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3.xml" ContentType="application/vnd.openxmlformats-officedocument.themeOverride+xml"/>
  <Override PartName="/ppt/notesSlides/notesSlide21.xml" ContentType="application/vnd.openxmlformats-officedocument.presentationml.notesSlide+xml"/>
  <Override PartName="/ppt/theme/themeOverride14.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handoutMasterIdLst>
    <p:handoutMasterId r:id="rId33"/>
  </p:handoutMasterIdLst>
  <p:sldIdLst>
    <p:sldId id="261" r:id="rId2"/>
    <p:sldId id="262" r:id="rId3"/>
    <p:sldId id="273" r:id="rId4"/>
    <p:sldId id="260" r:id="rId5"/>
    <p:sldId id="269" r:id="rId6"/>
    <p:sldId id="259" r:id="rId7"/>
    <p:sldId id="272" r:id="rId8"/>
    <p:sldId id="270" r:id="rId9"/>
    <p:sldId id="271" r:id="rId10"/>
    <p:sldId id="263" r:id="rId11"/>
    <p:sldId id="264" r:id="rId12"/>
    <p:sldId id="274" r:id="rId13"/>
    <p:sldId id="275" r:id="rId14"/>
    <p:sldId id="276" r:id="rId15"/>
    <p:sldId id="277" r:id="rId16"/>
    <p:sldId id="265" r:id="rId17"/>
    <p:sldId id="266" r:id="rId18"/>
    <p:sldId id="278" r:id="rId19"/>
    <p:sldId id="279" r:id="rId20"/>
    <p:sldId id="280" r:id="rId21"/>
    <p:sldId id="267" r:id="rId22"/>
    <p:sldId id="268" r:id="rId23"/>
    <p:sldId id="281" r:id="rId24"/>
    <p:sldId id="282" r:id="rId25"/>
    <p:sldId id="283" r:id="rId26"/>
    <p:sldId id="284" r:id="rId27"/>
    <p:sldId id="285" r:id="rId28"/>
    <p:sldId id="288" r:id="rId29"/>
    <p:sldId id="289" r:id="rId30"/>
    <p:sldId id="290" r:id="rId31"/>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BDBDBD"/>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78"/>
      </p:cViewPr>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2018/6/3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849931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2018/6/3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263531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8493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405807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522040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5304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42644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914431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148934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662029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90352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483623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4815198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915809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613441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981148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665033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823089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494229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1399658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193984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3231295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483754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352782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356802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1429849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73119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432524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897600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4146918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120437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42397350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146" name="组合 145">
            <a:extLst>
              <a:ext uri="{FF2B5EF4-FFF2-40B4-BE49-F238E27FC236}">
                <a16:creationId xmlns="" xmlns:a16="http://schemas.microsoft.com/office/drawing/2014/main" id="{3552CC0E-FBA3-4C7E-A2C1-6E4EE743216C}"/>
              </a:ext>
            </a:extLst>
          </p:cNvPr>
          <p:cNvGrpSpPr/>
          <p:nvPr userDrawn="1"/>
        </p:nvGrpSpPr>
        <p:grpSpPr>
          <a:xfrm>
            <a:off x="0" y="-20638"/>
            <a:ext cx="12192000" cy="6878638"/>
            <a:chOff x="0" y="-20638"/>
            <a:chExt cx="12192000" cy="6878638"/>
          </a:xfrm>
        </p:grpSpPr>
        <p:sp>
          <p:nvSpPr>
            <p:cNvPr id="5" name="矩形 4">
              <a:extLst>
                <a:ext uri="{FF2B5EF4-FFF2-40B4-BE49-F238E27FC236}">
                  <a16:creationId xmlns="" xmlns:a16="http://schemas.microsoft.com/office/drawing/2014/main" id="{72D25C66-98A3-4C86-9C30-D5F657F5F1C3}"/>
                </a:ext>
              </a:extLst>
            </p:cNvPr>
            <p:cNvSpPr/>
            <p:nvPr/>
          </p:nvSpPr>
          <p:spPr bwMode="auto">
            <a:xfrm>
              <a:off x="0" y="-20638"/>
              <a:ext cx="12192000" cy="6878638"/>
            </a:xfrm>
            <a:prstGeom prst="rect">
              <a:avLst/>
            </a:prstGeom>
            <a:gradFill>
              <a:gsLst>
                <a:gs pos="0">
                  <a:schemeClr val="tx1">
                    <a:lumMod val="50000"/>
                    <a:lumOff val="50000"/>
                    <a:alpha val="78000"/>
                  </a:schemeClr>
                </a:gs>
                <a:gs pos="52000">
                  <a:schemeClr val="bg1">
                    <a:lumMod val="9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Freeform 55">
              <a:extLst>
                <a:ext uri="{FF2B5EF4-FFF2-40B4-BE49-F238E27FC236}">
                  <a16:creationId xmlns="" xmlns:a16="http://schemas.microsoft.com/office/drawing/2014/main" id="{65642908-4632-4CC7-952D-EBCE37D41411}"/>
                </a:ext>
              </a:extLst>
            </p:cNvPr>
            <p:cNvSpPr>
              <a:spLocks/>
            </p:cNvSpPr>
            <p:nvPr/>
          </p:nvSpPr>
          <p:spPr bwMode="auto">
            <a:xfrm>
              <a:off x="685800" y="808268"/>
              <a:ext cx="3371851" cy="4512453"/>
            </a:xfrm>
            <a:custGeom>
              <a:avLst/>
              <a:gdLst>
                <a:gd name="T0" fmla="*/ 738 w 1192"/>
                <a:gd name="T1" fmla="*/ 108 h 1597"/>
                <a:gd name="T2" fmla="*/ 658 w 1192"/>
                <a:gd name="T3" fmla="*/ 113 h 1597"/>
                <a:gd name="T4" fmla="*/ 537 w 1192"/>
                <a:gd name="T5" fmla="*/ 94 h 1597"/>
                <a:gd name="T6" fmla="*/ 472 w 1192"/>
                <a:gd name="T7" fmla="*/ 77 h 1597"/>
                <a:gd name="T8" fmla="*/ 431 w 1192"/>
                <a:gd name="T9" fmla="*/ 73 h 1597"/>
                <a:gd name="T10" fmla="*/ 107 w 1192"/>
                <a:gd name="T11" fmla="*/ 99 h 1597"/>
                <a:gd name="T12" fmla="*/ 60 w 1192"/>
                <a:gd name="T13" fmla="*/ 158 h 1597"/>
                <a:gd name="T14" fmla="*/ 45 w 1192"/>
                <a:gd name="T15" fmla="*/ 242 h 1597"/>
                <a:gd name="T16" fmla="*/ 94 w 1192"/>
                <a:gd name="T17" fmla="*/ 296 h 1597"/>
                <a:gd name="T18" fmla="*/ 58 w 1192"/>
                <a:gd name="T19" fmla="*/ 357 h 1597"/>
                <a:gd name="T20" fmla="*/ 169 w 1192"/>
                <a:gd name="T21" fmla="*/ 275 h 1597"/>
                <a:gd name="T22" fmla="*/ 247 w 1192"/>
                <a:gd name="T23" fmla="*/ 273 h 1597"/>
                <a:gd name="T24" fmla="*/ 329 w 1192"/>
                <a:gd name="T25" fmla="*/ 346 h 1597"/>
                <a:gd name="T26" fmla="*/ 384 w 1192"/>
                <a:gd name="T27" fmla="*/ 463 h 1597"/>
                <a:gd name="T28" fmla="*/ 407 w 1192"/>
                <a:gd name="T29" fmla="*/ 690 h 1597"/>
                <a:gd name="T30" fmla="*/ 426 w 1192"/>
                <a:gd name="T31" fmla="*/ 706 h 1597"/>
                <a:gd name="T32" fmla="*/ 563 w 1192"/>
                <a:gd name="T33" fmla="*/ 831 h 1597"/>
                <a:gd name="T34" fmla="*/ 633 w 1192"/>
                <a:gd name="T35" fmla="*/ 864 h 1597"/>
                <a:gd name="T36" fmla="*/ 704 w 1192"/>
                <a:gd name="T37" fmla="*/ 905 h 1597"/>
                <a:gd name="T38" fmla="*/ 733 w 1192"/>
                <a:gd name="T39" fmla="*/ 901 h 1597"/>
                <a:gd name="T40" fmla="*/ 691 w 1192"/>
                <a:gd name="T41" fmla="*/ 1026 h 1597"/>
                <a:gd name="T42" fmla="*/ 765 w 1192"/>
                <a:gd name="T43" fmla="*/ 1224 h 1597"/>
                <a:gd name="T44" fmla="*/ 709 w 1192"/>
                <a:gd name="T45" fmla="*/ 1415 h 1597"/>
                <a:gd name="T46" fmla="*/ 675 w 1192"/>
                <a:gd name="T47" fmla="*/ 1485 h 1597"/>
                <a:gd name="T48" fmla="*/ 726 w 1192"/>
                <a:gd name="T49" fmla="*/ 1596 h 1597"/>
                <a:gd name="T50" fmla="*/ 795 w 1192"/>
                <a:gd name="T51" fmla="*/ 1581 h 1597"/>
                <a:gd name="T52" fmla="*/ 773 w 1192"/>
                <a:gd name="T53" fmla="*/ 1459 h 1597"/>
                <a:gd name="T54" fmla="*/ 823 w 1192"/>
                <a:gd name="T55" fmla="*/ 1404 h 1597"/>
                <a:gd name="T56" fmla="*/ 1004 w 1192"/>
                <a:gd name="T57" fmla="*/ 1267 h 1597"/>
                <a:gd name="T58" fmla="*/ 1174 w 1192"/>
                <a:gd name="T59" fmla="*/ 1079 h 1597"/>
                <a:gd name="T60" fmla="*/ 1055 w 1192"/>
                <a:gd name="T61" fmla="*/ 986 h 1597"/>
                <a:gd name="T62" fmla="*/ 984 w 1192"/>
                <a:gd name="T63" fmla="*/ 925 h 1597"/>
                <a:gd name="T64" fmla="*/ 895 w 1192"/>
                <a:gd name="T65" fmla="*/ 878 h 1597"/>
                <a:gd name="T66" fmla="*/ 817 w 1192"/>
                <a:gd name="T67" fmla="*/ 875 h 1597"/>
                <a:gd name="T68" fmla="*/ 737 w 1192"/>
                <a:gd name="T69" fmla="*/ 888 h 1597"/>
                <a:gd name="T70" fmla="*/ 659 w 1192"/>
                <a:gd name="T71" fmla="*/ 830 h 1597"/>
                <a:gd name="T72" fmla="*/ 645 w 1192"/>
                <a:gd name="T73" fmla="*/ 777 h 1597"/>
                <a:gd name="T74" fmla="*/ 628 w 1192"/>
                <a:gd name="T75" fmla="*/ 688 h 1597"/>
                <a:gd name="T76" fmla="*/ 728 w 1192"/>
                <a:gd name="T77" fmla="*/ 691 h 1597"/>
                <a:gd name="T78" fmla="*/ 817 w 1192"/>
                <a:gd name="T79" fmla="*/ 598 h 1597"/>
                <a:gd name="T80" fmla="*/ 881 w 1192"/>
                <a:gd name="T81" fmla="*/ 553 h 1597"/>
                <a:gd name="T82" fmla="*/ 933 w 1192"/>
                <a:gd name="T83" fmla="*/ 529 h 1597"/>
                <a:gd name="T84" fmla="*/ 974 w 1192"/>
                <a:gd name="T85" fmla="*/ 487 h 1597"/>
                <a:gd name="T86" fmla="*/ 938 w 1192"/>
                <a:gd name="T87" fmla="*/ 445 h 1597"/>
                <a:gd name="T88" fmla="*/ 975 w 1192"/>
                <a:gd name="T89" fmla="*/ 435 h 1597"/>
                <a:gd name="T90" fmla="*/ 1022 w 1192"/>
                <a:gd name="T91" fmla="*/ 467 h 1597"/>
                <a:gd name="T92" fmla="*/ 1039 w 1192"/>
                <a:gd name="T93" fmla="*/ 377 h 1597"/>
                <a:gd name="T94" fmla="*/ 983 w 1192"/>
                <a:gd name="T95" fmla="*/ 265 h 1597"/>
                <a:gd name="T96" fmla="*/ 935 w 1192"/>
                <a:gd name="T97" fmla="*/ 250 h 1597"/>
                <a:gd name="T98" fmla="*/ 873 w 1192"/>
                <a:gd name="T99" fmla="*/ 218 h 1597"/>
                <a:gd name="T100" fmla="*/ 828 w 1192"/>
                <a:gd name="T101" fmla="*/ 395 h 1597"/>
                <a:gd name="T102" fmla="*/ 803 w 1192"/>
                <a:gd name="T103" fmla="*/ 377 h 1597"/>
                <a:gd name="T104" fmla="*/ 702 w 1192"/>
                <a:gd name="T105" fmla="*/ 277 h 1597"/>
                <a:gd name="T106" fmla="*/ 799 w 1192"/>
                <a:gd name="T107" fmla="*/ 156 h 1597"/>
                <a:gd name="T108" fmla="*/ 838 w 1192"/>
                <a:gd name="T109" fmla="*/ 133 h 1597"/>
                <a:gd name="T110" fmla="*/ 805 w 1192"/>
                <a:gd name="T111" fmla="*/ 117 h 1597"/>
                <a:gd name="T112" fmla="*/ 782 w 1192"/>
                <a:gd name="T113" fmla="*/ 95 h 1597"/>
                <a:gd name="T114" fmla="*/ 783 w 1192"/>
                <a:gd name="T115" fmla="*/ 27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2" h="1597">
                  <a:moveTo>
                    <a:pt x="773" y="0"/>
                  </a:moveTo>
                  <a:cubicBezTo>
                    <a:pt x="767" y="0"/>
                    <a:pt x="754" y="3"/>
                    <a:pt x="754" y="3"/>
                  </a:cubicBezTo>
                  <a:cubicBezTo>
                    <a:pt x="754" y="3"/>
                    <a:pt x="745" y="25"/>
                    <a:pt x="744" y="26"/>
                  </a:cubicBezTo>
                  <a:cubicBezTo>
                    <a:pt x="743" y="28"/>
                    <a:pt x="751" y="30"/>
                    <a:pt x="744" y="42"/>
                  </a:cubicBezTo>
                  <a:cubicBezTo>
                    <a:pt x="738" y="55"/>
                    <a:pt x="733" y="50"/>
                    <a:pt x="731" y="61"/>
                  </a:cubicBezTo>
                  <a:cubicBezTo>
                    <a:pt x="729" y="71"/>
                    <a:pt x="730" y="82"/>
                    <a:pt x="730" y="82"/>
                  </a:cubicBezTo>
                  <a:cubicBezTo>
                    <a:pt x="730" y="82"/>
                    <a:pt x="743" y="89"/>
                    <a:pt x="742" y="89"/>
                  </a:cubicBezTo>
                  <a:cubicBezTo>
                    <a:pt x="741" y="89"/>
                    <a:pt x="750" y="99"/>
                    <a:pt x="746" y="101"/>
                  </a:cubicBezTo>
                  <a:cubicBezTo>
                    <a:pt x="742" y="103"/>
                    <a:pt x="749" y="108"/>
                    <a:pt x="738" y="108"/>
                  </a:cubicBezTo>
                  <a:cubicBezTo>
                    <a:pt x="727" y="108"/>
                    <a:pt x="717" y="104"/>
                    <a:pt x="720" y="103"/>
                  </a:cubicBezTo>
                  <a:cubicBezTo>
                    <a:pt x="723" y="102"/>
                    <a:pt x="734" y="99"/>
                    <a:pt x="731" y="95"/>
                  </a:cubicBezTo>
                  <a:cubicBezTo>
                    <a:pt x="728" y="92"/>
                    <a:pt x="720" y="84"/>
                    <a:pt x="715" y="84"/>
                  </a:cubicBezTo>
                  <a:cubicBezTo>
                    <a:pt x="714" y="84"/>
                    <a:pt x="713" y="84"/>
                    <a:pt x="713" y="84"/>
                  </a:cubicBezTo>
                  <a:cubicBezTo>
                    <a:pt x="708" y="88"/>
                    <a:pt x="691" y="94"/>
                    <a:pt x="694" y="95"/>
                  </a:cubicBezTo>
                  <a:cubicBezTo>
                    <a:pt x="698" y="97"/>
                    <a:pt x="712" y="101"/>
                    <a:pt x="707" y="104"/>
                  </a:cubicBezTo>
                  <a:cubicBezTo>
                    <a:pt x="702" y="107"/>
                    <a:pt x="697" y="116"/>
                    <a:pt x="691" y="116"/>
                  </a:cubicBezTo>
                  <a:cubicBezTo>
                    <a:pt x="690" y="116"/>
                    <a:pt x="690" y="116"/>
                    <a:pt x="690" y="116"/>
                  </a:cubicBezTo>
                  <a:cubicBezTo>
                    <a:pt x="683" y="115"/>
                    <a:pt x="665" y="114"/>
                    <a:pt x="658" y="113"/>
                  </a:cubicBezTo>
                  <a:cubicBezTo>
                    <a:pt x="651" y="111"/>
                    <a:pt x="643" y="105"/>
                    <a:pt x="652" y="102"/>
                  </a:cubicBezTo>
                  <a:cubicBezTo>
                    <a:pt x="656" y="100"/>
                    <a:pt x="651" y="99"/>
                    <a:pt x="643" y="99"/>
                  </a:cubicBezTo>
                  <a:cubicBezTo>
                    <a:pt x="633" y="99"/>
                    <a:pt x="619" y="101"/>
                    <a:pt x="616" y="104"/>
                  </a:cubicBezTo>
                  <a:cubicBezTo>
                    <a:pt x="612" y="110"/>
                    <a:pt x="611" y="113"/>
                    <a:pt x="605" y="113"/>
                  </a:cubicBezTo>
                  <a:cubicBezTo>
                    <a:pt x="604" y="113"/>
                    <a:pt x="604" y="113"/>
                    <a:pt x="603" y="113"/>
                  </a:cubicBezTo>
                  <a:cubicBezTo>
                    <a:pt x="600" y="112"/>
                    <a:pt x="594" y="112"/>
                    <a:pt x="586" y="112"/>
                  </a:cubicBezTo>
                  <a:cubicBezTo>
                    <a:pt x="572" y="112"/>
                    <a:pt x="553" y="113"/>
                    <a:pt x="553" y="113"/>
                  </a:cubicBezTo>
                  <a:cubicBezTo>
                    <a:pt x="553" y="113"/>
                    <a:pt x="568" y="105"/>
                    <a:pt x="555" y="98"/>
                  </a:cubicBezTo>
                  <a:cubicBezTo>
                    <a:pt x="547" y="95"/>
                    <a:pt x="541" y="94"/>
                    <a:pt x="537" y="94"/>
                  </a:cubicBezTo>
                  <a:cubicBezTo>
                    <a:pt x="534" y="94"/>
                    <a:pt x="532" y="94"/>
                    <a:pt x="531" y="94"/>
                  </a:cubicBezTo>
                  <a:cubicBezTo>
                    <a:pt x="529" y="94"/>
                    <a:pt x="526" y="94"/>
                    <a:pt x="519" y="91"/>
                  </a:cubicBezTo>
                  <a:cubicBezTo>
                    <a:pt x="512" y="87"/>
                    <a:pt x="505" y="84"/>
                    <a:pt x="503" y="83"/>
                  </a:cubicBezTo>
                  <a:cubicBezTo>
                    <a:pt x="502" y="82"/>
                    <a:pt x="496" y="81"/>
                    <a:pt x="492" y="81"/>
                  </a:cubicBezTo>
                  <a:cubicBezTo>
                    <a:pt x="489" y="81"/>
                    <a:pt x="487" y="81"/>
                    <a:pt x="486" y="82"/>
                  </a:cubicBezTo>
                  <a:cubicBezTo>
                    <a:pt x="483" y="83"/>
                    <a:pt x="483" y="89"/>
                    <a:pt x="481" y="89"/>
                  </a:cubicBezTo>
                  <a:cubicBezTo>
                    <a:pt x="480" y="89"/>
                    <a:pt x="480" y="89"/>
                    <a:pt x="479" y="89"/>
                  </a:cubicBezTo>
                  <a:cubicBezTo>
                    <a:pt x="477" y="89"/>
                    <a:pt x="475" y="88"/>
                    <a:pt x="475" y="82"/>
                  </a:cubicBezTo>
                  <a:cubicBezTo>
                    <a:pt x="475" y="78"/>
                    <a:pt x="474" y="77"/>
                    <a:pt x="472" y="77"/>
                  </a:cubicBezTo>
                  <a:cubicBezTo>
                    <a:pt x="470" y="77"/>
                    <a:pt x="468" y="79"/>
                    <a:pt x="468" y="79"/>
                  </a:cubicBezTo>
                  <a:cubicBezTo>
                    <a:pt x="464" y="87"/>
                    <a:pt x="464" y="87"/>
                    <a:pt x="464" y="87"/>
                  </a:cubicBezTo>
                  <a:cubicBezTo>
                    <a:pt x="464" y="87"/>
                    <a:pt x="460" y="87"/>
                    <a:pt x="458" y="83"/>
                  </a:cubicBezTo>
                  <a:cubicBezTo>
                    <a:pt x="457" y="80"/>
                    <a:pt x="457" y="77"/>
                    <a:pt x="454" y="75"/>
                  </a:cubicBezTo>
                  <a:cubicBezTo>
                    <a:pt x="452" y="74"/>
                    <a:pt x="454" y="72"/>
                    <a:pt x="451" y="72"/>
                  </a:cubicBezTo>
                  <a:cubicBezTo>
                    <a:pt x="451" y="72"/>
                    <a:pt x="450" y="72"/>
                    <a:pt x="449" y="73"/>
                  </a:cubicBezTo>
                  <a:cubicBezTo>
                    <a:pt x="442" y="73"/>
                    <a:pt x="441" y="81"/>
                    <a:pt x="437" y="81"/>
                  </a:cubicBezTo>
                  <a:cubicBezTo>
                    <a:pt x="437" y="81"/>
                    <a:pt x="437" y="81"/>
                    <a:pt x="437" y="80"/>
                  </a:cubicBezTo>
                  <a:cubicBezTo>
                    <a:pt x="434" y="80"/>
                    <a:pt x="437" y="73"/>
                    <a:pt x="431" y="73"/>
                  </a:cubicBezTo>
                  <a:cubicBezTo>
                    <a:pt x="430" y="73"/>
                    <a:pt x="427" y="74"/>
                    <a:pt x="422" y="77"/>
                  </a:cubicBezTo>
                  <a:cubicBezTo>
                    <a:pt x="405" y="85"/>
                    <a:pt x="381" y="88"/>
                    <a:pt x="370" y="94"/>
                  </a:cubicBezTo>
                  <a:cubicBezTo>
                    <a:pt x="367" y="95"/>
                    <a:pt x="365" y="96"/>
                    <a:pt x="362" y="96"/>
                  </a:cubicBezTo>
                  <a:cubicBezTo>
                    <a:pt x="356" y="96"/>
                    <a:pt x="349" y="92"/>
                    <a:pt x="333" y="84"/>
                  </a:cubicBezTo>
                  <a:cubicBezTo>
                    <a:pt x="309" y="74"/>
                    <a:pt x="283" y="82"/>
                    <a:pt x="237" y="70"/>
                  </a:cubicBezTo>
                  <a:cubicBezTo>
                    <a:pt x="218" y="66"/>
                    <a:pt x="206" y="64"/>
                    <a:pt x="197" y="64"/>
                  </a:cubicBezTo>
                  <a:cubicBezTo>
                    <a:pt x="184" y="64"/>
                    <a:pt x="178" y="68"/>
                    <a:pt x="169" y="70"/>
                  </a:cubicBezTo>
                  <a:cubicBezTo>
                    <a:pt x="154" y="74"/>
                    <a:pt x="141" y="70"/>
                    <a:pt x="130" y="81"/>
                  </a:cubicBezTo>
                  <a:cubicBezTo>
                    <a:pt x="119" y="92"/>
                    <a:pt x="121" y="98"/>
                    <a:pt x="107" y="99"/>
                  </a:cubicBezTo>
                  <a:cubicBezTo>
                    <a:pt x="93" y="100"/>
                    <a:pt x="82" y="104"/>
                    <a:pt x="84" y="107"/>
                  </a:cubicBezTo>
                  <a:cubicBezTo>
                    <a:pt x="86" y="110"/>
                    <a:pt x="97" y="112"/>
                    <a:pt x="100" y="114"/>
                  </a:cubicBezTo>
                  <a:cubicBezTo>
                    <a:pt x="103" y="116"/>
                    <a:pt x="102" y="128"/>
                    <a:pt x="110" y="131"/>
                  </a:cubicBezTo>
                  <a:cubicBezTo>
                    <a:pt x="119" y="134"/>
                    <a:pt x="134" y="132"/>
                    <a:pt x="130" y="137"/>
                  </a:cubicBezTo>
                  <a:cubicBezTo>
                    <a:pt x="127" y="140"/>
                    <a:pt x="119" y="151"/>
                    <a:pt x="114" y="151"/>
                  </a:cubicBezTo>
                  <a:cubicBezTo>
                    <a:pt x="114" y="151"/>
                    <a:pt x="113" y="151"/>
                    <a:pt x="113" y="151"/>
                  </a:cubicBezTo>
                  <a:cubicBezTo>
                    <a:pt x="108" y="147"/>
                    <a:pt x="103" y="141"/>
                    <a:pt x="97" y="141"/>
                  </a:cubicBezTo>
                  <a:cubicBezTo>
                    <a:pt x="91" y="141"/>
                    <a:pt x="78" y="145"/>
                    <a:pt x="73" y="149"/>
                  </a:cubicBezTo>
                  <a:cubicBezTo>
                    <a:pt x="68" y="152"/>
                    <a:pt x="59" y="152"/>
                    <a:pt x="60" y="158"/>
                  </a:cubicBezTo>
                  <a:cubicBezTo>
                    <a:pt x="61" y="164"/>
                    <a:pt x="68" y="161"/>
                    <a:pt x="67" y="167"/>
                  </a:cubicBezTo>
                  <a:cubicBezTo>
                    <a:pt x="66" y="172"/>
                    <a:pt x="57" y="167"/>
                    <a:pt x="57" y="174"/>
                  </a:cubicBezTo>
                  <a:cubicBezTo>
                    <a:pt x="58" y="180"/>
                    <a:pt x="69" y="184"/>
                    <a:pt x="79" y="184"/>
                  </a:cubicBezTo>
                  <a:cubicBezTo>
                    <a:pt x="82" y="184"/>
                    <a:pt x="84" y="183"/>
                    <a:pt x="86" y="183"/>
                  </a:cubicBezTo>
                  <a:cubicBezTo>
                    <a:pt x="93" y="180"/>
                    <a:pt x="98" y="175"/>
                    <a:pt x="102" y="175"/>
                  </a:cubicBezTo>
                  <a:cubicBezTo>
                    <a:pt x="104" y="175"/>
                    <a:pt x="105" y="175"/>
                    <a:pt x="106" y="177"/>
                  </a:cubicBezTo>
                  <a:cubicBezTo>
                    <a:pt x="111" y="184"/>
                    <a:pt x="114" y="200"/>
                    <a:pt x="103" y="203"/>
                  </a:cubicBezTo>
                  <a:cubicBezTo>
                    <a:pt x="92" y="206"/>
                    <a:pt x="63" y="213"/>
                    <a:pt x="60" y="221"/>
                  </a:cubicBezTo>
                  <a:cubicBezTo>
                    <a:pt x="58" y="228"/>
                    <a:pt x="49" y="241"/>
                    <a:pt x="45" y="242"/>
                  </a:cubicBezTo>
                  <a:cubicBezTo>
                    <a:pt x="41" y="242"/>
                    <a:pt x="41" y="253"/>
                    <a:pt x="45" y="257"/>
                  </a:cubicBezTo>
                  <a:cubicBezTo>
                    <a:pt x="48" y="261"/>
                    <a:pt x="44" y="260"/>
                    <a:pt x="46" y="268"/>
                  </a:cubicBezTo>
                  <a:cubicBezTo>
                    <a:pt x="48" y="275"/>
                    <a:pt x="50" y="281"/>
                    <a:pt x="54" y="281"/>
                  </a:cubicBezTo>
                  <a:cubicBezTo>
                    <a:pt x="55" y="281"/>
                    <a:pt x="56" y="281"/>
                    <a:pt x="58" y="279"/>
                  </a:cubicBezTo>
                  <a:cubicBezTo>
                    <a:pt x="60" y="278"/>
                    <a:pt x="62" y="277"/>
                    <a:pt x="64" y="277"/>
                  </a:cubicBezTo>
                  <a:cubicBezTo>
                    <a:pt x="69" y="277"/>
                    <a:pt x="73" y="281"/>
                    <a:pt x="69" y="286"/>
                  </a:cubicBezTo>
                  <a:cubicBezTo>
                    <a:pt x="64" y="294"/>
                    <a:pt x="54" y="298"/>
                    <a:pt x="69" y="298"/>
                  </a:cubicBezTo>
                  <a:cubicBezTo>
                    <a:pt x="80" y="298"/>
                    <a:pt x="82" y="294"/>
                    <a:pt x="88" y="294"/>
                  </a:cubicBezTo>
                  <a:cubicBezTo>
                    <a:pt x="89" y="294"/>
                    <a:pt x="91" y="295"/>
                    <a:pt x="94" y="296"/>
                  </a:cubicBezTo>
                  <a:cubicBezTo>
                    <a:pt x="106" y="300"/>
                    <a:pt x="109" y="294"/>
                    <a:pt x="106" y="304"/>
                  </a:cubicBezTo>
                  <a:cubicBezTo>
                    <a:pt x="102" y="313"/>
                    <a:pt x="92" y="326"/>
                    <a:pt x="77" y="333"/>
                  </a:cubicBezTo>
                  <a:cubicBezTo>
                    <a:pt x="62" y="340"/>
                    <a:pt x="59" y="340"/>
                    <a:pt x="47" y="346"/>
                  </a:cubicBezTo>
                  <a:cubicBezTo>
                    <a:pt x="36" y="353"/>
                    <a:pt x="0" y="372"/>
                    <a:pt x="10" y="372"/>
                  </a:cubicBezTo>
                  <a:cubicBezTo>
                    <a:pt x="10" y="372"/>
                    <a:pt x="10" y="372"/>
                    <a:pt x="10" y="372"/>
                  </a:cubicBezTo>
                  <a:cubicBezTo>
                    <a:pt x="22" y="371"/>
                    <a:pt x="42" y="357"/>
                    <a:pt x="47" y="355"/>
                  </a:cubicBezTo>
                  <a:cubicBezTo>
                    <a:pt x="48" y="355"/>
                    <a:pt x="49" y="355"/>
                    <a:pt x="49" y="355"/>
                  </a:cubicBezTo>
                  <a:cubicBezTo>
                    <a:pt x="51" y="355"/>
                    <a:pt x="52" y="356"/>
                    <a:pt x="53" y="356"/>
                  </a:cubicBezTo>
                  <a:cubicBezTo>
                    <a:pt x="55" y="357"/>
                    <a:pt x="56" y="357"/>
                    <a:pt x="58" y="357"/>
                  </a:cubicBezTo>
                  <a:cubicBezTo>
                    <a:pt x="59" y="357"/>
                    <a:pt x="61" y="357"/>
                    <a:pt x="64" y="355"/>
                  </a:cubicBezTo>
                  <a:cubicBezTo>
                    <a:pt x="72" y="349"/>
                    <a:pt x="106" y="324"/>
                    <a:pt x="117" y="317"/>
                  </a:cubicBezTo>
                  <a:cubicBezTo>
                    <a:pt x="128" y="310"/>
                    <a:pt x="144" y="306"/>
                    <a:pt x="145" y="296"/>
                  </a:cubicBezTo>
                  <a:cubicBezTo>
                    <a:pt x="146" y="286"/>
                    <a:pt x="146" y="278"/>
                    <a:pt x="155" y="275"/>
                  </a:cubicBezTo>
                  <a:cubicBezTo>
                    <a:pt x="163" y="272"/>
                    <a:pt x="165" y="265"/>
                    <a:pt x="174" y="259"/>
                  </a:cubicBezTo>
                  <a:cubicBezTo>
                    <a:pt x="182" y="253"/>
                    <a:pt x="190" y="245"/>
                    <a:pt x="195" y="245"/>
                  </a:cubicBezTo>
                  <a:cubicBezTo>
                    <a:pt x="195" y="245"/>
                    <a:pt x="196" y="245"/>
                    <a:pt x="196" y="245"/>
                  </a:cubicBezTo>
                  <a:cubicBezTo>
                    <a:pt x="200" y="247"/>
                    <a:pt x="192" y="251"/>
                    <a:pt x="185" y="256"/>
                  </a:cubicBezTo>
                  <a:cubicBezTo>
                    <a:pt x="177" y="260"/>
                    <a:pt x="170" y="266"/>
                    <a:pt x="169" y="275"/>
                  </a:cubicBezTo>
                  <a:cubicBezTo>
                    <a:pt x="168" y="283"/>
                    <a:pt x="160" y="291"/>
                    <a:pt x="162" y="291"/>
                  </a:cubicBezTo>
                  <a:cubicBezTo>
                    <a:pt x="163" y="291"/>
                    <a:pt x="164" y="291"/>
                    <a:pt x="166" y="290"/>
                  </a:cubicBezTo>
                  <a:cubicBezTo>
                    <a:pt x="176" y="285"/>
                    <a:pt x="183" y="279"/>
                    <a:pt x="190" y="275"/>
                  </a:cubicBezTo>
                  <a:cubicBezTo>
                    <a:pt x="198" y="271"/>
                    <a:pt x="204" y="276"/>
                    <a:pt x="206" y="267"/>
                  </a:cubicBezTo>
                  <a:cubicBezTo>
                    <a:pt x="209" y="260"/>
                    <a:pt x="206" y="254"/>
                    <a:pt x="209" y="254"/>
                  </a:cubicBezTo>
                  <a:cubicBezTo>
                    <a:pt x="210" y="254"/>
                    <a:pt x="211" y="254"/>
                    <a:pt x="213" y="255"/>
                  </a:cubicBezTo>
                  <a:cubicBezTo>
                    <a:pt x="221" y="259"/>
                    <a:pt x="230" y="268"/>
                    <a:pt x="239" y="272"/>
                  </a:cubicBezTo>
                  <a:cubicBezTo>
                    <a:pt x="241" y="273"/>
                    <a:pt x="242" y="273"/>
                    <a:pt x="244" y="273"/>
                  </a:cubicBezTo>
                  <a:cubicBezTo>
                    <a:pt x="245" y="273"/>
                    <a:pt x="246" y="273"/>
                    <a:pt x="247" y="273"/>
                  </a:cubicBezTo>
                  <a:cubicBezTo>
                    <a:pt x="249" y="272"/>
                    <a:pt x="250" y="272"/>
                    <a:pt x="252" y="272"/>
                  </a:cubicBezTo>
                  <a:cubicBezTo>
                    <a:pt x="256" y="272"/>
                    <a:pt x="261" y="273"/>
                    <a:pt x="270" y="277"/>
                  </a:cubicBezTo>
                  <a:cubicBezTo>
                    <a:pt x="293" y="287"/>
                    <a:pt x="292" y="282"/>
                    <a:pt x="295" y="298"/>
                  </a:cubicBezTo>
                  <a:cubicBezTo>
                    <a:pt x="296" y="304"/>
                    <a:pt x="297" y="305"/>
                    <a:pt x="299" y="305"/>
                  </a:cubicBezTo>
                  <a:cubicBezTo>
                    <a:pt x="301" y="305"/>
                    <a:pt x="303" y="304"/>
                    <a:pt x="305" y="303"/>
                  </a:cubicBezTo>
                  <a:cubicBezTo>
                    <a:pt x="307" y="302"/>
                    <a:pt x="309" y="301"/>
                    <a:pt x="310" y="301"/>
                  </a:cubicBezTo>
                  <a:cubicBezTo>
                    <a:pt x="311" y="301"/>
                    <a:pt x="312" y="301"/>
                    <a:pt x="312" y="302"/>
                  </a:cubicBezTo>
                  <a:cubicBezTo>
                    <a:pt x="319" y="305"/>
                    <a:pt x="326" y="305"/>
                    <a:pt x="327" y="319"/>
                  </a:cubicBezTo>
                  <a:cubicBezTo>
                    <a:pt x="329" y="332"/>
                    <a:pt x="331" y="337"/>
                    <a:pt x="329" y="346"/>
                  </a:cubicBezTo>
                  <a:cubicBezTo>
                    <a:pt x="327" y="355"/>
                    <a:pt x="340" y="352"/>
                    <a:pt x="341" y="362"/>
                  </a:cubicBezTo>
                  <a:cubicBezTo>
                    <a:pt x="341" y="372"/>
                    <a:pt x="340" y="383"/>
                    <a:pt x="341" y="386"/>
                  </a:cubicBezTo>
                  <a:cubicBezTo>
                    <a:pt x="342" y="388"/>
                    <a:pt x="357" y="390"/>
                    <a:pt x="354" y="397"/>
                  </a:cubicBezTo>
                  <a:cubicBezTo>
                    <a:pt x="350" y="404"/>
                    <a:pt x="351" y="411"/>
                    <a:pt x="354" y="418"/>
                  </a:cubicBezTo>
                  <a:cubicBezTo>
                    <a:pt x="358" y="424"/>
                    <a:pt x="363" y="426"/>
                    <a:pt x="371" y="435"/>
                  </a:cubicBezTo>
                  <a:cubicBezTo>
                    <a:pt x="380" y="444"/>
                    <a:pt x="398" y="460"/>
                    <a:pt x="392" y="463"/>
                  </a:cubicBezTo>
                  <a:cubicBezTo>
                    <a:pt x="391" y="463"/>
                    <a:pt x="389" y="463"/>
                    <a:pt x="388" y="463"/>
                  </a:cubicBezTo>
                  <a:cubicBezTo>
                    <a:pt x="387" y="463"/>
                    <a:pt x="387" y="463"/>
                    <a:pt x="386" y="463"/>
                  </a:cubicBezTo>
                  <a:cubicBezTo>
                    <a:pt x="386" y="463"/>
                    <a:pt x="385" y="463"/>
                    <a:pt x="384" y="463"/>
                  </a:cubicBezTo>
                  <a:cubicBezTo>
                    <a:pt x="381" y="463"/>
                    <a:pt x="378" y="464"/>
                    <a:pt x="375" y="467"/>
                  </a:cubicBezTo>
                  <a:cubicBezTo>
                    <a:pt x="370" y="474"/>
                    <a:pt x="373" y="477"/>
                    <a:pt x="368" y="495"/>
                  </a:cubicBezTo>
                  <a:cubicBezTo>
                    <a:pt x="363" y="513"/>
                    <a:pt x="364" y="514"/>
                    <a:pt x="359" y="528"/>
                  </a:cubicBezTo>
                  <a:cubicBezTo>
                    <a:pt x="354" y="543"/>
                    <a:pt x="350" y="547"/>
                    <a:pt x="348" y="559"/>
                  </a:cubicBezTo>
                  <a:cubicBezTo>
                    <a:pt x="346" y="571"/>
                    <a:pt x="341" y="579"/>
                    <a:pt x="350" y="590"/>
                  </a:cubicBezTo>
                  <a:cubicBezTo>
                    <a:pt x="359" y="601"/>
                    <a:pt x="346" y="602"/>
                    <a:pt x="357" y="618"/>
                  </a:cubicBezTo>
                  <a:cubicBezTo>
                    <a:pt x="369" y="634"/>
                    <a:pt x="375" y="630"/>
                    <a:pt x="381" y="640"/>
                  </a:cubicBezTo>
                  <a:cubicBezTo>
                    <a:pt x="388" y="650"/>
                    <a:pt x="406" y="647"/>
                    <a:pt x="401" y="660"/>
                  </a:cubicBezTo>
                  <a:cubicBezTo>
                    <a:pt x="396" y="673"/>
                    <a:pt x="398" y="680"/>
                    <a:pt x="407" y="690"/>
                  </a:cubicBezTo>
                  <a:cubicBezTo>
                    <a:pt x="417" y="700"/>
                    <a:pt x="418" y="703"/>
                    <a:pt x="414" y="707"/>
                  </a:cubicBezTo>
                  <a:cubicBezTo>
                    <a:pt x="410" y="711"/>
                    <a:pt x="404" y="715"/>
                    <a:pt x="408" y="717"/>
                  </a:cubicBezTo>
                  <a:cubicBezTo>
                    <a:pt x="411" y="719"/>
                    <a:pt x="416" y="718"/>
                    <a:pt x="421" y="726"/>
                  </a:cubicBezTo>
                  <a:cubicBezTo>
                    <a:pt x="426" y="735"/>
                    <a:pt x="426" y="742"/>
                    <a:pt x="429" y="745"/>
                  </a:cubicBezTo>
                  <a:cubicBezTo>
                    <a:pt x="432" y="748"/>
                    <a:pt x="440" y="754"/>
                    <a:pt x="439" y="758"/>
                  </a:cubicBezTo>
                  <a:cubicBezTo>
                    <a:pt x="439" y="760"/>
                    <a:pt x="444" y="763"/>
                    <a:pt x="447" y="763"/>
                  </a:cubicBezTo>
                  <a:cubicBezTo>
                    <a:pt x="449" y="763"/>
                    <a:pt x="450" y="762"/>
                    <a:pt x="450" y="760"/>
                  </a:cubicBezTo>
                  <a:cubicBezTo>
                    <a:pt x="450" y="755"/>
                    <a:pt x="457" y="761"/>
                    <a:pt x="450" y="745"/>
                  </a:cubicBezTo>
                  <a:cubicBezTo>
                    <a:pt x="442" y="730"/>
                    <a:pt x="430" y="716"/>
                    <a:pt x="426" y="706"/>
                  </a:cubicBezTo>
                  <a:cubicBezTo>
                    <a:pt x="423" y="696"/>
                    <a:pt x="418" y="682"/>
                    <a:pt x="420" y="678"/>
                  </a:cubicBezTo>
                  <a:cubicBezTo>
                    <a:pt x="421" y="675"/>
                    <a:pt x="422" y="667"/>
                    <a:pt x="426" y="667"/>
                  </a:cubicBezTo>
                  <a:cubicBezTo>
                    <a:pt x="427" y="667"/>
                    <a:pt x="428" y="668"/>
                    <a:pt x="430" y="669"/>
                  </a:cubicBezTo>
                  <a:cubicBezTo>
                    <a:pt x="437" y="675"/>
                    <a:pt x="431" y="686"/>
                    <a:pt x="438" y="699"/>
                  </a:cubicBezTo>
                  <a:cubicBezTo>
                    <a:pt x="445" y="712"/>
                    <a:pt x="470" y="740"/>
                    <a:pt x="474" y="745"/>
                  </a:cubicBezTo>
                  <a:cubicBezTo>
                    <a:pt x="477" y="751"/>
                    <a:pt x="491" y="770"/>
                    <a:pt x="487" y="780"/>
                  </a:cubicBezTo>
                  <a:cubicBezTo>
                    <a:pt x="483" y="790"/>
                    <a:pt x="480" y="791"/>
                    <a:pt x="487" y="795"/>
                  </a:cubicBezTo>
                  <a:cubicBezTo>
                    <a:pt x="494" y="799"/>
                    <a:pt x="553" y="830"/>
                    <a:pt x="561" y="830"/>
                  </a:cubicBezTo>
                  <a:cubicBezTo>
                    <a:pt x="562" y="831"/>
                    <a:pt x="562" y="831"/>
                    <a:pt x="563" y="831"/>
                  </a:cubicBezTo>
                  <a:cubicBezTo>
                    <a:pt x="566" y="831"/>
                    <a:pt x="570" y="829"/>
                    <a:pt x="575" y="828"/>
                  </a:cubicBezTo>
                  <a:cubicBezTo>
                    <a:pt x="579" y="827"/>
                    <a:pt x="583" y="826"/>
                    <a:pt x="587" y="826"/>
                  </a:cubicBezTo>
                  <a:cubicBezTo>
                    <a:pt x="589" y="826"/>
                    <a:pt x="590" y="826"/>
                    <a:pt x="591" y="827"/>
                  </a:cubicBezTo>
                  <a:cubicBezTo>
                    <a:pt x="598" y="830"/>
                    <a:pt x="610" y="847"/>
                    <a:pt x="617" y="847"/>
                  </a:cubicBezTo>
                  <a:cubicBezTo>
                    <a:pt x="617" y="847"/>
                    <a:pt x="617" y="847"/>
                    <a:pt x="617" y="847"/>
                  </a:cubicBezTo>
                  <a:cubicBezTo>
                    <a:pt x="620" y="847"/>
                    <a:pt x="624" y="846"/>
                    <a:pt x="627" y="846"/>
                  </a:cubicBezTo>
                  <a:cubicBezTo>
                    <a:pt x="631" y="846"/>
                    <a:pt x="635" y="847"/>
                    <a:pt x="634" y="851"/>
                  </a:cubicBezTo>
                  <a:cubicBezTo>
                    <a:pt x="633" y="857"/>
                    <a:pt x="628" y="865"/>
                    <a:pt x="630" y="865"/>
                  </a:cubicBezTo>
                  <a:cubicBezTo>
                    <a:pt x="631" y="865"/>
                    <a:pt x="632" y="865"/>
                    <a:pt x="633" y="864"/>
                  </a:cubicBezTo>
                  <a:cubicBezTo>
                    <a:pt x="639" y="861"/>
                    <a:pt x="643" y="855"/>
                    <a:pt x="647" y="855"/>
                  </a:cubicBezTo>
                  <a:cubicBezTo>
                    <a:pt x="648" y="855"/>
                    <a:pt x="649" y="856"/>
                    <a:pt x="650" y="856"/>
                  </a:cubicBezTo>
                  <a:cubicBezTo>
                    <a:pt x="657" y="860"/>
                    <a:pt x="666" y="870"/>
                    <a:pt x="667" y="878"/>
                  </a:cubicBezTo>
                  <a:cubicBezTo>
                    <a:pt x="668" y="885"/>
                    <a:pt x="673" y="889"/>
                    <a:pt x="677" y="889"/>
                  </a:cubicBezTo>
                  <a:cubicBezTo>
                    <a:pt x="678" y="889"/>
                    <a:pt x="679" y="889"/>
                    <a:pt x="680" y="888"/>
                  </a:cubicBezTo>
                  <a:cubicBezTo>
                    <a:pt x="681" y="888"/>
                    <a:pt x="682" y="888"/>
                    <a:pt x="683" y="888"/>
                  </a:cubicBezTo>
                  <a:cubicBezTo>
                    <a:pt x="688" y="888"/>
                    <a:pt x="693" y="893"/>
                    <a:pt x="694" y="897"/>
                  </a:cubicBezTo>
                  <a:cubicBezTo>
                    <a:pt x="695" y="901"/>
                    <a:pt x="698" y="905"/>
                    <a:pt x="702" y="905"/>
                  </a:cubicBezTo>
                  <a:cubicBezTo>
                    <a:pt x="702" y="905"/>
                    <a:pt x="703" y="905"/>
                    <a:pt x="704" y="905"/>
                  </a:cubicBezTo>
                  <a:cubicBezTo>
                    <a:pt x="705" y="904"/>
                    <a:pt x="706" y="904"/>
                    <a:pt x="707" y="904"/>
                  </a:cubicBezTo>
                  <a:cubicBezTo>
                    <a:pt x="710" y="904"/>
                    <a:pt x="713" y="906"/>
                    <a:pt x="713" y="909"/>
                  </a:cubicBezTo>
                  <a:cubicBezTo>
                    <a:pt x="713" y="911"/>
                    <a:pt x="714" y="914"/>
                    <a:pt x="717" y="914"/>
                  </a:cubicBezTo>
                  <a:cubicBezTo>
                    <a:pt x="718" y="914"/>
                    <a:pt x="719" y="914"/>
                    <a:pt x="720" y="912"/>
                  </a:cubicBezTo>
                  <a:cubicBezTo>
                    <a:pt x="724" y="907"/>
                    <a:pt x="724" y="902"/>
                    <a:pt x="726" y="902"/>
                  </a:cubicBezTo>
                  <a:cubicBezTo>
                    <a:pt x="726" y="902"/>
                    <a:pt x="726" y="902"/>
                    <a:pt x="726" y="902"/>
                  </a:cubicBezTo>
                  <a:cubicBezTo>
                    <a:pt x="726" y="902"/>
                    <a:pt x="726" y="902"/>
                    <a:pt x="727" y="902"/>
                  </a:cubicBezTo>
                  <a:cubicBezTo>
                    <a:pt x="727" y="902"/>
                    <a:pt x="728" y="902"/>
                    <a:pt x="729" y="902"/>
                  </a:cubicBezTo>
                  <a:cubicBezTo>
                    <a:pt x="731" y="901"/>
                    <a:pt x="732" y="901"/>
                    <a:pt x="733" y="901"/>
                  </a:cubicBezTo>
                  <a:cubicBezTo>
                    <a:pt x="735" y="901"/>
                    <a:pt x="737" y="902"/>
                    <a:pt x="737" y="904"/>
                  </a:cubicBezTo>
                  <a:cubicBezTo>
                    <a:pt x="738" y="910"/>
                    <a:pt x="747" y="920"/>
                    <a:pt x="744" y="930"/>
                  </a:cubicBezTo>
                  <a:cubicBezTo>
                    <a:pt x="740" y="939"/>
                    <a:pt x="745" y="953"/>
                    <a:pt x="734" y="954"/>
                  </a:cubicBezTo>
                  <a:cubicBezTo>
                    <a:pt x="722" y="955"/>
                    <a:pt x="719" y="962"/>
                    <a:pt x="723" y="967"/>
                  </a:cubicBezTo>
                  <a:cubicBezTo>
                    <a:pt x="727" y="971"/>
                    <a:pt x="720" y="968"/>
                    <a:pt x="713" y="973"/>
                  </a:cubicBezTo>
                  <a:cubicBezTo>
                    <a:pt x="707" y="978"/>
                    <a:pt x="695" y="974"/>
                    <a:pt x="699" y="984"/>
                  </a:cubicBezTo>
                  <a:cubicBezTo>
                    <a:pt x="702" y="994"/>
                    <a:pt x="697" y="1007"/>
                    <a:pt x="697" y="1007"/>
                  </a:cubicBezTo>
                  <a:cubicBezTo>
                    <a:pt x="697" y="1007"/>
                    <a:pt x="710" y="1013"/>
                    <a:pt x="702" y="1014"/>
                  </a:cubicBezTo>
                  <a:cubicBezTo>
                    <a:pt x="693" y="1015"/>
                    <a:pt x="694" y="1017"/>
                    <a:pt x="691" y="1026"/>
                  </a:cubicBezTo>
                  <a:cubicBezTo>
                    <a:pt x="689" y="1035"/>
                    <a:pt x="689" y="1047"/>
                    <a:pt x="692" y="1047"/>
                  </a:cubicBezTo>
                  <a:cubicBezTo>
                    <a:pt x="692" y="1047"/>
                    <a:pt x="692" y="1047"/>
                    <a:pt x="692" y="1047"/>
                  </a:cubicBezTo>
                  <a:cubicBezTo>
                    <a:pt x="692" y="1047"/>
                    <a:pt x="692" y="1047"/>
                    <a:pt x="692" y="1047"/>
                  </a:cubicBezTo>
                  <a:cubicBezTo>
                    <a:pt x="696" y="1047"/>
                    <a:pt x="712" y="1066"/>
                    <a:pt x="714" y="1078"/>
                  </a:cubicBezTo>
                  <a:cubicBezTo>
                    <a:pt x="716" y="1090"/>
                    <a:pt x="723" y="1106"/>
                    <a:pt x="725" y="1118"/>
                  </a:cubicBezTo>
                  <a:cubicBezTo>
                    <a:pt x="727" y="1130"/>
                    <a:pt x="743" y="1134"/>
                    <a:pt x="749" y="1137"/>
                  </a:cubicBezTo>
                  <a:cubicBezTo>
                    <a:pt x="755" y="1141"/>
                    <a:pt x="770" y="1145"/>
                    <a:pt x="771" y="1152"/>
                  </a:cubicBezTo>
                  <a:cubicBezTo>
                    <a:pt x="773" y="1159"/>
                    <a:pt x="780" y="1151"/>
                    <a:pt x="778" y="1168"/>
                  </a:cubicBezTo>
                  <a:cubicBezTo>
                    <a:pt x="777" y="1185"/>
                    <a:pt x="771" y="1212"/>
                    <a:pt x="765" y="1224"/>
                  </a:cubicBezTo>
                  <a:cubicBezTo>
                    <a:pt x="759" y="1237"/>
                    <a:pt x="759" y="1240"/>
                    <a:pt x="754" y="1259"/>
                  </a:cubicBezTo>
                  <a:cubicBezTo>
                    <a:pt x="749" y="1278"/>
                    <a:pt x="751" y="1283"/>
                    <a:pt x="748" y="1290"/>
                  </a:cubicBezTo>
                  <a:cubicBezTo>
                    <a:pt x="745" y="1297"/>
                    <a:pt x="738" y="1326"/>
                    <a:pt x="729" y="1337"/>
                  </a:cubicBezTo>
                  <a:cubicBezTo>
                    <a:pt x="719" y="1348"/>
                    <a:pt x="710" y="1350"/>
                    <a:pt x="709" y="1366"/>
                  </a:cubicBezTo>
                  <a:cubicBezTo>
                    <a:pt x="707" y="1383"/>
                    <a:pt x="700" y="1392"/>
                    <a:pt x="697" y="1404"/>
                  </a:cubicBezTo>
                  <a:cubicBezTo>
                    <a:pt x="694" y="1415"/>
                    <a:pt x="687" y="1430"/>
                    <a:pt x="688" y="1436"/>
                  </a:cubicBezTo>
                  <a:cubicBezTo>
                    <a:pt x="688" y="1437"/>
                    <a:pt x="688" y="1438"/>
                    <a:pt x="689" y="1438"/>
                  </a:cubicBezTo>
                  <a:cubicBezTo>
                    <a:pt x="692" y="1438"/>
                    <a:pt x="696" y="1434"/>
                    <a:pt x="696" y="1434"/>
                  </a:cubicBezTo>
                  <a:cubicBezTo>
                    <a:pt x="696" y="1434"/>
                    <a:pt x="706" y="1415"/>
                    <a:pt x="709" y="1415"/>
                  </a:cubicBezTo>
                  <a:cubicBezTo>
                    <a:pt x="709" y="1415"/>
                    <a:pt x="709" y="1415"/>
                    <a:pt x="709" y="1415"/>
                  </a:cubicBezTo>
                  <a:cubicBezTo>
                    <a:pt x="709" y="1415"/>
                    <a:pt x="709" y="1415"/>
                    <a:pt x="709" y="1415"/>
                  </a:cubicBezTo>
                  <a:cubicBezTo>
                    <a:pt x="710" y="1415"/>
                    <a:pt x="710" y="1415"/>
                    <a:pt x="710" y="1415"/>
                  </a:cubicBezTo>
                  <a:cubicBezTo>
                    <a:pt x="711" y="1415"/>
                    <a:pt x="711" y="1415"/>
                    <a:pt x="711" y="1415"/>
                  </a:cubicBezTo>
                  <a:cubicBezTo>
                    <a:pt x="712" y="1415"/>
                    <a:pt x="711" y="1416"/>
                    <a:pt x="711" y="1422"/>
                  </a:cubicBezTo>
                  <a:cubicBezTo>
                    <a:pt x="711" y="1433"/>
                    <a:pt x="702" y="1446"/>
                    <a:pt x="697" y="1451"/>
                  </a:cubicBezTo>
                  <a:cubicBezTo>
                    <a:pt x="691" y="1455"/>
                    <a:pt x="691" y="1455"/>
                    <a:pt x="681" y="1462"/>
                  </a:cubicBezTo>
                  <a:cubicBezTo>
                    <a:pt x="671" y="1469"/>
                    <a:pt x="671" y="1476"/>
                    <a:pt x="671" y="1478"/>
                  </a:cubicBezTo>
                  <a:cubicBezTo>
                    <a:pt x="671" y="1480"/>
                    <a:pt x="679" y="1483"/>
                    <a:pt x="675" y="1485"/>
                  </a:cubicBezTo>
                  <a:cubicBezTo>
                    <a:pt x="671" y="1487"/>
                    <a:pt x="673" y="1489"/>
                    <a:pt x="669" y="1492"/>
                  </a:cubicBezTo>
                  <a:cubicBezTo>
                    <a:pt x="666" y="1494"/>
                    <a:pt x="659" y="1497"/>
                    <a:pt x="662" y="1501"/>
                  </a:cubicBezTo>
                  <a:cubicBezTo>
                    <a:pt x="666" y="1506"/>
                    <a:pt x="658" y="1516"/>
                    <a:pt x="659" y="1523"/>
                  </a:cubicBezTo>
                  <a:cubicBezTo>
                    <a:pt x="660" y="1530"/>
                    <a:pt x="665" y="1541"/>
                    <a:pt x="665" y="1541"/>
                  </a:cubicBezTo>
                  <a:cubicBezTo>
                    <a:pt x="665" y="1541"/>
                    <a:pt x="673" y="1562"/>
                    <a:pt x="677" y="1566"/>
                  </a:cubicBezTo>
                  <a:cubicBezTo>
                    <a:pt x="681" y="1569"/>
                    <a:pt x="690" y="1571"/>
                    <a:pt x="689" y="1575"/>
                  </a:cubicBezTo>
                  <a:cubicBezTo>
                    <a:pt x="688" y="1580"/>
                    <a:pt x="697" y="1577"/>
                    <a:pt x="706" y="1581"/>
                  </a:cubicBezTo>
                  <a:cubicBezTo>
                    <a:pt x="714" y="1585"/>
                    <a:pt x="710" y="1597"/>
                    <a:pt x="721" y="1597"/>
                  </a:cubicBezTo>
                  <a:cubicBezTo>
                    <a:pt x="723" y="1597"/>
                    <a:pt x="724" y="1597"/>
                    <a:pt x="726" y="1596"/>
                  </a:cubicBezTo>
                  <a:cubicBezTo>
                    <a:pt x="737" y="1594"/>
                    <a:pt x="748" y="1594"/>
                    <a:pt x="753" y="1594"/>
                  </a:cubicBezTo>
                  <a:cubicBezTo>
                    <a:pt x="756" y="1594"/>
                    <a:pt x="758" y="1594"/>
                    <a:pt x="758" y="1594"/>
                  </a:cubicBezTo>
                  <a:cubicBezTo>
                    <a:pt x="758" y="1594"/>
                    <a:pt x="760" y="1596"/>
                    <a:pt x="766" y="1597"/>
                  </a:cubicBezTo>
                  <a:cubicBezTo>
                    <a:pt x="767" y="1597"/>
                    <a:pt x="767" y="1597"/>
                    <a:pt x="768" y="1597"/>
                  </a:cubicBezTo>
                  <a:cubicBezTo>
                    <a:pt x="776" y="1597"/>
                    <a:pt x="789" y="1594"/>
                    <a:pt x="789" y="1594"/>
                  </a:cubicBezTo>
                  <a:cubicBezTo>
                    <a:pt x="791" y="1591"/>
                    <a:pt x="791" y="1591"/>
                    <a:pt x="791" y="1591"/>
                  </a:cubicBezTo>
                  <a:cubicBezTo>
                    <a:pt x="791" y="1591"/>
                    <a:pt x="794" y="1593"/>
                    <a:pt x="797" y="1593"/>
                  </a:cubicBezTo>
                  <a:cubicBezTo>
                    <a:pt x="798" y="1593"/>
                    <a:pt x="799" y="1593"/>
                    <a:pt x="799" y="1591"/>
                  </a:cubicBezTo>
                  <a:cubicBezTo>
                    <a:pt x="800" y="1587"/>
                    <a:pt x="799" y="1582"/>
                    <a:pt x="795" y="1581"/>
                  </a:cubicBezTo>
                  <a:cubicBezTo>
                    <a:pt x="791" y="1580"/>
                    <a:pt x="782" y="1578"/>
                    <a:pt x="771" y="1571"/>
                  </a:cubicBezTo>
                  <a:cubicBezTo>
                    <a:pt x="760" y="1563"/>
                    <a:pt x="740" y="1562"/>
                    <a:pt x="743" y="1554"/>
                  </a:cubicBezTo>
                  <a:cubicBezTo>
                    <a:pt x="745" y="1547"/>
                    <a:pt x="735" y="1538"/>
                    <a:pt x="737" y="1527"/>
                  </a:cubicBezTo>
                  <a:cubicBezTo>
                    <a:pt x="739" y="1516"/>
                    <a:pt x="738" y="1516"/>
                    <a:pt x="747" y="1514"/>
                  </a:cubicBezTo>
                  <a:cubicBezTo>
                    <a:pt x="755" y="1513"/>
                    <a:pt x="757" y="1503"/>
                    <a:pt x="761" y="1501"/>
                  </a:cubicBezTo>
                  <a:cubicBezTo>
                    <a:pt x="765" y="1498"/>
                    <a:pt x="783" y="1489"/>
                    <a:pt x="783" y="1487"/>
                  </a:cubicBezTo>
                  <a:cubicBezTo>
                    <a:pt x="783" y="1484"/>
                    <a:pt x="783" y="1479"/>
                    <a:pt x="779" y="1478"/>
                  </a:cubicBezTo>
                  <a:cubicBezTo>
                    <a:pt x="775" y="1478"/>
                    <a:pt x="767" y="1476"/>
                    <a:pt x="766" y="1473"/>
                  </a:cubicBezTo>
                  <a:cubicBezTo>
                    <a:pt x="765" y="1471"/>
                    <a:pt x="770" y="1461"/>
                    <a:pt x="773" y="1459"/>
                  </a:cubicBezTo>
                  <a:cubicBezTo>
                    <a:pt x="775" y="1457"/>
                    <a:pt x="784" y="1457"/>
                    <a:pt x="789" y="1457"/>
                  </a:cubicBezTo>
                  <a:cubicBezTo>
                    <a:pt x="791" y="1457"/>
                    <a:pt x="792" y="1457"/>
                    <a:pt x="792" y="1457"/>
                  </a:cubicBezTo>
                  <a:cubicBezTo>
                    <a:pt x="792" y="1457"/>
                    <a:pt x="792" y="1438"/>
                    <a:pt x="795" y="1437"/>
                  </a:cubicBezTo>
                  <a:cubicBezTo>
                    <a:pt x="797" y="1436"/>
                    <a:pt x="810" y="1428"/>
                    <a:pt x="812" y="1427"/>
                  </a:cubicBezTo>
                  <a:cubicBezTo>
                    <a:pt x="815" y="1427"/>
                    <a:pt x="816" y="1419"/>
                    <a:pt x="810" y="1418"/>
                  </a:cubicBezTo>
                  <a:cubicBezTo>
                    <a:pt x="805" y="1418"/>
                    <a:pt x="796" y="1411"/>
                    <a:pt x="800" y="1407"/>
                  </a:cubicBezTo>
                  <a:cubicBezTo>
                    <a:pt x="802" y="1405"/>
                    <a:pt x="808" y="1404"/>
                    <a:pt x="815" y="1404"/>
                  </a:cubicBezTo>
                  <a:cubicBezTo>
                    <a:pt x="816" y="1404"/>
                    <a:pt x="818" y="1404"/>
                    <a:pt x="819" y="1404"/>
                  </a:cubicBezTo>
                  <a:cubicBezTo>
                    <a:pt x="821" y="1404"/>
                    <a:pt x="822" y="1404"/>
                    <a:pt x="823" y="1404"/>
                  </a:cubicBezTo>
                  <a:cubicBezTo>
                    <a:pt x="828" y="1404"/>
                    <a:pt x="832" y="1404"/>
                    <a:pt x="833" y="1403"/>
                  </a:cubicBezTo>
                  <a:cubicBezTo>
                    <a:pt x="835" y="1400"/>
                    <a:pt x="840" y="1385"/>
                    <a:pt x="853" y="1382"/>
                  </a:cubicBezTo>
                  <a:cubicBezTo>
                    <a:pt x="866" y="1379"/>
                    <a:pt x="924" y="1353"/>
                    <a:pt x="904" y="1338"/>
                  </a:cubicBezTo>
                  <a:cubicBezTo>
                    <a:pt x="894" y="1329"/>
                    <a:pt x="895" y="1327"/>
                    <a:pt x="898" y="1327"/>
                  </a:cubicBezTo>
                  <a:cubicBezTo>
                    <a:pt x="901" y="1327"/>
                    <a:pt x="904" y="1328"/>
                    <a:pt x="904" y="1328"/>
                  </a:cubicBezTo>
                  <a:cubicBezTo>
                    <a:pt x="904" y="1328"/>
                    <a:pt x="915" y="1335"/>
                    <a:pt x="925" y="1335"/>
                  </a:cubicBezTo>
                  <a:cubicBezTo>
                    <a:pt x="928" y="1335"/>
                    <a:pt x="931" y="1334"/>
                    <a:pt x="934" y="1332"/>
                  </a:cubicBezTo>
                  <a:cubicBezTo>
                    <a:pt x="945" y="1326"/>
                    <a:pt x="988" y="1286"/>
                    <a:pt x="990" y="1277"/>
                  </a:cubicBezTo>
                  <a:cubicBezTo>
                    <a:pt x="992" y="1268"/>
                    <a:pt x="998" y="1267"/>
                    <a:pt x="1004" y="1267"/>
                  </a:cubicBezTo>
                  <a:cubicBezTo>
                    <a:pt x="1009" y="1266"/>
                    <a:pt x="1017" y="1263"/>
                    <a:pt x="1017" y="1257"/>
                  </a:cubicBezTo>
                  <a:cubicBezTo>
                    <a:pt x="1016" y="1251"/>
                    <a:pt x="1012" y="1237"/>
                    <a:pt x="1018" y="1232"/>
                  </a:cubicBezTo>
                  <a:cubicBezTo>
                    <a:pt x="1024" y="1228"/>
                    <a:pt x="1060" y="1205"/>
                    <a:pt x="1075" y="1205"/>
                  </a:cubicBezTo>
                  <a:cubicBezTo>
                    <a:pt x="1090" y="1205"/>
                    <a:pt x="1100" y="1203"/>
                    <a:pt x="1115" y="1177"/>
                  </a:cubicBezTo>
                  <a:cubicBezTo>
                    <a:pt x="1130" y="1151"/>
                    <a:pt x="1124" y="1152"/>
                    <a:pt x="1130" y="1150"/>
                  </a:cubicBezTo>
                  <a:cubicBezTo>
                    <a:pt x="1135" y="1148"/>
                    <a:pt x="1136" y="1106"/>
                    <a:pt x="1136" y="1106"/>
                  </a:cubicBezTo>
                  <a:cubicBezTo>
                    <a:pt x="1136" y="1106"/>
                    <a:pt x="1142" y="1102"/>
                    <a:pt x="1146" y="1102"/>
                  </a:cubicBezTo>
                  <a:cubicBezTo>
                    <a:pt x="1150" y="1102"/>
                    <a:pt x="1161" y="1086"/>
                    <a:pt x="1161" y="1086"/>
                  </a:cubicBezTo>
                  <a:cubicBezTo>
                    <a:pt x="1174" y="1079"/>
                    <a:pt x="1174" y="1079"/>
                    <a:pt x="1174" y="1079"/>
                  </a:cubicBezTo>
                  <a:cubicBezTo>
                    <a:pt x="1174" y="1079"/>
                    <a:pt x="1178" y="1070"/>
                    <a:pt x="1182" y="1068"/>
                  </a:cubicBezTo>
                  <a:cubicBezTo>
                    <a:pt x="1186" y="1065"/>
                    <a:pt x="1192" y="1036"/>
                    <a:pt x="1187" y="1032"/>
                  </a:cubicBezTo>
                  <a:cubicBezTo>
                    <a:pt x="1181" y="1027"/>
                    <a:pt x="1169" y="1029"/>
                    <a:pt x="1163" y="1025"/>
                  </a:cubicBezTo>
                  <a:cubicBezTo>
                    <a:pt x="1157" y="1020"/>
                    <a:pt x="1133" y="1006"/>
                    <a:pt x="1127" y="1006"/>
                  </a:cubicBezTo>
                  <a:cubicBezTo>
                    <a:pt x="1127" y="1006"/>
                    <a:pt x="1127" y="1006"/>
                    <a:pt x="1127" y="1006"/>
                  </a:cubicBezTo>
                  <a:cubicBezTo>
                    <a:pt x="1124" y="1006"/>
                    <a:pt x="1118" y="1007"/>
                    <a:pt x="1112" y="1007"/>
                  </a:cubicBezTo>
                  <a:cubicBezTo>
                    <a:pt x="1105" y="1007"/>
                    <a:pt x="1097" y="1006"/>
                    <a:pt x="1093" y="1004"/>
                  </a:cubicBezTo>
                  <a:cubicBezTo>
                    <a:pt x="1086" y="1001"/>
                    <a:pt x="1094" y="992"/>
                    <a:pt x="1086" y="992"/>
                  </a:cubicBezTo>
                  <a:cubicBezTo>
                    <a:pt x="1077" y="991"/>
                    <a:pt x="1060" y="987"/>
                    <a:pt x="1055" y="986"/>
                  </a:cubicBezTo>
                  <a:cubicBezTo>
                    <a:pt x="1054" y="986"/>
                    <a:pt x="1054" y="986"/>
                    <a:pt x="1054" y="986"/>
                  </a:cubicBezTo>
                  <a:cubicBezTo>
                    <a:pt x="1048" y="986"/>
                    <a:pt x="1040" y="992"/>
                    <a:pt x="1039" y="993"/>
                  </a:cubicBezTo>
                  <a:cubicBezTo>
                    <a:pt x="1039" y="993"/>
                    <a:pt x="1038" y="993"/>
                    <a:pt x="1038" y="993"/>
                  </a:cubicBezTo>
                  <a:cubicBezTo>
                    <a:pt x="1038" y="993"/>
                    <a:pt x="1052" y="986"/>
                    <a:pt x="1040" y="982"/>
                  </a:cubicBezTo>
                  <a:cubicBezTo>
                    <a:pt x="1028" y="978"/>
                    <a:pt x="1031" y="973"/>
                    <a:pt x="1033" y="972"/>
                  </a:cubicBezTo>
                  <a:cubicBezTo>
                    <a:pt x="1035" y="971"/>
                    <a:pt x="1043" y="963"/>
                    <a:pt x="1035" y="958"/>
                  </a:cubicBezTo>
                  <a:cubicBezTo>
                    <a:pt x="1027" y="954"/>
                    <a:pt x="1019" y="949"/>
                    <a:pt x="1021" y="944"/>
                  </a:cubicBezTo>
                  <a:cubicBezTo>
                    <a:pt x="1022" y="939"/>
                    <a:pt x="1007" y="928"/>
                    <a:pt x="1004" y="928"/>
                  </a:cubicBezTo>
                  <a:cubicBezTo>
                    <a:pt x="1002" y="928"/>
                    <a:pt x="993" y="925"/>
                    <a:pt x="984" y="925"/>
                  </a:cubicBezTo>
                  <a:cubicBezTo>
                    <a:pt x="984" y="925"/>
                    <a:pt x="983" y="925"/>
                    <a:pt x="983" y="925"/>
                  </a:cubicBezTo>
                  <a:cubicBezTo>
                    <a:pt x="982" y="925"/>
                    <a:pt x="981" y="925"/>
                    <a:pt x="981" y="925"/>
                  </a:cubicBezTo>
                  <a:cubicBezTo>
                    <a:pt x="971" y="925"/>
                    <a:pt x="958" y="922"/>
                    <a:pt x="958" y="918"/>
                  </a:cubicBezTo>
                  <a:cubicBezTo>
                    <a:pt x="959" y="914"/>
                    <a:pt x="950" y="905"/>
                    <a:pt x="946" y="904"/>
                  </a:cubicBezTo>
                  <a:cubicBezTo>
                    <a:pt x="941" y="903"/>
                    <a:pt x="937" y="902"/>
                    <a:pt x="932" y="896"/>
                  </a:cubicBezTo>
                  <a:cubicBezTo>
                    <a:pt x="928" y="890"/>
                    <a:pt x="928" y="887"/>
                    <a:pt x="922" y="886"/>
                  </a:cubicBezTo>
                  <a:cubicBezTo>
                    <a:pt x="916" y="886"/>
                    <a:pt x="912" y="884"/>
                    <a:pt x="911" y="880"/>
                  </a:cubicBezTo>
                  <a:cubicBezTo>
                    <a:pt x="911" y="877"/>
                    <a:pt x="909" y="875"/>
                    <a:pt x="905" y="875"/>
                  </a:cubicBezTo>
                  <a:cubicBezTo>
                    <a:pt x="902" y="875"/>
                    <a:pt x="899" y="876"/>
                    <a:pt x="895" y="878"/>
                  </a:cubicBezTo>
                  <a:cubicBezTo>
                    <a:pt x="890" y="882"/>
                    <a:pt x="885" y="883"/>
                    <a:pt x="882" y="883"/>
                  </a:cubicBezTo>
                  <a:cubicBezTo>
                    <a:pt x="880" y="883"/>
                    <a:pt x="878" y="883"/>
                    <a:pt x="877" y="881"/>
                  </a:cubicBezTo>
                  <a:cubicBezTo>
                    <a:pt x="874" y="878"/>
                    <a:pt x="873" y="877"/>
                    <a:pt x="865" y="877"/>
                  </a:cubicBezTo>
                  <a:cubicBezTo>
                    <a:pt x="864" y="877"/>
                    <a:pt x="863" y="877"/>
                    <a:pt x="861" y="877"/>
                  </a:cubicBezTo>
                  <a:cubicBezTo>
                    <a:pt x="859" y="877"/>
                    <a:pt x="858" y="877"/>
                    <a:pt x="856" y="877"/>
                  </a:cubicBezTo>
                  <a:cubicBezTo>
                    <a:pt x="847" y="877"/>
                    <a:pt x="843" y="876"/>
                    <a:pt x="846" y="870"/>
                  </a:cubicBezTo>
                  <a:cubicBezTo>
                    <a:pt x="848" y="866"/>
                    <a:pt x="845" y="863"/>
                    <a:pt x="840" y="863"/>
                  </a:cubicBezTo>
                  <a:cubicBezTo>
                    <a:pt x="837" y="863"/>
                    <a:pt x="834" y="864"/>
                    <a:pt x="832" y="866"/>
                  </a:cubicBezTo>
                  <a:cubicBezTo>
                    <a:pt x="825" y="871"/>
                    <a:pt x="822" y="875"/>
                    <a:pt x="817" y="875"/>
                  </a:cubicBezTo>
                  <a:cubicBezTo>
                    <a:pt x="817" y="875"/>
                    <a:pt x="817" y="875"/>
                    <a:pt x="817" y="875"/>
                  </a:cubicBezTo>
                  <a:cubicBezTo>
                    <a:pt x="812" y="875"/>
                    <a:pt x="828" y="870"/>
                    <a:pt x="824" y="864"/>
                  </a:cubicBezTo>
                  <a:cubicBezTo>
                    <a:pt x="823" y="861"/>
                    <a:pt x="822" y="860"/>
                    <a:pt x="821" y="860"/>
                  </a:cubicBezTo>
                  <a:cubicBezTo>
                    <a:pt x="819" y="860"/>
                    <a:pt x="816" y="862"/>
                    <a:pt x="809" y="865"/>
                  </a:cubicBezTo>
                  <a:cubicBezTo>
                    <a:pt x="797" y="871"/>
                    <a:pt x="792" y="874"/>
                    <a:pt x="782" y="874"/>
                  </a:cubicBezTo>
                  <a:cubicBezTo>
                    <a:pt x="772" y="874"/>
                    <a:pt x="776" y="878"/>
                    <a:pt x="770" y="886"/>
                  </a:cubicBezTo>
                  <a:cubicBezTo>
                    <a:pt x="766" y="893"/>
                    <a:pt x="760" y="905"/>
                    <a:pt x="755" y="905"/>
                  </a:cubicBezTo>
                  <a:cubicBezTo>
                    <a:pt x="754" y="905"/>
                    <a:pt x="754" y="904"/>
                    <a:pt x="753" y="904"/>
                  </a:cubicBezTo>
                  <a:cubicBezTo>
                    <a:pt x="748" y="900"/>
                    <a:pt x="744" y="888"/>
                    <a:pt x="737" y="888"/>
                  </a:cubicBezTo>
                  <a:cubicBezTo>
                    <a:pt x="736" y="888"/>
                    <a:pt x="735" y="888"/>
                    <a:pt x="734" y="888"/>
                  </a:cubicBezTo>
                  <a:cubicBezTo>
                    <a:pt x="727" y="891"/>
                    <a:pt x="725" y="898"/>
                    <a:pt x="721" y="898"/>
                  </a:cubicBezTo>
                  <a:cubicBezTo>
                    <a:pt x="720" y="898"/>
                    <a:pt x="719" y="898"/>
                    <a:pt x="718" y="897"/>
                  </a:cubicBezTo>
                  <a:cubicBezTo>
                    <a:pt x="712" y="892"/>
                    <a:pt x="704" y="889"/>
                    <a:pt x="703" y="885"/>
                  </a:cubicBezTo>
                  <a:cubicBezTo>
                    <a:pt x="703" y="881"/>
                    <a:pt x="699" y="878"/>
                    <a:pt x="699" y="878"/>
                  </a:cubicBezTo>
                  <a:cubicBezTo>
                    <a:pt x="699" y="878"/>
                    <a:pt x="694" y="877"/>
                    <a:pt x="700" y="856"/>
                  </a:cubicBezTo>
                  <a:cubicBezTo>
                    <a:pt x="706" y="835"/>
                    <a:pt x="708" y="828"/>
                    <a:pt x="687" y="828"/>
                  </a:cubicBezTo>
                  <a:cubicBezTo>
                    <a:pt x="687" y="828"/>
                    <a:pt x="686" y="828"/>
                    <a:pt x="685" y="828"/>
                  </a:cubicBezTo>
                  <a:cubicBezTo>
                    <a:pt x="673" y="829"/>
                    <a:pt x="664" y="830"/>
                    <a:pt x="659" y="830"/>
                  </a:cubicBezTo>
                  <a:cubicBezTo>
                    <a:pt x="655" y="830"/>
                    <a:pt x="654" y="829"/>
                    <a:pt x="655" y="826"/>
                  </a:cubicBezTo>
                  <a:cubicBezTo>
                    <a:pt x="656" y="820"/>
                    <a:pt x="662" y="821"/>
                    <a:pt x="663" y="813"/>
                  </a:cubicBezTo>
                  <a:cubicBezTo>
                    <a:pt x="664" y="806"/>
                    <a:pt x="671" y="794"/>
                    <a:pt x="674" y="789"/>
                  </a:cubicBezTo>
                  <a:cubicBezTo>
                    <a:pt x="677" y="784"/>
                    <a:pt x="684" y="773"/>
                    <a:pt x="679" y="773"/>
                  </a:cubicBezTo>
                  <a:cubicBezTo>
                    <a:pt x="679" y="773"/>
                    <a:pt x="679" y="773"/>
                    <a:pt x="678" y="773"/>
                  </a:cubicBezTo>
                  <a:cubicBezTo>
                    <a:pt x="678" y="773"/>
                    <a:pt x="678" y="773"/>
                    <a:pt x="677" y="773"/>
                  </a:cubicBezTo>
                  <a:cubicBezTo>
                    <a:pt x="676" y="773"/>
                    <a:pt x="673" y="773"/>
                    <a:pt x="671" y="773"/>
                  </a:cubicBezTo>
                  <a:cubicBezTo>
                    <a:pt x="668" y="773"/>
                    <a:pt x="665" y="773"/>
                    <a:pt x="662" y="773"/>
                  </a:cubicBezTo>
                  <a:cubicBezTo>
                    <a:pt x="656" y="773"/>
                    <a:pt x="649" y="774"/>
                    <a:pt x="645" y="777"/>
                  </a:cubicBezTo>
                  <a:cubicBezTo>
                    <a:pt x="637" y="785"/>
                    <a:pt x="628" y="801"/>
                    <a:pt x="622" y="802"/>
                  </a:cubicBezTo>
                  <a:cubicBezTo>
                    <a:pt x="618" y="803"/>
                    <a:pt x="608" y="805"/>
                    <a:pt x="600" y="805"/>
                  </a:cubicBezTo>
                  <a:cubicBezTo>
                    <a:pt x="595" y="805"/>
                    <a:pt x="591" y="804"/>
                    <a:pt x="589" y="802"/>
                  </a:cubicBezTo>
                  <a:cubicBezTo>
                    <a:pt x="586" y="796"/>
                    <a:pt x="571" y="795"/>
                    <a:pt x="572" y="776"/>
                  </a:cubicBezTo>
                  <a:cubicBezTo>
                    <a:pt x="573" y="756"/>
                    <a:pt x="572" y="746"/>
                    <a:pt x="579" y="741"/>
                  </a:cubicBezTo>
                  <a:cubicBezTo>
                    <a:pt x="585" y="736"/>
                    <a:pt x="584" y="737"/>
                    <a:pt x="585" y="728"/>
                  </a:cubicBezTo>
                  <a:cubicBezTo>
                    <a:pt x="586" y="718"/>
                    <a:pt x="593" y="705"/>
                    <a:pt x="603" y="702"/>
                  </a:cubicBezTo>
                  <a:cubicBezTo>
                    <a:pt x="612" y="700"/>
                    <a:pt x="622" y="688"/>
                    <a:pt x="628" y="688"/>
                  </a:cubicBezTo>
                  <a:cubicBezTo>
                    <a:pt x="628" y="688"/>
                    <a:pt x="628" y="688"/>
                    <a:pt x="628" y="688"/>
                  </a:cubicBezTo>
                  <a:cubicBezTo>
                    <a:pt x="631" y="688"/>
                    <a:pt x="637" y="691"/>
                    <a:pt x="643" y="693"/>
                  </a:cubicBezTo>
                  <a:cubicBezTo>
                    <a:pt x="650" y="696"/>
                    <a:pt x="656" y="699"/>
                    <a:pt x="660" y="699"/>
                  </a:cubicBezTo>
                  <a:cubicBezTo>
                    <a:pt x="661" y="699"/>
                    <a:pt x="662" y="699"/>
                    <a:pt x="663" y="698"/>
                  </a:cubicBezTo>
                  <a:cubicBezTo>
                    <a:pt x="668" y="694"/>
                    <a:pt x="670" y="685"/>
                    <a:pt x="680" y="685"/>
                  </a:cubicBezTo>
                  <a:cubicBezTo>
                    <a:pt x="681" y="685"/>
                    <a:pt x="682" y="685"/>
                    <a:pt x="684" y="686"/>
                  </a:cubicBezTo>
                  <a:cubicBezTo>
                    <a:pt x="688" y="686"/>
                    <a:pt x="694" y="686"/>
                    <a:pt x="700" y="686"/>
                  </a:cubicBezTo>
                  <a:cubicBezTo>
                    <a:pt x="701" y="686"/>
                    <a:pt x="701" y="686"/>
                    <a:pt x="702" y="686"/>
                  </a:cubicBezTo>
                  <a:cubicBezTo>
                    <a:pt x="702" y="686"/>
                    <a:pt x="703" y="686"/>
                    <a:pt x="703" y="686"/>
                  </a:cubicBezTo>
                  <a:cubicBezTo>
                    <a:pt x="714" y="686"/>
                    <a:pt x="725" y="687"/>
                    <a:pt x="728" y="691"/>
                  </a:cubicBezTo>
                  <a:cubicBezTo>
                    <a:pt x="733" y="698"/>
                    <a:pt x="743" y="717"/>
                    <a:pt x="742" y="726"/>
                  </a:cubicBezTo>
                  <a:cubicBezTo>
                    <a:pt x="740" y="733"/>
                    <a:pt x="743" y="739"/>
                    <a:pt x="747" y="739"/>
                  </a:cubicBezTo>
                  <a:cubicBezTo>
                    <a:pt x="748" y="739"/>
                    <a:pt x="748" y="738"/>
                    <a:pt x="749" y="738"/>
                  </a:cubicBezTo>
                  <a:cubicBezTo>
                    <a:pt x="754" y="737"/>
                    <a:pt x="758" y="726"/>
                    <a:pt x="757" y="721"/>
                  </a:cubicBezTo>
                  <a:cubicBezTo>
                    <a:pt x="756" y="716"/>
                    <a:pt x="756" y="696"/>
                    <a:pt x="756" y="688"/>
                  </a:cubicBezTo>
                  <a:cubicBezTo>
                    <a:pt x="755" y="679"/>
                    <a:pt x="747" y="673"/>
                    <a:pt x="760" y="665"/>
                  </a:cubicBezTo>
                  <a:cubicBezTo>
                    <a:pt x="774" y="657"/>
                    <a:pt x="817" y="632"/>
                    <a:pt x="817" y="622"/>
                  </a:cubicBezTo>
                  <a:cubicBezTo>
                    <a:pt x="817" y="612"/>
                    <a:pt x="813" y="602"/>
                    <a:pt x="816" y="599"/>
                  </a:cubicBezTo>
                  <a:cubicBezTo>
                    <a:pt x="816" y="598"/>
                    <a:pt x="817" y="598"/>
                    <a:pt x="817" y="598"/>
                  </a:cubicBezTo>
                  <a:cubicBezTo>
                    <a:pt x="818" y="598"/>
                    <a:pt x="819" y="599"/>
                    <a:pt x="819" y="601"/>
                  </a:cubicBezTo>
                  <a:cubicBezTo>
                    <a:pt x="820" y="602"/>
                    <a:pt x="821" y="603"/>
                    <a:pt x="823" y="603"/>
                  </a:cubicBezTo>
                  <a:cubicBezTo>
                    <a:pt x="823" y="603"/>
                    <a:pt x="824" y="603"/>
                    <a:pt x="824" y="603"/>
                  </a:cubicBezTo>
                  <a:cubicBezTo>
                    <a:pt x="830" y="600"/>
                    <a:pt x="836" y="581"/>
                    <a:pt x="841" y="578"/>
                  </a:cubicBezTo>
                  <a:cubicBezTo>
                    <a:pt x="846" y="575"/>
                    <a:pt x="850" y="566"/>
                    <a:pt x="852" y="562"/>
                  </a:cubicBezTo>
                  <a:cubicBezTo>
                    <a:pt x="854" y="558"/>
                    <a:pt x="859" y="556"/>
                    <a:pt x="863" y="556"/>
                  </a:cubicBezTo>
                  <a:cubicBezTo>
                    <a:pt x="864" y="556"/>
                    <a:pt x="865" y="557"/>
                    <a:pt x="866" y="557"/>
                  </a:cubicBezTo>
                  <a:cubicBezTo>
                    <a:pt x="868" y="557"/>
                    <a:pt x="869" y="558"/>
                    <a:pt x="871" y="558"/>
                  </a:cubicBezTo>
                  <a:cubicBezTo>
                    <a:pt x="875" y="558"/>
                    <a:pt x="880" y="556"/>
                    <a:pt x="881" y="553"/>
                  </a:cubicBezTo>
                  <a:cubicBezTo>
                    <a:pt x="883" y="549"/>
                    <a:pt x="880" y="541"/>
                    <a:pt x="881" y="538"/>
                  </a:cubicBezTo>
                  <a:cubicBezTo>
                    <a:pt x="882" y="534"/>
                    <a:pt x="897" y="526"/>
                    <a:pt x="903" y="520"/>
                  </a:cubicBezTo>
                  <a:cubicBezTo>
                    <a:pt x="908" y="515"/>
                    <a:pt x="914" y="514"/>
                    <a:pt x="917" y="514"/>
                  </a:cubicBezTo>
                  <a:cubicBezTo>
                    <a:pt x="919" y="514"/>
                    <a:pt x="920" y="514"/>
                    <a:pt x="920" y="514"/>
                  </a:cubicBezTo>
                  <a:cubicBezTo>
                    <a:pt x="921" y="514"/>
                    <a:pt x="921" y="514"/>
                    <a:pt x="921" y="514"/>
                  </a:cubicBezTo>
                  <a:cubicBezTo>
                    <a:pt x="922" y="514"/>
                    <a:pt x="924" y="513"/>
                    <a:pt x="925" y="512"/>
                  </a:cubicBezTo>
                  <a:cubicBezTo>
                    <a:pt x="926" y="511"/>
                    <a:pt x="928" y="510"/>
                    <a:pt x="929" y="510"/>
                  </a:cubicBezTo>
                  <a:cubicBezTo>
                    <a:pt x="929" y="510"/>
                    <a:pt x="930" y="511"/>
                    <a:pt x="929" y="513"/>
                  </a:cubicBezTo>
                  <a:cubicBezTo>
                    <a:pt x="928" y="520"/>
                    <a:pt x="929" y="529"/>
                    <a:pt x="933" y="529"/>
                  </a:cubicBezTo>
                  <a:cubicBezTo>
                    <a:pt x="934" y="529"/>
                    <a:pt x="935" y="528"/>
                    <a:pt x="936" y="527"/>
                  </a:cubicBezTo>
                  <a:cubicBezTo>
                    <a:pt x="943" y="519"/>
                    <a:pt x="966" y="513"/>
                    <a:pt x="969" y="512"/>
                  </a:cubicBezTo>
                  <a:cubicBezTo>
                    <a:pt x="972" y="512"/>
                    <a:pt x="978" y="506"/>
                    <a:pt x="980" y="503"/>
                  </a:cubicBezTo>
                  <a:cubicBezTo>
                    <a:pt x="982" y="499"/>
                    <a:pt x="990" y="500"/>
                    <a:pt x="994" y="499"/>
                  </a:cubicBezTo>
                  <a:cubicBezTo>
                    <a:pt x="999" y="498"/>
                    <a:pt x="999" y="494"/>
                    <a:pt x="994" y="488"/>
                  </a:cubicBezTo>
                  <a:cubicBezTo>
                    <a:pt x="990" y="484"/>
                    <a:pt x="997" y="473"/>
                    <a:pt x="994" y="473"/>
                  </a:cubicBezTo>
                  <a:cubicBezTo>
                    <a:pt x="993" y="473"/>
                    <a:pt x="992" y="473"/>
                    <a:pt x="991" y="474"/>
                  </a:cubicBezTo>
                  <a:cubicBezTo>
                    <a:pt x="982" y="480"/>
                    <a:pt x="983" y="487"/>
                    <a:pt x="976" y="487"/>
                  </a:cubicBezTo>
                  <a:cubicBezTo>
                    <a:pt x="975" y="487"/>
                    <a:pt x="975" y="487"/>
                    <a:pt x="974" y="487"/>
                  </a:cubicBezTo>
                  <a:cubicBezTo>
                    <a:pt x="965" y="485"/>
                    <a:pt x="955" y="482"/>
                    <a:pt x="955" y="480"/>
                  </a:cubicBezTo>
                  <a:cubicBezTo>
                    <a:pt x="956" y="478"/>
                    <a:pt x="955" y="472"/>
                    <a:pt x="953" y="472"/>
                  </a:cubicBezTo>
                  <a:cubicBezTo>
                    <a:pt x="952" y="472"/>
                    <a:pt x="951" y="472"/>
                    <a:pt x="951" y="473"/>
                  </a:cubicBezTo>
                  <a:cubicBezTo>
                    <a:pt x="950" y="474"/>
                    <a:pt x="949" y="475"/>
                    <a:pt x="949" y="475"/>
                  </a:cubicBezTo>
                  <a:cubicBezTo>
                    <a:pt x="947" y="475"/>
                    <a:pt x="947" y="468"/>
                    <a:pt x="953" y="465"/>
                  </a:cubicBezTo>
                  <a:cubicBezTo>
                    <a:pt x="960" y="460"/>
                    <a:pt x="960" y="455"/>
                    <a:pt x="955" y="450"/>
                  </a:cubicBezTo>
                  <a:cubicBezTo>
                    <a:pt x="951" y="447"/>
                    <a:pt x="945" y="445"/>
                    <a:pt x="940" y="445"/>
                  </a:cubicBezTo>
                  <a:cubicBezTo>
                    <a:pt x="940" y="445"/>
                    <a:pt x="939" y="445"/>
                    <a:pt x="938" y="445"/>
                  </a:cubicBezTo>
                  <a:cubicBezTo>
                    <a:pt x="938" y="445"/>
                    <a:pt x="938" y="445"/>
                    <a:pt x="938" y="445"/>
                  </a:cubicBezTo>
                  <a:cubicBezTo>
                    <a:pt x="935" y="445"/>
                    <a:pt x="933" y="443"/>
                    <a:pt x="933" y="441"/>
                  </a:cubicBezTo>
                  <a:cubicBezTo>
                    <a:pt x="933" y="438"/>
                    <a:pt x="935" y="436"/>
                    <a:pt x="940" y="436"/>
                  </a:cubicBezTo>
                  <a:cubicBezTo>
                    <a:pt x="941" y="436"/>
                    <a:pt x="941" y="436"/>
                    <a:pt x="942" y="436"/>
                  </a:cubicBezTo>
                  <a:cubicBezTo>
                    <a:pt x="956" y="437"/>
                    <a:pt x="959" y="436"/>
                    <a:pt x="960" y="438"/>
                  </a:cubicBezTo>
                  <a:cubicBezTo>
                    <a:pt x="961" y="440"/>
                    <a:pt x="969" y="454"/>
                    <a:pt x="973" y="454"/>
                  </a:cubicBezTo>
                  <a:cubicBezTo>
                    <a:pt x="974" y="454"/>
                    <a:pt x="974" y="454"/>
                    <a:pt x="975" y="454"/>
                  </a:cubicBezTo>
                  <a:cubicBezTo>
                    <a:pt x="979" y="449"/>
                    <a:pt x="990" y="448"/>
                    <a:pt x="983" y="445"/>
                  </a:cubicBezTo>
                  <a:cubicBezTo>
                    <a:pt x="977" y="441"/>
                    <a:pt x="969" y="437"/>
                    <a:pt x="972" y="435"/>
                  </a:cubicBezTo>
                  <a:cubicBezTo>
                    <a:pt x="973" y="435"/>
                    <a:pt x="974" y="435"/>
                    <a:pt x="975" y="435"/>
                  </a:cubicBezTo>
                  <a:cubicBezTo>
                    <a:pt x="977" y="435"/>
                    <a:pt x="980" y="435"/>
                    <a:pt x="984" y="436"/>
                  </a:cubicBezTo>
                  <a:cubicBezTo>
                    <a:pt x="987" y="436"/>
                    <a:pt x="990" y="437"/>
                    <a:pt x="993" y="437"/>
                  </a:cubicBezTo>
                  <a:cubicBezTo>
                    <a:pt x="995" y="437"/>
                    <a:pt x="997" y="436"/>
                    <a:pt x="998" y="436"/>
                  </a:cubicBezTo>
                  <a:cubicBezTo>
                    <a:pt x="1002" y="433"/>
                    <a:pt x="1020" y="416"/>
                    <a:pt x="1024" y="416"/>
                  </a:cubicBezTo>
                  <a:cubicBezTo>
                    <a:pt x="1024" y="416"/>
                    <a:pt x="1024" y="416"/>
                    <a:pt x="1024" y="416"/>
                  </a:cubicBezTo>
                  <a:cubicBezTo>
                    <a:pt x="1027" y="417"/>
                    <a:pt x="1028" y="428"/>
                    <a:pt x="1025" y="434"/>
                  </a:cubicBezTo>
                  <a:cubicBezTo>
                    <a:pt x="1022" y="439"/>
                    <a:pt x="999" y="456"/>
                    <a:pt x="1001" y="460"/>
                  </a:cubicBezTo>
                  <a:cubicBezTo>
                    <a:pt x="1004" y="464"/>
                    <a:pt x="1005" y="472"/>
                    <a:pt x="1005" y="472"/>
                  </a:cubicBezTo>
                  <a:cubicBezTo>
                    <a:pt x="1005" y="472"/>
                    <a:pt x="1013" y="467"/>
                    <a:pt x="1022" y="467"/>
                  </a:cubicBezTo>
                  <a:cubicBezTo>
                    <a:pt x="1026" y="467"/>
                    <a:pt x="1032" y="469"/>
                    <a:pt x="1036" y="473"/>
                  </a:cubicBezTo>
                  <a:cubicBezTo>
                    <a:pt x="1045" y="481"/>
                    <a:pt x="1053" y="485"/>
                    <a:pt x="1058" y="485"/>
                  </a:cubicBezTo>
                  <a:cubicBezTo>
                    <a:pt x="1060" y="485"/>
                    <a:pt x="1062" y="485"/>
                    <a:pt x="1062" y="483"/>
                  </a:cubicBezTo>
                  <a:cubicBezTo>
                    <a:pt x="1065" y="477"/>
                    <a:pt x="1071" y="473"/>
                    <a:pt x="1067" y="461"/>
                  </a:cubicBezTo>
                  <a:cubicBezTo>
                    <a:pt x="1063" y="449"/>
                    <a:pt x="1057" y="443"/>
                    <a:pt x="1051" y="441"/>
                  </a:cubicBezTo>
                  <a:cubicBezTo>
                    <a:pt x="1045" y="439"/>
                    <a:pt x="1035" y="437"/>
                    <a:pt x="1037" y="430"/>
                  </a:cubicBezTo>
                  <a:cubicBezTo>
                    <a:pt x="1039" y="424"/>
                    <a:pt x="1040" y="426"/>
                    <a:pt x="1045" y="415"/>
                  </a:cubicBezTo>
                  <a:cubicBezTo>
                    <a:pt x="1050" y="404"/>
                    <a:pt x="1051" y="376"/>
                    <a:pt x="1046" y="376"/>
                  </a:cubicBezTo>
                  <a:cubicBezTo>
                    <a:pt x="1044" y="376"/>
                    <a:pt x="1041" y="377"/>
                    <a:pt x="1039" y="377"/>
                  </a:cubicBezTo>
                  <a:cubicBezTo>
                    <a:pt x="1037" y="377"/>
                    <a:pt x="1036" y="377"/>
                    <a:pt x="1036" y="374"/>
                  </a:cubicBezTo>
                  <a:cubicBezTo>
                    <a:pt x="1036" y="369"/>
                    <a:pt x="1040" y="365"/>
                    <a:pt x="1032" y="363"/>
                  </a:cubicBezTo>
                  <a:cubicBezTo>
                    <a:pt x="1025" y="361"/>
                    <a:pt x="1020" y="358"/>
                    <a:pt x="1017" y="355"/>
                  </a:cubicBezTo>
                  <a:cubicBezTo>
                    <a:pt x="1013" y="352"/>
                    <a:pt x="1011" y="342"/>
                    <a:pt x="1005" y="339"/>
                  </a:cubicBezTo>
                  <a:cubicBezTo>
                    <a:pt x="1000" y="336"/>
                    <a:pt x="993" y="340"/>
                    <a:pt x="998" y="334"/>
                  </a:cubicBezTo>
                  <a:cubicBezTo>
                    <a:pt x="1003" y="329"/>
                    <a:pt x="1003" y="316"/>
                    <a:pt x="1000" y="309"/>
                  </a:cubicBezTo>
                  <a:cubicBezTo>
                    <a:pt x="996" y="301"/>
                    <a:pt x="989" y="292"/>
                    <a:pt x="988" y="282"/>
                  </a:cubicBezTo>
                  <a:cubicBezTo>
                    <a:pt x="987" y="272"/>
                    <a:pt x="987" y="265"/>
                    <a:pt x="984" y="265"/>
                  </a:cubicBezTo>
                  <a:cubicBezTo>
                    <a:pt x="984" y="265"/>
                    <a:pt x="984" y="265"/>
                    <a:pt x="983" y="265"/>
                  </a:cubicBezTo>
                  <a:cubicBezTo>
                    <a:pt x="978" y="268"/>
                    <a:pt x="974" y="275"/>
                    <a:pt x="970" y="283"/>
                  </a:cubicBezTo>
                  <a:cubicBezTo>
                    <a:pt x="966" y="291"/>
                    <a:pt x="961" y="296"/>
                    <a:pt x="958" y="296"/>
                  </a:cubicBezTo>
                  <a:cubicBezTo>
                    <a:pt x="956" y="297"/>
                    <a:pt x="956" y="302"/>
                    <a:pt x="953" y="302"/>
                  </a:cubicBezTo>
                  <a:cubicBezTo>
                    <a:pt x="953" y="302"/>
                    <a:pt x="952" y="302"/>
                    <a:pt x="950" y="300"/>
                  </a:cubicBezTo>
                  <a:cubicBezTo>
                    <a:pt x="945" y="295"/>
                    <a:pt x="939" y="289"/>
                    <a:pt x="937" y="287"/>
                  </a:cubicBezTo>
                  <a:cubicBezTo>
                    <a:pt x="935" y="284"/>
                    <a:pt x="930" y="280"/>
                    <a:pt x="936" y="269"/>
                  </a:cubicBezTo>
                  <a:cubicBezTo>
                    <a:pt x="942" y="258"/>
                    <a:pt x="942" y="250"/>
                    <a:pt x="939" y="249"/>
                  </a:cubicBezTo>
                  <a:cubicBezTo>
                    <a:pt x="939" y="249"/>
                    <a:pt x="938" y="249"/>
                    <a:pt x="938" y="249"/>
                  </a:cubicBezTo>
                  <a:cubicBezTo>
                    <a:pt x="937" y="249"/>
                    <a:pt x="936" y="249"/>
                    <a:pt x="935" y="250"/>
                  </a:cubicBezTo>
                  <a:cubicBezTo>
                    <a:pt x="933" y="251"/>
                    <a:pt x="932" y="251"/>
                    <a:pt x="930" y="251"/>
                  </a:cubicBezTo>
                  <a:cubicBezTo>
                    <a:pt x="928" y="251"/>
                    <a:pt x="925" y="250"/>
                    <a:pt x="923" y="245"/>
                  </a:cubicBezTo>
                  <a:cubicBezTo>
                    <a:pt x="918" y="232"/>
                    <a:pt x="919" y="228"/>
                    <a:pt x="911" y="226"/>
                  </a:cubicBezTo>
                  <a:cubicBezTo>
                    <a:pt x="907" y="225"/>
                    <a:pt x="906" y="225"/>
                    <a:pt x="904" y="225"/>
                  </a:cubicBezTo>
                  <a:cubicBezTo>
                    <a:pt x="904" y="225"/>
                    <a:pt x="903" y="225"/>
                    <a:pt x="903" y="225"/>
                  </a:cubicBezTo>
                  <a:cubicBezTo>
                    <a:pt x="903" y="225"/>
                    <a:pt x="903" y="225"/>
                    <a:pt x="902" y="225"/>
                  </a:cubicBezTo>
                  <a:cubicBezTo>
                    <a:pt x="900" y="225"/>
                    <a:pt x="898" y="225"/>
                    <a:pt x="892" y="223"/>
                  </a:cubicBezTo>
                  <a:cubicBezTo>
                    <a:pt x="883" y="221"/>
                    <a:pt x="882" y="216"/>
                    <a:pt x="878" y="216"/>
                  </a:cubicBezTo>
                  <a:cubicBezTo>
                    <a:pt x="877" y="216"/>
                    <a:pt x="876" y="216"/>
                    <a:pt x="873" y="218"/>
                  </a:cubicBezTo>
                  <a:cubicBezTo>
                    <a:pt x="864" y="224"/>
                    <a:pt x="856" y="219"/>
                    <a:pt x="860" y="231"/>
                  </a:cubicBezTo>
                  <a:cubicBezTo>
                    <a:pt x="865" y="243"/>
                    <a:pt x="865" y="249"/>
                    <a:pt x="861" y="250"/>
                  </a:cubicBezTo>
                  <a:cubicBezTo>
                    <a:pt x="856" y="250"/>
                    <a:pt x="852" y="255"/>
                    <a:pt x="855" y="260"/>
                  </a:cubicBezTo>
                  <a:cubicBezTo>
                    <a:pt x="858" y="265"/>
                    <a:pt x="870" y="262"/>
                    <a:pt x="860" y="274"/>
                  </a:cubicBezTo>
                  <a:cubicBezTo>
                    <a:pt x="850" y="286"/>
                    <a:pt x="846" y="297"/>
                    <a:pt x="851" y="300"/>
                  </a:cubicBezTo>
                  <a:cubicBezTo>
                    <a:pt x="856" y="304"/>
                    <a:pt x="863" y="311"/>
                    <a:pt x="860" y="319"/>
                  </a:cubicBezTo>
                  <a:cubicBezTo>
                    <a:pt x="857" y="327"/>
                    <a:pt x="858" y="345"/>
                    <a:pt x="843" y="355"/>
                  </a:cubicBezTo>
                  <a:cubicBezTo>
                    <a:pt x="828" y="364"/>
                    <a:pt x="827" y="370"/>
                    <a:pt x="827" y="373"/>
                  </a:cubicBezTo>
                  <a:cubicBezTo>
                    <a:pt x="826" y="376"/>
                    <a:pt x="824" y="389"/>
                    <a:pt x="828" y="395"/>
                  </a:cubicBezTo>
                  <a:cubicBezTo>
                    <a:pt x="832" y="401"/>
                    <a:pt x="834" y="404"/>
                    <a:pt x="830" y="406"/>
                  </a:cubicBezTo>
                  <a:cubicBezTo>
                    <a:pt x="827" y="408"/>
                    <a:pt x="822" y="417"/>
                    <a:pt x="818" y="417"/>
                  </a:cubicBezTo>
                  <a:cubicBezTo>
                    <a:pt x="818" y="417"/>
                    <a:pt x="817" y="417"/>
                    <a:pt x="816" y="417"/>
                  </a:cubicBezTo>
                  <a:cubicBezTo>
                    <a:pt x="812" y="414"/>
                    <a:pt x="808" y="412"/>
                    <a:pt x="804" y="408"/>
                  </a:cubicBezTo>
                  <a:cubicBezTo>
                    <a:pt x="801" y="404"/>
                    <a:pt x="794" y="397"/>
                    <a:pt x="799" y="397"/>
                  </a:cubicBezTo>
                  <a:cubicBezTo>
                    <a:pt x="799" y="397"/>
                    <a:pt x="800" y="397"/>
                    <a:pt x="800" y="397"/>
                  </a:cubicBezTo>
                  <a:cubicBezTo>
                    <a:pt x="800" y="397"/>
                    <a:pt x="800" y="397"/>
                    <a:pt x="801" y="397"/>
                  </a:cubicBezTo>
                  <a:cubicBezTo>
                    <a:pt x="806" y="397"/>
                    <a:pt x="814" y="393"/>
                    <a:pt x="809" y="389"/>
                  </a:cubicBezTo>
                  <a:cubicBezTo>
                    <a:pt x="805" y="386"/>
                    <a:pt x="802" y="385"/>
                    <a:pt x="803" y="377"/>
                  </a:cubicBezTo>
                  <a:cubicBezTo>
                    <a:pt x="804" y="370"/>
                    <a:pt x="799" y="353"/>
                    <a:pt x="795" y="353"/>
                  </a:cubicBezTo>
                  <a:cubicBezTo>
                    <a:pt x="791" y="353"/>
                    <a:pt x="780" y="353"/>
                    <a:pt x="780" y="346"/>
                  </a:cubicBezTo>
                  <a:cubicBezTo>
                    <a:pt x="779" y="339"/>
                    <a:pt x="755" y="332"/>
                    <a:pt x="748" y="328"/>
                  </a:cubicBezTo>
                  <a:cubicBezTo>
                    <a:pt x="742" y="323"/>
                    <a:pt x="740" y="318"/>
                    <a:pt x="729" y="318"/>
                  </a:cubicBezTo>
                  <a:cubicBezTo>
                    <a:pt x="728" y="318"/>
                    <a:pt x="728" y="318"/>
                    <a:pt x="727" y="318"/>
                  </a:cubicBezTo>
                  <a:cubicBezTo>
                    <a:pt x="721" y="318"/>
                    <a:pt x="718" y="320"/>
                    <a:pt x="716" y="320"/>
                  </a:cubicBezTo>
                  <a:cubicBezTo>
                    <a:pt x="714" y="320"/>
                    <a:pt x="714" y="318"/>
                    <a:pt x="715" y="310"/>
                  </a:cubicBezTo>
                  <a:cubicBezTo>
                    <a:pt x="715" y="295"/>
                    <a:pt x="722" y="296"/>
                    <a:pt x="713" y="291"/>
                  </a:cubicBezTo>
                  <a:cubicBezTo>
                    <a:pt x="703" y="287"/>
                    <a:pt x="695" y="289"/>
                    <a:pt x="702" y="277"/>
                  </a:cubicBezTo>
                  <a:cubicBezTo>
                    <a:pt x="710" y="265"/>
                    <a:pt x="699" y="261"/>
                    <a:pt x="713" y="252"/>
                  </a:cubicBezTo>
                  <a:cubicBezTo>
                    <a:pt x="727" y="242"/>
                    <a:pt x="739" y="216"/>
                    <a:pt x="740" y="215"/>
                  </a:cubicBezTo>
                  <a:cubicBezTo>
                    <a:pt x="742" y="214"/>
                    <a:pt x="750" y="214"/>
                    <a:pt x="754" y="206"/>
                  </a:cubicBezTo>
                  <a:cubicBezTo>
                    <a:pt x="757" y="198"/>
                    <a:pt x="752" y="193"/>
                    <a:pt x="765" y="192"/>
                  </a:cubicBezTo>
                  <a:cubicBezTo>
                    <a:pt x="778" y="192"/>
                    <a:pt x="780" y="194"/>
                    <a:pt x="787" y="182"/>
                  </a:cubicBezTo>
                  <a:cubicBezTo>
                    <a:pt x="793" y="171"/>
                    <a:pt x="802" y="166"/>
                    <a:pt x="791" y="163"/>
                  </a:cubicBezTo>
                  <a:cubicBezTo>
                    <a:pt x="781" y="159"/>
                    <a:pt x="772" y="156"/>
                    <a:pt x="776" y="156"/>
                  </a:cubicBezTo>
                  <a:cubicBezTo>
                    <a:pt x="779" y="156"/>
                    <a:pt x="787" y="156"/>
                    <a:pt x="793" y="156"/>
                  </a:cubicBezTo>
                  <a:cubicBezTo>
                    <a:pt x="795" y="156"/>
                    <a:pt x="798" y="156"/>
                    <a:pt x="799" y="156"/>
                  </a:cubicBezTo>
                  <a:cubicBezTo>
                    <a:pt x="802" y="154"/>
                    <a:pt x="818" y="148"/>
                    <a:pt x="813" y="143"/>
                  </a:cubicBezTo>
                  <a:cubicBezTo>
                    <a:pt x="807" y="138"/>
                    <a:pt x="803" y="137"/>
                    <a:pt x="808" y="136"/>
                  </a:cubicBezTo>
                  <a:cubicBezTo>
                    <a:pt x="808" y="136"/>
                    <a:pt x="808" y="136"/>
                    <a:pt x="809" y="136"/>
                  </a:cubicBezTo>
                  <a:cubicBezTo>
                    <a:pt x="811" y="136"/>
                    <a:pt x="813" y="137"/>
                    <a:pt x="815" y="138"/>
                  </a:cubicBezTo>
                  <a:cubicBezTo>
                    <a:pt x="817" y="139"/>
                    <a:pt x="819" y="140"/>
                    <a:pt x="821" y="140"/>
                  </a:cubicBezTo>
                  <a:cubicBezTo>
                    <a:pt x="821" y="140"/>
                    <a:pt x="821" y="140"/>
                    <a:pt x="821" y="140"/>
                  </a:cubicBezTo>
                  <a:cubicBezTo>
                    <a:pt x="825" y="139"/>
                    <a:pt x="824" y="129"/>
                    <a:pt x="828" y="129"/>
                  </a:cubicBezTo>
                  <a:cubicBezTo>
                    <a:pt x="828" y="129"/>
                    <a:pt x="828" y="129"/>
                    <a:pt x="828" y="129"/>
                  </a:cubicBezTo>
                  <a:cubicBezTo>
                    <a:pt x="831" y="130"/>
                    <a:pt x="835" y="133"/>
                    <a:pt x="838" y="133"/>
                  </a:cubicBezTo>
                  <a:cubicBezTo>
                    <a:pt x="840" y="133"/>
                    <a:pt x="841" y="133"/>
                    <a:pt x="843" y="131"/>
                  </a:cubicBezTo>
                  <a:cubicBezTo>
                    <a:pt x="849" y="127"/>
                    <a:pt x="862" y="130"/>
                    <a:pt x="860" y="120"/>
                  </a:cubicBezTo>
                  <a:cubicBezTo>
                    <a:pt x="858" y="111"/>
                    <a:pt x="847" y="112"/>
                    <a:pt x="853" y="106"/>
                  </a:cubicBezTo>
                  <a:cubicBezTo>
                    <a:pt x="860" y="100"/>
                    <a:pt x="861" y="97"/>
                    <a:pt x="857" y="93"/>
                  </a:cubicBezTo>
                  <a:cubicBezTo>
                    <a:pt x="853" y="89"/>
                    <a:pt x="857" y="85"/>
                    <a:pt x="851" y="83"/>
                  </a:cubicBezTo>
                  <a:cubicBezTo>
                    <a:pt x="850" y="82"/>
                    <a:pt x="848" y="82"/>
                    <a:pt x="845" y="82"/>
                  </a:cubicBezTo>
                  <a:cubicBezTo>
                    <a:pt x="839" y="82"/>
                    <a:pt x="830" y="84"/>
                    <a:pt x="829" y="87"/>
                  </a:cubicBezTo>
                  <a:cubicBezTo>
                    <a:pt x="828" y="91"/>
                    <a:pt x="821" y="97"/>
                    <a:pt x="815" y="106"/>
                  </a:cubicBezTo>
                  <a:cubicBezTo>
                    <a:pt x="810" y="114"/>
                    <a:pt x="808" y="117"/>
                    <a:pt x="805" y="117"/>
                  </a:cubicBezTo>
                  <a:cubicBezTo>
                    <a:pt x="805" y="117"/>
                    <a:pt x="804" y="117"/>
                    <a:pt x="804" y="117"/>
                  </a:cubicBezTo>
                  <a:cubicBezTo>
                    <a:pt x="804" y="117"/>
                    <a:pt x="804" y="117"/>
                    <a:pt x="803" y="117"/>
                  </a:cubicBezTo>
                  <a:cubicBezTo>
                    <a:pt x="802" y="117"/>
                    <a:pt x="802" y="118"/>
                    <a:pt x="801" y="119"/>
                  </a:cubicBezTo>
                  <a:cubicBezTo>
                    <a:pt x="800" y="119"/>
                    <a:pt x="800" y="120"/>
                    <a:pt x="800" y="120"/>
                  </a:cubicBezTo>
                  <a:cubicBezTo>
                    <a:pt x="799" y="120"/>
                    <a:pt x="799" y="119"/>
                    <a:pt x="800" y="115"/>
                  </a:cubicBezTo>
                  <a:cubicBezTo>
                    <a:pt x="802" y="105"/>
                    <a:pt x="804" y="105"/>
                    <a:pt x="803" y="102"/>
                  </a:cubicBezTo>
                  <a:cubicBezTo>
                    <a:pt x="801" y="98"/>
                    <a:pt x="796" y="92"/>
                    <a:pt x="793" y="91"/>
                  </a:cubicBezTo>
                  <a:cubicBezTo>
                    <a:pt x="791" y="91"/>
                    <a:pt x="790" y="90"/>
                    <a:pt x="789" y="90"/>
                  </a:cubicBezTo>
                  <a:cubicBezTo>
                    <a:pt x="787" y="90"/>
                    <a:pt x="785" y="91"/>
                    <a:pt x="782" y="95"/>
                  </a:cubicBezTo>
                  <a:cubicBezTo>
                    <a:pt x="782" y="96"/>
                    <a:pt x="781" y="97"/>
                    <a:pt x="781" y="97"/>
                  </a:cubicBezTo>
                  <a:cubicBezTo>
                    <a:pt x="779" y="97"/>
                    <a:pt x="778" y="84"/>
                    <a:pt x="775" y="81"/>
                  </a:cubicBezTo>
                  <a:cubicBezTo>
                    <a:pt x="772" y="79"/>
                    <a:pt x="780" y="77"/>
                    <a:pt x="772" y="69"/>
                  </a:cubicBezTo>
                  <a:cubicBezTo>
                    <a:pt x="764" y="61"/>
                    <a:pt x="769" y="50"/>
                    <a:pt x="762" y="48"/>
                  </a:cubicBezTo>
                  <a:cubicBezTo>
                    <a:pt x="756" y="46"/>
                    <a:pt x="755" y="46"/>
                    <a:pt x="757" y="40"/>
                  </a:cubicBezTo>
                  <a:cubicBezTo>
                    <a:pt x="759" y="34"/>
                    <a:pt x="751" y="28"/>
                    <a:pt x="757" y="28"/>
                  </a:cubicBezTo>
                  <a:cubicBezTo>
                    <a:pt x="758" y="28"/>
                    <a:pt x="760" y="29"/>
                    <a:pt x="762" y="29"/>
                  </a:cubicBezTo>
                  <a:cubicBezTo>
                    <a:pt x="770" y="31"/>
                    <a:pt x="773" y="32"/>
                    <a:pt x="776" y="32"/>
                  </a:cubicBezTo>
                  <a:cubicBezTo>
                    <a:pt x="778" y="32"/>
                    <a:pt x="780" y="31"/>
                    <a:pt x="783" y="27"/>
                  </a:cubicBezTo>
                  <a:cubicBezTo>
                    <a:pt x="790" y="21"/>
                    <a:pt x="805" y="15"/>
                    <a:pt x="798" y="10"/>
                  </a:cubicBezTo>
                  <a:cubicBezTo>
                    <a:pt x="790" y="4"/>
                    <a:pt x="779" y="2"/>
                    <a:pt x="775" y="1"/>
                  </a:cubicBezTo>
                  <a:cubicBezTo>
                    <a:pt x="775" y="0"/>
                    <a:pt x="774" y="0"/>
                    <a:pt x="77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 name="Freeform 56">
              <a:extLst>
                <a:ext uri="{FF2B5EF4-FFF2-40B4-BE49-F238E27FC236}">
                  <a16:creationId xmlns="" xmlns:a16="http://schemas.microsoft.com/office/drawing/2014/main" id="{5ACF0997-7255-4479-809B-EE5211BB502B}"/>
                </a:ext>
              </a:extLst>
            </p:cNvPr>
            <p:cNvSpPr>
              <a:spLocks/>
            </p:cNvSpPr>
            <p:nvPr/>
          </p:nvSpPr>
          <p:spPr bwMode="auto">
            <a:xfrm>
              <a:off x="3378200" y="176016"/>
              <a:ext cx="1555751" cy="1397720"/>
            </a:xfrm>
            <a:custGeom>
              <a:avLst/>
              <a:gdLst>
                <a:gd name="T0" fmla="*/ 305 w 550"/>
                <a:gd name="T1" fmla="*/ 17 h 495"/>
                <a:gd name="T2" fmla="*/ 263 w 550"/>
                <a:gd name="T3" fmla="*/ 20 h 495"/>
                <a:gd name="T4" fmla="*/ 247 w 550"/>
                <a:gd name="T5" fmla="*/ 42 h 495"/>
                <a:gd name="T6" fmla="*/ 205 w 550"/>
                <a:gd name="T7" fmla="*/ 52 h 495"/>
                <a:gd name="T8" fmla="*/ 185 w 550"/>
                <a:gd name="T9" fmla="*/ 42 h 495"/>
                <a:gd name="T10" fmla="*/ 169 w 550"/>
                <a:gd name="T11" fmla="*/ 50 h 495"/>
                <a:gd name="T12" fmla="*/ 126 w 550"/>
                <a:gd name="T13" fmla="*/ 62 h 495"/>
                <a:gd name="T14" fmla="*/ 89 w 550"/>
                <a:gd name="T15" fmla="*/ 88 h 495"/>
                <a:gd name="T16" fmla="*/ 62 w 550"/>
                <a:gd name="T17" fmla="*/ 110 h 495"/>
                <a:gd name="T18" fmla="*/ 84 w 550"/>
                <a:gd name="T19" fmla="*/ 110 h 495"/>
                <a:gd name="T20" fmla="*/ 76 w 550"/>
                <a:gd name="T21" fmla="*/ 124 h 495"/>
                <a:gd name="T22" fmla="*/ 31 w 550"/>
                <a:gd name="T23" fmla="*/ 143 h 495"/>
                <a:gd name="T24" fmla="*/ 3 w 550"/>
                <a:gd name="T25" fmla="*/ 148 h 495"/>
                <a:gd name="T26" fmla="*/ 32 w 550"/>
                <a:gd name="T27" fmla="*/ 178 h 495"/>
                <a:gd name="T28" fmla="*/ 38 w 550"/>
                <a:gd name="T29" fmla="*/ 187 h 495"/>
                <a:gd name="T30" fmla="*/ 73 w 550"/>
                <a:gd name="T31" fmla="*/ 188 h 495"/>
                <a:gd name="T32" fmla="*/ 84 w 550"/>
                <a:gd name="T33" fmla="*/ 189 h 495"/>
                <a:gd name="T34" fmla="*/ 147 w 550"/>
                <a:gd name="T35" fmla="*/ 271 h 495"/>
                <a:gd name="T36" fmla="*/ 163 w 550"/>
                <a:gd name="T37" fmla="*/ 270 h 495"/>
                <a:gd name="T38" fmla="*/ 173 w 550"/>
                <a:gd name="T39" fmla="*/ 313 h 495"/>
                <a:gd name="T40" fmla="*/ 153 w 550"/>
                <a:gd name="T41" fmla="*/ 347 h 495"/>
                <a:gd name="T42" fmla="*/ 157 w 550"/>
                <a:gd name="T43" fmla="*/ 401 h 495"/>
                <a:gd name="T44" fmla="*/ 177 w 550"/>
                <a:gd name="T45" fmla="*/ 395 h 495"/>
                <a:gd name="T46" fmla="*/ 171 w 550"/>
                <a:gd name="T47" fmla="*/ 436 h 495"/>
                <a:gd name="T48" fmla="*/ 187 w 550"/>
                <a:gd name="T49" fmla="*/ 476 h 495"/>
                <a:gd name="T50" fmla="*/ 206 w 550"/>
                <a:gd name="T51" fmla="*/ 478 h 495"/>
                <a:gd name="T52" fmla="*/ 227 w 550"/>
                <a:gd name="T53" fmla="*/ 492 h 495"/>
                <a:gd name="T54" fmla="*/ 263 w 550"/>
                <a:gd name="T55" fmla="*/ 421 h 495"/>
                <a:gd name="T56" fmla="*/ 296 w 550"/>
                <a:gd name="T57" fmla="*/ 376 h 495"/>
                <a:gd name="T58" fmla="*/ 366 w 550"/>
                <a:gd name="T59" fmla="*/ 332 h 495"/>
                <a:gd name="T60" fmla="*/ 401 w 550"/>
                <a:gd name="T61" fmla="*/ 290 h 495"/>
                <a:gd name="T62" fmla="*/ 427 w 550"/>
                <a:gd name="T63" fmla="*/ 288 h 495"/>
                <a:gd name="T64" fmla="*/ 451 w 550"/>
                <a:gd name="T65" fmla="*/ 281 h 495"/>
                <a:gd name="T66" fmla="*/ 397 w 550"/>
                <a:gd name="T67" fmla="*/ 245 h 495"/>
                <a:gd name="T68" fmla="*/ 433 w 550"/>
                <a:gd name="T69" fmla="*/ 232 h 495"/>
                <a:gd name="T70" fmla="*/ 463 w 550"/>
                <a:gd name="T71" fmla="*/ 236 h 495"/>
                <a:gd name="T72" fmla="*/ 480 w 550"/>
                <a:gd name="T73" fmla="*/ 207 h 495"/>
                <a:gd name="T74" fmla="*/ 462 w 550"/>
                <a:gd name="T75" fmla="*/ 180 h 495"/>
                <a:gd name="T76" fmla="*/ 472 w 550"/>
                <a:gd name="T77" fmla="*/ 155 h 495"/>
                <a:gd name="T78" fmla="*/ 476 w 550"/>
                <a:gd name="T79" fmla="*/ 124 h 495"/>
                <a:gd name="T80" fmla="*/ 519 w 550"/>
                <a:gd name="T81" fmla="*/ 83 h 495"/>
                <a:gd name="T82" fmla="*/ 497 w 550"/>
                <a:gd name="T83" fmla="*/ 59 h 495"/>
                <a:gd name="T84" fmla="*/ 460 w 550"/>
                <a:gd name="T85" fmla="*/ 82 h 495"/>
                <a:gd name="T86" fmla="*/ 450 w 550"/>
                <a:gd name="T87" fmla="*/ 57 h 495"/>
                <a:gd name="T88" fmla="*/ 418 w 550"/>
                <a:gd name="T89" fmla="*/ 72 h 495"/>
                <a:gd name="T90" fmla="*/ 453 w 550"/>
                <a:gd name="T91" fmla="*/ 49 h 495"/>
                <a:gd name="T92" fmla="*/ 458 w 550"/>
                <a:gd name="T93" fmla="*/ 30 h 495"/>
                <a:gd name="T94" fmla="*/ 371 w 550"/>
                <a:gd name="T9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0" h="495">
                  <a:moveTo>
                    <a:pt x="371" y="0"/>
                  </a:moveTo>
                  <a:cubicBezTo>
                    <a:pt x="371" y="0"/>
                    <a:pt x="326" y="10"/>
                    <a:pt x="321" y="11"/>
                  </a:cubicBezTo>
                  <a:cubicBezTo>
                    <a:pt x="316" y="12"/>
                    <a:pt x="317" y="15"/>
                    <a:pt x="305" y="17"/>
                  </a:cubicBezTo>
                  <a:cubicBezTo>
                    <a:pt x="293" y="20"/>
                    <a:pt x="288" y="21"/>
                    <a:pt x="288" y="21"/>
                  </a:cubicBezTo>
                  <a:cubicBezTo>
                    <a:pt x="288" y="21"/>
                    <a:pt x="280" y="19"/>
                    <a:pt x="271" y="19"/>
                  </a:cubicBezTo>
                  <a:cubicBezTo>
                    <a:pt x="268" y="19"/>
                    <a:pt x="265" y="20"/>
                    <a:pt x="263" y="20"/>
                  </a:cubicBezTo>
                  <a:cubicBezTo>
                    <a:pt x="252" y="22"/>
                    <a:pt x="245" y="35"/>
                    <a:pt x="245" y="35"/>
                  </a:cubicBezTo>
                  <a:cubicBezTo>
                    <a:pt x="245" y="35"/>
                    <a:pt x="250" y="39"/>
                    <a:pt x="252" y="41"/>
                  </a:cubicBezTo>
                  <a:cubicBezTo>
                    <a:pt x="253" y="41"/>
                    <a:pt x="251" y="42"/>
                    <a:pt x="247" y="42"/>
                  </a:cubicBezTo>
                  <a:cubicBezTo>
                    <a:pt x="240" y="42"/>
                    <a:pt x="229" y="41"/>
                    <a:pt x="221" y="40"/>
                  </a:cubicBezTo>
                  <a:cubicBezTo>
                    <a:pt x="219" y="40"/>
                    <a:pt x="218" y="40"/>
                    <a:pt x="217" y="40"/>
                  </a:cubicBezTo>
                  <a:cubicBezTo>
                    <a:pt x="208" y="40"/>
                    <a:pt x="207" y="44"/>
                    <a:pt x="205" y="52"/>
                  </a:cubicBezTo>
                  <a:cubicBezTo>
                    <a:pt x="204" y="55"/>
                    <a:pt x="202" y="56"/>
                    <a:pt x="201" y="56"/>
                  </a:cubicBezTo>
                  <a:cubicBezTo>
                    <a:pt x="198" y="56"/>
                    <a:pt x="195" y="52"/>
                    <a:pt x="192" y="47"/>
                  </a:cubicBezTo>
                  <a:cubicBezTo>
                    <a:pt x="190" y="44"/>
                    <a:pt x="188" y="42"/>
                    <a:pt x="185" y="42"/>
                  </a:cubicBezTo>
                  <a:cubicBezTo>
                    <a:pt x="183" y="42"/>
                    <a:pt x="180" y="45"/>
                    <a:pt x="178" y="48"/>
                  </a:cubicBezTo>
                  <a:cubicBezTo>
                    <a:pt x="177" y="50"/>
                    <a:pt x="175" y="50"/>
                    <a:pt x="173" y="50"/>
                  </a:cubicBezTo>
                  <a:cubicBezTo>
                    <a:pt x="172" y="50"/>
                    <a:pt x="171" y="50"/>
                    <a:pt x="169" y="50"/>
                  </a:cubicBezTo>
                  <a:cubicBezTo>
                    <a:pt x="168" y="50"/>
                    <a:pt x="166" y="49"/>
                    <a:pt x="164" y="49"/>
                  </a:cubicBezTo>
                  <a:cubicBezTo>
                    <a:pt x="161" y="49"/>
                    <a:pt x="157" y="50"/>
                    <a:pt x="153" y="51"/>
                  </a:cubicBezTo>
                  <a:cubicBezTo>
                    <a:pt x="139" y="56"/>
                    <a:pt x="126" y="62"/>
                    <a:pt x="126" y="62"/>
                  </a:cubicBezTo>
                  <a:cubicBezTo>
                    <a:pt x="126" y="62"/>
                    <a:pt x="145" y="66"/>
                    <a:pt x="141" y="68"/>
                  </a:cubicBezTo>
                  <a:cubicBezTo>
                    <a:pt x="137" y="71"/>
                    <a:pt x="112" y="77"/>
                    <a:pt x="112" y="77"/>
                  </a:cubicBezTo>
                  <a:cubicBezTo>
                    <a:pt x="112" y="77"/>
                    <a:pt x="92" y="88"/>
                    <a:pt x="89" y="88"/>
                  </a:cubicBezTo>
                  <a:cubicBezTo>
                    <a:pt x="85" y="88"/>
                    <a:pt x="67" y="99"/>
                    <a:pt x="67" y="99"/>
                  </a:cubicBezTo>
                  <a:cubicBezTo>
                    <a:pt x="62" y="100"/>
                    <a:pt x="60" y="110"/>
                    <a:pt x="62" y="110"/>
                  </a:cubicBezTo>
                  <a:cubicBezTo>
                    <a:pt x="62" y="110"/>
                    <a:pt x="62" y="110"/>
                    <a:pt x="62" y="110"/>
                  </a:cubicBezTo>
                  <a:cubicBezTo>
                    <a:pt x="63" y="110"/>
                    <a:pt x="65" y="110"/>
                    <a:pt x="67" y="109"/>
                  </a:cubicBezTo>
                  <a:cubicBezTo>
                    <a:pt x="69" y="109"/>
                    <a:pt x="71" y="108"/>
                    <a:pt x="74" y="108"/>
                  </a:cubicBezTo>
                  <a:cubicBezTo>
                    <a:pt x="77" y="108"/>
                    <a:pt x="81" y="109"/>
                    <a:pt x="84" y="110"/>
                  </a:cubicBezTo>
                  <a:cubicBezTo>
                    <a:pt x="95" y="115"/>
                    <a:pt x="87" y="122"/>
                    <a:pt x="81" y="124"/>
                  </a:cubicBezTo>
                  <a:cubicBezTo>
                    <a:pt x="80" y="124"/>
                    <a:pt x="79" y="124"/>
                    <a:pt x="77" y="124"/>
                  </a:cubicBezTo>
                  <a:cubicBezTo>
                    <a:pt x="77" y="124"/>
                    <a:pt x="77" y="124"/>
                    <a:pt x="76" y="124"/>
                  </a:cubicBezTo>
                  <a:cubicBezTo>
                    <a:pt x="76" y="124"/>
                    <a:pt x="76" y="124"/>
                    <a:pt x="76" y="124"/>
                  </a:cubicBezTo>
                  <a:cubicBezTo>
                    <a:pt x="72" y="124"/>
                    <a:pt x="66" y="124"/>
                    <a:pt x="57" y="129"/>
                  </a:cubicBezTo>
                  <a:cubicBezTo>
                    <a:pt x="44" y="136"/>
                    <a:pt x="37" y="143"/>
                    <a:pt x="31" y="143"/>
                  </a:cubicBezTo>
                  <a:cubicBezTo>
                    <a:pt x="30" y="143"/>
                    <a:pt x="29" y="143"/>
                    <a:pt x="28" y="143"/>
                  </a:cubicBezTo>
                  <a:cubicBezTo>
                    <a:pt x="26" y="142"/>
                    <a:pt x="24" y="142"/>
                    <a:pt x="21" y="142"/>
                  </a:cubicBezTo>
                  <a:cubicBezTo>
                    <a:pt x="14" y="142"/>
                    <a:pt x="5" y="145"/>
                    <a:pt x="3" y="148"/>
                  </a:cubicBezTo>
                  <a:cubicBezTo>
                    <a:pt x="0" y="152"/>
                    <a:pt x="11" y="164"/>
                    <a:pt x="11" y="164"/>
                  </a:cubicBezTo>
                  <a:cubicBezTo>
                    <a:pt x="24" y="163"/>
                    <a:pt x="24" y="163"/>
                    <a:pt x="24" y="163"/>
                  </a:cubicBezTo>
                  <a:cubicBezTo>
                    <a:pt x="24" y="163"/>
                    <a:pt x="37" y="176"/>
                    <a:pt x="32" y="178"/>
                  </a:cubicBezTo>
                  <a:cubicBezTo>
                    <a:pt x="28" y="181"/>
                    <a:pt x="19" y="180"/>
                    <a:pt x="30" y="184"/>
                  </a:cubicBezTo>
                  <a:cubicBezTo>
                    <a:pt x="36" y="186"/>
                    <a:pt x="36" y="187"/>
                    <a:pt x="37" y="187"/>
                  </a:cubicBezTo>
                  <a:cubicBezTo>
                    <a:pt x="38" y="187"/>
                    <a:pt x="38" y="187"/>
                    <a:pt x="38" y="187"/>
                  </a:cubicBezTo>
                  <a:cubicBezTo>
                    <a:pt x="39" y="187"/>
                    <a:pt x="40" y="187"/>
                    <a:pt x="40" y="187"/>
                  </a:cubicBezTo>
                  <a:cubicBezTo>
                    <a:pt x="43" y="187"/>
                    <a:pt x="47" y="187"/>
                    <a:pt x="55" y="187"/>
                  </a:cubicBezTo>
                  <a:cubicBezTo>
                    <a:pt x="65" y="188"/>
                    <a:pt x="70" y="188"/>
                    <a:pt x="73" y="188"/>
                  </a:cubicBezTo>
                  <a:cubicBezTo>
                    <a:pt x="74" y="188"/>
                    <a:pt x="75" y="188"/>
                    <a:pt x="76" y="188"/>
                  </a:cubicBezTo>
                  <a:cubicBezTo>
                    <a:pt x="76" y="188"/>
                    <a:pt x="77" y="188"/>
                    <a:pt x="78" y="188"/>
                  </a:cubicBezTo>
                  <a:cubicBezTo>
                    <a:pt x="79" y="188"/>
                    <a:pt x="81" y="188"/>
                    <a:pt x="84" y="189"/>
                  </a:cubicBezTo>
                  <a:cubicBezTo>
                    <a:pt x="97" y="190"/>
                    <a:pt x="116" y="203"/>
                    <a:pt x="120" y="204"/>
                  </a:cubicBezTo>
                  <a:cubicBezTo>
                    <a:pt x="123" y="205"/>
                    <a:pt x="138" y="205"/>
                    <a:pt x="139" y="217"/>
                  </a:cubicBezTo>
                  <a:cubicBezTo>
                    <a:pt x="141" y="229"/>
                    <a:pt x="153" y="263"/>
                    <a:pt x="147" y="271"/>
                  </a:cubicBezTo>
                  <a:cubicBezTo>
                    <a:pt x="142" y="278"/>
                    <a:pt x="155" y="284"/>
                    <a:pt x="159" y="284"/>
                  </a:cubicBezTo>
                  <a:cubicBezTo>
                    <a:pt x="159" y="284"/>
                    <a:pt x="160" y="284"/>
                    <a:pt x="159" y="284"/>
                  </a:cubicBezTo>
                  <a:cubicBezTo>
                    <a:pt x="158" y="281"/>
                    <a:pt x="160" y="270"/>
                    <a:pt x="163" y="270"/>
                  </a:cubicBezTo>
                  <a:cubicBezTo>
                    <a:pt x="163" y="270"/>
                    <a:pt x="164" y="270"/>
                    <a:pt x="164" y="270"/>
                  </a:cubicBezTo>
                  <a:cubicBezTo>
                    <a:pt x="168" y="272"/>
                    <a:pt x="178" y="301"/>
                    <a:pt x="177" y="303"/>
                  </a:cubicBezTo>
                  <a:cubicBezTo>
                    <a:pt x="176" y="305"/>
                    <a:pt x="178" y="305"/>
                    <a:pt x="173" y="313"/>
                  </a:cubicBezTo>
                  <a:cubicBezTo>
                    <a:pt x="169" y="321"/>
                    <a:pt x="164" y="329"/>
                    <a:pt x="162" y="329"/>
                  </a:cubicBezTo>
                  <a:cubicBezTo>
                    <a:pt x="159" y="329"/>
                    <a:pt x="154" y="331"/>
                    <a:pt x="153" y="334"/>
                  </a:cubicBezTo>
                  <a:cubicBezTo>
                    <a:pt x="152" y="336"/>
                    <a:pt x="154" y="339"/>
                    <a:pt x="153" y="347"/>
                  </a:cubicBezTo>
                  <a:cubicBezTo>
                    <a:pt x="152" y="355"/>
                    <a:pt x="147" y="356"/>
                    <a:pt x="151" y="364"/>
                  </a:cubicBezTo>
                  <a:cubicBezTo>
                    <a:pt x="154" y="372"/>
                    <a:pt x="151" y="372"/>
                    <a:pt x="152" y="379"/>
                  </a:cubicBezTo>
                  <a:cubicBezTo>
                    <a:pt x="152" y="386"/>
                    <a:pt x="162" y="400"/>
                    <a:pt x="157" y="401"/>
                  </a:cubicBezTo>
                  <a:cubicBezTo>
                    <a:pt x="153" y="402"/>
                    <a:pt x="152" y="407"/>
                    <a:pt x="155" y="407"/>
                  </a:cubicBezTo>
                  <a:cubicBezTo>
                    <a:pt x="155" y="407"/>
                    <a:pt x="157" y="406"/>
                    <a:pt x="158" y="405"/>
                  </a:cubicBezTo>
                  <a:cubicBezTo>
                    <a:pt x="165" y="401"/>
                    <a:pt x="177" y="395"/>
                    <a:pt x="177" y="395"/>
                  </a:cubicBezTo>
                  <a:cubicBezTo>
                    <a:pt x="177" y="395"/>
                    <a:pt x="181" y="398"/>
                    <a:pt x="176" y="399"/>
                  </a:cubicBezTo>
                  <a:cubicBezTo>
                    <a:pt x="171" y="400"/>
                    <a:pt x="157" y="416"/>
                    <a:pt x="160" y="421"/>
                  </a:cubicBezTo>
                  <a:cubicBezTo>
                    <a:pt x="164" y="427"/>
                    <a:pt x="169" y="428"/>
                    <a:pt x="171" y="436"/>
                  </a:cubicBezTo>
                  <a:cubicBezTo>
                    <a:pt x="173" y="445"/>
                    <a:pt x="183" y="444"/>
                    <a:pt x="179" y="454"/>
                  </a:cubicBezTo>
                  <a:cubicBezTo>
                    <a:pt x="176" y="465"/>
                    <a:pt x="186" y="468"/>
                    <a:pt x="186" y="474"/>
                  </a:cubicBezTo>
                  <a:cubicBezTo>
                    <a:pt x="186" y="475"/>
                    <a:pt x="186" y="476"/>
                    <a:pt x="187" y="476"/>
                  </a:cubicBezTo>
                  <a:cubicBezTo>
                    <a:pt x="188" y="476"/>
                    <a:pt x="190" y="475"/>
                    <a:pt x="192" y="475"/>
                  </a:cubicBezTo>
                  <a:cubicBezTo>
                    <a:pt x="193" y="475"/>
                    <a:pt x="195" y="474"/>
                    <a:pt x="197" y="474"/>
                  </a:cubicBezTo>
                  <a:cubicBezTo>
                    <a:pt x="200" y="474"/>
                    <a:pt x="203" y="475"/>
                    <a:pt x="206" y="478"/>
                  </a:cubicBezTo>
                  <a:cubicBezTo>
                    <a:pt x="215" y="487"/>
                    <a:pt x="208" y="489"/>
                    <a:pt x="216" y="493"/>
                  </a:cubicBezTo>
                  <a:cubicBezTo>
                    <a:pt x="219" y="495"/>
                    <a:pt x="221" y="495"/>
                    <a:pt x="223" y="495"/>
                  </a:cubicBezTo>
                  <a:cubicBezTo>
                    <a:pt x="225" y="495"/>
                    <a:pt x="226" y="494"/>
                    <a:pt x="227" y="492"/>
                  </a:cubicBezTo>
                  <a:cubicBezTo>
                    <a:pt x="229" y="490"/>
                    <a:pt x="230" y="475"/>
                    <a:pt x="237" y="464"/>
                  </a:cubicBezTo>
                  <a:cubicBezTo>
                    <a:pt x="244" y="453"/>
                    <a:pt x="250" y="454"/>
                    <a:pt x="250" y="446"/>
                  </a:cubicBezTo>
                  <a:cubicBezTo>
                    <a:pt x="250" y="439"/>
                    <a:pt x="260" y="426"/>
                    <a:pt x="263" y="421"/>
                  </a:cubicBezTo>
                  <a:cubicBezTo>
                    <a:pt x="265" y="417"/>
                    <a:pt x="273" y="412"/>
                    <a:pt x="267" y="408"/>
                  </a:cubicBezTo>
                  <a:cubicBezTo>
                    <a:pt x="262" y="404"/>
                    <a:pt x="271" y="401"/>
                    <a:pt x="281" y="393"/>
                  </a:cubicBezTo>
                  <a:cubicBezTo>
                    <a:pt x="290" y="386"/>
                    <a:pt x="288" y="378"/>
                    <a:pt x="296" y="376"/>
                  </a:cubicBezTo>
                  <a:cubicBezTo>
                    <a:pt x="305" y="374"/>
                    <a:pt x="298" y="371"/>
                    <a:pt x="311" y="366"/>
                  </a:cubicBezTo>
                  <a:cubicBezTo>
                    <a:pt x="324" y="361"/>
                    <a:pt x="336" y="351"/>
                    <a:pt x="345" y="345"/>
                  </a:cubicBezTo>
                  <a:cubicBezTo>
                    <a:pt x="353" y="339"/>
                    <a:pt x="350" y="336"/>
                    <a:pt x="366" y="332"/>
                  </a:cubicBezTo>
                  <a:cubicBezTo>
                    <a:pt x="383" y="328"/>
                    <a:pt x="443" y="298"/>
                    <a:pt x="443" y="298"/>
                  </a:cubicBezTo>
                  <a:cubicBezTo>
                    <a:pt x="443" y="298"/>
                    <a:pt x="431" y="296"/>
                    <a:pt x="421" y="295"/>
                  </a:cubicBezTo>
                  <a:cubicBezTo>
                    <a:pt x="412" y="295"/>
                    <a:pt x="398" y="293"/>
                    <a:pt x="401" y="290"/>
                  </a:cubicBezTo>
                  <a:cubicBezTo>
                    <a:pt x="405" y="288"/>
                    <a:pt x="410" y="278"/>
                    <a:pt x="413" y="277"/>
                  </a:cubicBezTo>
                  <a:cubicBezTo>
                    <a:pt x="413" y="277"/>
                    <a:pt x="414" y="277"/>
                    <a:pt x="414" y="277"/>
                  </a:cubicBezTo>
                  <a:cubicBezTo>
                    <a:pt x="417" y="277"/>
                    <a:pt x="427" y="288"/>
                    <a:pt x="427" y="288"/>
                  </a:cubicBezTo>
                  <a:cubicBezTo>
                    <a:pt x="427" y="288"/>
                    <a:pt x="439" y="289"/>
                    <a:pt x="443" y="289"/>
                  </a:cubicBezTo>
                  <a:cubicBezTo>
                    <a:pt x="445" y="289"/>
                    <a:pt x="446" y="289"/>
                    <a:pt x="445" y="289"/>
                  </a:cubicBezTo>
                  <a:cubicBezTo>
                    <a:pt x="444" y="287"/>
                    <a:pt x="451" y="284"/>
                    <a:pt x="451" y="281"/>
                  </a:cubicBezTo>
                  <a:cubicBezTo>
                    <a:pt x="451" y="278"/>
                    <a:pt x="445" y="270"/>
                    <a:pt x="432" y="264"/>
                  </a:cubicBezTo>
                  <a:cubicBezTo>
                    <a:pt x="420" y="258"/>
                    <a:pt x="423" y="261"/>
                    <a:pt x="411" y="255"/>
                  </a:cubicBezTo>
                  <a:cubicBezTo>
                    <a:pt x="398" y="248"/>
                    <a:pt x="387" y="247"/>
                    <a:pt x="397" y="245"/>
                  </a:cubicBezTo>
                  <a:cubicBezTo>
                    <a:pt x="407" y="242"/>
                    <a:pt x="428" y="240"/>
                    <a:pt x="431" y="236"/>
                  </a:cubicBezTo>
                  <a:cubicBezTo>
                    <a:pt x="433" y="233"/>
                    <a:pt x="429" y="230"/>
                    <a:pt x="430" y="230"/>
                  </a:cubicBezTo>
                  <a:cubicBezTo>
                    <a:pt x="430" y="230"/>
                    <a:pt x="431" y="231"/>
                    <a:pt x="433" y="232"/>
                  </a:cubicBezTo>
                  <a:cubicBezTo>
                    <a:pt x="441" y="237"/>
                    <a:pt x="445" y="237"/>
                    <a:pt x="453" y="238"/>
                  </a:cubicBezTo>
                  <a:cubicBezTo>
                    <a:pt x="457" y="239"/>
                    <a:pt x="461" y="240"/>
                    <a:pt x="462" y="240"/>
                  </a:cubicBezTo>
                  <a:cubicBezTo>
                    <a:pt x="464" y="240"/>
                    <a:pt x="464" y="239"/>
                    <a:pt x="463" y="236"/>
                  </a:cubicBezTo>
                  <a:cubicBezTo>
                    <a:pt x="459" y="231"/>
                    <a:pt x="449" y="239"/>
                    <a:pt x="453" y="225"/>
                  </a:cubicBezTo>
                  <a:cubicBezTo>
                    <a:pt x="458" y="211"/>
                    <a:pt x="476" y="207"/>
                    <a:pt x="476" y="207"/>
                  </a:cubicBezTo>
                  <a:cubicBezTo>
                    <a:pt x="476" y="207"/>
                    <a:pt x="478" y="207"/>
                    <a:pt x="480" y="207"/>
                  </a:cubicBezTo>
                  <a:cubicBezTo>
                    <a:pt x="482" y="207"/>
                    <a:pt x="483" y="206"/>
                    <a:pt x="478" y="199"/>
                  </a:cubicBezTo>
                  <a:cubicBezTo>
                    <a:pt x="469" y="186"/>
                    <a:pt x="470" y="187"/>
                    <a:pt x="466" y="183"/>
                  </a:cubicBezTo>
                  <a:cubicBezTo>
                    <a:pt x="462" y="180"/>
                    <a:pt x="462" y="180"/>
                    <a:pt x="462" y="180"/>
                  </a:cubicBezTo>
                  <a:cubicBezTo>
                    <a:pt x="462" y="180"/>
                    <a:pt x="493" y="175"/>
                    <a:pt x="490" y="172"/>
                  </a:cubicBezTo>
                  <a:cubicBezTo>
                    <a:pt x="488" y="168"/>
                    <a:pt x="484" y="162"/>
                    <a:pt x="484" y="162"/>
                  </a:cubicBezTo>
                  <a:cubicBezTo>
                    <a:pt x="484" y="162"/>
                    <a:pt x="484" y="161"/>
                    <a:pt x="472" y="155"/>
                  </a:cubicBezTo>
                  <a:cubicBezTo>
                    <a:pt x="460" y="149"/>
                    <a:pt x="460" y="154"/>
                    <a:pt x="460" y="149"/>
                  </a:cubicBezTo>
                  <a:cubicBezTo>
                    <a:pt x="459" y="145"/>
                    <a:pt x="470" y="137"/>
                    <a:pt x="471" y="133"/>
                  </a:cubicBezTo>
                  <a:cubicBezTo>
                    <a:pt x="473" y="129"/>
                    <a:pt x="476" y="126"/>
                    <a:pt x="476" y="124"/>
                  </a:cubicBezTo>
                  <a:cubicBezTo>
                    <a:pt x="476" y="122"/>
                    <a:pt x="477" y="116"/>
                    <a:pt x="479" y="115"/>
                  </a:cubicBezTo>
                  <a:cubicBezTo>
                    <a:pt x="481" y="114"/>
                    <a:pt x="490" y="112"/>
                    <a:pt x="499" y="104"/>
                  </a:cubicBezTo>
                  <a:cubicBezTo>
                    <a:pt x="507" y="95"/>
                    <a:pt x="515" y="83"/>
                    <a:pt x="519" y="83"/>
                  </a:cubicBezTo>
                  <a:cubicBezTo>
                    <a:pt x="522" y="83"/>
                    <a:pt x="539" y="75"/>
                    <a:pt x="543" y="74"/>
                  </a:cubicBezTo>
                  <a:cubicBezTo>
                    <a:pt x="546" y="72"/>
                    <a:pt x="550" y="64"/>
                    <a:pt x="536" y="63"/>
                  </a:cubicBezTo>
                  <a:cubicBezTo>
                    <a:pt x="526" y="62"/>
                    <a:pt x="508" y="59"/>
                    <a:pt x="497" y="59"/>
                  </a:cubicBezTo>
                  <a:cubicBezTo>
                    <a:pt x="491" y="59"/>
                    <a:pt x="487" y="60"/>
                    <a:pt x="486" y="62"/>
                  </a:cubicBezTo>
                  <a:cubicBezTo>
                    <a:pt x="481" y="68"/>
                    <a:pt x="471" y="73"/>
                    <a:pt x="468" y="79"/>
                  </a:cubicBezTo>
                  <a:cubicBezTo>
                    <a:pt x="467" y="81"/>
                    <a:pt x="464" y="82"/>
                    <a:pt x="460" y="82"/>
                  </a:cubicBezTo>
                  <a:cubicBezTo>
                    <a:pt x="454" y="82"/>
                    <a:pt x="446" y="80"/>
                    <a:pt x="442" y="79"/>
                  </a:cubicBezTo>
                  <a:cubicBezTo>
                    <a:pt x="436" y="77"/>
                    <a:pt x="466" y="70"/>
                    <a:pt x="459" y="63"/>
                  </a:cubicBezTo>
                  <a:cubicBezTo>
                    <a:pt x="455" y="59"/>
                    <a:pt x="453" y="57"/>
                    <a:pt x="450" y="57"/>
                  </a:cubicBezTo>
                  <a:cubicBezTo>
                    <a:pt x="448" y="57"/>
                    <a:pt x="445" y="58"/>
                    <a:pt x="439" y="60"/>
                  </a:cubicBezTo>
                  <a:cubicBezTo>
                    <a:pt x="426" y="66"/>
                    <a:pt x="426" y="71"/>
                    <a:pt x="419" y="72"/>
                  </a:cubicBezTo>
                  <a:cubicBezTo>
                    <a:pt x="418" y="72"/>
                    <a:pt x="418" y="72"/>
                    <a:pt x="418" y="72"/>
                  </a:cubicBezTo>
                  <a:cubicBezTo>
                    <a:pt x="411" y="72"/>
                    <a:pt x="402" y="59"/>
                    <a:pt x="416" y="53"/>
                  </a:cubicBezTo>
                  <a:cubicBezTo>
                    <a:pt x="424" y="50"/>
                    <a:pt x="437" y="49"/>
                    <a:pt x="448" y="49"/>
                  </a:cubicBezTo>
                  <a:cubicBezTo>
                    <a:pt x="450" y="49"/>
                    <a:pt x="451" y="49"/>
                    <a:pt x="453" y="49"/>
                  </a:cubicBezTo>
                  <a:cubicBezTo>
                    <a:pt x="454" y="49"/>
                    <a:pt x="455" y="49"/>
                    <a:pt x="456" y="49"/>
                  </a:cubicBezTo>
                  <a:cubicBezTo>
                    <a:pt x="464" y="49"/>
                    <a:pt x="470" y="49"/>
                    <a:pt x="471" y="48"/>
                  </a:cubicBezTo>
                  <a:cubicBezTo>
                    <a:pt x="472" y="44"/>
                    <a:pt x="468" y="33"/>
                    <a:pt x="458" y="30"/>
                  </a:cubicBezTo>
                  <a:cubicBezTo>
                    <a:pt x="448" y="27"/>
                    <a:pt x="429" y="20"/>
                    <a:pt x="422" y="17"/>
                  </a:cubicBezTo>
                  <a:cubicBezTo>
                    <a:pt x="416" y="14"/>
                    <a:pt x="414" y="6"/>
                    <a:pt x="414" y="6"/>
                  </a:cubicBezTo>
                  <a:cubicBezTo>
                    <a:pt x="371" y="0"/>
                    <a:pt x="371" y="0"/>
                    <a:pt x="37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 name="Freeform 57">
              <a:extLst>
                <a:ext uri="{FF2B5EF4-FFF2-40B4-BE49-F238E27FC236}">
                  <a16:creationId xmlns="" xmlns:a16="http://schemas.microsoft.com/office/drawing/2014/main" id="{47ADAC11-548D-42B9-9D0A-5690D7B9FDC9}"/>
                </a:ext>
              </a:extLst>
            </p:cNvPr>
            <p:cNvSpPr>
              <a:spLocks noEditPoints="1"/>
            </p:cNvSpPr>
            <p:nvPr/>
          </p:nvSpPr>
          <p:spPr bwMode="auto">
            <a:xfrm>
              <a:off x="2815167" y="237338"/>
              <a:ext cx="916517" cy="560356"/>
            </a:xfrm>
            <a:custGeom>
              <a:avLst/>
              <a:gdLst>
                <a:gd name="T0" fmla="*/ 324 w 324"/>
                <a:gd name="T1" fmla="*/ 19 h 198"/>
                <a:gd name="T2" fmla="*/ 324 w 324"/>
                <a:gd name="T3" fmla="*/ 19 h 198"/>
                <a:gd name="T4" fmla="*/ 211 w 324"/>
                <a:gd name="T5" fmla="*/ 0 h 198"/>
                <a:gd name="T6" fmla="*/ 157 w 324"/>
                <a:gd name="T7" fmla="*/ 8 h 198"/>
                <a:gd name="T8" fmla="*/ 134 w 324"/>
                <a:gd name="T9" fmla="*/ 28 h 198"/>
                <a:gd name="T10" fmla="*/ 113 w 324"/>
                <a:gd name="T11" fmla="*/ 22 h 198"/>
                <a:gd name="T12" fmla="*/ 110 w 324"/>
                <a:gd name="T13" fmla="*/ 35 h 198"/>
                <a:gd name="T14" fmla="*/ 94 w 324"/>
                <a:gd name="T15" fmla="*/ 30 h 198"/>
                <a:gd name="T16" fmla="*/ 61 w 324"/>
                <a:gd name="T17" fmla="*/ 50 h 198"/>
                <a:gd name="T18" fmla="*/ 65 w 324"/>
                <a:gd name="T19" fmla="*/ 51 h 198"/>
                <a:gd name="T20" fmla="*/ 74 w 324"/>
                <a:gd name="T21" fmla="*/ 56 h 198"/>
                <a:gd name="T22" fmla="*/ 97 w 324"/>
                <a:gd name="T23" fmla="*/ 83 h 198"/>
                <a:gd name="T24" fmla="*/ 97 w 324"/>
                <a:gd name="T25" fmla="*/ 83 h 198"/>
                <a:gd name="T26" fmla="*/ 116 w 324"/>
                <a:gd name="T27" fmla="*/ 97 h 198"/>
                <a:gd name="T28" fmla="*/ 103 w 324"/>
                <a:gd name="T29" fmla="*/ 106 h 198"/>
                <a:gd name="T30" fmla="*/ 94 w 324"/>
                <a:gd name="T31" fmla="*/ 128 h 198"/>
                <a:gd name="T32" fmla="*/ 96 w 324"/>
                <a:gd name="T33" fmla="*/ 135 h 198"/>
                <a:gd name="T34" fmla="*/ 85 w 324"/>
                <a:gd name="T35" fmla="*/ 131 h 198"/>
                <a:gd name="T36" fmla="*/ 81 w 324"/>
                <a:gd name="T37" fmla="*/ 148 h 198"/>
                <a:gd name="T38" fmla="*/ 73 w 324"/>
                <a:gd name="T39" fmla="*/ 151 h 198"/>
                <a:gd name="T40" fmla="*/ 63 w 324"/>
                <a:gd name="T41" fmla="*/ 153 h 198"/>
                <a:gd name="T42" fmla="*/ 36 w 324"/>
                <a:gd name="T43" fmla="*/ 155 h 198"/>
                <a:gd name="T44" fmla="*/ 11 w 324"/>
                <a:gd name="T45" fmla="*/ 148 h 198"/>
                <a:gd name="T46" fmla="*/ 3 w 324"/>
                <a:gd name="T47" fmla="*/ 157 h 198"/>
                <a:gd name="T48" fmla="*/ 29 w 324"/>
                <a:gd name="T49" fmla="*/ 178 h 198"/>
                <a:gd name="T50" fmla="*/ 67 w 324"/>
                <a:gd name="T51" fmla="*/ 196 h 198"/>
                <a:gd name="T52" fmla="*/ 88 w 324"/>
                <a:gd name="T53" fmla="*/ 197 h 198"/>
                <a:gd name="T54" fmla="*/ 109 w 324"/>
                <a:gd name="T55" fmla="*/ 197 h 198"/>
                <a:gd name="T56" fmla="*/ 129 w 324"/>
                <a:gd name="T57" fmla="*/ 198 h 198"/>
                <a:gd name="T58" fmla="*/ 142 w 324"/>
                <a:gd name="T59" fmla="*/ 179 h 198"/>
                <a:gd name="T60" fmla="*/ 118 w 324"/>
                <a:gd name="T61" fmla="*/ 179 h 198"/>
                <a:gd name="T62" fmla="*/ 83 w 324"/>
                <a:gd name="T63" fmla="*/ 174 h 198"/>
                <a:gd name="T64" fmla="*/ 70 w 324"/>
                <a:gd name="T65" fmla="*/ 174 h 198"/>
                <a:gd name="T66" fmla="*/ 62 w 324"/>
                <a:gd name="T67" fmla="*/ 174 h 198"/>
                <a:gd name="T68" fmla="*/ 64 w 324"/>
                <a:gd name="T69" fmla="*/ 165 h 198"/>
                <a:gd name="T70" fmla="*/ 70 w 324"/>
                <a:gd name="T71" fmla="*/ 165 h 198"/>
                <a:gd name="T72" fmla="*/ 79 w 324"/>
                <a:gd name="T73" fmla="*/ 164 h 198"/>
                <a:gd name="T74" fmla="*/ 105 w 324"/>
                <a:gd name="T75" fmla="*/ 165 h 198"/>
                <a:gd name="T76" fmla="*/ 116 w 324"/>
                <a:gd name="T77" fmla="*/ 165 h 198"/>
                <a:gd name="T78" fmla="*/ 127 w 324"/>
                <a:gd name="T79" fmla="*/ 165 h 198"/>
                <a:gd name="T80" fmla="*/ 143 w 324"/>
                <a:gd name="T81" fmla="*/ 166 h 198"/>
                <a:gd name="T82" fmla="*/ 160 w 324"/>
                <a:gd name="T83" fmla="*/ 145 h 198"/>
                <a:gd name="T84" fmla="*/ 192 w 324"/>
                <a:gd name="T85" fmla="*/ 121 h 198"/>
                <a:gd name="T86" fmla="*/ 200 w 324"/>
                <a:gd name="T87" fmla="*/ 97 h 198"/>
                <a:gd name="T88" fmla="*/ 211 w 324"/>
                <a:gd name="T89" fmla="*/ 101 h 198"/>
                <a:gd name="T90" fmla="*/ 232 w 324"/>
                <a:gd name="T91" fmla="*/ 85 h 198"/>
                <a:gd name="T92" fmla="*/ 292 w 324"/>
                <a:gd name="T93" fmla="*/ 50 h 198"/>
                <a:gd name="T94" fmla="*/ 288 w 324"/>
                <a:gd name="T95" fmla="*/ 50 h 198"/>
                <a:gd name="T96" fmla="*/ 297 w 324"/>
                <a:gd name="T97" fmla="*/ 41 h 198"/>
                <a:gd name="T98" fmla="*/ 324 w 324"/>
                <a:gd name="T99" fmla="*/ 19 h 198"/>
                <a:gd name="T100" fmla="*/ 226 w 324"/>
                <a:gd name="T101" fmla="*/ 1 h 198"/>
                <a:gd name="T102" fmla="*/ 212 w 324"/>
                <a:gd name="T10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4" h="198">
                  <a:moveTo>
                    <a:pt x="324" y="19"/>
                  </a:moveTo>
                  <a:cubicBezTo>
                    <a:pt x="324" y="19"/>
                    <a:pt x="324" y="19"/>
                    <a:pt x="324" y="19"/>
                  </a:cubicBezTo>
                  <a:cubicBezTo>
                    <a:pt x="324" y="19"/>
                    <a:pt x="324" y="19"/>
                    <a:pt x="324" y="19"/>
                  </a:cubicBezTo>
                  <a:cubicBezTo>
                    <a:pt x="324" y="19"/>
                    <a:pt x="324" y="19"/>
                    <a:pt x="324" y="19"/>
                  </a:cubicBezTo>
                  <a:cubicBezTo>
                    <a:pt x="324" y="19"/>
                    <a:pt x="324" y="19"/>
                    <a:pt x="324" y="19"/>
                  </a:cubicBezTo>
                  <a:moveTo>
                    <a:pt x="211" y="0"/>
                  </a:moveTo>
                  <a:cubicBezTo>
                    <a:pt x="208" y="0"/>
                    <a:pt x="194" y="5"/>
                    <a:pt x="194" y="5"/>
                  </a:cubicBezTo>
                  <a:cubicBezTo>
                    <a:pt x="194" y="5"/>
                    <a:pt x="162" y="7"/>
                    <a:pt x="157" y="8"/>
                  </a:cubicBezTo>
                  <a:cubicBezTo>
                    <a:pt x="151" y="9"/>
                    <a:pt x="143" y="13"/>
                    <a:pt x="143" y="19"/>
                  </a:cubicBezTo>
                  <a:cubicBezTo>
                    <a:pt x="144" y="26"/>
                    <a:pt x="139" y="28"/>
                    <a:pt x="134" y="28"/>
                  </a:cubicBezTo>
                  <a:cubicBezTo>
                    <a:pt x="130" y="28"/>
                    <a:pt x="126" y="21"/>
                    <a:pt x="118" y="21"/>
                  </a:cubicBezTo>
                  <a:cubicBezTo>
                    <a:pt x="117" y="21"/>
                    <a:pt x="115" y="21"/>
                    <a:pt x="113" y="22"/>
                  </a:cubicBezTo>
                  <a:cubicBezTo>
                    <a:pt x="101" y="26"/>
                    <a:pt x="118" y="30"/>
                    <a:pt x="114" y="34"/>
                  </a:cubicBezTo>
                  <a:cubicBezTo>
                    <a:pt x="112" y="35"/>
                    <a:pt x="111" y="35"/>
                    <a:pt x="110" y="35"/>
                  </a:cubicBezTo>
                  <a:cubicBezTo>
                    <a:pt x="108" y="35"/>
                    <a:pt x="106" y="33"/>
                    <a:pt x="98" y="30"/>
                  </a:cubicBezTo>
                  <a:cubicBezTo>
                    <a:pt x="97" y="30"/>
                    <a:pt x="95" y="30"/>
                    <a:pt x="94" y="30"/>
                  </a:cubicBezTo>
                  <a:cubicBezTo>
                    <a:pt x="85" y="30"/>
                    <a:pt x="77" y="38"/>
                    <a:pt x="74" y="38"/>
                  </a:cubicBezTo>
                  <a:cubicBezTo>
                    <a:pt x="70" y="38"/>
                    <a:pt x="62" y="45"/>
                    <a:pt x="61" y="50"/>
                  </a:cubicBezTo>
                  <a:cubicBezTo>
                    <a:pt x="61" y="51"/>
                    <a:pt x="61" y="51"/>
                    <a:pt x="62" y="51"/>
                  </a:cubicBezTo>
                  <a:cubicBezTo>
                    <a:pt x="63" y="51"/>
                    <a:pt x="64" y="51"/>
                    <a:pt x="65" y="51"/>
                  </a:cubicBezTo>
                  <a:cubicBezTo>
                    <a:pt x="66" y="50"/>
                    <a:pt x="67" y="50"/>
                    <a:pt x="68" y="50"/>
                  </a:cubicBezTo>
                  <a:cubicBezTo>
                    <a:pt x="71" y="50"/>
                    <a:pt x="74" y="51"/>
                    <a:pt x="74" y="56"/>
                  </a:cubicBezTo>
                  <a:cubicBezTo>
                    <a:pt x="76" y="67"/>
                    <a:pt x="74" y="65"/>
                    <a:pt x="87" y="76"/>
                  </a:cubicBezTo>
                  <a:cubicBezTo>
                    <a:pt x="94" y="82"/>
                    <a:pt x="96" y="83"/>
                    <a:pt x="97" y="83"/>
                  </a:cubicBezTo>
                  <a:cubicBezTo>
                    <a:pt x="97" y="83"/>
                    <a:pt x="97" y="83"/>
                    <a:pt x="97" y="83"/>
                  </a:cubicBezTo>
                  <a:cubicBezTo>
                    <a:pt x="97" y="83"/>
                    <a:pt x="97" y="83"/>
                    <a:pt x="97" y="83"/>
                  </a:cubicBezTo>
                  <a:cubicBezTo>
                    <a:pt x="98" y="83"/>
                    <a:pt x="99" y="83"/>
                    <a:pt x="100" y="84"/>
                  </a:cubicBezTo>
                  <a:cubicBezTo>
                    <a:pt x="107" y="89"/>
                    <a:pt x="105" y="86"/>
                    <a:pt x="116" y="97"/>
                  </a:cubicBezTo>
                  <a:cubicBezTo>
                    <a:pt x="124" y="105"/>
                    <a:pt x="113" y="106"/>
                    <a:pt x="106" y="106"/>
                  </a:cubicBezTo>
                  <a:cubicBezTo>
                    <a:pt x="105" y="106"/>
                    <a:pt x="103" y="106"/>
                    <a:pt x="103" y="106"/>
                  </a:cubicBezTo>
                  <a:cubicBezTo>
                    <a:pt x="99" y="106"/>
                    <a:pt x="82" y="124"/>
                    <a:pt x="82" y="124"/>
                  </a:cubicBezTo>
                  <a:cubicBezTo>
                    <a:pt x="82" y="124"/>
                    <a:pt x="90" y="126"/>
                    <a:pt x="94" y="128"/>
                  </a:cubicBezTo>
                  <a:cubicBezTo>
                    <a:pt x="99" y="130"/>
                    <a:pt x="100" y="132"/>
                    <a:pt x="98" y="134"/>
                  </a:cubicBezTo>
                  <a:cubicBezTo>
                    <a:pt x="97" y="134"/>
                    <a:pt x="97" y="135"/>
                    <a:pt x="96" y="135"/>
                  </a:cubicBezTo>
                  <a:cubicBezTo>
                    <a:pt x="95" y="135"/>
                    <a:pt x="94" y="134"/>
                    <a:pt x="94" y="134"/>
                  </a:cubicBezTo>
                  <a:cubicBezTo>
                    <a:pt x="94" y="134"/>
                    <a:pt x="90" y="131"/>
                    <a:pt x="85" y="131"/>
                  </a:cubicBezTo>
                  <a:cubicBezTo>
                    <a:pt x="83" y="131"/>
                    <a:pt x="80" y="132"/>
                    <a:pt x="77" y="134"/>
                  </a:cubicBezTo>
                  <a:cubicBezTo>
                    <a:pt x="69" y="139"/>
                    <a:pt x="80" y="141"/>
                    <a:pt x="81" y="148"/>
                  </a:cubicBezTo>
                  <a:cubicBezTo>
                    <a:pt x="81" y="151"/>
                    <a:pt x="80" y="151"/>
                    <a:pt x="77" y="151"/>
                  </a:cubicBezTo>
                  <a:cubicBezTo>
                    <a:pt x="76" y="151"/>
                    <a:pt x="74" y="151"/>
                    <a:pt x="73" y="151"/>
                  </a:cubicBezTo>
                  <a:cubicBezTo>
                    <a:pt x="71" y="151"/>
                    <a:pt x="69" y="150"/>
                    <a:pt x="68" y="150"/>
                  </a:cubicBezTo>
                  <a:cubicBezTo>
                    <a:pt x="66" y="150"/>
                    <a:pt x="64" y="151"/>
                    <a:pt x="63" y="153"/>
                  </a:cubicBezTo>
                  <a:cubicBezTo>
                    <a:pt x="62" y="156"/>
                    <a:pt x="57" y="156"/>
                    <a:pt x="52" y="156"/>
                  </a:cubicBezTo>
                  <a:cubicBezTo>
                    <a:pt x="44" y="156"/>
                    <a:pt x="36" y="155"/>
                    <a:pt x="36" y="155"/>
                  </a:cubicBezTo>
                  <a:cubicBezTo>
                    <a:pt x="21" y="149"/>
                    <a:pt x="21" y="149"/>
                    <a:pt x="21" y="149"/>
                  </a:cubicBezTo>
                  <a:cubicBezTo>
                    <a:pt x="21" y="149"/>
                    <a:pt x="16" y="148"/>
                    <a:pt x="11" y="148"/>
                  </a:cubicBezTo>
                  <a:cubicBezTo>
                    <a:pt x="8" y="148"/>
                    <a:pt x="4" y="149"/>
                    <a:pt x="3" y="150"/>
                  </a:cubicBezTo>
                  <a:cubicBezTo>
                    <a:pt x="0" y="154"/>
                    <a:pt x="3" y="157"/>
                    <a:pt x="3" y="157"/>
                  </a:cubicBezTo>
                  <a:cubicBezTo>
                    <a:pt x="3" y="157"/>
                    <a:pt x="13" y="161"/>
                    <a:pt x="24" y="167"/>
                  </a:cubicBezTo>
                  <a:cubicBezTo>
                    <a:pt x="34" y="173"/>
                    <a:pt x="26" y="171"/>
                    <a:pt x="29" y="178"/>
                  </a:cubicBezTo>
                  <a:cubicBezTo>
                    <a:pt x="31" y="185"/>
                    <a:pt x="31" y="186"/>
                    <a:pt x="37" y="190"/>
                  </a:cubicBezTo>
                  <a:cubicBezTo>
                    <a:pt x="43" y="195"/>
                    <a:pt x="54" y="193"/>
                    <a:pt x="67" y="196"/>
                  </a:cubicBezTo>
                  <a:cubicBezTo>
                    <a:pt x="71" y="197"/>
                    <a:pt x="75" y="197"/>
                    <a:pt x="79" y="197"/>
                  </a:cubicBezTo>
                  <a:cubicBezTo>
                    <a:pt x="82" y="197"/>
                    <a:pt x="85" y="197"/>
                    <a:pt x="88" y="197"/>
                  </a:cubicBezTo>
                  <a:cubicBezTo>
                    <a:pt x="91" y="196"/>
                    <a:pt x="94" y="196"/>
                    <a:pt x="97" y="196"/>
                  </a:cubicBezTo>
                  <a:cubicBezTo>
                    <a:pt x="101" y="196"/>
                    <a:pt x="105" y="197"/>
                    <a:pt x="109" y="197"/>
                  </a:cubicBezTo>
                  <a:cubicBezTo>
                    <a:pt x="116" y="198"/>
                    <a:pt x="119" y="198"/>
                    <a:pt x="121" y="198"/>
                  </a:cubicBezTo>
                  <a:cubicBezTo>
                    <a:pt x="124" y="198"/>
                    <a:pt x="124" y="198"/>
                    <a:pt x="129" y="198"/>
                  </a:cubicBezTo>
                  <a:cubicBezTo>
                    <a:pt x="138" y="198"/>
                    <a:pt x="138" y="193"/>
                    <a:pt x="144" y="192"/>
                  </a:cubicBezTo>
                  <a:cubicBezTo>
                    <a:pt x="150" y="192"/>
                    <a:pt x="147" y="182"/>
                    <a:pt x="142" y="179"/>
                  </a:cubicBezTo>
                  <a:cubicBezTo>
                    <a:pt x="139" y="178"/>
                    <a:pt x="137" y="178"/>
                    <a:pt x="134" y="178"/>
                  </a:cubicBezTo>
                  <a:cubicBezTo>
                    <a:pt x="130" y="178"/>
                    <a:pt x="125" y="178"/>
                    <a:pt x="118" y="179"/>
                  </a:cubicBezTo>
                  <a:cubicBezTo>
                    <a:pt x="117" y="179"/>
                    <a:pt x="117" y="179"/>
                    <a:pt x="116" y="179"/>
                  </a:cubicBezTo>
                  <a:cubicBezTo>
                    <a:pt x="105" y="179"/>
                    <a:pt x="96" y="175"/>
                    <a:pt x="83" y="174"/>
                  </a:cubicBezTo>
                  <a:cubicBezTo>
                    <a:pt x="81" y="174"/>
                    <a:pt x="79" y="174"/>
                    <a:pt x="78" y="174"/>
                  </a:cubicBezTo>
                  <a:cubicBezTo>
                    <a:pt x="75" y="174"/>
                    <a:pt x="72" y="174"/>
                    <a:pt x="70" y="174"/>
                  </a:cubicBezTo>
                  <a:cubicBezTo>
                    <a:pt x="68" y="174"/>
                    <a:pt x="66" y="174"/>
                    <a:pt x="65" y="174"/>
                  </a:cubicBezTo>
                  <a:cubicBezTo>
                    <a:pt x="64" y="174"/>
                    <a:pt x="63" y="174"/>
                    <a:pt x="62" y="174"/>
                  </a:cubicBezTo>
                  <a:cubicBezTo>
                    <a:pt x="60" y="173"/>
                    <a:pt x="61" y="171"/>
                    <a:pt x="60" y="167"/>
                  </a:cubicBezTo>
                  <a:cubicBezTo>
                    <a:pt x="60" y="165"/>
                    <a:pt x="61" y="165"/>
                    <a:pt x="64" y="165"/>
                  </a:cubicBezTo>
                  <a:cubicBezTo>
                    <a:pt x="65" y="165"/>
                    <a:pt x="66" y="165"/>
                    <a:pt x="67" y="165"/>
                  </a:cubicBezTo>
                  <a:cubicBezTo>
                    <a:pt x="68" y="165"/>
                    <a:pt x="69" y="165"/>
                    <a:pt x="70" y="165"/>
                  </a:cubicBezTo>
                  <a:cubicBezTo>
                    <a:pt x="71" y="165"/>
                    <a:pt x="73" y="165"/>
                    <a:pt x="74" y="165"/>
                  </a:cubicBezTo>
                  <a:cubicBezTo>
                    <a:pt x="77" y="165"/>
                    <a:pt x="78" y="164"/>
                    <a:pt x="79" y="164"/>
                  </a:cubicBezTo>
                  <a:cubicBezTo>
                    <a:pt x="79" y="164"/>
                    <a:pt x="76" y="165"/>
                    <a:pt x="80" y="165"/>
                  </a:cubicBezTo>
                  <a:cubicBezTo>
                    <a:pt x="86" y="165"/>
                    <a:pt x="91" y="165"/>
                    <a:pt x="105" y="165"/>
                  </a:cubicBezTo>
                  <a:cubicBezTo>
                    <a:pt x="106" y="166"/>
                    <a:pt x="107" y="166"/>
                    <a:pt x="108" y="166"/>
                  </a:cubicBezTo>
                  <a:cubicBezTo>
                    <a:pt x="112" y="166"/>
                    <a:pt x="115" y="165"/>
                    <a:pt x="116" y="165"/>
                  </a:cubicBezTo>
                  <a:cubicBezTo>
                    <a:pt x="118" y="165"/>
                    <a:pt x="120" y="164"/>
                    <a:pt x="121" y="164"/>
                  </a:cubicBezTo>
                  <a:cubicBezTo>
                    <a:pt x="123" y="164"/>
                    <a:pt x="125" y="165"/>
                    <a:pt x="127" y="165"/>
                  </a:cubicBezTo>
                  <a:cubicBezTo>
                    <a:pt x="131" y="167"/>
                    <a:pt x="134" y="167"/>
                    <a:pt x="136" y="167"/>
                  </a:cubicBezTo>
                  <a:cubicBezTo>
                    <a:pt x="139" y="167"/>
                    <a:pt x="141" y="166"/>
                    <a:pt x="143" y="166"/>
                  </a:cubicBezTo>
                  <a:cubicBezTo>
                    <a:pt x="145" y="165"/>
                    <a:pt x="147" y="163"/>
                    <a:pt x="162" y="161"/>
                  </a:cubicBezTo>
                  <a:cubicBezTo>
                    <a:pt x="177" y="158"/>
                    <a:pt x="156" y="152"/>
                    <a:pt x="160" y="145"/>
                  </a:cubicBezTo>
                  <a:cubicBezTo>
                    <a:pt x="164" y="138"/>
                    <a:pt x="159" y="136"/>
                    <a:pt x="170" y="135"/>
                  </a:cubicBezTo>
                  <a:cubicBezTo>
                    <a:pt x="180" y="134"/>
                    <a:pt x="191" y="124"/>
                    <a:pt x="192" y="121"/>
                  </a:cubicBezTo>
                  <a:cubicBezTo>
                    <a:pt x="193" y="119"/>
                    <a:pt x="193" y="116"/>
                    <a:pt x="197" y="103"/>
                  </a:cubicBezTo>
                  <a:cubicBezTo>
                    <a:pt x="199" y="98"/>
                    <a:pt x="199" y="97"/>
                    <a:pt x="200" y="97"/>
                  </a:cubicBezTo>
                  <a:cubicBezTo>
                    <a:pt x="201" y="97"/>
                    <a:pt x="202" y="98"/>
                    <a:pt x="204" y="99"/>
                  </a:cubicBezTo>
                  <a:cubicBezTo>
                    <a:pt x="205" y="100"/>
                    <a:pt x="207" y="101"/>
                    <a:pt x="211" y="101"/>
                  </a:cubicBezTo>
                  <a:cubicBezTo>
                    <a:pt x="211" y="101"/>
                    <a:pt x="211" y="101"/>
                    <a:pt x="211" y="101"/>
                  </a:cubicBezTo>
                  <a:cubicBezTo>
                    <a:pt x="223" y="100"/>
                    <a:pt x="222" y="90"/>
                    <a:pt x="232" y="85"/>
                  </a:cubicBezTo>
                  <a:cubicBezTo>
                    <a:pt x="242" y="80"/>
                    <a:pt x="252" y="74"/>
                    <a:pt x="278" y="61"/>
                  </a:cubicBezTo>
                  <a:cubicBezTo>
                    <a:pt x="296" y="51"/>
                    <a:pt x="297" y="50"/>
                    <a:pt x="292" y="50"/>
                  </a:cubicBezTo>
                  <a:cubicBezTo>
                    <a:pt x="291" y="50"/>
                    <a:pt x="291" y="50"/>
                    <a:pt x="290" y="50"/>
                  </a:cubicBezTo>
                  <a:cubicBezTo>
                    <a:pt x="289" y="50"/>
                    <a:pt x="289" y="50"/>
                    <a:pt x="288" y="50"/>
                  </a:cubicBezTo>
                  <a:cubicBezTo>
                    <a:pt x="287" y="50"/>
                    <a:pt x="286" y="50"/>
                    <a:pt x="285" y="50"/>
                  </a:cubicBezTo>
                  <a:cubicBezTo>
                    <a:pt x="275" y="50"/>
                    <a:pt x="280" y="46"/>
                    <a:pt x="297" y="41"/>
                  </a:cubicBezTo>
                  <a:cubicBezTo>
                    <a:pt x="297" y="41"/>
                    <a:pt x="313" y="36"/>
                    <a:pt x="318" y="35"/>
                  </a:cubicBezTo>
                  <a:cubicBezTo>
                    <a:pt x="323" y="34"/>
                    <a:pt x="323" y="22"/>
                    <a:pt x="324" y="19"/>
                  </a:cubicBezTo>
                  <a:cubicBezTo>
                    <a:pt x="320" y="19"/>
                    <a:pt x="286" y="9"/>
                    <a:pt x="284" y="9"/>
                  </a:cubicBezTo>
                  <a:cubicBezTo>
                    <a:pt x="282" y="9"/>
                    <a:pt x="226" y="1"/>
                    <a:pt x="226" y="1"/>
                  </a:cubicBezTo>
                  <a:cubicBezTo>
                    <a:pt x="223" y="12"/>
                    <a:pt x="223" y="12"/>
                    <a:pt x="223" y="12"/>
                  </a:cubicBezTo>
                  <a:cubicBezTo>
                    <a:pt x="223" y="12"/>
                    <a:pt x="210" y="3"/>
                    <a:pt x="212" y="0"/>
                  </a:cubicBezTo>
                  <a:cubicBezTo>
                    <a:pt x="212" y="0"/>
                    <a:pt x="212" y="0"/>
                    <a:pt x="2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 name="Freeform 58">
              <a:extLst>
                <a:ext uri="{FF2B5EF4-FFF2-40B4-BE49-F238E27FC236}">
                  <a16:creationId xmlns="" xmlns:a16="http://schemas.microsoft.com/office/drawing/2014/main" id="{C3C1AC18-D740-4928-9059-236C11FE0ED8}"/>
                </a:ext>
              </a:extLst>
            </p:cNvPr>
            <p:cNvSpPr>
              <a:spLocks/>
            </p:cNvSpPr>
            <p:nvPr/>
          </p:nvSpPr>
          <p:spPr bwMode="auto">
            <a:xfrm>
              <a:off x="2855384" y="387471"/>
              <a:ext cx="270933" cy="219914"/>
            </a:xfrm>
            <a:custGeom>
              <a:avLst/>
              <a:gdLst>
                <a:gd name="T0" fmla="*/ 41 w 96"/>
                <a:gd name="T1" fmla="*/ 0 h 78"/>
                <a:gd name="T2" fmla="*/ 38 w 96"/>
                <a:gd name="T3" fmla="*/ 0 h 78"/>
                <a:gd name="T4" fmla="*/ 16 w 96"/>
                <a:gd name="T5" fmla="*/ 18 h 78"/>
                <a:gd name="T6" fmla="*/ 3 w 96"/>
                <a:gd name="T7" fmla="*/ 29 h 78"/>
                <a:gd name="T8" fmla="*/ 19 w 96"/>
                <a:gd name="T9" fmla="*/ 51 h 78"/>
                <a:gd name="T10" fmla="*/ 26 w 96"/>
                <a:gd name="T11" fmla="*/ 53 h 78"/>
                <a:gd name="T12" fmla="*/ 17 w 96"/>
                <a:gd name="T13" fmla="*/ 66 h 78"/>
                <a:gd name="T14" fmla="*/ 41 w 96"/>
                <a:gd name="T15" fmla="*/ 76 h 78"/>
                <a:gd name="T16" fmla="*/ 48 w 96"/>
                <a:gd name="T17" fmla="*/ 78 h 78"/>
                <a:gd name="T18" fmla="*/ 57 w 96"/>
                <a:gd name="T19" fmla="*/ 73 h 78"/>
                <a:gd name="T20" fmla="*/ 75 w 96"/>
                <a:gd name="T21" fmla="*/ 56 h 78"/>
                <a:gd name="T22" fmla="*/ 94 w 96"/>
                <a:gd name="T23" fmla="*/ 41 h 78"/>
                <a:gd name="T24" fmla="*/ 66 w 96"/>
                <a:gd name="T25" fmla="*/ 23 h 78"/>
                <a:gd name="T26" fmla="*/ 55 w 96"/>
                <a:gd name="T27" fmla="*/ 8 h 78"/>
                <a:gd name="T28" fmla="*/ 41 w 96"/>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78">
                  <a:moveTo>
                    <a:pt x="41" y="0"/>
                  </a:moveTo>
                  <a:cubicBezTo>
                    <a:pt x="40" y="0"/>
                    <a:pt x="39" y="0"/>
                    <a:pt x="38" y="0"/>
                  </a:cubicBezTo>
                  <a:cubicBezTo>
                    <a:pt x="35" y="1"/>
                    <a:pt x="21" y="15"/>
                    <a:pt x="16" y="18"/>
                  </a:cubicBezTo>
                  <a:cubicBezTo>
                    <a:pt x="10" y="20"/>
                    <a:pt x="7" y="23"/>
                    <a:pt x="3" y="29"/>
                  </a:cubicBezTo>
                  <a:cubicBezTo>
                    <a:pt x="0" y="35"/>
                    <a:pt x="14" y="50"/>
                    <a:pt x="19" y="51"/>
                  </a:cubicBezTo>
                  <a:cubicBezTo>
                    <a:pt x="24" y="51"/>
                    <a:pt x="28" y="53"/>
                    <a:pt x="26" y="53"/>
                  </a:cubicBezTo>
                  <a:cubicBezTo>
                    <a:pt x="24" y="53"/>
                    <a:pt x="17" y="64"/>
                    <a:pt x="17" y="66"/>
                  </a:cubicBezTo>
                  <a:cubicBezTo>
                    <a:pt x="18" y="68"/>
                    <a:pt x="34" y="72"/>
                    <a:pt x="41" y="76"/>
                  </a:cubicBezTo>
                  <a:cubicBezTo>
                    <a:pt x="45" y="77"/>
                    <a:pt x="46" y="78"/>
                    <a:pt x="48" y="78"/>
                  </a:cubicBezTo>
                  <a:cubicBezTo>
                    <a:pt x="50" y="78"/>
                    <a:pt x="52" y="77"/>
                    <a:pt x="57" y="73"/>
                  </a:cubicBezTo>
                  <a:cubicBezTo>
                    <a:pt x="57" y="73"/>
                    <a:pt x="68" y="61"/>
                    <a:pt x="75" y="56"/>
                  </a:cubicBezTo>
                  <a:cubicBezTo>
                    <a:pt x="81" y="51"/>
                    <a:pt x="93" y="46"/>
                    <a:pt x="94" y="41"/>
                  </a:cubicBezTo>
                  <a:cubicBezTo>
                    <a:pt x="96" y="37"/>
                    <a:pt x="76" y="31"/>
                    <a:pt x="66" y="23"/>
                  </a:cubicBezTo>
                  <a:cubicBezTo>
                    <a:pt x="55" y="15"/>
                    <a:pt x="57" y="16"/>
                    <a:pt x="55" y="8"/>
                  </a:cubicBezTo>
                  <a:cubicBezTo>
                    <a:pt x="53" y="2"/>
                    <a:pt x="46" y="0"/>
                    <a:pt x="4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 name="Freeform 59">
              <a:extLst>
                <a:ext uri="{FF2B5EF4-FFF2-40B4-BE49-F238E27FC236}">
                  <a16:creationId xmlns="" xmlns:a16="http://schemas.microsoft.com/office/drawing/2014/main" id="{010CFCB4-CF2E-419C-9732-8CE48147764E}"/>
                </a:ext>
              </a:extLst>
            </p:cNvPr>
            <p:cNvSpPr>
              <a:spLocks/>
            </p:cNvSpPr>
            <p:nvPr/>
          </p:nvSpPr>
          <p:spPr bwMode="auto">
            <a:xfrm>
              <a:off x="2781300" y="556636"/>
              <a:ext cx="133351" cy="65552"/>
            </a:xfrm>
            <a:custGeom>
              <a:avLst/>
              <a:gdLst>
                <a:gd name="T0" fmla="*/ 9 w 47"/>
                <a:gd name="T1" fmla="*/ 0 h 23"/>
                <a:gd name="T2" fmla="*/ 5 w 47"/>
                <a:gd name="T3" fmla="*/ 2 h 23"/>
                <a:gd name="T4" fmla="*/ 12 w 47"/>
                <a:gd name="T5" fmla="*/ 21 h 23"/>
                <a:gd name="T6" fmla="*/ 17 w 47"/>
                <a:gd name="T7" fmla="*/ 23 h 23"/>
                <a:gd name="T8" fmla="*/ 23 w 47"/>
                <a:gd name="T9" fmla="*/ 22 h 23"/>
                <a:gd name="T10" fmla="*/ 28 w 47"/>
                <a:gd name="T11" fmla="*/ 21 h 23"/>
                <a:gd name="T12" fmla="*/ 29 w 47"/>
                <a:gd name="T13" fmla="*/ 21 h 23"/>
                <a:gd name="T14" fmla="*/ 28 w 47"/>
                <a:gd name="T15" fmla="*/ 7 h 23"/>
                <a:gd name="T16" fmla="*/ 9 w 47"/>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3">
                  <a:moveTo>
                    <a:pt x="9" y="0"/>
                  </a:moveTo>
                  <a:cubicBezTo>
                    <a:pt x="7" y="0"/>
                    <a:pt x="7" y="1"/>
                    <a:pt x="5" y="2"/>
                  </a:cubicBezTo>
                  <a:cubicBezTo>
                    <a:pt x="0" y="4"/>
                    <a:pt x="8" y="16"/>
                    <a:pt x="12" y="21"/>
                  </a:cubicBezTo>
                  <a:cubicBezTo>
                    <a:pt x="13" y="22"/>
                    <a:pt x="15" y="23"/>
                    <a:pt x="17" y="23"/>
                  </a:cubicBezTo>
                  <a:cubicBezTo>
                    <a:pt x="19" y="23"/>
                    <a:pt x="21" y="23"/>
                    <a:pt x="23" y="22"/>
                  </a:cubicBezTo>
                  <a:cubicBezTo>
                    <a:pt x="25" y="22"/>
                    <a:pt x="27" y="21"/>
                    <a:pt x="28" y="21"/>
                  </a:cubicBezTo>
                  <a:cubicBezTo>
                    <a:pt x="28" y="21"/>
                    <a:pt x="29" y="21"/>
                    <a:pt x="29" y="21"/>
                  </a:cubicBezTo>
                  <a:cubicBezTo>
                    <a:pt x="29" y="21"/>
                    <a:pt x="47" y="15"/>
                    <a:pt x="28" y="7"/>
                  </a:cubicBezTo>
                  <a:cubicBezTo>
                    <a:pt x="15" y="2"/>
                    <a:pt x="11"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1" name="Freeform 60">
              <a:extLst>
                <a:ext uri="{FF2B5EF4-FFF2-40B4-BE49-F238E27FC236}">
                  <a16:creationId xmlns="" xmlns:a16="http://schemas.microsoft.com/office/drawing/2014/main" id="{DA67574F-7719-4764-B2CC-B2722ABDC42C}"/>
                </a:ext>
              </a:extLst>
            </p:cNvPr>
            <p:cNvSpPr>
              <a:spLocks/>
            </p:cNvSpPr>
            <p:nvPr/>
          </p:nvSpPr>
          <p:spPr bwMode="auto">
            <a:xfrm>
              <a:off x="2603500" y="522802"/>
              <a:ext cx="179917" cy="95156"/>
            </a:xfrm>
            <a:custGeom>
              <a:avLst/>
              <a:gdLst>
                <a:gd name="T0" fmla="*/ 11 w 64"/>
                <a:gd name="T1" fmla="*/ 0 h 34"/>
                <a:gd name="T2" fmla="*/ 7 w 64"/>
                <a:gd name="T3" fmla="*/ 10 h 34"/>
                <a:gd name="T4" fmla="*/ 12 w 64"/>
                <a:gd name="T5" fmla="*/ 18 h 34"/>
                <a:gd name="T6" fmla="*/ 11 w 64"/>
                <a:gd name="T7" fmla="*/ 18 h 34"/>
                <a:gd name="T8" fmla="*/ 8 w 64"/>
                <a:gd name="T9" fmla="*/ 17 h 34"/>
                <a:gd name="T10" fmla="*/ 4 w 64"/>
                <a:gd name="T11" fmla="*/ 17 h 34"/>
                <a:gd name="T12" fmla="*/ 4 w 64"/>
                <a:gd name="T13" fmla="*/ 25 h 34"/>
                <a:gd name="T14" fmla="*/ 10 w 64"/>
                <a:gd name="T15" fmla="*/ 30 h 34"/>
                <a:gd name="T16" fmla="*/ 12 w 64"/>
                <a:gd name="T17" fmla="*/ 28 h 34"/>
                <a:gd name="T18" fmla="*/ 15 w 64"/>
                <a:gd name="T19" fmla="*/ 25 h 34"/>
                <a:gd name="T20" fmla="*/ 17 w 64"/>
                <a:gd name="T21" fmla="*/ 26 h 34"/>
                <a:gd name="T22" fmla="*/ 35 w 64"/>
                <a:gd name="T23" fmla="*/ 34 h 34"/>
                <a:gd name="T24" fmla="*/ 60 w 64"/>
                <a:gd name="T25" fmla="*/ 30 h 34"/>
                <a:gd name="T26" fmla="*/ 42 w 64"/>
                <a:gd name="T27" fmla="*/ 14 h 34"/>
                <a:gd name="T28" fmla="*/ 11 w 64"/>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34">
                  <a:moveTo>
                    <a:pt x="11" y="0"/>
                  </a:moveTo>
                  <a:cubicBezTo>
                    <a:pt x="7" y="0"/>
                    <a:pt x="5" y="9"/>
                    <a:pt x="7" y="10"/>
                  </a:cubicBezTo>
                  <a:cubicBezTo>
                    <a:pt x="9" y="12"/>
                    <a:pt x="16" y="16"/>
                    <a:pt x="12" y="18"/>
                  </a:cubicBezTo>
                  <a:cubicBezTo>
                    <a:pt x="12" y="18"/>
                    <a:pt x="12" y="18"/>
                    <a:pt x="11" y="18"/>
                  </a:cubicBezTo>
                  <a:cubicBezTo>
                    <a:pt x="10" y="18"/>
                    <a:pt x="9" y="18"/>
                    <a:pt x="8" y="17"/>
                  </a:cubicBezTo>
                  <a:cubicBezTo>
                    <a:pt x="6" y="17"/>
                    <a:pt x="5" y="17"/>
                    <a:pt x="4" y="17"/>
                  </a:cubicBezTo>
                  <a:cubicBezTo>
                    <a:pt x="1" y="17"/>
                    <a:pt x="0" y="18"/>
                    <a:pt x="4" y="25"/>
                  </a:cubicBezTo>
                  <a:cubicBezTo>
                    <a:pt x="7" y="29"/>
                    <a:pt x="9" y="30"/>
                    <a:pt x="10" y="30"/>
                  </a:cubicBezTo>
                  <a:cubicBezTo>
                    <a:pt x="11" y="30"/>
                    <a:pt x="12" y="29"/>
                    <a:pt x="12" y="28"/>
                  </a:cubicBezTo>
                  <a:cubicBezTo>
                    <a:pt x="13" y="26"/>
                    <a:pt x="14" y="25"/>
                    <a:pt x="15" y="25"/>
                  </a:cubicBezTo>
                  <a:cubicBezTo>
                    <a:pt x="16" y="25"/>
                    <a:pt x="16" y="25"/>
                    <a:pt x="17" y="26"/>
                  </a:cubicBezTo>
                  <a:cubicBezTo>
                    <a:pt x="23" y="29"/>
                    <a:pt x="26" y="33"/>
                    <a:pt x="35" y="34"/>
                  </a:cubicBezTo>
                  <a:cubicBezTo>
                    <a:pt x="35" y="34"/>
                    <a:pt x="56" y="31"/>
                    <a:pt x="60" y="30"/>
                  </a:cubicBezTo>
                  <a:cubicBezTo>
                    <a:pt x="64" y="30"/>
                    <a:pt x="52" y="22"/>
                    <a:pt x="42" y="14"/>
                  </a:cubicBezTo>
                  <a:cubicBezTo>
                    <a:pt x="32" y="5"/>
                    <a:pt x="15"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2" name="Freeform 61">
              <a:extLst>
                <a:ext uri="{FF2B5EF4-FFF2-40B4-BE49-F238E27FC236}">
                  <a16:creationId xmlns="" xmlns:a16="http://schemas.microsoft.com/office/drawing/2014/main" id="{E4E321E5-9396-47EC-B3AF-C0836BA9B80A}"/>
                </a:ext>
              </a:extLst>
            </p:cNvPr>
            <p:cNvSpPr>
              <a:spLocks/>
            </p:cNvSpPr>
            <p:nvPr/>
          </p:nvSpPr>
          <p:spPr bwMode="auto">
            <a:xfrm>
              <a:off x="2201333" y="839985"/>
              <a:ext cx="431800" cy="268549"/>
            </a:xfrm>
            <a:custGeom>
              <a:avLst/>
              <a:gdLst>
                <a:gd name="T0" fmla="*/ 133 w 153"/>
                <a:gd name="T1" fmla="*/ 0 h 95"/>
                <a:gd name="T2" fmla="*/ 121 w 153"/>
                <a:gd name="T3" fmla="*/ 1 h 95"/>
                <a:gd name="T4" fmla="*/ 115 w 153"/>
                <a:gd name="T5" fmla="*/ 1 h 95"/>
                <a:gd name="T6" fmla="*/ 114 w 153"/>
                <a:gd name="T7" fmla="*/ 0 h 95"/>
                <a:gd name="T8" fmla="*/ 106 w 153"/>
                <a:gd name="T9" fmla="*/ 9 h 95"/>
                <a:gd name="T10" fmla="*/ 99 w 153"/>
                <a:gd name="T11" fmla="*/ 20 h 95"/>
                <a:gd name="T12" fmla="*/ 93 w 153"/>
                <a:gd name="T13" fmla="*/ 35 h 95"/>
                <a:gd name="T14" fmla="*/ 89 w 153"/>
                <a:gd name="T15" fmla="*/ 22 h 95"/>
                <a:gd name="T16" fmla="*/ 85 w 153"/>
                <a:gd name="T17" fmla="*/ 18 h 95"/>
                <a:gd name="T18" fmla="*/ 84 w 153"/>
                <a:gd name="T19" fmla="*/ 18 h 95"/>
                <a:gd name="T20" fmla="*/ 74 w 153"/>
                <a:gd name="T21" fmla="*/ 22 h 95"/>
                <a:gd name="T22" fmla="*/ 68 w 153"/>
                <a:gd name="T23" fmla="*/ 18 h 95"/>
                <a:gd name="T24" fmla="*/ 66 w 153"/>
                <a:gd name="T25" fmla="*/ 16 h 95"/>
                <a:gd name="T26" fmla="*/ 61 w 153"/>
                <a:gd name="T27" fmla="*/ 13 h 95"/>
                <a:gd name="T28" fmla="*/ 57 w 153"/>
                <a:gd name="T29" fmla="*/ 15 h 95"/>
                <a:gd name="T30" fmla="*/ 49 w 153"/>
                <a:gd name="T31" fmla="*/ 22 h 95"/>
                <a:gd name="T32" fmla="*/ 45 w 153"/>
                <a:gd name="T33" fmla="*/ 19 h 95"/>
                <a:gd name="T34" fmla="*/ 44 w 153"/>
                <a:gd name="T35" fmla="*/ 6 h 95"/>
                <a:gd name="T36" fmla="*/ 43 w 153"/>
                <a:gd name="T37" fmla="*/ 6 h 95"/>
                <a:gd name="T38" fmla="*/ 35 w 153"/>
                <a:gd name="T39" fmla="*/ 12 h 95"/>
                <a:gd name="T40" fmla="*/ 19 w 153"/>
                <a:gd name="T41" fmla="*/ 19 h 95"/>
                <a:gd name="T42" fmla="*/ 0 w 153"/>
                <a:gd name="T43" fmla="*/ 37 h 95"/>
                <a:gd name="T44" fmla="*/ 7 w 153"/>
                <a:gd name="T45" fmla="*/ 45 h 95"/>
                <a:gd name="T46" fmla="*/ 3 w 153"/>
                <a:gd name="T47" fmla="*/ 56 h 95"/>
                <a:gd name="T48" fmla="*/ 14 w 153"/>
                <a:gd name="T49" fmla="*/ 60 h 95"/>
                <a:gd name="T50" fmla="*/ 4 w 153"/>
                <a:gd name="T51" fmla="*/ 72 h 95"/>
                <a:gd name="T52" fmla="*/ 19 w 153"/>
                <a:gd name="T53" fmla="*/ 83 h 95"/>
                <a:gd name="T54" fmla="*/ 23 w 153"/>
                <a:gd name="T55" fmla="*/ 83 h 95"/>
                <a:gd name="T56" fmla="*/ 35 w 153"/>
                <a:gd name="T57" fmla="*/ 86 h 95"/>
                <a:gd name="T58" fmla="*/ 49 w 153"/>
                <a:gd name="T59" fmla="*/ 95 h 95"/>
                <a:gd name="T60" fmla="*/ 54 w 153"/>
                <a:gd name="T61" fmla="*/ 93 h 95"/>
                <a:gd name="T62" fmla="*/ 73 w 153"/>
                <a:gd name="T63" fmla="*/ 84 h 95"/>
                <a:gd name="T64" fmla="*/ 80 w 153"/>
                <a:gd name="T65" fmla="*/ 83 h 95"/>
                <a:gd name="T66" fmla="*/ 86 w 153"/>
                <a:gd name="T67" fmla="*/ 84 h 95"/>
                <a:gd name="T68" fmla="*/ 92 w 153"/>
                <a:gd name="T69" fmla="*/ 85 h 95"/>
                <a:gd name="T70" fmla="*/ 96 w 153"/>
                <a:gd name="T71" fmla="*/ 84 h 95"/>
                <a:gd name="T72" fmla="*/ 106 w 153"/>
                <a:gd name="T73" fmla="*/ 83 h 95"/>
                <a:gd name="T74" fmla="*/ 113 w 153"/>
                <a:gd name="T75" fmla="*/ 83 h 95"/>
                <a:gd name="T76" fmla="*/ 125 w 153"/>
                <a:gd name="T77" fmla="*/ 89 h 95"/>
                <a:gd name="T78" fmla="*/ 132 w 153"/>
                <a:gd name="T79" fmla="*/ 88 h 95"/>
                <a:gd name="T80" fmla="*/ 139 w 153"/>
                <a:gd name="T81" fmla="*/ 80 h 95"/>
                <a:gd name="T82" fmla="*/ 128 w 153"/>
                <a:gd name="T83" fmla="*/ 75 h 95"/>
                <a:gd name="T84" fmla="*/ 153 w 153"/>
                <a:gd name="T85" fmla="*/ 68 h 95"/>
                <a:gd name="T86" fmla="*/ 136 w 153"/>
                <a:gd name="T87" fmla="*/ 55 h 95"/>
                <a:gd name="T88" fmla="*/ 123 w 153"/>
                <a:gd name="T89" fmla="*/ 43 h 95"/>
                <a:gd name="T90" fmla="*/ 128 w 153"/>
                <a:gd name="T91" fmla="*/ 24 h 95"/>
                <a:gd name="T92" fmla="*/ 133 w 153"/>
                <a:gd name="T9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95">
                  <a:moveTo>
                    <a:pt x="133" y="0"/>
                  </a:moveTo>
                  <a:cubicBezTo>
                    <a:pt x="133" y="0"/>
                    <a:pt x="128" y="1"/>
                    <a:pt x="121" y="1"/>
                  </a:cubicBezTo>
                  <a:cubicBezTo>
                    <a:pt x="119" y="1"/>
                    <a:pt x="117" y="1"/>
                    <a:pt x="115" y="1"/>
                  </a:cubicBezTo>
                  <a:cubicBezTo>
                    <a:pt x="114" y="0"/>
                    <a:pt x="114" y="0"/>
                    <a:pt x="114" y="0"/>
                  </a:cubicBezTo>
                  <a:cubicBezTo>
                    <a:pt x="104" y="0"/>
                    <a:pt x="106" y="8"/>
                    <a:pt x="106" y="9"/>
                  </a:cubicBezTo>
                  <a:cubicBezTo>
                    <a:pt x="107" y="10"/>
                    <a:pt x="99" y="20"/>
                    <a:pt x="99" y="20"/>
                  </a:cubicBezTo>
                  <a:cubicBezTo>
                    <a:pt x="93" y="35"/>
                    <a:pt x="93" y="35"/>
                    <a:pt x="93" y="35"/>
                  </a:cubicBezTo>
                  <a:cubicBezTo>
                    <a:pt x="89" y="30"/>
                    <a:pt x="89" y="22"/>
                    <a:pt x="89" y="22"/>
                  </a:cubicBezTo>
                  <a:cubicBezTo>
                    <a:pt x="89" y="22"/>
                    <a:pt x="87" y="19"/>
                    <a:pt x="85" y="18"/>
                  </a:cubicBezTo>
                  <a:cubicBezTo>
                    <a:pt x="84" y="18"/>
                    <a:pt x="84" y="18"/>
                    <a:pt x="84" y="18"/>
                  </a:cubicBezTo>
                  <a:cubicBezTo>
                    <a:pt x="81" y="18"/>
                    <a:pt x="74" y="22"/>
                    <a:pt x="74" y="22"/>
                  </a:cubicBezTo>
                  <a:cubicBezTo>
                    <a:pt x="74" y="22"/>
                    <a:pt x="70" y="21"/>
                    <a:pt x="68" y="18"/>
                  </a:cubicBezTo>
                  <a:cubicBezTo>
                    <a:pt x="66" y="16"/>
                    <a:pt x="70" y="18"/>
                    <a:pt x="66" y="16"/>
                  </a:cubicBezTo>
                  <a:cubicBezTo>
                    <a:pt x="63" y="14"/>
                    <a:pt x="62" y="13"/>
                    <a:pt x="61" y="13"/>
                  </a:cubicBezTo>
                  <a:cubicBezTo>
                    <a:pt x="60" y="13"/>
                    <a:pt x="59" y="14"/>
                    <a:pt x="57" y="15"/>
                  </a:cubicBezTo>
                  <a:cubicBezTo>
                    <a:pt x="53" y="18"/>
                    <a:pt x="51" y="22"/>
                    <a:pt x="49" y="22"/>
                  </a:cubicBezTo>
                  <a:cubicBezTo>
                    <a:pt x="48" y="22"/>
                    <a:pt x="47" y="21"/>
                    <a:pt x="45" y="19"/>
                  </a:cubicBezTo>
                  <a:cubicBezTo>
                    <a:pt x="41" y="12"/>
                    <a:pt x="46" y="6"/>
                    <a:pt x="44" y="6"/>
                  </a:cubicBezTo>
                  <a:cubicBezTo>
                    <a:pt x="44" y="6"/>
                    <a:pt x="43" y="6"/>
                    <a:pt x="43" y="6"/>
                  </a:cubicBezTo>
                  <a:cubicBezTo>
                    <a:pt x="40" y="7"/>
                    <a:pt x="44" y="10"/>
                    <a:pt x="35" y="12"/>
                  </a:cubicBezTo>
                  <a:cubicBezTo>
                    <a:pt x="25" y="14"/>
                    <a:pt x="24" y="14"/>
                    <a:pt x="19" y="19"/>
                  </a:cubicBezTo>
                  <a:cubicBezTo>
                    <a:pt x="14" y="24"/>
                    <a:pt x="0" y="35"/>
                    <a:pt x="0" y="37"/>
                  </a:cubicBezTo>
                  <a:cubicBezTo>
                    <a:pt x="0" y="39"/>
                    <a:pt x="9" y="43"/>
                    <a:pt x="7" y="45"/>
                  </a:cubicBezTo>
                  <a:cubicBezTo>
                    <a:pt x="5" y="48"/>
                    <a:pt x="3" y="56"/>
                    <a:pt x="3" y="56"/>
                  </a:cubicBezTo>
                  <a:cubicBezTo>
                    <a:pt x="3" y="56"/>
                    <a:pt x="12" y="60"/>
                    <a:pt x="14" y="60"/>
                  </a:cubicBezTo>
                  <a:cubicBezTo>
                    <a:pt x="16" y="61"/>
                    <a:pt x="1" y="72"/>
                    <a:pt x="4" y="72"/>
                  </a:cubicBezTo>
                  <a:cubicBezTo>
                    <a:pt x="6" y="73"/>
                    <a:pt x="19" y="83"/>
                    <a:pt x="19" y="83"/>
                  </a:cubicBezTo>
                  <a:cubicBezTo>
                    <a:pt x="19" y="83"/>
                    <a:pt x="21" y="83"/>
                    <a:pt x="23" y="83"/>
                  </a:cubicBezTo>
                  <a:cubicBezTo>
                    <a:pt x="26" y="83"/>
                    <a:pt x="31" y="84"/>
                    <a:pt x="35" y="86"/>
                  </a:cubicBezTo>
                  <a:cubicBezTo>
                    <a:pt x="39" y="89"/>
                    <a:pt x="43" y="95"/>
                    <a:pt x="49" y="95"/>
                  </a:cubicBezTo>
                  <a:cubicBezTo>
                    <a:pt x="51" y="95"/>
                    <a:pt x="52" y="95"/>
                    <a:pt x="54" y="93"/>
                  </a:cubicBezTo>
                  <a:cubicBezTo>
                    <a:pt x="63" y="88"/>
                    <a:pt x="62" y="87"/>
                    <a:pt x="73" y="84"/>
                  </a:cubicBezTo>
                  <a:cubicBezTo>
                    <a:pt x="75" y="83"/>
                    <a:pt x="77" y="83"/>
                    <a:pt x="80" y="83"/>
                  </a:cubicBezTo>
                  <a:cubicBezTo>
                    <a:pt x="82" y="83"/>
                    <a:pt x="84" y="84"/>
                    <a:pt x="86" y="84"/>
                  </a:cubicBezTo>
                  <a:cubicBezTo>
                    <a:pt x="89" y="84"/>
                    <a:pt x="90" y="85"/>
                    <a:pt x="92" y="85"/>
                  </a:cubicBezTo>
                  <a:cubicBezTo>
                    <a:pt x="93" y="85"/>
                    <a:pt x="94" y="85"/>
                    <a:pt x="96" y="84"/>
                  </a:cubicBezTo>
                  <a:cubicBezTo>
                    <a:pt x="98" y="83"/>
                    <a:pt x="103" y="83"/>
                    <a:pt x="106" y="83"/>
                  </a:cubicBezTo>
                  <a:cubicBezTo>
                    <a:pt x="110" y="83"/>
                    <a:pt x="113" y="83"/>
                    <a:pt x="113" y="83"/>
                  </a:cubicBezTo>
                  <a:cubicBezTo>
                    <a:pt x="113" y="83"/>
                    <a:pt x="114" y="89"/>
                    <a:pt x="125" y="89"/>
                  </a:cubicBezTo>
                  <a:cubicBezTo>
                    <a:pt x="127" y="89"/>
                    <a:pt x="129" y="89"/>
                    <a:pt x="132" y="88"/>
                  </a:cubicBezTo>
                  <a:cubicBezTo>
                    <a:pt x="150" y="85"/>
                    <a:pt x="145" y="80"/>
                    <a:pt x="139" y="80"/>
                  </a:cubicBezTo>
                  <a:cubicBezTo>
                    <a:pt x="133" y="80"/>
                    <a:pt x="125" y="75"/>
                    <a:pt x="128" y="75"/>
                  </a:cubicBezTo>
                  <a:cubicBezTo>
                    <a:pt x="131" y="75"/>
                    <a:pt x="153" y="68"/>
                    <a:pt x="153" y="68"/>
                  </a:cubicBezTo>
                  <a:cubicBezTo>
                    <a:pt x="145" y="64"/>
                    <a:pt x="149" y="60"/>
                    <a:pt x="136" y="55"/>
                  </a:cubicBezTo>
                  <a:cubicBezTo>
                    <a:pt x="123" y="49"/>
                    <a:pt x="123" y="57"/>
                    <a:pt x="123" y="43"/>
                  </a:cubicBezTo>
                  <a:cubicBezTo>
                    <a:pt x="123" y="30"/>
                    <a:pt x="127" y="29"/>
                    <a:pt x="128" y="24"/>
                  </a:cubicBezTo>
                  <a:cubicBezTo>
                    <a:pt x="130" y="18"/>
                    <a:pt x="133" y="0"/>
                    <a:pt x="13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3" name="Freeform 62">
              <a:extLst>
                <a:ext uri="{FF2B5EF4-FFF2-40B4-BE49-F238E27FC236}">
                  <a16:creationId xmlns="" xmlns:a16="http://schemas.microsoft.com/office/drawing/2014/main" id="{1C099E4A-429A-4835-9781-F51EBC18D291}"/>
                </a:ext>
              </a:extLst>
            </p:cNvPr>
            <p:cNvSpPr>
              <a:spLocks/>
            </p:cNvSpPr>
            <p:nvPr/>
          </p:nvSpPr>
          <p:spPr bwMode="auto">
            <a:xfrm>
              <a:off x="2021417" y="791351"/>
              <a:ext cx="279400" cy="183965"/>
            </a:xfrm>
            <a:custGeom>
              <a:avLst/>
              <a:gdLst>
                <a:gd name="T0" fmla="*/ 40 w 99"/>
                <a:gd name="T1" fmla="*/ 0 h 65"/>
                <a:gd name="T2" fmla="*/ 21 w 99"/>
                <a:gd name="T3" fmla="*/ 4 h 65"/>
                <a:gd name="T4" fmla="*/ 23 w 99"/>
                <a:gd name="T5" fmla="*/ 14 h 65"/>
                <a:gd name="T6" fmla="*/ 16 w 99"/>
                <a:gd name="T7" fmla="*/ 31 h 65"/>
                <a:gd name="T8" fmla="*/ 7 w 99"/>
                <a:gd name="T9" fmla="*/ 39 h 65"/>
                <a:gd name="T10" fmla="*/ 5 w 99"/>
                <a:gd name="T11" fmla="*/ 50 h 65"/>
                <a:gd name="T12" fmla="*/ 16 w 99"/>
                <a:gd name="T13" fmla="*/ 60 h 65"/>
                <a:gd name="T14" fmla="*/ 28 w 99"/>
                <a:gd name="T15" fmla="*/ 65 h 65"/>
                <a:gd name="T16" fmla="*/ 33 w 99"/>
                <a:gd name="T17" fmla="*/ 63 h 65"/>
                <a:gd name="T18" fmla="*/ 62 w 99"/>
                <a:gd name="T19" fmla="*/ 41 h 65"/>
                <a:gd name="T20" fmla="*/ 77 w 99"/>
                <a:gd name="T21" fmla="*/ 33 h 65"/>
                <a:gd name="T22" fmla="*/ 96 w 99"/>
                <a:gd name="T23" fmla="*/ 14 h 65"/>
                <a:gd name="T24" fmla="*/ 82 w 99"/>
                <a:gd name="T25" fmla="*/ 4 h 65"/>
                <a:gd name="T26" fmla="*/ 72 w 99"/>
                <a:gd name="T27" fmla="*/ 2 h 65"/>
                <a:gd name="T28" fmla="*/ 66 w 99"/>
                <a:gd name="T29" fmla="*/ 4 h 65"/>
                <a:gd name="T30" fmla="*/ 62 w 99"/>
                <a:gd name="T31" fmla="*/ 6 h 65"/>
                <a:gd name="T32" fmla="*/ 45 w 99"/>
                <a:gd name="T33" fmla="*/ 1 h 65"/>
                <a:gd name="T34" fmla="*/ 40 w 99"/>
                <a:gd name="T3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65">
                  <a:moveTo>
                    <a:pt x="40" y="0"/>
                  </a:moveTo>
                  <a:cubicBezTo>
                    <a:pt x="33" y="0"/>
                    <a:pt x="23" y="2"/>
                    <a:pt x="21" y="4"/>
                  </a:cubicBezTo>
                  <a:cubicBezTo>
                    <a:pt x="19" y="7"/>
                    <a:pt x="21" y="12"/>
                    <a:pt x="23" y="14"/>
                  </a:cubicBezTo>
                  <a:cubicBezTo>
                    <a:pt x="25" y="16"/>
                    <a:pt x="16" y="31"/>
                    <a:pt x="16" y="31"/>
                  </a:cubicBezTo>
                  <a:cubicBezTo>
                    <a:pt x="16" y="31"/>
                    <a:pt x="10" y="37"/>
                    <a:pt x="7" y="39"/>
                  </a:cubicBezTo>
                  <a:cubicBezTo>
                    <a:pt x="4" y="40"/>
                    <a:pt x="0" y="47"/>
                    <a:pt x="5" y="50"/>
                  </a:cubicBezTo>
                  <a:cubicBezTo>
                    <a:pt x="11" y="52"/>
                    <a:pt x="12" y="56"/>
                    <a:pt x="16" y="60"/>
                  </a:cubicBezTo>
                  <a:cubicBezTo>
                    <a:pt x="19" y="62"/>
                    <a:pt x="24" y="65"/>
                    <a:pt x="28" y="65"/>
                  </a:cubicBezTo>
                  <a:cubicBezTo>
                    <a:pt x="30" y="65"/>
                    <a:pt x="31" y="65"/>
                    <a:pt x="33" y="63"/>
                  </a:cubicBezTo>
                  <a:cubicBezTo>
                    <a:pt x="33" y="63"/>
                    <a:pt x="58" y="45"/>
                    <a:pt x="62" y="41"/>
                  </a:cubicBezTo>
                  <a:cubicBezTo>
                    <a:pt x="65" y="37"/>
                    <a:pt x="68" y="35"/>
                    <a:pt x="77" y="33"/>
                  </a:cubicBezTo>
                  <a:cubicBezTo>
                    <a:pt x="87" y="30"/>
                    <a:pt x="93" y="16"/>
                    <a:pt x="96" y="14"/>
                  </a:cubicBezTo>
                  <a:cubicBezTo>
                    <a:pt x="99" y="11"/>
                    <a:pt x="86" y="6"/>
                    <a:pt x="82" y="4"/>
                  </a:cubicBezTo>
                  <a:cubicBezTo>
                    <a:pt x="79" y="3"/>
                    <a:pt x="76" y="2"/>
                    <a:pt x="72" y="2"/>
                  </a:cubicBezTo>
                  <a:cubicBezTo>
                    <a:pt x="69" y="2"/>
                    <a:pt x="67" y="2"/>
                    <a:pt x="66" y="4"/>
                  </a:cubicBezTo>
                  <a:cubicBezTo>
                    <a:pt x="65" y="5"/>
                    <a:pt x="64" y="6"/>
                    <a:pt x="62" y="6"/>
                  </a:cubicBezTo>
                  <a:cubicBezTo>
                    <a:pt x="56" y="6"/>
                    <a:pt x="48" y="3"/>
                    <a:pt x="45" y="1"/>
                  </a:cubicBezTo>
                  <a:cubicBezTo>
                    <a:pt x="44" y="0"/>
                    <a:pt x="42" y="0"/>
                    <a:pt x="4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4" name="Freeform 63">
              <a:extLst>
                <a:ext uri="{FF2B5EF4-FFF2-40B4-BE49-F238E27FC236}">
                  <a16:creationId xmlns="" xmlns:a16="http://schemas.microsoft.com/office/drawing/2014/main" id="{BDE4E01C-A049-4E8F-A69E-621BB93AAC4A}"/>
                </a:ext>
              </a:extLst>
            </p:cNvPr>
            <p:cNvSpPr>
              <a:spLocks/>
            </p:cNvSpPr>
            <p:nvPr/>
          </p:nvSpPr>
          <p:spPr bwMode="auto">
            <a:xfrm>
              <a:off x="2144184" y="634874"/>
              <a:ext cx="205316" cy="90925"/>
            </a:xfrm>
            <a:custGeom>
              <a:avLst/>
              <a:gdLst>
                <a:gd name="T0" fmla="*/ 65 w 72"/>
                <a:gd name="T1" fmla="*/ 0 h 32"/>
                <a:gd name="T2" fmla="*/ 53 w 72"/>
                <a:gd name="T3" fmla="*/ 3 h 32"/>
                <a:gd name="T4" fmla="*/ 29 w 72"/>
                <a:gd name="T5" fmla="*/ 5 h 32"/>
                <a:gd name="T6" fmla="*/ 18 w 72"/>
                <a:gd name="T7" fmla="*/ 15 h 32"/>
                <a:gd name="T8" fmla="*/ 1 w 72"/>
                <a:gd name="T9" fmla="*/ 28 h 32"/>
                <a:gd name="T10" fmla="*/ 9 w 72"/>
                <a:gd name="T11" fmla="*/ 32 h 32"/>
                <a:gd name="T12" fmla="*/ 25 w 72"/>
                <a:gd name="T13" fmla="*/ 29 h 32"/>
                <a:gd name="T14" fmla="*/ 40 w 72"/>
                <a:gd name="T15" fmla="*/ 21 h 32"/>
                <a:gd name="T16" fmla="*/ 42 w 72"/>
                <a:gd name="T17" fmla="*/ 21 h 32"/>
                <a:gd name="T18" fmla="*/ 48 w 72"/>
                <a:gd name="T19" fmla="*/ 21 h 32"/>
                <a:gd name="T20" fmla="*/ 62 w 72"/>
                <a:gd name="T21" fmla="*/ 19 h 32"/>
                <a:gd name="T22" fmla="*/ 69 w 72"/>
                <a:gd name="T23" fmla="*/ 2 h 32"/>
                <a:gd name="T24" fmla="*/ 65 w 72"/>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32">
                  <a:moveTo>
                    <a:pt x="65" y="0"/>
                  </a:moveTo>
                  <a:cubicBezTo>
                    <a:pt x="61" y="0"/>
                    <a:pt x="55" y="3"/>
                    <a:pt x="53" y="3"/>
                  </a:cubicBezTo>
                  <a:cubicBezTo>
                    <a:pt x="49" y="3"/>
                    <a:pt x="32" y="5"/>
                    <a:pt x="29" y="5"/>
                  </a:cubicBezTo>
                  <a:cubicBezTo>
                    <a:pt x="27" y="6"/>
                    <a:pt x="20" y="13"/>
                    <a:pt x="18" y="15"/>
                  </a:cubicBezTo>
                  <a:cubicBezTo>
                    <a:pt x="16" y="17"/>
                    <a:pt x="3" y="20"/>
                    <a:pt x="1" y="28"/>
                  </a:cubicBezTo>
                  <a:cubicBezTo>
                    <a:pt x="0" y="31"/>
                    <a:pt x="4" y="32"/>
                    <a:pt x="9" y="32"/>
                  </a:cubicBezTo>
                  <a:cubicBezTo>
                    <a:pt x="15" y="32"/>
                    <a:pt x="22" y="30"/>
                    <a:pt x="25" y="29"/>
                  </a:cubicBezTo>
                  <a:cubicBezTo>
                    <a:pt x="30" y="27"/>
                    <a:pt x="28" y="21"/>
                    <a:pt x="40" y="21"/>
                  </a:cubicBezTo>
                  <a:cubicBezTo>
                    <a:pt x="40" y="21"/>
                    <a:pt x="41" y="21"/>
                    <a:pt x="42" y="21"/>
                  </a:cubicBezTo>
                  <a:cubicBezTo>
                    <a:pt x="44" y="21"/>
                    <a:pt x="46" y="21"/>
                    <a:pt x="48" y="21"/>
                  </a:cubicBezTo>
                  <a:cubicBezTo>
                    <a:pt x="57" y="21"/>
                    <a:pt x="60" y="20"/>
                    <a:pt x="62" y="19"/>
                  </a:cubicBezTo>
                  <a:cubicBezTo>
                    <a:pt x="64" y="17"/>
                    <a:pt x="72" y="6"/>
                    <a:pt x="69" y="2"/>
                  </a:cubicBezTo>
                  <a:cubicBezTo>
                    <a:pt x="69" y="1"/>
                    <a:pt x="67" y="0"/>
                    <a:pt x="6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5" name="Freeform 64">
              <a:extLst>
                <a:ext uri="{FF2B5EF4-FFF2-40B4-BE49-F238E27FC236}">
                  <a16:creationId xmlns="" xmlns:a16="http://schemas.microsoft.com/office/drawing/2014/main" id="{44227FA2-474B-4EA3-B54F-4070A1AD7656}"/>
                </a:ext>
              </a:extLst>
            </p:cNvPr>
            <p:cNvSpPr>
              <a:spLocks/>
            </p:cNvSpPr>
            <p:nvPr/>
          </p:nvSpPr>
          <p:spPr bwMode="auto">
            <a:xfrm>
              <a:off x="2357967" y="598926"/>
              <a:ext cx="162984" cy="59207"/>
            </a:xfrm>
            <a:custGeom>
              <a:avLst/>
              <a:gdLst>
                <a:gd name="T0" fmla="*/ 8 w 58"/>
                <a:gd name="T1" fmla="*/ 0 h 21"/>
                <a:gd name="T2" fmla="*/ 4 w 58"/>
                <a:gd name="T3" fmla="*/ 1 h 21"/>
                <a:gd name="T4" fmla="*/ 0 w 58"/>
                <a:gd name="T5" fmla="*/ 10 h 21"/>
                <a:gd name="T6" fmla="*/ 15 w 58"/>
                <a:gd name="T7" fmla="*/ 14 h 21"/>
                <a:gd name="T8" fmla="*/ 37 w 58"/>
                <a:gd name="T9" fmla="*/ 20 h 21"/>
                <a:gd name="T10" fmla="*/ 41 w 58"/>
                <a:gd name="T11" fmla="*/ 21 h 21"/>
                <a:gd name="T12" fmla="*/ 50 w 58"/>
                <a:gd name="T13" fmla="*/ 12 h 21"/>
                <a:gd name="T14" fmla="*/ 44 w 58"/>
                <a:gd name="T15" fmla="*/ 4 h 21"/>
                <a:gd name="T16" fmla="*/ 40 w 58"/>
                <a:gd name="T17" fmla="*/ 4 h 21"/>
                <a:gd name="T18" fmla="*/ 31 w 58"/>
                <a:gd name="T19" fmla="*/ 5 h 21"/>
                <a:gd name="T20" fmla="*/ 22 w 58"/>
                <a:gd name="T21" fmla="*/ 6 h 21"/>
                <a:gd name="T22" fmla="*/ 16 w 58"/>
                <a:gd name="T23" fmla="*/ 4 h 21"/>
                <a:gd name="T24" fmla="*/ 8 w 58"/>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21">
                  <a:moveTo>
                    <a:pt x="8" y="0"/>
                  </a:moveTo>
                  <a:cubicBezTo>
                    <a:pt x="7" y="0"/>
                    <a:pt x="5" y="0"/>
                    <a:pt x="4" y="1"/>
                  </a:cubicBezTo>
                  <a:cubicBezTo>
                    <a:pt x="0" y="10"/>
                    <a:pt x="0" y="10"/>
                    <a:pt x="0" y="10"/>
                  </a:cubicBezTo>
                  <a:cubicBezTo>
                    <a:pt x="0" y="10"/>
                    <a:pt x="8" y="10"/>
                    <a:pt x="15" y="14"/>
                  </a:cubicBezTo>
                  <a:cubicBezTo>
                    <a:pt x="23" y="17"/>
                    <a:pt x="29" y="17"/>
                    <a:pt x="37" y="20"/>
                  </a:cubicBezTo>
                  <a:cubicBezTo>
                    <a:pt x="38" y="20"/>
                    <a:pt x="40" y="21"/>
                    <a:pt x="41" y="21"/>
                  </a:cubicBezTo>
                  <a:cubicBezTo>
                    <a:pt x="44" y="21"/>
                    <a:pt x="43" y="17"/>
                    <a:pt x="50" y="12"/>
                  </a:cubicBezTo>
                  <a:cubicBezTo>
                    <a:pt x="58" y="6"/>
                    <a:pt x="49" y="8"/>
                    <a:pt x="44" y="4"/>
                  </a:cubicBezTo>
                  <a:cubicBezTo>
                    <a:pt x="43" y="4"/>
                    <a:pt x="41" y="4"/>
                    <a:pt x="40" y="4"/>
                  </a:cubicBezTo>
                  <a:cubicBezTo>
                    <a:pt x="37" y="4"/>
                    <a:pt x="34" y="4"/>
                    <a:pt x="31" y="5"/>
                  </a:cubicBezTo>
                  <a:cubicBezTo>
                    <a:pt x="28" y="5"/>
                    <a:pt x="24" y="6"/>
                    <a:pt x="22" y="6"/>
                  </a:cubicBezTo>
                  <a:cubicBezTo>
                    <a:pt x="19" y="6"/>
                    <a:pt x="17" y="6"/>
                    <a:pt x="16" y="4"/>
                  </a:cubicBezTo>
                  <a:cubicBezTo>
                    <a:pt x="13" y="1"/>
                    <a:pt x="10" y="0"/>
                    <a:pt x="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65">
              <a:extLst>
                <a:ext uri="{FF2B5EF4-FFF2-40B4-BE49-F238E27FC236}">
                  <a16:creationId xmlns="" xmlns:a16="http://schemas.microsoft.com/office/drawing/2014/main" id="{A2568CEC-F378-4746-A56A-64A63E281B37}"/>
                </a:ext>
              </a:extLst>
            </p:cNvPr>
            <p:cNvSpPr>
              <a:spLocks/>
            </p:cNvSpPr>
            <p:nvPr/>
          </p:nvSpPr>
          <p:spPr bwMode="auto">
            <a:xfrm>
              <a:off x="2425700" y="554522"/>
              <a:ext cx="88900" cy="46520"/>
            </a:xfrm>
            <a:custGeom>
              <a:avLst/>
              <a:gdLst>
                <a:gd name="T0" fmla="*/ 16 w 32"/>
                <a:gd name="T1" fmla="*/ 0 h 17"/>
                <a:gd name="T2" fmla="*/ 13 w 32"/>
                <a:gd name="T3" fmla="*/ 1 h 17"/>
                <a:gd name="T4" fmla="*/ 0 w 32"/>
                <a:gd name="T5" fmla="*/ 7 h 17"/>
                <a:gd name="T6" fmla="*/ 2 w 32"/>
                <a:gd name="T7" fmla="*/ 16 h 17"/>
                <a:gd name="T8" fmla="*/ 3 w 32"/>
                <a:gd name="T9" fmla="*/ 16 h 17"/>
                <a:gd name="T10" fmla="*/ 9 w 32"/>
                <a:gd name="T11" fmla="*/ 17 h 17"/>
                <a:gd name="T12" fmla="*/ 18 w 32"/>
                <a:gd name="T13" fmla="*/ 17 h 17"/>
                <a:gd name="T14" fmla="*/ 27 w 32"/>
                <a:gd name="T15" fmla="*/ 14 h 17"/>
                <a:gd name="T16" fmla="*/ 16 w 32"/>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7">
                  <a:moveTo>
                    <a:pt x="16" y="0"/>
                  </a:moveTo>
                  <a:cubicBezTo>
                    <a:pt x="15" y="0"/>
                    <a:pt x="14" y="0"/>
                    <a:pt x="13" y="1"/>
                  </a:cubicBezTo>
                  <a:cubicBezTo>
                    <a:pt x="8" y="3"/>
                    <a:pt x="0" y="7"/>
                    <a:pt x="0" y="7"/>
                  </a:cubicBezTo>
                  <a:cubicBezTo>
                    <a:pt x="2" y="16"/>
                    <a:pt x="2" y="16"/>
                    <a:pt x="2" y="16"/>
                  </a:cubicBezTo>
                  <a:cubicBezTo>
                    <a:pt x="2" y="16"/>
                    <a:pt x="2" y="16"/>
                    <a:pt x="3" y="16"/>
                  </a:cubicBezTo>
                  <a:cubicBezTo>
                    <a:pt x="4" y="16"/>
                    <a:pt x="7" y="16"/>
                    <a:pt x="9" y="17"/>
                  </a:cubicBezTo>
                  <a:cubicBezTo>
                    <a:pt x="12" y="17"/>
                    <a:pt x="15" y="17"/>
                    <a:pt x="18" y="17"/>
                  </a:cubicBezTo>
                  <a:cubicBezTo>
                    <a:pt x="21" y="17"/>
                    <a:pt x="25" y="17"/>
                    <a:pt x="27" y="14"/>
                  </a:cubicBezTo>
                  <a:cubicBezTo>
                    <a:pt x="32" y="8"/>
                    <a:pt x="22" y="0"/>
                    <a:pt x="1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7" name="Freeform 66">
              <a:extLst>
                <a:ext uri="{FF2B5EF4-FFF2-40B4-BE49-F238E27FC236}">
                  <a16:creationId xmlns="" xmlns:a16="http://schemas.microsoft.com/office/drawing/2014/main" id="{190BB6D9-4AC9-4885-ABF9-94DB8A12DD6D}"/>
                </a:ext>
              </a:extLst>
            </p:cNvPr>
            <p:cNvSpPr>
              <a:spLocks/>
            </p:cNvSpPr>
            <p:nvPr/>
          </p:nvSpPr>
          <p:spPr bwMode="auto">
            <a:xfrm>
              <a:off x="2260600" y="677166"/>
              <a:ext cx="321733" cy="122644"/>
            </a:xfrm>
            <a:custGeom>
              <a:avLst/>
              <a:gdLst>
                <a:gd name="T0" fmla="*/ 88 w 114"/>
                <a:gd name="T1" fmla="*/ 0 h 43"/>
                <a:gd name="T2" fmla="*/ 86 w 114"/>
                <a:gd name="T3" fmla="*/ 0 h 43"/>
                <a:gd name="T4" fmla="*/ 69 w 114"/>
                <a:gd name="T5" fmla="*/ 4 h 43"/>
                <a:gd name="T6" fmla="*/ 76 w 114"/>
                <a:gd name="T7" fmla="*/ 16 h 43"/>
                <a:gd name="T8" fmla="*/ 65 w 114"/>
                <a:gd name="T9" fmla="*/ 20 h 43"/>
                <a:gd name="T10" fmla="*/ 60 w 114"/>
                <a:gd name="T11" fmla="*/ 16 h 43"/>
                <a:gd name="T12" fmla="*/ 42 w 114"/>
                <a:gd name="T13" fmla="*/ 6 h 43"/>
                <a:gd name="T14" fmla="*/ 38 w 114"/>
                <a:gd name="T15" fmla="*/ 7 h 43"/>
                <a:gd name="T16" fmla="*/ 14 w 114"/>
                <a:gd name="T17" fmla="*/ 11 h 43"/>
                <a:gd name="T18" fmla="*/ 5 w 114"/>
                <a:gd name="T19" fmla="*/ 23 h 43"/>
                <a:gd name="T20" fmla="*/ 5 w 114"/>
                <a:gd name="T21" fmla="*/ 27 h 43"/>
                <a:gd name="T22" fmla="*/ 6 w 114"/>
                <a:gd name="T23" fmla="*/ 27 h 43"/>
                <a:gd name="T24" fmla="*/ 10 w 114"/>
                <a:gd name="T25" fmla="*/ 26 h 43"/>
                <a:gd name="T26" fmla="*/ 17 w 114"/>
                <a:gd name="T27" fmla="*/ 25 h 43"/>
                <a:gd name="T28" fmla="*/ 26 w 114"/>
                <a:gd name="T29" fmla="*/ 27 h 43"/>
                <a:gd name="T30" fmla="*/ 43 w 114"/>
                <a:gd name="T31" fmla="*/ 32 h 43"/>
                <a:gd name="T32" fmla="*/ 34 w 114"/>
                <a:gd name="T33" fmla="*/ 36 h 43"/>
                <a:gd name="T34" fmla="*/ 44 w 114"/>
                <a:gd name="T35" fmla="*/ 43 h 43"/>
                <a:gd name="T36" fmla="*/ 49 w 114"/>
                <a:gd name="T37" fmla="*/ 41 h 43"/>
                <a:gd name="T38" fmla="*/ 67 w 114"/>
                <a:gd name="T39" fmla="*/ 34 h 43"/>
                <a:gd name="T40" fmla="*/ 79 w 114"/>
                <a:gd name="T41" fmla="*/ 36 h 43"/>
                <a:gd name="T42" fmla="*/ 90 w 114"/>
                <a:gd name="T43" fmla="*/ 34 h 43"/>
                <a:gd name="T44" fmla="*/ 108 w 114"/>
                <a:gd name="T45" fmla="*/ 26 h 43"/>
                <a:gd name="T46" fmla="*/ 112 w 114"/>
                <a:gd name="T47" fmla="*/ 18 h 43"/>
                <a:gd name="T48" fmla="*/ 106 w 114"/>
                <a:gd name="T49" fmla="*/ 13 h 43"/>
                <a:gd name="T50" fmla="*/ 102 w 114"/>
                <a:gd name="T51" fmla="*/ 14 h 43"/>
                <a:gd name="T52" fmla="*/ 98 w 114"/>
                <a:gd name="T53" fmla="*/ 13 h 43"/>
                <a:gd name="T54" fmla="*/ 92 w 114"/>
                <a:gd name="T55" fmla="*/ 6 h 43"/>
                <a:gd name="T56" fmla="*/ 88 w 114"/>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88" y="0"/>
                  </a:moveTo>
                  <a:cubicBezTo>
                    <a:pt x="88" y="0"/>
                    <a:pt x="87" y="0"/>
                    <a:pt x="86" y="0"/>
                  </a:cubicBezTo>
                  <a:cubicBezTo>
                    <a:pt x="80" y="0"/>
                    <a:pt x="62" y="1"/>
                    <a:pt x="69" y="4"/>
                  </a:cubicBezTo>
                  <a:cubicBezTo>
                    <a:pt x="76" y="6"/>
                    <a:pt x="76" y="16"/>
                    <a:pt x="76" y="16"/>
                  </a:cubicBezTo>
                  <a:cubicBezTo>
                    <a:pt x="72" y="17"/>
                    <a:pt x="68" y="20"/>
                    <a:pt x="65" y="20"/>
                  </a:cubicBezTo>
                  <a:cubicBezTo>
                    <a:pt x="63" y="20"/>
                    <a:pt x="62" y="19"/>
                    <a:pt x="60" y="16"/>
                  </a:cubicBezTo>
                  <a:cubicBezTo>
                    <a:pt x="56" y="9"/>
                    <a:pt x="48" y="6"/>
                    <a:pt x="42" y="6"/>
                  </a:cubicBezTo>
                  <a:cubicBezTo>
                    <a:pt x="40" y="6"/>
                    <a:pt x="39" y="6"/>
                    <a:pt x="38" y="7"/>
                  </a:cubicBezTo>
                  <a:cubicBezTo>
                    <a:pt x="33" y="9"/>
                    <a:pt x="13" y="7"/>
                    <a:pt x="14" y="11"/>
                  </a:cubicBezTo>
                  <a:cubicBezTo>
                    <a:pt x="14" y="16"/>
                    <a:pt x="9" y="23"/>
                    <a:pt x="5" y="23"/>
                  </a:cubicBezTo>
                  <a:cubicBezTo>
                    <a:pt x="0" y="24"/>
                    <a:pt x="3" y="27"/>
                    <a:pt x="5" y="27"/>
                  </a:cubicBezTo>
                  <a:cubicBezTo>
                    <a:pt x="6" y="27"/>
                    <a:pt x="6" y="27"/>
                    <a:pt x="6" y="27"/>
                  </a:cubicBezTo>
                  <a:cubicBezTo>
                    <a:pt x="7" y="27"/>
                    <a:pt x="8" y="27"/>
                    <a:pt x="10" y="26"/>
                  </a:cubicBezTo>
                  <a:cubicBezTo>
                    <a:pt x="11" y="26"/>
                    <a:pt x="13" y="25"/>
                    <a:pt x="17" y="25"/>
                  </a:cubicBezTo>
                  <a:cubicBezTo>
                    <a:pt x="19" y="25"/>
                    <a:pt x="22" y="26"/>
                    <a:pt x="26" y="27"/>
                  </a:cubicBezTo>
                  <a:cubicBezTo>
                    <a:pt x="41" y="30"/>
                    <a:pt x="45" y="30"/>
                    <a:pt x="43" y="32"/>
                  </a:cubicBezTo>
                  <a:cubicBezTo>
                    <a:pt x="41" y="35"/>
                    <a:pt x="31" y="34"/>
                    <a:pt x="34" y="36"/>
                  </a:cubicBezTo>
                  <a:cubicBezTo>
                    <a:pt x="36" y="38"/>
                    <a:pt x="39" y="43"/>
                    <a:pt x="44" y="43"/>
                  </a:cubicBezTo>
                  <a:cubicBezTo>
                    <a:pt x="46" y="43"/>
                    <a:pt x="47" y="42"/>
                    <a:pt x="49" y="41"/>
                  </a:cubicBezTo>
                  <a:cubicBezTo>
                    <a:pt x="58" y="36"/>
                    <a:pt x="59" y="34"/>
                    <a:pt x="67" y="34"/>
                  </a:cubicBezTo>
                  <a:cubicBezTo>
                    <a:pt x="72" y="34"/>
                    <a:pt x="73" y="36"/>
                    <a:pt x="79" y="36"/>
                  </a:cubicBezTo>
                  <a:cubicBezTo>
                    <a:pt x="81" y="36"/>
                    <a:pt x="85" y="36"/>
                    <a:pt x="90" y="34"/>
                  </a:cubicBezTo>
                  <a:cubicBezTo>
                    <a:pt x="107" y="30"/>
                    <a:pt x="108" y="26"/>
                    <a:pt x="108" y="26"/>
                  </a:cubicBezTo>
                  <a:cubicBezTo>
                    <a:pt x="108" y="26"/>
                    <a:pt x="114" y="21"/>
                    <a:pt x="112" y="18"/>
                  </a:cubicBezTo>
                  <a:cubicBezTo>
                    <a:pt x="110" y="15"/>
                    <a:pt x="108" y="13"/>
                    <a:pt x="106" y="13"/>
                  </a:cubicBezTo>
                  <a:cubicBezTo>
                    <a:pt x="105" y="13"/>
                    <a:pt x="104" y="14"/>
                    <a:pt x="102" y="14"/>
                  </a:cubicBezTo>
                  <a:cubicBezTo>
                    <a:pt x="101" y="14"/>
                    <a:pt x="100" y="14"/>
                    <a:pt x="98" y="13"/>
                  </a:cubicBezTo>
                  <a:cubicBezTo>
                    <a:pt x="94" y="9"/>
                    <a:pt x="95" y="13"/>
                    <a:pt x="92" y="6"/>
                  </a:cubicBezTo>
                  <a:cubicBezTo>
                    <a:pt x="89" y="0"/>
                    <a:pt x="91" y="0"/>
                    <a:pt x="8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8" name="Freeform 67">
              <a:extLst>
                <a:ext uri="{FF2B5EF4-FFF2-40B4-BE49-F238E27FC236}">
                  <a16:creationId xmlns="" xmlns:a16="http://schemas.microsoft.com/office/drawing/2014/main" id="{38DE10E7-115D-493C-9E4F-8D03BA15CCA4}"/>
                </a:ext>
              </a:extLst>
            </p:cNvPr>
            <p:cNvSpPr>
              <a:spLocks noEditPoints="1"/>
            </p:cNvSpPr>
            <p:nvPr/>
          </p:nvSpPr>
          <p:spPr bwMode="auto">
            <a:xfrm>
              <a:off x="2631017" y="816726"/>
              <a:ext cx="167216" cy="160706"/>
            </a:xfrm>
            <a:custGeom>
              <a:avLst/>
              <a:gdLst>
                <a:gd name="T0" fmla="*/ 22 w 59"/>
                <a:gd name="T1" fmla="*/ 56 h 57"/>
                <a:gd name="T2" fmla="*/ 21 w 59"/>
                <a:gd name="T3" fmla="*/ 57 h 57"/>
                <a:gd name="T4" fmla="*/ 22 w 59"/>
                <a:gd name="T5" fmla="*/ 57 h 57"/>
                <a:gd name="T6" fmla="*/ 22 w 59"/>
                <a:gd name="T7" fmla="*/ 56 h 57"/>
                <a:gd name="T8" fmla="*/ 35 w 59"/>
                <a:gd name="T9" fmla="*/ 0 h 57"/>
                <a:gd name="T10" fmla="*/ 32 w 59"/>
                <a:gd name="T11" fmla="*/ 1 h 57"/>
                <a:gd name="T12" fmla="*/ 11 w 59"/>
                <a:gd name="T13" fmla="*/ 7 h 57"/>
                <a:gd name="T14" fmla="*/ 11 w 59"/>
                <a:gd name="T15" fmla="*/ 18 h 57"/>
                <a:gd name="T16" fmla="*/ 0 w 59"/>
                <a:gd name="T17" fmla="*/ 23 h 57"/>
                <a:gd name="T18" fmla="*/ 4 w 59"/>
                <a:gd name="T19" fmla="*/ 37 h 57"/>
                <a:gd name="T20" fmla="*/ 16 w 59"/>
                <a:gd name="T21" fmla="*/ 47 h 57"/>
                <a:gd name="T22" fmla="*/ 22 w 59"/>
                <a:gd name="T23" fmla="*/ 56 h 57"/>
                <a:gd name="T24" fmla="*/ 34 w 59"/>
                <a:gd name="T25" fmla="*/ 49 h 57"/>
                <a:gd name="T26" fmla="*/ 44 w 59"/>
                <a:gd name="T27" fmla="*/ 46 h 57"/>
                <a:gd name="T28" fmla="*/ 45 w 59"/>
                <a:gd name="T29" fmla="*/ 46 h 57"/>
                <a:gd name="T30" fmla="*/ 44 w 59"/>
                <a:gd name="T31" fmla="*/ 46 h 57"/>
                <a:gd name="T32" fmla="*/ 46 w 59"/>
                <a:gd name="T33" fmla="*/ 39 h 57"/>
                <a:gd name="T34" fmla="*/ 48 w 59"/>
                <a:gd name="T35" fmla="*/ 28 h 57"/>
                <a:gd name="T36" fmla="*/ 41 w 59"/>
                <a:gd name="T37" fmla="*/ 17 h 57"/>
                <a:gd name="T38" fmla="*/ 51 w 59"/>
                <a:gd name="T39" fmla="*/ 6 h 57"/>
                <a:gd name="T40" fmla="*/ 35 w 59"/>
                <a:gd name="T4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57">
                  <a:moveTo>
                    <a:pt x="22" y="56"/>
                  </a:moveTo>
                  <a:cubicBezTo>
                    <a:pt x="21" y="56"/>
                    <a:pt x="21" y="57"/>
                    <a:pt x="21" y="57"/>
                  </a:cubicBezTo>
                  <a:cubicBezTo>
                    <a:pt x="21" y="57"/>
                    <a:pt x="22" y="57"/>
                    <a:pt x="22" y="57"/>
                  </a:cubicBezTo>
                  <a:cubicBezTo>
                    <a:pt x="22" y="56"/>
                    <a:pt x="22" y="56"/>
                    <a:pt x="22" y="56"/>
                  </a:cubicBezTo>
                  <a:moveTo>
                    <a:pt x="35" y="0"/>
                  </a:moveTo>
                  <a:cubicBezTo>
                    <a:pt x="34" y="0"/>
                    <a:pt x="33" y="1"/>
                    <a:pt x="32" y="1"/>
                  </a:cubicBezTo>
                  <a:cubicBezTo>
                    <a:pt x="27" y="5"/>
                    <a:pt x="11" y="7"/>
                    <a:pt x="11" y="7"/>
                  </a:cubicBezTo>
                  <a:cubicBezTo>
                    <a:pt x="11" y="18"/>
                    <a:pt x="11" y="18"/>
                    <a:pt x="11" y="18"/>
                  </a:cubicBezTo>
                  <a:cubicBezTo>
                    <a:pt x="0" y="23"/>
                    <a:pt x="0" y="23"/>
                    <a:pt x="0" y="23"/>
                  </a:cubicBezTo>
                  <a:cubicBezTo>
                    <a:pt x="0" y="23"/>
                    <a:pt x="0" y="34"/>
                    <a:pt x="4" y="37"/>
                  </a:cubicBezTo>
                  <a:cubicBezTo>
                    <a:pt x="9" y="40"/>
                    <a:pt x="20" y="43"/>
                    <a:pt x="16" y="47"/>
                  </a:cubicBezTo>
                  <a:cubicBezTo>
                    <a:pt x="13" y="49"/>
                    <a:pt x="20" y="54"/>
                    <a:pt x="22" y="56"/>
                  </a:cubicBezTo>
                  <a:cubicBezTo>
                    <a:pt x="24" y="54"/>
                    <a:pt x="29" y="51"/>
                    <a:pt x="34" y="49"/>
                  </a:cubicBezTo>
                  <a:cubicBezTo>
                    <a:pt x="39" y="47"/>
                    <a:pt x="43" y="46"/>
                    <a:pt x="44" y="46"/>
                  </a:cubicBezTo>
                  <a:cubicBezTo>
                    <a:pt x="44" y="46"/>
                    <a:pt x="45" y="46"/>
                    <a:pt x="45" y="46"/>
                  </a:cubicBezTo>
                  <a:cubicBezTo>
                    <a:pt x="44" y="46"/>
                    <a:pt x="44" y="46"/>
                    <a:pt x="44" y="46"/>
                  </a:cubicBezTo>
                  <a:cubicBezTo>
                    <a:pt x="44" y="46"/>
                    <a:pt x="45" y="42"/>
                    <a:pt x="46" y="39"/>
                  </a:cubicBezTo>
                  <a:cubicBezTo>
                    <a:pt x="47" y="35"/>
                    <a:pt x="48" y="28"/>
                    <a:pt x="48" y="28"/>
                  </a:cubicBezTo>
                  <a:cubicBezTo>
                    <a:pt x="48" y="28"/>
                    <a:pt x="51" y="18"/>
                    <a:pt x="41" y="17"/>
                  </a:cubicBezTo>
                  <a:cubicBezTo>
                    <a:pt x="32" y="17"/>
                    <a:pt x="59" y="6"/>
                    <a:pt x="51" y="6"/>
                  </a:cubicBezTo>
                  <a:cubicBezTo>
                    <a:pt x="44" y="6"/>
                    <a:pt x="40" y="0"/>
                    <a:pt x="3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9" name="Freeform 68">
              <a:extLst>
                <a:ext uri="{FF2B5EF4-FFF2-40B4-BE49-F238E27FC236}">
                  <a16:creationId xmlns="" xmlns:a16="http://schemas.microsoft.com/office/drawing/2014/main" id="{9F033411-D554-4DB9-952C-8F44CD151EFA}"/>
                </a:ext>
              </a:extLst>
            </p:cNvPr>
            <p:cNvSpPr>
              <a:spLocks/>
            </p:cNvSpPr>
            <p:nvPr/>
          </p:nvSpPr>
          <p:spPr bwMode="auto">
            <a:xfrm>
              <a:off x="2607733" y="675050"/>
              <a:ext cx="266700" cy="122644"/>
            </a:xfrm>
            <a:custGeom>
              <a:avLst/>
              <a:gdLst>
                <a:gd name="T0" fmla="*/ 30 w 94"/>
                <a:gd name="T1" fmla="*/ 0 h 43"/>
                <a:gd name="T2" fmla="*/ 25 w 94"/>
                <a:gd name="T3" fmla="*/ 1 h 43"/>
                <a:gd name="T4" fmla="*/ 20 w 94"/>
                <a:gd name="T5" fmla="*/ 12 h 43"/>
                <a:gd name="T6" fmla="*/ 6 w 94"/>
                <a:gd name="T7" fmla="*/ 2 h 43"/>
                <a:gd name="T8" fmla="*/ 5 w 94"/>
                <a:gd name="T9" fmla="*/ 2 h 43"/>
                <a:gd name="T10" fmla="*/ 6 w 94"/>
                <a:gd name="T11" fmla="*/ 14 h 43"/>
                <a:gd name="T12" fmla="*/ 4 w 94"/>
                <a:gd name="T13" fmla="*/ 26 h 43"/>
                <a:gd name="T14" fmla="*/ 11 w 94"/>
                <a:gd name="T15" fmla="*/ 32 h 43"/>
                <a:gd name="T16" fmla="*/ 13 w 94"/>
                <a:gd name="T17" fmla="*/ 43 h 43"/>
                <a:gd name="T18" fmla="*/ 18 w 94"/>
                <a:gd name="T19" fmla="*/ 42 h 43"/>
                <a:gd name="T20" fmla="*/ 38 w 94"/>
                <a:gd name="T21" fmla="*/ 40 h 43"/>
                <a:gd name="T22" fmla="*/ 45 w 94"/>
                <a:gd name="T23" fmla="*/ 40 h 43"/>
                <a:gd name="T24" fmla="*/ 51 w 94"/>
                <a:gd name="T25" fmla="*/ 40 h 43"/>
                <a:gd name="T26" fmla="*/ 58 w 94"/>
                <a:gd name="T27" fmla="*/ 40 h 43"/>
                <a:gd name="T28" fmla="*/ 81 w 94"/>
                <a:gd name="T29" fmla="*/ 38 h 43"/>
                <a:gd name="T30" fmla="*/ 94 w 94"/>
                <a:gd name="T31" fmla="*/ 33 h 43"/>
                <a:gd name="T32" fmla="*/ 85 w 94"/>
                <a:gd name="T33" fmla="*/ 16 h 43"/>
                <a:gd name="T34" fmla="*/ 84 w 94"/>
                <a:gd name="T35" fmla="*/ 16 h 43"/>
                <a:gd name="T36" fmla="*/ 74 w 94"/>
                <a:gd name="T37" fmla="*/ 21 h 43"/>
                <a:gd name="T38" fmla="*/ 63 w 94"/>
                <a:gd name="T39" fmla="*/ 10 h 43"/>
                <a:gd name="T40" fmla="*/ 60 w 94"/>
                <a:gd name="T41" fmla="*/ 1 h 43"/>
                <a:gd name="T42" fmla="*/ 50 w 94"/>
                <a:gd name="T43" fmla="*/ 0 h 43"/>
                <a:gd name="T44" fmla="*/ 39 w 94"/>
                <a:gd name="T45" fmla="*/ 0 h 43"/>
                <a:gd name="T46" fmla="*/ 30 w 94"/>
                <a:gd name="T4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43">
                  <a:moveTo>
                    <a:pt x="30" y="0"/>
                  </a:moveTo>
                  <a:cubicBezTo>
                    <a:pt x="27" y="0"/>
                    <a:pt x="25" y="0"/>
                    <a:pt x="25" y="1"/>
                  </a:cubicBezTo>
                  <a:cubicBezTo>
                    <a:pt x="25" y="4"/>
                    <a:pt x="20" y="12"/>
                    <a:pt x="20" y="12"/>
                  </a:cubicBezTo>
                  <a:cubicBezTo>
                    <a:pt x="15" y="6"/>
                    <a:pt x="10" y="2"/>
                    <a:pt x="6" y="2"/>
                  </a:cubicBezTo>
                  <a:cubicBezTo>
                    <a:pt x="6" y="2"/>
                    <a:pt x="6" y="2"/>
                    <a:pt x="5" y="2"/>
                  </a:cubicBezTo>
                  <a:cubicBezTo>
                    <a:pt x="2" y="3"/>
                    <a:pt x="8" y="10"/>
                    <a:pt x="6" y="14"/>
                  </a:cubicBezTo>
                  <a:cubicBezTo>
                    <a:pt x="5" y="17"/>
                    <a:pt x="9" y="24"/>
                    <a:pt x="4" y="26"/>
                  </a:cubicBezTo>
                  <a:cubicBezTo>
                    <a:pt x="0" y="28"/>
                    <a:pt x="4" y="25"/>
                    <a:pt x="11" y="32"/>
                  </a:cubicBezTo>
                  <a:cubicBezTo>
                    <a:pt x="16" y="38"/>
                    <a:pt x="8" y="43"/>
                    <a:pt x="13" y="43"/>
                  </a:cubicBezTo>
                  <a:cubicBezTo>
                    <a:pt x="14" y="43"/>
                    <a:pt x="15" y="43"/>
                    <a:pt x="18" y="42"/>
                  </a:cubicBezTo>
                  <a:cubicBezTo>
                    <a:pt x="25" y="40"/>
                    <a:pt x="32" y="40"/>
                    <a:pt x="38" y="40"/>
                  </a:cubicBezTo>
                  <a:cubicBezTo>
                    <a:pt x="41" y="40"/>
                    <a:pt x="43" y="40"/>
                    <a:pt x="45" y="40"/>
                  </a:cubicBezTo>
                  <a:cubicBezTo>
                    <a:pt x="47" y="40"/>
                    <a:pt x="49" y="40"/>
                    <a:pt x="51" y="40"/>
                  </a:cubicBezTo>
                  <a:cubicBezTo>
                    <a:pt x="54" y="40"/>
                    <a:pt x="56" y="40"/>
                    <a:pt x="58" y="40"/>
                  </a:cubicBezTo>
                  <a:cubicBezTo>
                    <a:pt x="70" y="39"/>
                    <a:pt x="81" y="38"/>
                    <a:pt x="81" y="38"/>
                  </a:cubicBezTo>
                  <a:cubicBezTo>
                    <a:pt x="94" y="33"/>
                    <a:pt x="94" y="33"/>
                    <a:pt x="94" y="33"/>
                  </a:cubicBezTo>
                  <a:cubicBezTo>
                    <a:pt x="94" y="33"/>
                    <a:pt x="88" y="18"/>
                    <a:pt x="85" y="16"/>
                  </a:cubicBezTo>
                  <a:cubicBezTo>
                    <a:pt x="85" y="16"/>
                    <a:pt x="84" y="16"/>
                    <a:pt x="84" y="16"/>
                  </a:cubicBezTo>
                  <a:cubicBezTo>
                    <a:pt x="80" y="16"/>
                    <a:pt x="74" y="21"/>
                    <a:pt x="74" y="21"/>
                  </a:cubicBezTo>
                  <a:cubicBezTo>
                    <a:pt x="74" y="21"/>
                    <a:pt x="63" y="12"/>
                    <a:pt x="63" y="10"/>
                  </a:cubicBezTo>
                  <a:cubicBezTo>
                    <a:pt x="63" y="7"/>
                    <a:pt x="64" y="2"/>
                    <a:pt x="60" y="1"/>
                  </a:cubicBezTo>
                  <a:cubicBezTo>
                    <a:pt x="58" y="0"/>
                    <a:pt x="54" y="0"/>
                    <a:pt x="50" y="0"/>
                  </a:cubicBezTo>
                  <a:cubicBezTo>
                    <a:pt x="46" y="0"/>
                    <a:pt x="42" y="0"/>
                    <a:pt x="39" y="0"/>
                  </a:cubicBezTo>
                  <a:cubicBezTo>
                    <a:pt x="36" y="0"/>
                    <a:pt x="33" y="0"/>
                    <a:pt x="3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69">
              <a:extLst>
                <a:ext uri="{FF2B5EF4-FFF2-40B4-BE49-F238E27FC236}">
                  <a16:creationId xmlns="" xmlns:a16="http://schemas.microsoft.com/office/drawing/2014/main" id="{3A2498A0-0B1B-42EC-B7ED-B1BC6D82DE1A}"/>
                </a:ext>
              </a:extLst>
            </p:cNvPr>
            <p:cNvSpPr>
              <a:spLocks/>
            </p:cNvSpPr>
            <p:nvPr/>
          </p:nvSpPr>
          <p:spPr bwMode="auto">
            <a:xfrm>
              <a:off x="2906184" y="831528"/>
              <a:ext cx="698500" cy="638595"/>
            </a:xfrm>
            <a:custGeom>
              <a:avLst/>
              <a:gdLst>
                <a:gd name="T0" fmla="*/ 97 w 247"/>
                <a:gd name="T1" fmla="*/ 2 h 226"/>
                <a:gd name="T2" fmla="*/ 91 w 247"/>
                <a:gd name="T3" fmla="*/ 4 h 226"/>
                <a:gd name="T4" fmla="*/ 88 w 247"/>
                <a:gd name="T5" fmla="*/ 12 h 226"/>
                <a:gd name="T6" fmla="*/ 87 w 247"/>
                <a:gd name="T7" fmla="*/ 33 h 226"/>
                <a:gd name="T8" fmla="*/ 68 w 247"/>
                <a:gd name="T9" fmla="*/ 6 h 226"/>
                <a:gd name="T10" fmla="*/ 57 w 247"/>
                <a:gd name="T11" fmla="*/ 2 h 226"/>
                <a:gd name="T12" fmla="*/ 35 w 247"/>
                <a:gd name="T13" fmla="*/ 4 h 226"/>
                <a:gd name="T14" fmla="*/ 20 w 247"/>
                <a:gd name="T15" fmla="*/ 54 h 226"/>
                <a:gd name="T16" fmla="*/ 72 w 247"/>
                <a:gd name="T17" fmla="*/ 69 h 226"/>
                <a:gd name="T18" fmla="*/ 74 w 247"/>
                <a:gd name="T19" fmla="*/ 69 h 226"/>
                <a:gd name="T20" fmla="*/ 102 w 247"/>
                <a:gd name="T21" fmla="*/ 58 h 226"/>
                <a:gd name="T22" fmla="*/ 122 w 247"/>
                <a:gd name="T23" fmla="*/ 92 h 226"/>
                <a:gd name="T24" fmla="*/ 131 w 247"/>
                <a:gd name="T25" fmla="*/ 107 h 226"/>
                <a:gd name="T26" fmla="*/ 143 w 247"/>
                <a:gd name="T27" fmla="*/ 119 h 226"/>
                <a:gd name="T28" fmla="*/ 120 w 247"/>
                <a:gd name="T29" fmla="*/ 154 h 226"/>
                <a:gd name="T30" fmla="*/ 111 w 247"/>
                <a:gd name="T31" fmla="*/ 151 h 226"/>
                <a:gd name="T32" fmla="*/ 94 w 247"/>
                <a:gd name="T33" fmla="*/ 148 h 226"/>
                <a:gd name="T34" fmla="*/ 86 w 247"/>
                <a:gd name="T35" fmla="*/ 186 h 226"/>
                <a:gd name="T36" fmla="*/ 121 w 247"/>
                <a:gd name="T37" fmla="*/ 171 h 226"/>
                <a:gd name="T38" fmla="*/ 142 w 247"/>
                <a:gd name="T39" fmla="*/ 199 h 226"/>
                <a:gd name="T40" fmla="*/ 165 w 247"/>
                <a:gd name="T41" fmla="*/ 225 h 226"/>
                <a:gd name="T42" fmla="*/ 190 w 247"/>
                <a:gd name="T43" fmla="*/ 226 h 226"/>
                <a:gd name="T44" fmla="*/ 184 w 247"/>
                <a:gd name="T45" fmla="*/ 210 h 226"/>
                <a:gd name="T46" fmla="*/ 172 w 247"/>
                <a:gd name="T47" fmla="*/ 185 h 226"/>
                <a:gd name="T48" fmla="*/ 188 w 247"/>
                <a:gd name="T49" fmla="*/ 208 h 226"/>
                <a:gd name="T50" fmla="*/ 210 w 247"/>
                <a:gd name="T51" fmla="*/ 193 h 226"/>
                <a:gd name="T52" fmla="*/ 189 w 247"/>
                <a:gd name="T53" fmla="*/ 149 h 226"/>
                <a:gd name="T54" fmla="*/ 212 w 247"/>
                <a:gd name="T55" fmla="*/ 135 h 226"/>
                <a:gd name="T56" fmla="*/ 222 w 247"/>
                <a:gd name="T57" fmla="*/ 157 h 226"/>
                <a:gd name="T58" fmla="*/ 237 w 247"/>
                <a:gd name="T59" fmla="*/ 146 h 226"/>
                <a:gd name="T60" fmla="*/ 247 w 247"/>
                <a:gd name="T61" fmla="*/ 123 h 226"/>
                <a:gd name="T62" fmla="*/ 211 w 247"/>
                <a:gd name="T63" fmla="*/ 114 h 226"/>
                <a:gd name="T64" fmla="*/ 204 w 247"/>
                <a:gd name="T65" fmla="*/ 114 h 226"/>
                <a:gd name="T66" fmla="*/ 190 w 247"/>
                <a:gd name="T67" fmla="*/ 96 h 226"/>
                <a:gd name="T68" fmla="*/ 199 w 247"/>
                <a:gd name="T69" fmla="*/ 86 h 226"/>
                <a:gd name="T70" fmla="*/ 202 w 247"/>
                <a:gd name="T71" fmla="*/ 86 h 226"/>
                <a:gd name="T72" fmla="*/ 183 w 247"/>
                <a:gd name="T73" fmla="*/ 58 h 226"/>
                <a:gd name="T74" fmla="*/ 174 w 247"/>
                <a:gd name="T75" fmla="*/ 58 h 226"/>
                <a:gd name="T76" fmla="*/ 153 w 247"/>
                <a:gd name="T77" fmla="*/ 47 h 226"/>
                <a:gd name="T78" fmla="*/ 145 w 247"/>
                <a:gd name="T79" fmla="*/ 34 h 226"/>
                <a:gd name="T80" fmla="*/ 140 w 247"/>
                <a:gd name="T81" fmla="*/ 15 h 226"/>
                <a:gd name="T82" fmla="*/ 110 w 247"/>
                <a:gd name="T83" fmla="*/ 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7" h="226">
                  <a:moveTo>
                    <a:pt x="104" y="0"/>
                  </a:moveTo>
                  <a:cubicBezTo>
                    <a:pt x="102" y="0"/>
                    <a:pt x="100" y="0"/>
                    <a:pt x="97" y="2"/>
                  </a:cubicBezTo>
                  <a:cubicBezTo>
                    <a:pt x="94" y="4"/>
                    <a:pt x="93" y="4"/>
                    <a:pt x="92" y="4"/>
                  </a:cubicBezTo>
                  <a:cubicBezTo>
                    <a:pt x="92" y="4"/>
                    <a:pt x="91" y="4"/>
                    <a:pt x="91" y="4"/>
                  </a:cubicBezTo>
                  <a:cubicBezTo>
                    <a:pt x="91" y="4"/>
                    <a:pt x="91" y="4"/>
                    <a:pt x="91" y="4"/>
                  </a:cubicBezTo>
                  <a:cubicBezTo>
                    <a:pt x="89" y="4"/>
                    <a:pt x="88" y="4"/>
                    <a:pt x="88" y="12"/>
                  </a:cubicBezTo>
                  <a:cubicBezTo>
                    <a:pt x="87" y="24"/>
                    <a:pt x="93" y="33"/>
                    <a:pt x="88" y="33"/>
                  </a:cubicBezTo>
                  <a:cubicBezTo>
                    <a:pt x="88" y="33"/>
                    <a:pt x="88" y="33"/>
                    <a:pt x="87" y="33"/>
                  </a:cubicBezTo>
                  <a:cubicBezTo>
                    <a:pt x="81" y="32"/>
                    <a:pt x="73" y="22"/>
                    <a:pt x="73" y="22"/>
                  </a:cubicBezTo>
                  <a:cubicBezTo>
                    <a:pt x="68" y="6"/>
                    <a:pt x="68" y="6"/>
                    <a:pt x="68" y="6"/>
                  </a:cubicBezTo>
                  <a:cubicBezTo>
                    <a:pt x="64" y="5"/>
                    <a:pt x="64" y="5"/>
                    <a:pt x="64" y="5"/>
                  </a:cubicBezTo>
                  <a:cubicBezTo>
                    <a:pt x="57" y="2"/>
                    <a:pt x="57" y="2"/>
                    <a:pt x="57" y="2"/>
                  </a:cubicBezTo>
                  <a:cubicBezTo>
                    <a:pt x="53" y="2"/>
                    <a:pt x="49" y="1"/>
                    <a:pt x="46" y="1"/>
                  </a:cubicBezTo>
                  <a:cubicBezTo>
                    <a:pt x="43" y="1"/>
                    <a:pt x="39" y="1"/>
                    <a:pt x="35" y="4"/>
                  </a:cubicBezTo>
                  <a:cubicBezTo>
                    <a:pt x="26" y="10"/>
                    <a:pt x="17" y="17"/>
                    <a:pt x="14" y="24"/>
                  </a:cubicBezTo>
                  <a:cubicBezTo>
                    <a:pt x="12" y="30"/>
                    <a:pt x="20" y="52"/>
                    <a:pt x="20" y="54"/>
                  </a:cubicBezTo>
                  <a:cubicBezTo>
                    <a:pt x="20" y="56"/>
                    <a:pt x="0" y="74"/>
                    <a:pt x="22" y="74"/>
                  </a:cubicBezTo>
                  <a:cubicBezTo>
                    <a:pt x="43" y="74"/>
                    <a:pt x="63" y="69"/>
                    <a:pt x="72" y="69"/>
                  </a:cubicBezTo>
                  <a:cubicBezTo>
                    <a:pt x="72" y="69"/>
                    <a:pt x="73" y="69"/>
                    <a:pt x="73" y="69"/>
                  </a:cubicBezTo>
                  <a:cubicBezTo>
                    <a:pt x="74" y="69"/>
                    <a:pt x="74" y="69"/>
                    <a:pt x="74" y="69"/>
                  </a:cubicBezTo>
                  <a:cubicBezTo>
                    <a:pt x="77" y="69"/>
                    <a:pt x="81" y="67"/>
                    <a:pt x="86" y="64"/>
                  </a:cubicBezTo>
                  <a:cubicBezTo>
                    <a:pt x="92" y="61"/>
                    <a:pt x="97" y="58"/>
                    <a:pt x="102" y="58"/>
                  </a:cubicBezTo>
                  <a:cubicBezTo>
                    <a:pt x="107" y="58"/>
                    <a:pt x="111" y="60"/>
                    <a:pt x="113" y="67"/>
                  </a:cubicBezTo>
                  <a:cubicBezTo>
                    <a:pt x="122" y="88"/>
                    <a:pt x="126" y="91"/>
                    <a:pt x="122" y="92"/>
                  </a:cubicBezTo>
                  <a:cubicBezTo>
                    <a:pt x="117" y="94"/>
                    <a:pt x="117" y="102"/>
                    <a:pt x="121" y="105"/>
                  </a:cubicBezTo>
                  <a:cubicBezTo>
                    <a:pt x="122" y="106"/>
                    <a:pt x="126" y="107"/>
                    <a:pt x="131" y="107"/>
                  </a:cubicBezTo>
                  <a:cubicBezTo>
                    <a:pt x="138" y="107"/>
                    <a:pt x="146" y="106"/>
                    <a:pt x="149" y="106"/>
                  </a:cubicBezTo>
                  <a:cubicBezTo>
                    <a:pt x="153" y="106"/>
                    <a:pt x="155" y="109"/>
                    <a:pt x="143" y="119"/>
                  </a:cubicBezTo>
                  <a:cubicBezTo>
                    <a:pt x="131" y="129"/>
                    <a:pt x="134" y="140"/>
                    <a:pt x="130" y="145"/>
                  </a:cubicBezTo>
                  <a:cubicBezTo>
                    <a:pt x="125" y="150"/>
                    <a:pt x="123" y="154"/>
                    <a:pt x="120" y="154"/>
                  </a:cubicBezTo>
                  <a:cubicBezTo>
                    <a:pt x="120" y="154"/>
                    <a:pt x="120" y="154"/>
                    <a:pt x="120" y="154"/>
                  </a:cubicBezTo>
                  <a:cubicBezTo>
                    <a:pt x="118" y="154"/>
                    <a:pt x="115" y="152"/>
                    <a:pt x="111" y="151"/>
                  </a:cubicBezTo>
                  <a:cubicBezTo>
                    <a:pt x="107" y="149"/>
                    <a:pt x="102" y="147"/>
                    <a:pt x="98" y="147"/>
                  </a:cubicBezTo>
                  <a:cubicBezTo>
                    <a:pt x="97" y="147"/>
                    <a:pt x="95" y="147"/>
                    <a:pt x="94" y="148"/>
                  </a:cubicBezTo>
                  <a:cubicBezTo>
                    <a:pt x="87" y="152"/>
                    <a:pt x="84" y="171"/>
                    <a:pt x="84" y="174"/>
                  </a:cubicBezTo>
                  <a:cubicBezTo>
                    <a:pt x="84" y="177"/>
                    <a:pt x="82" y="186"/>
                    <a:pt x="86" y="186"/>
                  </a:cubicBezTo>
                  <a:cubicBezTo>
                    <a:pt x="86" y="186"/>
                    <a:pt x="87" y="186"/>
                    <a:pt x="88" y="185"/>
                  </a:cubicBezTo>
                  <a:cubicBezTo>
                    <a:pt x="96" y="181"/>
                    <a:pt x="121" y="171"/>
                    <a:pt x="121" y="171"/>
                  </a:cubicBezTo>
                  <a:cubicBezTo>
                    <a:pt x="121" y="171"/>
                    <a:pt x="122" y="184"/>
                    <a:pt x="128" y="186"/>
                  </a:cubicBezTo>
                  <a:cubicBezTo>
                    <a:pt x="134" y="188"/>
                    <a:pt x="133" y="194"/>
                    <a:pt x="142" y="199"/>
                  </a:cubicBezTo>
                  <a:cubicBezTo>
                    <a:pt x="152" y="204"/>
                    <a:pt x="159" y="224"/>
                    <a:pt x="159" y="224"/>
                  </a:cubicBezTo>
                  <a:cubicBezTo>
                    <a:pt x="159" y="224"/>
                    <a:pt x="160" y="225"/>
                    <a:pt x="165" y="225"/>
                  </a:cubicBezTo>
                  <a:cubicBezTo>
                    <a:pt x="171" y="225"/>
                    <a:pt x="182" y="226"/>
                    <a:pt x="182" y="226"/>
                  </a:cubicBezTo>
                  <a:cubicBezTo>
                    <a:pt x="182" y="226"/>
                    <a:pt x="187" y="226"/>
                    <a:pt x="190" y="226"/>
                  </a:cubicBezTo>
                  <a:cubicBezTo>
                    <a:pt x="192" y="226"/>
                    <a:pt x="193" y="226"/>
                    <a:pt x="192" y="225"/>
                  </a:cubicBezTo>
                  <a:cubicBezTo>
                    <a:pt x="189" y="222"/>
                    <a:pt x="189" y="219"/>
                    <a:pt x="184" y="210"/>
                  </a:cubicBezTo>
                  <a:cubicBezTo>
                    <a:pt x="179" y="203"/>
                    <a:pt x="165" y="183"/>
                    <a:pt x="169" y="183"/>
                  </a:cubicBezTo>
                  <a:cubicBezTo>
                    <a:pt x="170" y="183"/>
                    <a:pt x="170" y="184"/>
                    <a:pt x="172" y="185"/>
                  </a:cubicBezTo>
                  <a:cubicBezTo>
                    <a:pt x="183" y="191"/>
                    <a:pt x="192" y="202"/>
                    <a:pt x="191" y="205"/>
                  </a:cubicBezTo>
                  <a:cubicBezTo>
                    <a:pt x="191" y="207"/>
                    <a:pt x="187" y="208"/>
                    <a:pt x="188" y="208"/>
                  </a:cubicBezTo>
                  <a:cubicBezTo>
                    <a:pt x="189" y="208"/>
                    <a:pt x="190" y="208"/>
                    <a:pt x="194" y="207"/>
                  </a:cubicBezTo>
                  <a:cubicBezTo>
                    <a:pt x="205" y="204"/>
                    <a:pt x="213" y="196"/>
                    <a:pt x="210" y="193"/>
                  </a:cubicBezTo>
                  <a:cubicBezTo>
                    <a:pt x="208" y="189"/>
                    <a:pt x="212" y="187"/>
                    <a:pt x="206" y="179"/>
                  </a:cubicBezTo>
                  <a:cubicBezTo>
                    <a:pt x="201" y="171"/>
                    <a:pt x="185" y="160"/>
                    <a:pt x="189" y="149"/>
                  </a:cubicBezTo>
                  <a:cubicBezTo>
                    <a:pt x="192" y="139"/>
                    <a:pt x="194" y="130"/>
                    <a:pt x="194" y="130"/>
                  </a:cubicBezTo>
                  <a:cubicBezTo>
                    <a:pt x="194" y="130"/>
                    <a:pt x="214" y="131"/>
                    <a:pt x="212" y="135"/>
                  </a:cubicBezTo>
                  <a:cubicBezTo>
                    <a:pt x="211" y="139"/>
                    <a:pt x="213" y="152"/>
                    <a:pt x="213" y="152"/>
                  </a:cubicBezTo>
                  <a:cubicBezTo>
                    <a:pt x="213" y="152"/>
                    <a:pt x="216" y="157"/>
                    <a:pt x="222" y="157"/>
                  </a:cubicBezTo>
                  <a:cubicBezTo>
                    <a:pt x="223" y="157"/>
                    <a:pt x="224" y="157"/>
                    <a:pt x="226" y="156"/>
                  </a:cubicBezTo>
                  <a:cubicBezTo>
                    <a:pt x="234" y="154"/>
                    <a:pt x="237" y="146"/>
                    <a:pt x="237" y="146"/>
                  </a:cubicBezTo>
                  <a:cubicBezTo>
                    <a:pt x="237" y="146"/>
                    <a:pt x="246" y="139"/>
                    <a:pt x="244" y="134"/>
                  </a:cubicBezTo>
                  <a:cubicBezTo>
                    <a:pt x="243" y="129"/>
                    <a:pt x="247" y="123"/>
                    <a:pt x="247" y="123"/>
                  </a:cubicBezTo>
                  <a:cubicBezTo>
                    <a:pt x="247" y="123"/>
                    <a:pt x="228" y="117"/>
                    <a:pt x="218" y="115"/>
                  </a:cubicBezTo>
                  <a:cubicBezTo>
                    <a:pt x="215" y="114"/>
                    <a:pt x="213" y="114"/>
                    <a:pt x="211" y="114"/>
                  </a:cubicBezTo>
                  <a:cubicBezTo>
                    <a:pt x="210" y="114"/>
                    <a:pt x="209" y="114"/>
                    <a:pt x="207" y="114"/>
                  </a:cubicBezTo>
                  <a:cubicBezTo>
                    <a:pt x="206" y="114"/>
                    <a:pt x="205" y="114"/>
                    <a:pt x="204" y="114"/>
                  </a:cubicBezTo>
                  <a:cubicBezTo>
                    <a:pt x="200" y="114"/>
                    <a:pt x="197" y="114"/>
                    <a:pt x="194" y="110"/>
                  </a:cubicBezTo>
                  <a:cubicBezTo>
                    <a:pt x="189" y="102"/>
                    <a:pt x="189" y="103"/>
                    <a:pt x="190" y="96"/>
                  </a:cubicBezTo>
                  <a:cubicBezTo>
                    <a:pt x="191" y="88"/>
                    <a:pt x="189" y="87"/>
                    <a:pt x="196" y="86"/>
                  </a:cubicBezTo>
                  <a:cubicBezTo>
                    <a:pt x="197" y="86"/>
                    <a:pt x="198" y="86"/>
                    <a:pt x="199" y="86"/>
                  </a:cubicBezTo>
                  <a:cubicBezTo>
                    <a:pt x="199" y="86"/>
                    <a:pt x="200" y="86"/>
                    <a:pt x="200" y="86"/>
                  </a:cubicBezTo>
                  <a:cubicBezTo>
                    <a:pt x="201" y="86"/>
                    <a:pt x="202" y="86"/>
                    <a:pt x="202" y="86"/>
                  </a:cubicBezTo>
                  <a:cubicBezTo>
                    <a:pt x="205" y="86"/>
                    <a:pt x="206" y="85"/>
                    <a:pt x="204" y="80"/>
                  </a:cubicBezTo>
                  <a:cubicBezTo>
                    <a:pt x="201" y="71"/>
                    <a:pt x="186" y="60"/>
                    <a:pt x="183" y="58"/>
                  </a:cubicBezTo>
                  <a:cubicBezTo>
                    <a:pt x="182" y="57"/>
                    <a:pt x="181" y="57"/>
                    <a:pt x="181" y="57"/>
                  </a:cubicBezTo>
                  <a:cubicBezTo>
                    <a:pt x="179" y="57"/>
                    <a:pt x="177" y="58"/>
                    <a:pt x="174" y="58"/>
                  </a:cubicBezTo>
                  <a:cubicBezTo>
                    <a:pt x="170" y="58"/>
                    <a:pt x="181" y="43"/>
                    <a:pt x="171" y="43"/>
                  </a:cubicBezTo>
                  <a:cubicBezTo>
                    <a:pt x="161" y="43"/>
                    <a:pt x="156" y="46"/>
                    <a:pt x="153" y="47"/>
                  </a:cubicBezTo>
                  <a:cubicBezTo>
                    <a:pt x="153" y="47"/>
                    <a:pt x="152" y="47"/>
                    <a:pt x="152" y="47"/>
                  </a:cubicBezTo>
                  <a:cubicBezTo>
                    <a:pt x="150" y="47"/>
                    <a:pt x="151" y="41"/>
                    <a:pt x="145" y="34"/>
                  </a:cubicBezTo>
                  <a:cubicBezTo>
                    <a:pt x="138" y="27"/>
                    <a:pt x="138" y="32"/>
                    <a:pt x="138" y="27"/>
                  </a:cubicBezTo>
                  <a:cubicBezTo>
                    <a:pt x="138" y="21"/>
                    <a:pt x="153" y="20"/>
                    <a:pt x="140" y="15"/>
                  </a:cubicBezTo>
                  <a:cubicBezTo>
                    <a:pt x="127" y="11"/>
                    <a:pt x="137" y="13"/>
                    <a:pt x="123" y="7"/>
                  </a:cubicBezTo>
                  <a:cubicBezTo>
                    <a:pt x="110" y="1"/>
                    <a:pt x="113" y="2"/>
                    <a:pt x="110" y="1"/>
                  </a:cubicBezTo>
                  <a:cubicBezTo>
                    <a:pt x="108" y="1"/>
                    <a:pt x="106" y="0"/>
                    <a:pt x="10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1" name="Freeform 70">
              <a:extLst>
                <a:ext uri="{FF2B5EF4-FFF2-40B4-BE49-F238E27FC236}">
                  <a16:creationId xmlns="" xmlns:a16="http://schemas.microsoft.com/office/drawing/2014/main" id="{A9CE6A5E-2958-4876-AFE6-078001D9CBC0}"/>
                </a:ext>
              </a:extLst>
            </p:cNvPr>
            <p:cNvSpPr>
              <a:spLocks/>
            </p:cNvSpPr>
            <p:nvPr/>
          </p:nvSpPr>
          <p:spPr bwMode="auto">
            <a:xfrm>
              <a:off x="2914651" y="1243866"/>
              <a:ext cx="186267" cy="143790"/>
            </a:xfrm>
            <a:custGeom>
              <a:avLst/>
              <a:gdLst>
                <a:gd name="T0" fmla="*/ 27 w 66"/>
                <a:gd name="T1" fmla="*/ 0 h 51"/>
                <a:gd name="T2" fmla="*/ 18 w 66"/>
                <a:gd name="T3" fmla="*/ 10 h 51"/>
                <a:gd name="T4" fmla="*/ 12 w 66"/>
                <a:gd name="T5" fmla="*/ 27 h 51"/>
                <a:gd name="T6" fmla="*/ 0 w 66"/>
                <a:gd name="T7" fmla="*/ 39 h 51"/>
                <a:gd name="T8" fmla="*/ 17 w 66"/>
                <a:gd name="T9" fmla="*/ 51 h 51"/>
                <a:gd name="T10" fmla="*/ 39 w 66"/>
                <a:gd name="T11" fmla="*/ 35 h 51"/>
                <a:gd name="T12" fmla="*/ 40 w 66"/>
                <a:gd name="T13" fmla="*/ 35 h 51"/>
                <a:gd name="T14" fmla="*/ 42 w 66"/>
                <a:gd name="T15" fmla="*/ 39 h 51"/>
                <a:gd name="T16" fmla="*/ 46 w 66"/>
                <a:gd name="T17" fmla="*/ 44 h 51"/>
                <a:gd name="T18" fmla="*/ 50 w 66"/>
                <a:gd name="T19" fmla="*/ 43 h 51"/>
                <a:gd name="T20" fmla="*/ 62 w 66"/>
                <a:gd name="T21" fmla="*/ 35 h 51"/>
                <a:gd name="T22" fmla="*/ 54 w 66"/>
                <a:gd name="T23" fmla="*/ 24 h 51"/>
                <a:gd name="T24" fmla="*/ 42 w 66"/>
                <a:gd name="T25" fmla="*/ 8 h 51"/>
                <a:gd name="T26" fmla="*/ 28 w 66"/>
                <a:gd name="T27" fmla="*/ 0 h 51"/>
                <a:gd name="T28" fmla="*/ 27 w 66"/>
                <a:gd name="T2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51">
                  <a:moveTo>
                    <a:pt x="27" y="0"/>
                  </a:moveTo>
                  <a:cubicBezTo>
                    <a:pt x="24" y="0"/>
                    <a:pt x="18" y="8"/>
                    <a:pt x="18" y="10"/>
                  </a:cubicBezTo>
                  <a:cubicBezTo>
                    <a:pt x="18" y="12"/>
                    <a:pt x="21" y="25"/>
                    <a:pt x="12" y="27"/>
                  </a:cubicBezTo>
                  <a:cubicBezTo>
                    <a:pt x="2" y="30"/>
                    <a:pt x="0" y="39"/>
                    <a:pt x="0" y="39"/>
                  </a:cubicBezTo>
                  <a:cubicBezTo>
                    <a:pt x="17" y="51"/>
                    <a:pt x="17" y="51"/>
                    <a:pt x="17" y="51"/>
                  </a:cubicBezTo>
                  <a:cubicBezTo>
                    <a:pt x="24" y="43"/>
                    <a:pt x="34" y="38"/>
                    <a:pt x="39" y="35"/>
                  </a:cubicBezTo>
                  <a:cubicBezTo>
                    <a:pt x="40" y="35"/>
                    <a:pt x="40" y="35"/>
                    <a:pt x="40" y="35"/>
                  </a:cubicBezTo>
                  <a:cubicBezTo>
                    <a:pt x="42" y="35"/>
                    <a:pt x="41" y="37"/>
                    <a:pt x="42" y="39"/>
                  </a:cubicBezTo>
                  <a:cubicBezTo>
                    <a:pt x="42" y="42"/>
                    <a:pt x="43" y="44"/>
                    <a:pt x="46" y="44"/>
                  </a:cubicBezTo>
                  <a:cubicBezTo>
                    <a:pt x="47" y="44"/>
                    <a:pt x="49" y="44"/>
                    <a:pt x="50" y="43"/>
                  </a:cubicBezTo>
                  <a:cubicBezTo>
                    <a:pt x="63" y="40"/>
                    <a:pt x="66" y="39"/>
                    <a:pt x="62" y="35"/>
                  </a:cubicBezTo>
                  <a:cubicBezTo>
                    <a:pt x="58" y="31"/>
                    <a:pt x="61" y="36"/>
                    <a:pt x="54" y="24"/>
                  </a:cubicBezTo>
                  <a:cubicBezTo>
                    <a:pt x="46" y="11"/>
                    <a:pt x="52" y="12"/>
                    <a:pt x="42" y="8"/>
                  </a:cubicBezTo>
                  <a:cubicBezTo>
                    <a:pt x="33" y="4"/>
                    <a:pt x="31" y="2"/>
                    <a:pt x="28" y="0"/>
                  </a:cubicBezTo>
                  <a:cubicBezTo>
                    <a:pt x="28" y="0"/>
                    <a:pt x="28" y="0"/>
                    <a:pt x="2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71">
              <a:extLst>
                <a:ext uri="{FF2B5EF4-FFF2-40B4-BE49-F238E27FC236}">
                  <a16:creationId xmlns="" xmlns:a16="http://schemas.microsoft.com/office/drawing/2014/main" id="{11BC9B44-B256-4AC2-ACAD-7752CA5F667A}"/>
                </a:ext>
              </a:extLst>
            </p:cNvPr>
            <p:cNvSpPr>
              <a:spLocks/>
            </p:cNvSpPr>
            <p:nvPr/>
          </p:nvSpPr>
          <p:spPr bwMode="auto">
            <a:xfrm>
              <a:off x="2961217" y="1398226"/>
              <a:ext cx="82549" cy="42291"/>
            </a:xfrm>
            <a:custGeom>
              <a:avLst/>
              <a:gdLst>
                <a:gd name="T0" fmla="*/ 25 w 29"/>
                <a:gd name="T1" fmla="*/ 0 h 15"/>
                <a:gd name="T2" fmla="*/ 8 w 29"/>
                <a:gd name="T3" fmla="*/ 15 h 15"/>
                <a:gd name="T4" fmla="*/ 10 w 29"/>
                <a:gd name="T5" fmla="*/ 15 h 15"/>
                <a:gd name="T6" fmla="*/ 23 w 29"/>
                <a:gd name="T7" fmla="*/ 13 h 15"/>
                <a:gd name="T8" fmla="*/ 29 w 29"/>
                <a:gd name="T9" fmla="*/ 2 h 15"/>
                <a:gd name="T10" fmla="*/ 25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5" y="0"/>
                  </a:moveTo>
                  <a:cubicBezTo>
                    <a:pt x="18" y="7"/>
                    <a:pt x="0" y="14"/>
                    <a:pt x="8" y="15"/>
                  </a:cubicBezTo>
                  <a:cubicBezTo>
                    <a:pt x="9" y="15"/>
                    <a:pt x="9" y="15"/>
                    <a:pt x="10" y="15"/>
                  </a:cubicBezTo>
                  <a:cubicBezTo>
                    <a:pt x="17" y="15"/>
                    <a:pt x="23" y="13"/>
                    <a:pt x="23" y="13"/>
                  </a:cubicBezTo>
                  <a:cubicBezTo>
                    <a:pt x="29" y="2"/>
                    <a:pt x="29" y="2"/>
                    <a:pt x="29" y="2"/>
                  </a:cubicBezTo>
                  <a:cubicBezTo>
                    <a:pt x="25" y="0"/>
                    <a:pt x="25" y="0"/>
                    <a:pt x="2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72">
              <a:extLst>
                <a:ext uri="{FF2B5EF4-FFF2-40B4-BE49-F238E27FC236}">
                  <a16:creationId xmlns="" xmlns:a16="http://schemas.microsoft.com/office/drawing/2014/main" id="{616AC3F8-D631-4DFA-8B35-DECD512E22B6}"/>
                </a:ext>
              </a:extLst>
            </p:cNvPr>
            <p:cNvSpPr>
              <a:spLocks/>
            </p:cNvSpPr>
            <p:nvPr/>
          </p:nvSpPr>
          <p:spPr bwMode="auto">
            <a:xfrm>
              <a:off x="3048000" y="1444748"/>
              <a:ext cx="63500" cy="50749"/>
            </a:xfrm>
            <a:custGeom>
              <a:avLst/>
              <a:gdLst>
                <a:gd name="T0" fmla="*/ 13 w 23"/>
                <a:gd name="T1" fmla="*/ 0 h 18"/>
                <a:gd name="T2" fmla="*/ 9 w 23"/>
                <a:gd name="T3" fmla="*/ 14 h 18"/>
                <a:gd name="T4" fmla="*/ 19 w 23"/>
                <a:gd name="T5" fmla="*/ 18 h 18"/>
                <a:gd name="T6" fmla="*/ 21 w 23"/>
                <a:gd name="T7" fmla="*/ 15 h 18"/>
                <a:gd name="T8" fmla="*/ 20 w 23"/>
                <a:gd name="T9" fmla="*/ 6 h 18"/>
                <a:gd name="T10" fmla="*/ 13 w 23"/>
                <a:gd name="T11" fmla="*/ 0 h 18"/>
              </a:gdLst>
              <a:ahLst/>
              <a:cxnLst>
                <a:cxn ang="0">
                  <a:pos x="T0" y="T1"/>
                </a:cxn>
                <a:cxn ang="0">
                  <a:pos x="T2" y="T3"/>
                </a:cxn>
                <a:cxn ang="0">
                  <a:pos x="T4" y="T5"/>
                </a:cxn>
                <a:cxn ang="0">
                  <a:pos x="T6" y="T7"/>
                </a:cxn>
                <a:cxn ang="0">
                  <a:pos x="T8" y="T9"/>
                </a:cxn>
                <a:cxn ang="0">
                  <a:pos x="T10" y="T11"/>
                </a:cxn>
              </a:cxnLst>
              <a:rect l="0" t="0" r="r" b="b"/>
              <a:pathLst>
                <a:path w="23" h="18">
                  <a:moveTo>
                    <a:pt x="13" y="0"/>
                  </a:moveTo>
                  <a:cubicBezTo>
                    <a:pt x="13" y="7"/>
                    <a:pt x="0" y="13"/>
                    <a:pt x="9" y="14"/>
                  </a:cubicBezTo>
                  <a:cubicBezTo>
                    <a:pt x="15" y="15"/>
                    <a:pt x="17" y="18"/>
                    <a:pt x="19" y="18"/>
                  </a:cubicBezTo>
                  <a:cubicBezTo>
                    <a:pt x="20" y="18"/>
                    <a:pt x="20" y="17"/>
                    <a:pt x="21" y="15"/>
                  </a:cubicBezTo>
                  <a:cubicBezTo>
                    <a:pt x="23" y="10"/>
                    <a:pt x="19" y="9"/>
                    <a:pt x="20" y="6"/>
                  </a:cubicBezTo>
                  <a:cubicBezTo>
                    <a:pt x="20" y="3"/>
                    <a:pt x="13"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73">
              <a:extLst>
                <a:ext uri="{FF2B5EF4-FFF2-40B4-BE49-F238E27FC236}">
                  <a16:creationId xmlns="" xmlns:a16="http://schemas.microsoft.com/office/drawing/2014/main" id="{E1A05E86-6E49-4BF7-924E-900394ACF0F7}"/>
                </a:ext>
              </a:extLst>
            </p:cNvPr>
            <p:cNvSpPr>
              <a:spLocks/>
            </p:cNvSpPr>
            <p:nvPr/>
          </p:nvSpPr>
          <p:spPr bwMode="auto">
            <a:xfrm>
              <a:off x="3363384" y="1539902"/>
              <a:ext cx="25400" cy="27489"/>
            </a:xfrm>
            <a:custGeom>
              <a:avLst/>
              <a:gdLst>
                <a:gd name="T0" fmla="*/ 2 w 9"/>
                <a:gd name="T1" fmla="*/ 0 h 10"/>
                <a:gd name="T2" fmla="*/ 6 w 9"/>
                <a:gd name="T3" fmla="*/ 10 h 10"/>
                <a:gd name="T4" fmla="*/ 8 w 9"/>
                <a:gd name="T5" fmla="*/ 7 h 10"/>
                <a:gd name="T6" fmla="*/ 2 w 9"/>
                <a:gd name="T7" fmla="*/ 0 h 10"/>
              </a:gdLst>
              <a:ahLst/>
              <a:cxnLst>
                <a:cxn ang="0">
                  <a:pos x="T0" y="T1"/>
                </a:cxn>
                <a:cxn ang="0">
                  <a:pos x="T2" y="T3"/>
                </a:cxn>
                <a:cxn ang="0">
                  <a:pos x="T4" y="T5"/>
                </a:cxn>
                <a:cxn ang="0">
                  <a:pos x="T6" y="T7"/>
                </a:cxn>
              </a:cxnLst>
              <a:rect l="0" t="0" r="r" b="b"/>
              <a:pathLst>
                <a:path w="9" h="10">
                  <a:moveTo>
                    <a:pt x="2" y="0"/>
                  </a:moveTo>
                  <a:cubicBezTo>
                    <a:pt x="0" y="6"/>
                    <a:pt x="4" y="10"/>
                    <a:pt x="6" y="10"/>
                  </a:cubicBezTo>
                  <a:cubicBezTo>
                    <a:pt x="8" y="10"/>
                    <a:pt x="9" y="9"/>
                    <a:pt x="8" y="7"/>
                  </a:cubicBezTo>
                  <a:cubicBezTo>
                    <a:pt x="7" y="0"/>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74">
              <a:extLst>
                <a:ext uri="{FF2B5EF4-FFF2-40B4-BE49-F238E27FC236}">
                  <a16:creationId xmlns="" xmlns:a16="http://schemas.microsoft.com/office/drawing/2014/main" id="{906C1EA0-1DDD-4C74-8338-DD1B00957C30}"/>
                </a:ext>
              </a:extLst>
            </p:cNvPr>
            <p:cNvSpPr>
              <a:spLocks/>
            </p:cNvSpPr>
            <p:nvPr/>
          </p:nvSpPr>
          <p:spPr bwMode="auto">
            <a:xfrm>
              <a:off x="3445933" y="1478580"/>
              <a:ext cx="31751" cy="21146"/>
            </a:xfrm>
            <a:custGeom>
              <a:avLst/>
              <a:gdLst>
                <a:gd name="T0" fmla="*/ 0 w 11"/>
                <a:gd name="T1" fmla="*/ 0 h 8"/>
                <a:gd name="T2" fmla="*/ 0 w 11"/>
                <a:gd name="T3" fmla="*/ 6 h 8"/>
                <a:gd name="T4" fmla="*/ 8 w 11"/>
                <a:gd name="T5" fmla="*/ 8 h 8"/>
                <a:gd name="T6" fmla="*/ 9 w 11"/>
                <a:gd name="T7" fmla="*/ 8 h 8"/>
                <a:gd name="T8" fmla="*/ 10 w 11"/>
                <a:gd name="T9" fmla="*/ 1 h 8"/>
                <a:gd name="T10" fmla="*/ 0 w 11"/>
                <a:gd name="T11" fmla="*/ 0 h 8"/>
              </a:gdLst>
              <a:ahLst/>
              <a:cxnLst>
                <a:cxn ang="0">
                  <a:pos x="T0" y="T1"/>
                </a:cxn>
                <a:cxn ang="0">
                  <a:pos x="T2" y="T3"/>
                </a:cxn>
                <a:cxn ang="0">
                  <a:pos x="T4" y="T5"/>
                </a:cxn>
                <a:cxn ang="0">
                  <a:pos x="T6" y="T7"/>
                </a:cxn>
                <a:cxn ang="0">
                  <a:pos x="T8" y="T9"/>
                </a:cxn>
                <a:cxn ang="0">
                  <a:pos x="T10" y="T11"/>
                </a:cxn>
              </a:cxnLst>
              <a:rect l="0" t="0" r="r" b="b"/>
              <a:pathLst>
                <a:path w="11" h="8">
                  <a:moveTo>
                    <a:pt x="0" y="0"/>
                  </a:moveTo>
                  <a:cubicBezTo>
                    <a:pt x="0" y="6"/>
                    <a:pt x="0" y="6"/>
                    <a:pt x="0" y="6"/>
                  </a:cubicBezTo>
                  <a:cubicBezTo>
                    <a:pt x="0" y="6"/>
                    <a:pt x="5" y="7"/>
                    <a:pt x="8" y="8"/>
                  </a:cubicBezTo>
                  <a:cubicBezTo>
                    <a:pt x="8" y="8"/>
                    <a:pt x="9" y="8"/>
                    <a:pt x="9" y="8"/>
                  </a:cubicBezTo>
                  <a:cubicBezTo>
                    <a:pt x="11" y="8"/>
                    <a:pt x="10" y="1"/>
                    <a:pt x="10" y="1"/>
                  </a:cubicBezTo>
                  <a:cubicBezTo>
                    <a:pt x="0" y="0"/>
                    <a:pt x="0" y="0"/>
                    <a:pt x="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75">
              <a:extLst>
                <a:ext uri="{FF2B5EF4-FFF2-40B4-BE49-F238E27FC236}">
                  <a16:creationId xmlns="" xmlns:a16="http://schemas.microsoft.com/office/drawing/2014/main" id="{9B85F013-DF43-4927-BCB3-941BC67F2184}"/>
                </a:ext>
              </a:extLst>
            </p:cNvPr>
            <p:cNvSpPr>
              <a:spLocks/>
            </p:cNvSpPr>
            <p:nvPr/>
          </p:nvSpPr>
          <p:spPr bwMode="auto">
            <a:xfrm>
              <a:off x="3009900" y="1747031"/>
              <a:ext cx="46567" cy="35949"/>
            </a:xfrm>
            <a:custGeom>
              <a:avLst/>
              <a:gdLst>
                <a:gd name="T0" fmla="*/ 2147483646 w 16"/>
                <a:gd name="T1" fmla="*/ 0 h 13"/>
                <a:gd name="T2" fmla="*/ 0 w 16"/>
                <a:gd name="T3" fmla="*/ 2147483646 h 13"/>
                <a:gd name="T4" fmla="*/ 2147483646 w 16"/>
                <a:gd name="T5" fmla="*/ 2147483646 h 13"/>
                <a:gd name="T6" fmla="*/ 2147483646 w 16"/>
                <a:gd name="T7" fmla="*/ 2147483646 h 13"/>
                <a:gd name="T8" fmla="*/ 2147483646 w 16"/>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3">
                  <a:moveTo>
                    <a:pt x="14" y="0"/>
                  </a:moveTo>
                  <a:cubicBezTo>
                    <a:pt x="0" y="12"/>
                    <a:pt x="0" y="12"/>
                    <a:pt x="0" y="12"/>
                  </a:cubicBezTo>
                  <a:cubicBezTo>
                    <a:pt x="0" y="12"/>
                    <a:pt x="3" y="13"/>
                    <a:pt x="6" y="13"/>
                  </a:cubicBezTo>
                  <a:cubicBezTo>
                    <a:pt x="8" y="13"/>
                    <a:pt x="10" y="13"/>
                    <a:pt x="11" y="11"/>
                  </a:cubicBezTo>
                  <a:cubicBezTo>
                    <a:pt x="14" y="6"/>
                    <a:pt x="16" y="2"/>
                    <a:pt x="14"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76">
              <a:extLst>
                <a:ext uri="{FF2B5EF4-FFF2-40B4-BE49-F238E27FC236}">
                  <a16:creationId xmlns="" xmlns:a16="http://schemas.microsoft.com/office/drawing/2014/main" id="{516E5BD9-45C0-49E6-B8A2-65CB2BAF220A}"/>
                </a:ext>
              </a:extLst>
            </p:cNvPr>
            <p:cNvSpPr>
              <a:spLocks/>
            </p:cNvSpPr>
            <p:nvPr/>
          </p:nvSpPr>
          <p:spPr bwMode="auto">
            <a:xfrm>
              <a:off x="1555751" y="1728098"/>
              <a:ext cx="63500" cy="107842"/>
            </a:xfrm>
            <a:custGeom>
              <a:avLst/>
              <a:gdLst>
                <a:gd name="T0" fmla="*/ 6 w 22"/>
                <a:gd name="T1" fmla="*/ 0 h 38"/>
                <a:gd name="T2" fmla="*/ 5 w 22"/>
                <a:gd name="T3" fmla="*/ 10 h 38"/>
                <a:gd name="T4" fmla="*/ 8 w 22"/>
                <a:gd name="T5" fmla="*/ 27 h 38"/>
                <a:gd name="T6" fmla="*/ 17 w 22"/>
                <a:gd name="T7" fmla="*/ 38 h 38"/>
                <a:gd name="T8" fmla="*/ 19 w 22"/>
                <a:gd name="T9" fmla="*/ 37 h 38"/>
                <a:gd name="T10" fmla="*/ 18 w 22"/>
                <a:gd name="T11" fmla="*/ 27 h 38"/>
                <a:gd name="T12" fmla="*/ 12 w 22"/>
                <a:gd name="T13" fmla="*/ 15 h 38"/>
                <a:gd name="T14" fmla="*/ 10 w 22"/>
                <a:gd name="T15" fmla="*/ 5 h 38"/>
                <a:gd name="T16" fmla="*/ 6 w 22"/>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8">
                  <a:moveTo>
                    <a:pt x="6" y="0"/>
                  </a:moveTo>
                  <a:cubicBezTo>
                    <a:pt x="0" y="4"/>
                    <a:pt x="5" y="10"/>
                    <a:pt x="5" y="10"/>
                  </a:cubicBezTo>
                  <a:cubicBezTo>
                    <a:pt x="5" y="10"/>
                    <a:pt x="9" y="21"/>
                    <a:pt x="8" y="27"/>
                  </a:cubicBezTo>
                  <a:cubicBezTo>
                    <a:pt x="7" y="33"/>
                    <a:pt x="13" y="38"/>
                    <a:pt x="17" y="38"/>
                  </a:cubicBezTo>
                  <a:cubicBezTo>
                    <a:pt x="18" y="38"/>
                    <a:pt x="18" y="38"/>
                    <a:pt x="19" y="37"/>
                  </a:cubicBezTo>
                  <a:cubicBezTo>
                    <a:pt x="22" y="35"/>
                    <a:pt x="20" y="29"/>
                    <a:pt x="18" y="27"/>
                  </a:cubicBezTo>
                  <a:cubicBezTo>
                    <a:pt x="15" y="25"/>
                    <a:pt x="14" y="21"/>
                    <a:pt x="12" y="15"/>
                  </a:cubicBezTo>
                  <a:cubicBezTo>
                    <a:pt x="10" y="8"/>
                    <a:pt x="11" y="8"/>
                    <a:pt x="10" y="5"/>
                  </a:cubicBezTo>
                  <a:cubicBezTo>
                    <a:pt x="9" y="2"/>
                    <a:pt x="6"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77">
              <a:extLst>
                <a:ext uri="{FF2B5EF4-FFF2-40B4-BE49-F238E27FC236}">
                  <a16:creationId xmlns="" xmlns:a16="http://schemas.microsoft.com/office/drawing/2014/main" id="{84D246E0-610C-41CB-B4E6-DCDCE04C4BEB}"/>
                </a:ext>
              </a:extLst>
            </p:cNvPr>
            <p:cNvSpPr>
              <a:spLocks/>
            </p:cNvSpPr>
            <p:nvPr/>
          </p:nvSpPr>
          <p:spPr bwMode="auto">
            <a:xfrm>
              <a:off x="1562100" y="1865544"/>
              <a:ext cx="50800" cy="44404"/>
            </a:xfrm>
            <a:custGeom>
              <a:avLst/>
              <a:gdLst>
                <a:gd name="T0" fmla="*/ 11 w 18"/>
                <a:gd name="T1" fmla="*/ 0 h 16"/>
                <a:gd name="T2" fmla="*/ 3 w 18"/>
                <a:gd name="T3" fmla="*/ 6 h 16"/>
                <a:gd name="T4" fmla="*/ 11 w 18"/>
                <a:gd name="T5" fmla="*/ 14 h 16"/>
                <a:gd name="T6" fmla="*/ 6 w 18"/>
                <a:gd name="T7" fmla="*/ 16 h 16"/>
                <a:gd name="T8" fmla="*/ 9 w 18"/>
                <a:gd name="T9" fmla="*/ 16 h 16"/>
                <a:gd name="T10" fmla="*/ 18 w 18"/>
                <a:gd name="T11" fmla="*/ 7 h 16"/>
                <a:gd name="T12" fmla="*/ 11 w 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11" y="0"/>
                  </a:moveTo>
                  <a:cubicBezTo>
                    <a:pt x="7" y="0"/>
                    <a:pt x="0" y="2"/>
                    <a:pt x="3" y="6"/>
                  </a:cubicBezTo>
                  <a:cubicBezTo>
                    <a:pt x="7" y="10"/>
                    <a:pt x="13" y="12"/>
                    <a:pt x="11" y="14"/>
                  </a:cubicBezTo>
                  <a:cubicBezTo>
                    <a:pt x="9" y="15"/>
                    <a:pt x="6" y="16"/>
                    <a:pt x="6" y="16"/>
                  </a:cubicBezTo>
                  <a:cubicBezTo>
                    <a:pt x="6" y="16"/>
                    <a:pt x="7" y="16"/>
                    <a:pt x="9" y="16"/>
                  </a:cubicBezTo>
                  <a:cubicBezTo>
                    <a:pt x="14" y="14"/>
                    <a:pt x="18" y="7"/>
                    <a:pt x="18" y="7"/>
                  </a:cubicBezTo>
                  <a:cubicBezTo>
                    <a:pt x="11" y="0"/>
                    <a:pt x="11"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78">
              <a:extLst>
                <a:ext uri="{FF2B5EF4-FFF2-40B4-BE49-F238E27FC236}">
                  <a16:creationId xmlns="" xmlns:a16="http://schemas.microsoft.com/office/drawing/2014/main" id="{E02E7860-D191-4F6E-9D9C-FA67BC557D97}"/>
                </a:ext>
              </a:extLst>
            </p:cNvPr>
            <p:cNvSpPr>
              <a:spLocks/>
            </p:cNvSpPr>
            <p:nvPr/>
          </p:nvSpPr>
          <p:spPr bwMode="auto">
            <a:xfrm>
              <a:off x="1585384" y="1918407"/>
              <a:ext cx="21167" cy="8458"/>
            </a:xfrm>
            <a:custGeom>
              <a:avLst/>
              <a:gdLst>
                <a:gd name="T0" fmla="*/ 7 w 8"/>
                <a:gd name="T1" fmla="*/ 0 h 3"/>
                <a:gd name="T2" fmla="*/ 0 w 8"/>
                <a:gd name="T3" fmla="*/ 1 h 3"/>
                <a:gd name="T4" fmla="*/ 5 w 8"/>
                <a:gd name="T5" fmla="*/ 3 h 3"/>
                <a:gd name="T6" fmla="*/ 7 w 8"/>
                <a:gd name="T7" fmla="*/ 0 h 3"/>
              </a:gdLst>
              <a:ahLst/>
              <a:cxnLst>
                <a:cxn ang="0">
                  <a:pos x="T0" y="T1"/>
                </a:cxn>
                <a:cxn ang="0">
                  <a:pos x="T2" y="T3"/>
                </a:cxn>
                <a:cxn ang="0">
                  <a:pos x="T4" y="T5"/>
                </a:cxn>
                <a:cxn ang="0">
                  <a:pos x="T6" y="T7"/>
                </a:cxn>
              </a:cxnLst>
              <a:rect l="0" t="0" r="r" b="b"/>
              <a:pathLst>
                <a:path w="8" h="3">
                  <a:moveTo>
                    <a:pt x="7" y="0"/>
                  </a:moveTo>
                  <a:cubicBezTo>
                    <a:pt x="0" y="1"/>
                    <a:pt x="0" y="1"/>
                    <a:pt x="0" y="1"/>
                  </a:cubicBezTo>
                  <a:cubicBezTo>
                    <a:pt x="3" y="3"/>
                    <a:pt x="4" y="3"/>
                    <a:pt x="5" y="3"/>
                  </a:cubicBezTo>
                  <a:cubicBezTo>
                    <a:pt x="8" y="3"/>
                    <a:pt x="7" y="0"/>
                    <a:pt x="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79">
              <a:extLst>
                <a:ext uri="{FF2B5EF4-FFF2-40B4-BE49-F238E27FC236}">
                  <a16:creationId xmlns="" xmlns:a16="http://schemas.microsoft.com/office/drawing/2014/main" id="{9B42670A-FA81-4FEA-9962-E2C9DD9455BA}"/>
                </a:ext>
              </a:extLst>
            </p:cNvPr>
            <p:cNvSpPr>
              <a:spLocks/>
            </p:cNvSpPr>
            <p:nvPr/>
          </p:nvSpPr>
          <p:spPr bwMode="auto">
            <a:xfrm>
              <a:off x="1593851" y="1933210"/>
              <a:ext cx="25400" cy="12688"/>
            </a:xfrm>
            <a:custGeom>
              <a:avLst/>
              <a:gdLst>
                <a:gd name="T0" fmla="*/ 4 w 9"/>
                <a:gd name="T1" fmla="*/ 0 h 5"/>
                <a:gd name="T2" fmla="*/ 2 w 9"/>
                <a:gd name="T3" fmla="*/ 1 h 5"/>
                <a:gd name="T4" fmla="*/ 4 w 9"/>
                <a:gd name="T5" fmla="*/ 5 h 5"/>
                <a:gd name="T6" fmla="*/ 9 w 9"/>
                <a:gd name="T7" fmla="*/ 3 h 5"/>
                <a:gd name="T8" fmla="*/ 4 w 9"/>
                <a:gd name="T9" fmla="*/ 0 h 5"/>
              </a:gdLst>
              <a:ahLst/>
              <a:cxnLst>
                <a:cxn ang="0">
                  <a:pos x="T0" y="T1"/>
                </a:cxn>
                <a:cxn ang="0">
                  <a:pos x="T2" y="T3"/>
                </a:cxn>
                <a:cxn ang="0">
                  <a:pos x="T4" y="T5"/>
                </a:cxn>
                <a:cxn ang="0">
                  <a:pos x="T6" y="T7"/>
                </a:cxn>
                <a:cxn ang="0">
                  <a:pos x="T8" y="T9"/>
                </a:cxn>
              </a:cxnLst>
              <a:rect l="0" t="0" r="r" b="b"/>
              <a:pathLst>
                <a:path w="9" h="5">
                  <a:moveTo>
                    <a:pt x="4" y="0"/>
                  </a:moveTo>
                  <a:cubicBezTo>
                    <a:pt x="3" y="0"/>
                    <a:pt x="2" y="0"/>
                    <a:pt x="2" y="1"/>
                  </a:cubicBezTo>
                  <a:cubicBezTo>
                    <a:pt x="0" y="4"/>
                    <a:pt x="4" y="5"/>
                    <a:pt x="4" y="5"/>
                  </a:cubicBezTo>
                  <a:cubicBezTo>
                    <a:pt x="9" y="3"/>
                    <a:pt x="9" y="3"/>
                    <a:pt x="9" y="3"/>
                  </a:cubicBezTo>
                  <a:cubicBezTo>
                    <a:pt x="9" y="3"/>
                    <a:pt x="6" y="0"/>
                    <a:pt x="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80">
              <a:extLst>
                <a:ext uri="{FF2B5EF4-FFF2-40B4-BE49-F238E27FC236}">
                  <a16:creationId xmlns="" xmlns:a16="http://schemas.microsoft.com/office/drawing/2014/main" id="{0F73AAE2-4A39-4CDA-9C03-A416CBE7E12D}"/>
                </a:ext>
              </a:extLst>
            </p:cNvPr>
            <p:cNvSpPr>
              <a:spLocks/>
            </p:cNvSpPr>
            <p:nvPr/>
          </p:nvSpPr>
          <p:spPr bwMode="auto">
            <a:xfrm>
              <a:off x="558800" y="1878230"/>
              <a:ext cx="110067" cy="40175"/>
            </a:xfrm>
            <a:custGeom>
              <a:avLst/>
              <a:gdLst>
                <a:gd name="T0" fmla="*/ 39 w 39"/>
                <a:gd name="T1" fmla="*/ 0 h 14"/>
                <a:gd name="T2" fmla="*/ 30 w 39"/>
                <a:gd name="T3" fmla="*/ 3 h 14"/>
                <a:gd name="T4" fmla="*/ 25 w 39"/>
                <a:gd name="T5" fmla="*/ 3 h 14"/>
                <a:gd name="T6" fmla="*/ 17 w 39"/>
                <a:gd name="T7" fmla="*/ 4 h 14"/>
                <a:gd name="T8" fmla="*/ 8 w 39"/>
                <a:gd name="T9" fmla="*/ 6 h 14"/>
                <a:gd name="T10" fmla="*/ 7 w 39"/>
                <a:gd name="T11" fmla="*/ 6 h 14"/>
                <a:gd name="T12" fmla="*/ 6 w 39"/>
                <a:gd name="T13" fmla="*/ 6 h 14"/>
                <a:gd name="T14" fmla="*/ 3 w 39"/>
                <a:gd name="T15" fmla="*/ 6 h 14"/>
                <a:gd name="T16" fmla="*/ 5 w 39"/>
                <a:gd name="T17" fmla="*/ 14 h 14"/>
                <a:gd name="T18" fmla="*/ 6 w 39"/>
                <a:gd name="T19" fmla="*/ 14 h 14"/>
                <a:gd name="T20" fmla="*/ 15 w 39"/>
                <a:gd name="T21" fmla="*/ 8 h 14"/>
                <a:gd name="T22" fmla="*/ 22 w 39"/>
                <a:gd name="T23" fmla="*/ 6 h 14"/>
                <a:gd name="T24" fmla="*/ 31 w 39"/>
                <a:gd name="T25" fmla="*/ 8 h 14"/>
                <a:gd name="T26" fmla="*/ 32 w 39"/>
                <a:gd name="T27" fmla="*/ 8 h 14"/>
                <a:gd name="T28" fmla="*/ 39 w 3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4">
                  <a:moveTo>
                    <a:pt x="39" y="0"/>
                  </a:moveTo>
                  <a:cubicBezTo>
                    <a:pt x="30" y="3"/>
                    <a:pt x="30" y="3"/>
                    <a:pt x="30" y="3"/>
                  </a:cubicBezTo>
                  <a:cubicBezTo>
                    <a:pt x="30" y="3"/>
                    <a:pt x="28" y="3"/>
                    <a:pt x="25" y="3"/>
                  </a:cubicBezTo>
                  <a:cubicBezTo>
                    <a:pt x="23" y="3"/>
                    <a:pt x="20" y="3"/>
                    <a:pt x="17" y="4"/>
                  </a:cubicBezTo>
                  <a:cubicBezTo>
                    <a:pt x="13" y="5"/>
                    <a:pt x="10" y="6"/>
                    <a:pt x="8" y="6"/>
                  </a:cubicBezTo>
                  <a:cubicBezTo>
                    <a:pt x="7" y="6"/>
                    <a:pt x="7" y="6"/>
                    <a:pt x="7" y="6"/>
                  </a:cubicBezTo>
                  <a:cubicBezTo>
                    <a:pt x="6" y="6"/>
                    <a:pt x="6" y="6"/>
                    <a:pt x="6" y="6"/>
                  </a:cubicBezTo>
                  <a:cubicBezTo>
                    <a:pt x="5" y="6"/>
                    <a:pt x="4" y="6"/>
                    <a:pt x="3" y="6"/>
                  </a:cubicBezTo>
                  <a:cubicBezTo>
                    <a:pt x="0" y="7"/>
                    <a:pt x="2" y="14"/>
                    <a:pt x="5" y="14"/>
                  </a:cubicBezTo>
                  <a:cubicBezTo>
                    <a:pt x="5" y="14"/>
                    <a:pt x="5" y="14"/>
                    <a:pt x="6" y="14"/>
                  </a:cubicBezTo>
                  <a:cubicBezTo>
                    <a:pt x="9" y="13"/>
                    <a:pt x="8" y="11"/>
                    <a:pt x="15" y="8"/>
                  </a:cubicBezTo>
                  <a:cubicBezTo>
                    <a:pt x="17" y="7"/>
                    <a:pt x="20" y="6"/>
                    <a:pt x="22" y="6"/>
                  </a:cubicBezTo>
                  <a:cubicBezTo>
                    <a:pt x="26" y="6"/>
                    <a:pt x="29" y="8"/>
                    <a:pt x="31" y="8"/>
                  </a:cubicBezTo>
                  <a:cubicBezTo>
                    <a:pt x="31" y="8"/>
                    <a:pt x="31" y="8"/>
                    <a:pt x="32" y="8"/>
                  </a:cubicBezTo>
                  <a:cubicBezTo>
                    <a:pt x="35" y="8"/>
                    <a:pt x="39" y="0"/>
                    <a:pt x="3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81">
              <a:extLst>
                <a:ext uri="{FF2B5EF4-FFF2-40B4-BE49-F238E27FC236}">
                  <a16:creationId xmlns="" xmlns:a16="http://schemas.microsoft.com/office/drawing/2014/main" id="{E425315E-6AB8-4F92-A189-FDDC432FF363}"/>
                </a:ext>
              </a:extLst>
            </p:cNvPr>
            <p:cNvSpPr>
              <a:spLocks/>
            </p:cNvSpPr>
            <p:nvPr/>
          </p:nvSpPr>
          <p:spPr bwMode="auto">
            <a:xfrm>
              <a:off x="736600" y="1550475"/>
              <a:ext cx="76200" cy="42291"/>
            </a:xfrm>
            <a:custGeom>
              <a:avLst/>
              <a:gdLst>
                <a:gd name="T0" fmla="*/ 13 w 27"/>
                <a:gd name="T1" fmla="*/ 0 h 15"/>
                <a:gd name="T2" fmla="*/ 10 w 27"/>
                <a:gd name="T3" fmla="*/ 1 h 15"/>
                <a:gd name="T4" fmla="*/ 8 w 27"/>
                <a:gd name="T5" fmla="*/ 13 h 15"/>
                <a:gd name="T6" fmla="*/ 6 w 27"/>
                <a:gd name="T7" fmla="*/ 13 h 15"/>
                <a:gd name="T8" fmla="*/ 2 w 27"/>
                <a:gd name="T9" fmla="*/ 13 h 15"/>
                <a:gd name="T10" fmla="*/ 0 w 27"/>
                <a:gd name="T11" fmla="*/ 13 h 15"/>
                <a:gd name="T12" fmla="*/ 3 w 27"/>
                <a:gd name="T13" fmla="*/ 14 h 15"/>
                <a:gd name="T14" fmla="*/ 12 w 27"/>
                <a:gd name="T15" fmla="*/ 15 h 15"/>
                <a:gd name="T16" fmla="*/ 16 w 27"/>
                <a:gd name="T17" fmla="*/ 15 h 15"/>
                <a:gd name="T18" fmla="*/ 24 w 27"/>
                <a:gd name="T19" fmla="*/ 3 h 15"/>
                <a:gd name="T20" fmla="*/ 13 w 27"/>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5">
                  <a:moveTo>
                    <a:pt x="13" y="0"/>
                  </a:moveTo>
                  <a:cubicBezTo>
                    <a:pt x="12" y="0"/>
                    <a:pt x="10" y="1"/>
                    <a:pt x="10" y="1"/>
                  </a:cubicBezTo>
                  <a:cubicBezTo>
                    <a:pt x="9" y="3"/>
                    <a:pt x="13" y="13"/>
                    <a:pt x="8" y="13"/>
                  </a:cubicBezTo>
                  <a:cubicBezTo>
                    <a:pt x="8" y="13"/>
                    <a:pt x="7" y="13"/>
                    <a:pt x="6" y="13"/>
                  </a:cubicBezTo>
                  <a:cubicBezTo>
                    <a:pt x="5" y="13"/>
                    <a:pt x="3" y="13"/>
                    <a:pt x="2" y="13"/>
                  </a:cubicBezTo>
                  <a:cubicBezTo>
                    <a:pt x="1" y="13"/>
                    <a:pt x="0" y="13"/>
                    <a:pt x="0" y="13"/>
                  </a:cubicBezTo>
                  <a:cubicBezTo>
                    <a:pt x="0" y="13"/>
                    <a:pt x="0" y="13"/>
                    <a:pt x="3" y="14"/>
                  </a:cubicBezTo>
                  <a:cubicBezTo>
                    <a:pt x="7" y="15"/>
                    <a:pt x="10" y="15"/>
                    <a:pt x="12" y="15"/>
                  </a:cubicBezTo>
                  <a:cubicBezTo>
                    <a:pt x="15" y="15"/>
                    <a:pt x="16" y="15"/>
                    <a:pt x="16" y="15"/>
                  </a:cubicBezTo>
                  <a:cubicBezTo>
                    <a:pt x="18" y="13"/>
                    <a:pt x="27" y="5"/>
                    <a:pt x="24" y="3"/>
                  </a:cubicBezTo>
                  <a:cubicBezTo>
                    <a:pt x="22" y="1"/>
                    <a:pt x="17"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82">
              <a:extLst>
                <a:ext uri="{FF2B5EF4-FFF2-40B4-BE49-F238E27FC236}">
                  <a16:creationId xmlns="" xmlns:a16="http://schemas.microsoft.com/office/drawing/2014/main" id="{E4653C22-6330-40CE-AF7D-5026646C9ED3}"/>
                </a:ext>
              </a:extLst>
            </p:cNvPr>
            <p:cNvSpPr>
              <a:spLocks/>
            </p:cNvSpPr>
            <p:nvPr/>
          </p:nvSpPr>
          <p:spPr bwMode="auto">
            <a:xfrm>
              <a:off x="673100" y="1125450"/>
              <a:ext cx="167217" cy="190309"/>
            </a:xfrm>
            <a:custGeom>
              <a:avLst/>
              <a:gdLst>
                <a:gd name="T0" fmla="*/ 23 w 59"/>
                <a:gd name="T1" fmla="*/ 0 h 68"/>
                <a:gd name="T2" fmla="*/ 20 w 59"/>
                <a:gd name="T3" fmla="*/ 1 h 68"/>
                <a:gd name="T4" fmla="*/ 0 w 59"/>
                <a:gd name="T5" fmla="*/ 57 h 68"/>
                <a:gd name="T6" fmla="*/ 6 w 59"/>
                <a:gd name="T7" fmla="*/ 58 h 68"/>
                <a:gd name="T8" fmla="*/ 10 w 59"/>
                <a:gd name="T9" fmla="*/ 68 h 68"/>
                <a:gd name="T10" fmla="*/ 19 w 59"/>
                <a:gd name="T11" fmla="*/ 58 h 68"/>
                <a:gd name="T12" fmla="*/ 24 w 59"/>
                <a:gd name="T13" fmla="*/ 48 h 68"/>
                <a:gd name="T14" fmla="*/ 51 w 59"/>
                <a:gd name="T15" fmla="*/ 38 h 68"/>
                <a:gd name="T16" fmla="*/ 56 w 59"/>
                <a:gd name="T17" fmla="*/ 31 h 68"/>
                <a:gd name="T18" fmla="*/ 57 w 59"/>
                <a:gd name="T19" fmla="*/ 19 h 68"/>
                <a:gd name="T20" fmla="*/ 49 w 59"/>
                <a:gd name="T21" fmla="*/ 16 h 68"/>
                <a:gd name="T22" fmla="*/ 38 w 59"/>
                <a:gd name="T23" fmla="*/ 7 h 68"/>
                <a:gd name="T24" fmla="*/ 36 w 59"/>
                <a:gd name="T25" fmla="*/ 8 h 68"/>
                <a:gd name="T26" fmla="*/ 18 w 59"/>
                <a:gd name="T27" fmla="*/ 14 h 68"/>
                <a:gd name="T28" fmla="*/ 23 w 59"/>
                <a:gd name="T2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68">
                  <a:moveTo>
                    <a:pt x="23" y="0"/>
                  </a:moveTo>
                  <a:cubicBezTo>
                    <a:pt x="20" y="1"/>
                    <a:pt x="20" y="1"/>
                    <a:pt x="20" y="1"/>
                  </a:cubicBezTo>
                  <a:cubicBezTo>
                    <a:pt x="0" y="57"/>
                    <a:pt x="0" y="57"/>
                    <a:pt x="0" y="57"/>
                  </a:cubicBezTo>
                  <a:cubicBezTo>
                    <a:pt x="6" y="58"/>
                    <a:pt x="6" y="58"/>
                    <a:pt x="6" y="58"/>
                  </a:cubicBezTo>
                  <a:cubicBezTo>
                    <a:pt x="6" y="58"/>
                    <a:pt x="7" y="68"/>
                    <a:pt x="10" y="68"/>
                  </a:cubicBezTo>
                  <a:cubicBezTo>
                    <a:pt x="13" y="68"/>
                    <a:pt x="19" y="58"/>
                    <a:pt x="19" y="58"/>
                  </a:cubicBezTo>
                  <a:cubicBezTo>
                    <a:pt x="19" y="58"/>
                    <a:pt x="16" y="54"/>
                    <a:pt x="24" y="48"/>
                  </a:cubicBezTo>
                  <a:cubicBezTo>
                    <a:pt x="32" y="43"/>
                    <a:pt x="51" y="38"/>
                    <a:pt x="51" y="38"/>
                  </a:cubicBezTo>
                  <a:cubicBezTo>
                    <a:pt x="51" y="38"/>
                    <a:pt x="54" y="35"/>
                    <a:pt x="56" y="31"/>
                  </a:cubicBezTo>
                  <a:cubicBezTo>
                    <a:pt x="57" y="27"/>
                    <a:pt x="59" y="20"/>
                    <a:pt x="57" y="19"/>
                  </a:cubicBezTo>
                  <a:cubicBezTo>
                    <a:pt x="55" y="19"/>
                    <a:pt x="49" y="16"/>
                    <a:pt x="49" y="16"/>
                  </a:cubicBezTo>
                  <a:cubicBezTo>
                    <a:pt x="49" y="16"/>
                    <a:pt x="48" y="7"/>
                    <a:pt x="38" y="7"/>
                  </a:cubicBezTo>
                  <a:cubicBezTo>
                    <a:pt x="37" y="7"/>
                    <a:pt x="37" y="7"/>
                    <a:pt x="36" y="8"/>
                  </a:cubicBezTo>
                  <a:cubicBezTo>
                    <a:pt x="24" y="9"/>
                    <a:pt x="18" y="14"/>
                    <a:pt x="18" y="14"/>
                  </a:cubicBezTo>
                  <a:cubicBezTo>
                    <a:pt x="23" y="0"/>
                    <a:pt x="23" y="0"/>
                    <a:pt x="2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83">
              <a:extLst>
                <a:ext uri="{FF2B5EF4-FFF2-40B4-BE49-F238E27FC236}">
                  <a16:creationId xmlns="" xmlns:a16="http://schemas.microsoft.com/office/drawing/2014/main" id="{B47AABB9-51C7-4F6E-804E-EC7E54FD6C25}"/>
                </a:ext>
              </a:extLst>
            </p:cNvPr>
            <p:cNvSpPr>
              <a:spLocks noEditPoints="1"/>
            </p:cNvSpPr>
            <p:nvPr/>
          </p:nvSpPr>
          <p:spPr bwMode="auto">
            <a:xfrm>
              <a:off x="4489451" y="1142258"/>
              <a:ext cx="412751" cy="272783"/>
            </a:xfrm>
            <a:custGeom>
              <a:avLst/>
              <a:gdLst>
                <a:gd name="T0" fmla="*/ 2147483646 w 146"/>
                <a:gd name="T1" fmla="*/ 2147483646 h 97"/>
                <a:gd name="T2" fmla="*/ 2147483646 w 146"/>
                <a:gd name="T3" fmla="*/ 2147483646 h 97"/>
                <a:gd name="T4" fmla="*/ 2147483646 w 146"/>
                <a:gd name="T5" fmla="*/ 2147483646 h 97"/>
                <a:gd name="T6" fmla="*/ 2147483646 w 146"/>
                <a:gd name="T7" fmla="*/ 0 h 97"/>
                <a:gd name="T8" fmla="*/ 2147483646 w 146"/>
                <a:gd name="T9" fmla="*/ 2147483646 h 97"/>
                <a:gd name="T10" fmla="*/ 2147483646 w 146"/>
                <a:gd name="T11" fmla="*/ 2147483646 h 97"/>
                <a:gd name="T12" fmla="*/ 2147483646 w 146"/>
                <a:gd name="T13" fmla="*/ 2147483646 h 97"/>
                <a:gd name="T14" fmla="*/ 2147483646 w 146"/>
                <a:gd name="T15" fmla="*/ 2147483646 h 97"/>
                <a:gd name="T16" fmla="*/ 2147483646 w 146"/>
                <a:gd name="T17" fmla="*/ 2147483646 h 97"/>
                <a:gd name="T18" fmla="*/ 2147483646 w 146"/>
                <a:gd name="T19" fmla="*/ 2147483646 h 97"/>
                <a:gd name="T20" fmla="*/ 2147483646 w 146"/>
                <a:gd name="T21" fmla="*/ 2147483646 h 97"/>
                <a:gd name="T22" fmla="*/ 2147483646 w 146"/>
                <a:gd name="T23" fmla="*/ 2147483646 h 97"/>
                <a:gd name="T24" fmla="*/ 2147483646 w 146"/>
                <a:gd name="T25" fmla="*/ 2147483646 h 97"/>
                <a:gd name="T26" fmla="*/ 2147483646 w 146"/>
                <a:gd name="T27" fmla="*/ 2147483646 h 97"/>
                <a:gd name="T28" fmla="*/ 2147483646 w 146"/>
                <a:gd name="T29" fmla="*/ 2147483646 h 97"/>
                <a:gd name="T30" fmla="*/ 2147483646 w 146"/>
                <a:gd name="T31" fmla="*/ 2147483646 h 97"/>
                <a:gd name="T32" fmla="*/ 2147483646 w 146"/>
                <a:gd name="T33" fmla="*/ 2147483646 h 97"/>
                <a:gd name="T34" fmla="*/ 2147483646 w 146"/>
                <a:gd name="T35" fmla="*/ 2147483646 h 97"/>
                <a:gd name="T36" fmla="*/ 2147483646 w 146"/>
                <a:gd name="T37" fmla="*/ 2147483646 h 97"/>
                <a:gd name="T38" fmla="*/ 2147483646 w 146"/>
                <a:gd name="T39" fmla="*/ 2147483646 h 97"/>
                <a:gd name="T40" fmla="*/ 2147483646 w 146"/>
                <a:gd name="T41" fmla="*/ 2147483646 h 97"/>
                <a:gd name="T42" fmla="*/ 2147483646 w 146"/>
                <a:gd name="T43" fmla="*/ 2147483646 h 97"/>
                <a:gd name="T44" fmla="*/ 2147483646 w 146"/>
                <a:gd name="T45" fmla="*/ 2147483646 h 97"/>
                <a:gd name="T46" fmla="*/ 2147483646 w 146"/>
                <a:gd name="T47" fmla="*/ 2147483646 h 97"/>
                <a:gd name="T48" fmla="*/ 2147483646 w 146"/>
                <a:gd name="T49" fmla="*/ 2147483646 h 97"/>
                <a:gd name="T50" fmla="*/ 2147483646 w 146"/>
                <a:gd name="T51" fmla="*/ 2147483646 h 97"/>
                <a:gd name="T52" fmla="*/ 2147483646 w 146"/>
                <a:gd name="T53" fmla="*/ 2147483646 h 97"/>
                <a:gd name="T54" fmla="*/ 2147483646 w 146"/>
                <a:gd name="T55" fmla="*/ 2147483646 h 97"/>
                <a:gd name="T56" fmla="*/ 2147483646 w 146"/>
                <a:gd name="T57" fmla="*/ 2147483646 h 97"/>
                <a:gd name="T58" fmla="*/ 2147483646 w 146"/>
                <a:gd name="T59" fmla="*/ 2147483646 h 97"/>
                <a:gd name="T60" fmla="*/ 2147483646 w 146"/>
                <a:gd name="T61" fmla="*/ 2147483646 h 97"/>
                <a:gd name="T62" fmla="*/ 2147483646 w 146"/>
                <a:gd name="T63" fmla="*/ 2147483646 h 97"/>
                <a:gd name="T64" fmla="*/ 2147483646 w 146"/>
                <a:gd name="T65" fmla="*/ 2147483646 h 97"/>
                <a:gd name="T66" fmla="*/ 2147483646 w 146"/>
                <a:gd name="T67" fmla="*/ 2147483646 h 97"/>
                <a:gd name="T68" fmla="*/ 2147483646 w 146"/>
                <a:gd name="T69" fmla="*/ 2147483646 h 97"/>
                <a:gd name="T70" fmla="*/ 2147483646 w 146"/>
                <a:gd name="T71" fmla="*/ 2147483646 h 97"/>
                <a:gd name="T72" fmla="*/ 2147483646 w 146"/>
                <a:gd name="T73" fmla="*/ 2147483646 h 97"/>
                <a:gd name="T74" fmla="*/ 2147483646 w 146"/>
                <a:gd name="T75" fmla="*/ 2147483646 h 97"/>
                <a:gd name="T76" fmla="*/ 2147483646 w 146"/>
                <a:gd name="T77" fmla="*/ 2147483646 h 97"/>
                <a:gd name="T78" fmla="*/ 2147483646 w 146"/>
                <a:gd name="T79" fmla="*/ 2147483646 h 97"/>
                <a:gd name="T80" fmla="*/ 2147483646 w 146"/>
                <a:gd name="T81" fmla="*/ 2147483646 h 97"/>
                <a:gd name="T82" fmla="*/ 2147483646 w 146"/>
                <a:gd name="T83" fmla="*/ 2147483646 h 97"/>
                <a:gd name="T84" fmla="*/ 2147483646 w 146"/>
                <a:gd name="T85" fmla="*/ 2147483646 h 97"/>
                <a:gd name="T86" fmla="*/ 2147483646 w 146"/>
                <a:gd name="T87" fmla="*/ 2147483646 h 97"/>
                <a:gd name="T88" fmla="*/ 2147483646 w 146"/>
                <a:gd name="T89" fmla="*/ 2147483646 h 97"/>
                <a:gd name="T90" fmla="*/ 2147483646 w 146"/>
                <a:gd name="T91" fmla="*/ 2147483646 h 97"/>
                <a:gd name="T92" fmla="*/ 2147483646 w 146"/>
                <a:gd name="T93" fmla="*/ 2147483646 h 97"/>
                <a:gd name="T94" fmla="*/ 2147483646 w 146"/>
                <a:gd name="T95" fmla="*/ 2147483646 h 97"/>
                <a:gd name="T96" fmla="*/ 2147483646 w 146"/>
                <a:gd name="T97" fmla="*/ 2147483646 h 97"/>
                <a:gd name="T98" fmla="*/ 2147483646 w 146"/>
                <a:gd name="T99" fmla="*/ 0 h 9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46" h="97">
                  <a:moveTo>
                    <a:pt x="35" y="2"/>
                  </a:moveTo>
                  <a:cubicBezTo>
                    <a:pt x="35" y="2"/>
                    <a:pt x="35" y="2"/>
                    <a:pt x="34" y="2"/>
                  </a:cubicBezTo>
                  <a:cubicBezTo>
                    <a:pt x="35" y="2"/>
                    <a:pt x="35" y="2"/>
                    <a:pt x="35" y="2"/>
                  </a:cubicBezTo>
                  <a:moveTo>
                    <a:pt x="125" y="0"/>
                  </a:moveTo>
                  <a:cubicBezTo>
                    <a:pt x="124" y="0"/>
                    <a:pt x="123" y="2"/>
                    <a:pt x="123" y="2"/>
                  </a:cubicBezTo>
                  <a:cubicBezTo>
                    <a:pt x="123" y="2"/>
                    <a:pt x="120" y="2"/>
                    <a:pt x="116" y="2"/>
                  </a:cubicBezTo>
                  <a:cubicBezTo>
                    <a:pt x="112" y="2"/>
                    <a:pt x="106" y="2"/>
                    <a:pt x="103" y="5"/>
                  </a:cubicBezTo>
                  <a:cubicBezTo>
                    <a:pt x="98" y="9"/>
                    <a:pt x="104" y="10"/>
                    <a:pt x="104" y="10"/>
                  </a:cubicBezTo>
                  <a:cubicBezTo>
                    <a:pt x="104" y="10"/>
                    <a:pt x="98" y="17"/>
                    <a:pt x="96" y="17"/>
                  </a:cubicBezTo>
                  <a:cubicBezTo>
                    <a:pt x="95" y="17"/>
                    <a:pt x="95" y="17"/>
                    <a:pt x="95" y="17"/>
                  </a:cubicBezTo>
                  <a:cubicBezTo>
                    <a:pt x="93" y="16"/>
                    <a:pt x="84" y="17"/>
                    <a:pt x="68" y="15"/>
                  </a:cubicBezTo>
                  <a:cubicBezTo>
                    <a:pt x="66" y="15"/>
                    <a:pt x="65" y="15"/>
                    <a:pt x="64" y="15"/>
                  </a:cubicBezTo>
                  <a:cubicBezTo>
                    <a:pt x="52" y="15"/>
                    <a:pt x="58" y="25"/>
                    <a:pt x="59" y="26"/>
                  </a:cubicBezTo>
                  <a:cubicBezTo>
                    <a:pt x="60" y="27"/>
                    <a:pt x="58" y="28"/>
                    <a:pt x="56" y="28"/>
                  </a:cubicBezTo>
                  <a:cubicBezTo>
                    <a:pt x="53" y="28"/>
                    <a:pt x="50" y="27"/>
                    <a:pt x="46" y="26"/>
                  </a:cubicBezTo>
                  <a:cubicBezTo>
                    <a:pt x="39" y="24"/>
                    <a:pt x="49" y="12"/>
                    <a:pt x="40" y="7"/>
                  </a:cubicBezTo>
                  <a:cubicBezTo>
                    <a:pt x="35" y="4"/>
                    <a:pt x="34" y="3"/>
                    <a:pt x="34" y="2"/>
                  </a:cubicBezTo>
                  <a:cubicBezTo>
                    <a:pt x="31" y="4"/>
                    <a:pt x="16" y="9"/>
                    <a:pt x="16" y="12"/>
                  </a:cubicBezTo>
                  <a:cubicBezTo>
                    <a:pt x="15" y="15"/>
                    <a:pt x="10" y="21"/>
                    <a:pt x="9" y="24"/>
                  </a:cubicBezTo>
                  <a:cubicBezTo>
                    <a:pt x="8" y="27"/>
                    <a:pt x="3" y="29"/>
                    <a:pt x="2" y="31"/>
                  </a:cubicBezTo>
                  <a:cubicBezTo>
                    <a:pt x="0" y="33"/>
                    <a:pt x="21" y="35"/>
                    <a:pt x="25" y="35"/>
                  </a:cubicBezTo>
                  <a:cubicBezTo>
                    <a:pt x="30" y="35"/>
                    <a:pt x="29" y="37"/>
                    <a:pt x="32" y="41"/>
                  </a:cubicBezTo>
                  <a:cubicBezTo>
                    <a:pt x="34" y="44"/>
                    <a:pt x="23" y="47"/>
                    <a:pt x="23" y="47"/>
                  </a:cubicBezTo>
                  <a:cubicBezTo>
                    <a:pt x="23" y="47"/>
                    <a:pt x="11" y="49"/>
                    <a:pt x="9" y="50"/>
                  </a:cubicBezTo>
                  <a:cubicBezTo>
                    <a:pt x="6" y="52"/>
                    <a:pt x="7" y="58"/>
                    <a:pt x="13" y="59"/>
                  </a:cubicBezTo>
                  <a:cubicBezTo>
                    <a:pt x="15" y="59"/>
                    <a:pt x="16" y="59"/>
                    <a:pt x="17" y="59"/>
                  </a:cubicBezTo>
                  <a:cubicBezTo>
                    <a:pt x="18" y="59"/>
                    <a:pt x="18" y="59"/>
                    <a:pt x="19" y="59"/>
                  </a:cubicBezTo>
                  <a:cubicBezTo>
                    <a:pt x="19" y="59"/>
                    <a:pt x="20" y="59"/>
                    <a:pt x="20" y="59"/>
                  </a:cubicBezTo>
                  <a:cubicBezTo>
                    <a:pt x="21" y="59"/>
                    <a:pt x="21" y="59"/>
                    <a:pt x="22" y="59"/>
                  </a:cubicBezTo>
                  <a:cubicBezTo>
                    <a:pt x="26" y="60"/>
                    <a:pt x="22" y="59"/>
                    <a:pt x="29" y="68"/>
                  </a:cubicBezTo>
                  <a:cubicBezTo>
                    <a:pt x="33" y="72"/>
                    <a:pt x="33" y="73"/>
                    <a:pt x="33" y="73"/>
                  </a:cubicBezTo>
                  <a:cubicBezTo>
                    <a:pt x="32" y="73"/>
                    <a:pt x="31" y="73"/>
                    <a:pt x="31" y="73"/>
                  </a:cubicBezTo>
                  <a:cubicBezTo>
                    <a:pt x="31" y="73"/>
                    <a:pt x="20" y="79"/>
                    <a:pt x="21" y="81"/>
                  </a:cubicBezTo>
                  <a:cubicBezTo>
                    <a:pt x="23" y="83"/>
                    <a:pt x="24" y="85"/>
                    <a:pt x="30" y="85"/>
                  </a:cubicBezTo>
                  <a:cubicBezTo>
                    <a:pt x="32" y="85"/>
                    <a:pt x="35" y="85"/>
                    <a:pt x="39" y="84"/>
                  </a:cubicBezTo>
                  <a:cubicBezTo>
                    <a:pt x="44" y="90"/>
                    <a:pt x="44" y="90"/>
                    <a:pt x="44" y="90"/>
                  </a:cubicBezTo>
                  <a:cubicBezTo>
                    <a:pt x="44" y="90"/>
                    <a:pt x="44" y="89"/>
                    <a:pt x="44" y="89"/>
                  </a:cubicBezTo>
                  <a:cubicBezTo>
                    <a:pt x="46" y="89"/>
                    <a:pt x="54" y="90"/>
                    <a:pt x="69" y="94"/>
                  </a:cubicBezTo>
                  <a:cubicBezTo>
                    <a:pt x="75" y="96"/>
                    <a:pt x="78" y="97"/>
                    <a:pt x="79" y="97"/>
                  </a:cubicBezTo>
                  <a:cubicBezTo>
                    <a:pt x="83" y="97"/>
                    <a:pt x="79" y="93"/>
                    <a:pt x="86" y="93"/>
                  </a:cubicBezTo>
                  <a:cubicBezTo>
                    <a:pt x="97" y="91"/>
                    <a:pt x="93" y="89"/>
                    <a:pt x="93" y="89"/>
                  </a:cubicBezTo>
                  <a:cubicBezTo>
                    <a:pt x="93" y="89"/>
                    <a:pt x="105" y="83"/>
                    <a:pt x="109" y="82"/>
                  </a:cubicBezTo>
                  <a:cubicBezTo>
                    <a:pt x="113" y="81"/>
                    <a:pt x="112" y="77"/>
                    <a:pt x="116" y="74"/>
                  </a:cubicBezTo>
                  <a:cubicBezTo>
                    <a:pt x="120" y="72"/>
                    <a:pt x="118" y="65"/>
                    <a:pt x="130" y="62"/>
                  </a:cubicBezTo>
                  <a:cubicBezTo>
                    <a:pt x="143" y="59"/>
                    <a:pt x="138" y="55"/>
                    <a:pt x="142" y="52"/>
                  </a:cubicBezTo>
                  <a:cubicBezTo>
                    <a:pt x="145" y="48"/>
                    <a:pt x="140" y="37"/>
                    <a:pt x="143" y="34"/>
                  </a:cubicBezTo>
                  <a:cubicBezTo>
                    <a:pt x="146" y="30"/>
                    <a:pt x="139" y="31"/>
                    <a:pt x="131" y="26"/>
                  </a:cubicBezTo>
                  <a:cubicBezTo>
                    <a:pt x="124" y="20"/>
                    <a:pt x="132" y="20"/>
                    <a:pt x="136" y="17"/>
                  </a:cubicBezTo>
                  <a:cubicBezTo>
                    <a:pt x="140" y="15"/>
                    <a:pt x="130" y="9"/>
                    <a:pt x="127" y="3"/>
                  </a:cubicBezTo>
                  <a:cubicBezTo>
                    <a:pt x="126" y="1"/>
                    <a:pt x="125" y="0"/>
                    <a:pt x="125"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35" name="Freeform 84">
              <a:extLst>
                <a:ext uri="{FF2B5EF4-FFF2-40B4-BE49-F238E27FC236}">
                  <a16:creationId xmlns="" xmlns:a16="http://schemas.microsoft.com/office/drawing/2014/main" id="{68109395-78CD-468C-9878-9789117AFCB6}"/>
                </a:ext>
              </a:extLst>
            </p:cNvPr>
            <p:cNvSpPr>
              <a:spLocks/>
            </p:cNvSpPr>
            <p:nvPr/>
          </p:nvSpPr>
          <p:spPr bwMode="auto">
            <a:xfrm>
              <a:off x="5801784" y="2516825"/>
              <a:ext cx="2032000" cy="2042657"/>
            </a:xfrm>
            <a:custGeom>
              <a:avLst/>
              <a:gdLst>
                <a:gd name="T0" fmla="*/ 265 w 718"/>
                <a:gd name="T1" fmla="*/ 2 h 723"/>
                <a:gd name="T2" fmla="*/ 161 w 718"/>
                <a:gd name="T3" fmla="*/ 19 h 723"/>
                <a:gd name="T4" fmla="*/ 142 w 718"/>
                <a:gd name="T5" fmla="*/ 21 h 723"/>
                <a:gd name="T6" fmla="*/ 133 w 718"/>
                <a:gd name="T7" fmla="*/ 16 h 723"/>
                <a:gd name="T8" fmla="*/ 107 w 718"/>
                <a:gd name="T9" fmla="*/ 43 h 723"/>
                <a:gd name="T10" fmla="*/ 75 w 718"/>
                <a:gd name="T11" fmla="*/ 96 h 723"/>
                <a:gd name="T12" fmla="*/ 21 w 718"/>
                <a:gd name="T13" fmla="*/ 151 h 723"/>
                <a:gd name="T14" fmla="*/ 20 w 718"/>
                <a:gd name="T15" fmla="*/ 180 h 723"/>
                <a:gd name="T16" fmla="*/ 19 w 718"/>
                <a:gd name="T17" fmla="*/ 213 h 723"/>
                <a:gd name="T18" fmla="*/ 28 w 718"/>
                <a:gd name="T19" fmla="*/ 268 h 723"/>
                <a:gd name="T20" fmla="*/ 57 w 718"/>
                <a:gd name="T21" fmla="*/ 308 h 723"/>
                <a:gd name="T22" fmla="*/ 102 w 718"/>
                <a:gd name="T23" fmla="*/ 337 h 723"/>
                <a:gd name="T24" fmla="*/ 132 w 718"/>
                <a:gd name="T25" fmla="*/ 325 h 723"/>
                <a:gd name="T26" fmla="*/ 194 w 718"/>
                <a:gd name="T27" fmla="*/ 317 h 723"/>
                <a:gd name="T28" fmla="*/ 233 w 718"/>
                <a:gd name="T29" fmla="*/ 317 h 723"/>
                <a:gd name="T30" fmla="*/ 267 w 718"/>
                <a:gd name="T31" fmla="*/ 333 h 723"/>
                <a:gd name="T32" fmla="*/ 288 w 718"/>
                <a:gd name="T33" fmla="*/ 389 h 723"/>
                <a:gd name="T34" fmla="*/ 331 w 718"/>
                <a:gd name="T35" fmla="*/ 480 h 723"/>
                <a:gd name="T36" fmla="*/ 318 w 718"/>
                <a:gd name="T37" fmla="*/ 561 h 723"/>
                <a:gd name="T38" fmla="*/ 364 w 718"/>
                <a:gd name="T39" fmla="*/ 657 h 723"/>
                <a:gd name="T40" fmla="*/ 384 w 718"/>
                <a:gd name="T41" fmla="*/ 709 h 723"/>
                <a:gd name="T42" fmla="*/ 419 w 718"/>
                <a:gd name="T43" fmla="*/ 720 h 723"/>
                <a:gd name="T44" fmla="*/ 500 w 718"/>
                <a:gd name="T45" fmla="*/ 697 h 723"/>
                <a:gd name="T46" fmla="*/ 541 w 718"/>
                <a:gd name="T47" fmla="*/ 649 h 723"/>
                <a:gd name="T48" fmla="*/ 550 w 718"/>
                <a:gd name="T49" fmla="*/ 622 h 723"/>
                <a:gd name="T50" fmla="*/ 569 w 718"/>
                <a:gd name="T51" fmla="*/ 586 h 723"/>
                <a:gd name="T52" fmla="*/ 566 w 718"/>
                <a:gd name="T53" fmla="*/ 582 h 723"/>
                <a:gd name="T54" fmla="*/ 596 w 718"/>
                <a:gd name="T55" fmla="*/ 538 h 723"/>
                <a:gd name="T56" fmla="*/ 625 w 718"/>
                <a:gd name="T57" fmla="*/ 500 h 723"/>
                <a:gd name="T58" fmla="*/ 606 w 718"/>
                <a:gd name="T59" fmla="*/ 453 h 723"/>
                <a:gd name="T60" fmla="*/ 606 w 718"/>
                <a:gd name="T61" fmla="*/ 412 h 723"/>
                <a:gd name="T62" fmla="*/ 659 w 718"/>
                <a:gd name="T63" fmla="*/ 350 h 723"/>
                <a:gd name="T64" fmla="*/ 716 w 718"/>
                <a:gd name="T65" fmla="*/ 291 h 723"/>
                <a:gd name="T66" fmla="*/ 681 w 718"/>
                <a:gd name="T67" fmla="*/ 262 h 723"/>
                <a:gd name="T68" fmla="*/ 615 w 718"/>
                <a:gd name="T69" fmla="*/ 234 h 723"/>
                <a:gd name="T70" fmla="*/ 563 w 718"/>
                <a:gd name="T71" fmla="*/ 162 h 723"/>
                <a:gd name="T72" fmla="*/ 524 w 718"/>
                <a:gd name="T73" fmla="*/ 86 h 723"/>
                <a:gd name="T74" fmla="*/ 509 w 718"/>
                <a:gd name="T75" fmla="*/ 62 h 723"/>
                <a:gd name="T76" fmla="*/ 484 w 718"/>
                <a:gd name="T77" fmla="*/ 69 h 723"/>
                <a:gd name="T78" fmla="*/ 416 w 718"/>
                <a:gd name="T79" fmla="*/ 48 h 723"/>
                <a:gd name="T80" fmla="*/ 397 w 718"/>
                <a:gd name="T81" fmla="*/ 67 h 723"/>
                <a:gd name="T82" fmla="*/ 383 w 718"/>
                <a:gd name="T83" fmla="*/ 70 h 723"/>
                <a:gd name="T84" fmla="*/ 374 w 718"/>
                <a:gd name="T85" fmla="*/ 70 h 723"/>
                <a:gd name="T86" fmla="*/ 347 w 718"/>
                <a:gd name="T87" fmla="*/ 56 h 723"/>
                <a:gd name="T88" fmla="*/ 315 w 718"/>
                <a:gd name="T89" fmla="*/ 44 h 723"/>
                <a:gd name="T90" fmla="*/ 305 w 718"/>
                <a:gd name="T91" fmla="*/ 45 h 723"/>
                <a:gd name="T92" fmla="*/ 302 w 718"/>
                <a:gd name="T93" fmla="*/ 17 h 723"/>
                <a:gd name="T94" fmla="*/ 290 w 718"/>
                <a:gd name="T95"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8" h="723">
                  <a:moveTo>
                    <a:pt x="290" y="0"/>
                  </a:moveTo>
                  <a:cubicBezTo>
                    <a:pt x="281" y="0"/>
                    <a:pt x="269" y="1"/>
                    <a:pt x="265" y="2"/>
                  </a:cubicBezTo>
                  <a:cubicBezTo>
                    <a:pt x="256" y="4"/>
                    <a:pt x="217" y="3"/>
                    <a:pt x="207" y="10"/>
                  </a:cubicBezTo>
                  <a:cubicBezTo>
                    <a:pt x="197" y="17"/>
                    <a:pt x="178" y="19"/>
                    <a:pt x="161" y="19"/>
                  </a:cubicBezTo>
                  <a:cubicBezTo>
                    <a:pt x="154" y="19"/>
                    <a:pt x="147" y="18"/>
                    <a:pt x="142" y="16"/>
                  </a:cubicBezTo>
                  <a:cubicBezTo>
                    <a:pt x="143" y="19"/>
                    <a:pt x="143" y="21"/>
                    <a:pt x="142" y="21"/>
                  </a:cubicBezTo>
                  <a:cubicBezTo>
                    <a:pt x="140" y="21"/>
                    <a:pt x="136" y="21"/>
                    <a:pt x="134" y="20"/>
                  </a:cubicBezTo>
                  <a:cubicBezTo>
                    <a:pt x="134" y="20"/>
                    <a:pt x="133" y="19"/>
                    <a:pt x="133" y="16"/>
                  </a:cubicBezTo>
                  <a:cubicBezTo>
                    <a:pt x="132" y="17"/>
                    <a:pt x="132" y="19"/>
                    <a:pt x="132" y="21"/>
                  </a:cubicBezTo>
                  <a:cubicBezTo>
                    <a:pt x="133" y="33"/>
                    <a:pt x="115" y="37"/>
                    <a:pt x="107" y="43"/>
                  </a:cubicBezTo>
                  <a:cubicBezTo>
                    <a:pt x="100" y="50"/>
                    <a:pt x="95" y="55"/>
                    <a:pt x="95" y="70"/>
                  </a:cubicBezTo>
                  <a:cubicBezTo>
                    <a:pt x="94" y="86"/>
                    <a:pt x="82" y="91"/>
                    <a:pt x="75" y="96"/>
                  </a:cubicBezTo>
                  <a:cubicBezTo>
                    <a:pt x="68" y="101"/>
                    <a:pt x="56" y="107"/>
                    <a:pt x="52" y="113"/>
                  </a:cubicBezTo>
                  <a:cubicBezTo>
                    <a:pt x="48" y="120"/>
                    <a:pt x="29" y="145"/>
                    <a:pt x="21" y="151"/>
                  </a:cubicBezTo>
                  <a:cubicBezTo>
                    <a:pt x="13" y="157"/>
                    <a:pt x="12" y="165"/>
                    <a:pt x="19" y="171"/>
                  </a:cubicBezTo>
                  <a:cubicBezTo>
                    <a:pt x="27" y="178"/>
                    <a:pt x="22" y="179"/>
                    <a:pt x="20" y="180"/>
                  </a:cubicBezTo>
                  <a:cubicBezTo>
                    <a:pt x="17" y="182"/>
                    <a:pt x="14" y="196"/>
                    <a:pt x="21" y="198"/>
                  </a:cubicBezTo>
                  <a:cubicBezTo>
                    <a:pt x="29" y="199"/>
                    <a:pt x="27" y="207"/>
                    <a:pt x="19" y="213"/>
                  </a:cubicBezTo>
                  <a:cubicBezTo>
                    <a:pt x="11" y="220"/>
                    <a:pt x="14" y="233"/>
                    <a:pt x="10" y="240"/>
                  </a:cubicBezTo>
                  <a:cubicBezTo>
                    <a:pt x="6" y="247"/>
                    <a:pt x="0" y="249"/>
                    <a:pt x="28" y="268"/>
                  </a:cubicBezTo>
                  <a:cubicBezTo>
                    <a:pt x="57" y="287"/>
                    <a:pt x="41" y="281"/>
                    <a:pt x="44" y="291"/>
                  </a:cubicBezTo>
                  <a:cubicBezTo>
                    <a:pt x="46" y="300"/>
                    <a:pt x="43" y="298"/>
                    <a:pt x="57" y="308"/>
                  </a:cubicBezTo>
                  <a:cubicBezTo>
                    <a:pt x="72" y="318"/>
                    <a:pt x="84" y="323"/>
                    <a:pt x="94" y="332"/>
                  </a:cubicBezTo>
                  <a:cubicBezTo>
                    <a:pt x="97" y="336"/>
                    <a:pt x="100" y="337"/>
                    <a:pt x="102" y="337"/>
                  </a:cubicBezTo>
                  <a:cubicBezTo>
                    <a:pt x="106" y="337"/>
                    <a:pt x="109" y="333"/>
                    <a:pt x="115" y="329"/>
                  </a:cubicBezTo>
                  <a:cubicBezTo>
                    <a:pt x="120" y="326"/>
                    <a:pt x="125" y="325"/>
                    <a:pt x="132" y="325"/>
                  </a:cubicBezTo>
                  <a:cubicBezTo>
                    <a:pt x="142" y="325"/>
                    <a:pt x="154" y="327"/>
                    <a:pt x="168" y="327"/>
                  </a:cubicBezTo>
                  <a:cubicBezTo>
                    <a:pt x="189" y="327"/>
                    <a:pt x="182" y="321"/>
                    <a:pt x="194" y="317"/>
                  </a:cubicBezTo>
                  <a:cubicBezTo>
                    <a:pt x="198" y="315"/>
                    <a:pt x="204" y="314"/>
                    <a:pt x="209" y="314"/>
                  </a:cubicBezTo>
                  <a:cubicBezTo>
                    <a:pt x="217" y="314"/>
                    <a:pt x="226" y="316"/>
                    <a:pt x="233" y="317"/>
                  </a:cubicBezTo>
                  <a:cubicBezTo>
                    <a:pt x="245" y="320"/>
                    <a:pt x="246" y="331"/>
                    <a:pt x="248" y="331"/>
                  </a:cubicBezTo>
                  <a:cubicBezTo>
                    <a:pt x="251" y="331"/>
                    <a:pt x="265" y="333"/>
                    <a:pt x="267" y="333"/>
                  </a:cubicBezTo>
                  <a:cubicBezTo>
                    <a:pt x="270" y="333"/>
                    <a:pt x="286" y="338"/>
                    <a:pt x="280" y="347"/>
                  </a:cubicBezTo>
                  <a:cubicBezTo>
                    <a:pt x="274" y="356"/>
                    <a:pt x="286" y="379"/>
                    <a:pt x="288" y="389"/>
                  </a:cubicBezTo>
                  <a:cubicBezTo>
                    <a:pt x="289" y="399"/>
                    <a:pt x="312" y="425"/>
                    <a:pt x="321" y="434"/>
                  </a:cubicBezTo>
                  <a:cubicBezTo>
                    <a:pt x="330" y="443"/>
                    <a:pt x="323" y="466"/>
                    <a:pt x="331" y="480"/>
                  </a:cubicBezTo>
                  <a:cubicBezTo>
                    <a:pt x="339" y="493"/>
                    <a:pt x="312" y="503"/>
                    <a:pt x="312" y="519"/>
                  </a:cubicBezTo>
                  <a:cubicBezTo>
                    <a:pt x="312" y="536"/>
                    <a:pt x="307" y="553"/>
                    <a:pt x="318" y="561"/>
                  </a:cubicBezTo>
                  <a:cubicBezTo>
                    <a:pt x="329" y="570"/>
                    <a:pt x="340" y="601"/>
                    <a:pt x="346" y="617"/>
                  </a:cubicBezTo>
                  <a:cubicBezTo>
                    <a:pt x="351" y="634"/>
                    <a:pt x="358" y="650"/>
                    <a:pt x="364" y="657"/>
                  </a:cubicBezTo>
                  <a:cubicBezTo>
                    <a:pt x="371" y="663"/>
                    <a:pt x="378" y="677"/>
                    <a:pt x="378" y="682"/>
                  </a:cubicBezTo>
                  <a:cubicBezTo>
                    <a:pt x="378" y="688"/>
                    <a:pt x="380" y="707"/>
                    <a:pt x="384" y="709"/>
                  </a:cubicBezTo>
                  <a:cubicBezTo>
                    <a:pt x="388" y="711"/>
                    <a:pt x="396" y="721"/>
                    <a:pt x="401" y="723"/>
                  </a:cubicBezTo>
                  <a:cubicBezTo>
                    <a:pt x="401" y="723"/>
                    <a:pt x="415" y="722"/>
                    <a:pt x="419" y="720"/>
                  </a:cubicBezTo>
                  <a:cubicBezTo>
                    <a:pt x="423" y="719"/>
                    <a:pt x="443" y="715"/>
                    <a:pt x="470" y="712"/>
                  </a:cubicBezTo>
                  <a:cubicBezTo>
                    <a:pt x="497" y="710"/>
                    <a:pt x="483" y="709"/>
                    <a:pt x="500" y="697"/>
                  </a:cubicBezTo>
                  <a:cubicBezTo>
                    <a:pt x="517" y="685"/>
                    <a:pt x="514" y="688"/>
                    <a:pt x="519" y="679"/>
                  </a:cubicBezTo>
                  <a:cubicBezTo>
                    <a:pt x="523" y="670"/>
                    <a:pt x="532" y="655"/>
                    <a:pt x="541" y="649"/>
                  </a:cubicBezTo>
                  <a:cubicBezTo>
                    <a:pt x="551" y="644"/>
                    <a:pt x="533" y="642"/>
                    <a:pt x="530" y="638"/>
                  </a:cubicBezTo>
                  <a:cubicBezTo>
                    <a:pt x="528" y="634"/>
                    <a:pt x="543" y="624"/>
                    <a:pt x="550" y="622"/>
                  </a:cubicBezTo>
                  <a:cubicBezTo>
                    <a:pt x="558" y="620"/>
                    <a:pt x="565" y="613"/>
                    <a:pt x="568" y="607"/>
                  </a:cubicBezTo>
                  <a:cubicBezTo>
                    <a:pt x="572" y="601"/>
                    <a:pt x="569" y="593"/>
                    <a:pt x="569" y="586"/>
                  </a:cubicBezTo>
                  <a:cubicBezTo>
                    <a:pt x="569" y="582"/>
                    <a:pt x="568" y="581"/>
                    <a:pt x="567" y="581"/>
                  </a:cubicBezTo>
                  <a:cubicBezTo>
                    <a:pt x="566" y="581"/>
                    <a:pt x="566" y="582"/>
                    <a:pt x="566" y="582"/>
                  </a:cubicBezTo>
                  <a:cubicBezTo>
                    <a:pt x="566" y="582"/>
                    <a:pt x="565" y="567"/>
                    <a:pt x="565" y="561"/>
                  </a:cubicBezTo>
                  <a:cubicBezTo>
                    <a:pt x="565" y="554"/>
                    <a:pt x="585" y="540"/>
                    <a:pt x="596" y="538"/>
                  </a:cubicBezTo>
                  <a:cubicBezTo>
                    <a:pt x="607" y="536"/>
                    <a:pt x="617" y="528"/>
                    <a:pt x="625" y="526"/>
                  </a:cubicBezTo>
                  <a:cubicBezTo>
                    <a:pt x="633" y="524"/>
                    <a:pt x="625" y="500"/>
                    <a:pt x="625" y="500"/>
                  </a:cubicBezTo>
                  <a:cubicBezTo>
                    <a:pt x="625" y="500"/>
                    <a:pt x="617" y="473"/>
                    <a:pt x="623" y="473"/>
                  </a:cubicBezTo>
                  <a:cubicBezTo>
                    <a:pt x="628" y="473"/>
                    <a:pt x="610" y="456"/>
                    <a:pt x="606" y="453"/>
                  </a:cubicBezTo>
                  <a:cubicBezTo>
                    <a:pt x="601" y="450"/>
                    <a:pt x="597" y="437"/>
                    <a:pt x="596" y="430"/>
                  </a:cubicBezTo>
                  <a:cubicBezTo>
                    <a:pt x="596" y="422"/>
                    <a:pt x="604" y="419"/>
                    <a:pt x="606" y="412"/>
                  </a:cubicBezTo>
                  <a:cubicBezTo>
                    <a:pt x="608" y="405"/>
                    <a:pt x="622" y="397"/>
                    <a:pt x="628" y="384"/>
                  </a:cubicBezTo>
                  <a:cubicBezTo>
                    <a:pt x="634" y="371"/>
                    <a:pt x="645" y="360"/>
                    <a:pt x="659" y="350"/>
                  </a:cubicBezTo>
                  <a:cubicBezTo>
                    <a:pt x="673" y="341"/>
                    <a:pt x="684" y="331"/>
                    <a:pt x="694" y="321"/>
                  </a:cubicBezTo>
                  <a:cubicBezTo>
                    <a:pt x="704" y="311"/>
                    <a:pt x="716" y="291"/>
                    <a:pt x="716" y="291"/>
                  </a:cubicBezTo>
                  <a:cubicBezTo>
                    <a:pt x="718" y="259"/>
                    <a:pt x="718" y="259"/>
                    <a:pt x="718" y="259"/>
                  </a:cubicBezTo>
                  <a:cubicBezTo>
                    <a:pt x="718" y="259"/>
                    <a:pt x="704" y="262"/>
                    <a:pt x="681" y="262"/>
                  </a:cubicBezTo>
                  <a:cubicBezTo>
                    <a:pt x="671" y="262"/>
                    <a:pt x="659" y="261"/>
                    <a:pt x="646" y="260"/>
                  </a:cubicBezTo>
                  <a:cubicBezTo>
                    <a:pt x="603" y="254"/>
                    <a:pt x="633" y="243"/>
                    <a:pt x="615" y="234"/>
                  </a:cubicBezTo>
                  <a:cubicBezTo>
                    <a:pt x="597" y="225"/>
                    <a:pt x="592" y="209"/>
                    <a:pt x="578" y="198"/>
                  </a:cubicBezTo>
                  <a:cubicBezTo>
                    <a:pt x="563" y="187"/>
                    <a:pt x="566" y="175"/>
                    <a:pt x="563" y="162"/>
                  </a:cubicBezTo>
                  <a:cubicBezTo>
                    <a:pt x="560" y="149"/>
                    <a:pt x="552" y="139"/>
                    <a:pt x="540" y="119"/>
                  </a:cubicBezTo>
                  <a:cubicBezTo>
                    <a:pt x="528" y="100"/>
                    <a:pt x="541" y="107"/>
                    <a:pt x="524" y="86"/>
                  </a:cubicBezTo>
                  <a:cubicBezTo>
                    <a:pt x="509" y="67"/>
                    <a:pt x="514" y="62"/>
                    <a:pt x="511" y="62"/>
                  </a:cubicBezTo>
                  <a:cubicBezTo>
                    <a:pt x="511" y="62"/>
                    <a:pt x="510" y="62"/>
                    <a:pt x="509" y="62"/>
                  </a:cubicBezTo>
                  <a:cubicBezTo>
                    <a:pt x="502" y="64"/>
                    <a:pt x="496" y="68"/>
                    <a:pt x="487" y="69"/>
                  </a:cubicBezTo>
                  <a:cubicBezTo>
                    <a:pt x="486" y="69"/>
                    <a:pt x="485" y="69"/>
                    <a:pt x="484" y="69"/>
                  </a:cubicBezTo>
                  <a:cubicBezTo>
                    <a:pt x="475" y="69"/>
                    <a:pt x="460" y="65"/>
                    <a:pt x="443" y="56"/>
                  </a:cubicBezTo>
                  <a:cubicBezTo>
                    <a:pt x="431" y="50"/>
                    <a:pt x="423" y="48"/>
                    <a:pt x="416" y="48"/>
                  </a:cubicBezTo>
                  <a:cubicBezTo>
                    <a:pt x="412" y="48"/>
                    <a:pt x="409" y="49"/>
                    <a:pt x="405" y="49"/>
                  </a:cubicBezTo>
                  <a:cubicBezTo>
                    <a:pt x="395" y="50"/>
                    <a:pt x="396" y="59"/>
                    <a:pt x="397" y="67"/>
                  </a:cubicBezTo>
                  <a:cubicBezTo>
                    <a:pt x="397" y="70"/>
                    <a:pt x="394" y="71"/>
                    <a:pt x="390" y="71"/>
                  </a:cubicBezTo>
                  <a:cubicBezTo>
                    <a:pt x="388" y="71"/>
                    <a:pt x="385" y="71"/>
                    <a:pt x="383" y="70"/>
                  </a:cubicBezTo>
                  <a:cubicBezTo>
                    <a:pt x="380" y="70"/>
                    <a:pt x="378" y="70"/>
                    <a:pt x="376" y="70"/>
                  </a:cubicBezTo>
                  <a:cubicBezTo>
                    <a:pt x="375" y="70"/>
                    <a:pt x="375" y="70"/>
                    <a:pt x="374" y="70"/>
                  </a:cubicBezTo>
                  <a:cubicBezTo>
                    <a:pt x="374" y="70"/>
                    <a:pt x="374" y="70"/>
                    <a:pt x="373" y="70"/>
                  </a:cubicBezTo>
                  <a:cubicBezTo>
                    <a:pt x="367" y="70"/>
                    <a:pt x="355" y="61"/>
                    <a:pt x="347" y="56"/>
                  </a:cubicBezTo>
                  <a:cubicBezTo>
                    <a:pt x="338" y="51"/>
                    <a:pt x="346" y="51"/>
                    <a:pt x="328" y="46"/>
                  </a:cubicBezTo>
                  <a:cubicBezTo>
                    <a:pt x="322" y="44"/>
                    <a:pt x="318" y="44"/>
                    <a:pt x="315" y="44"/>
                  </a:cubicBezTo>
                  <a:cubicBezTo>
                    <a:pt x="313" y="44"/>
                    <a:pt x="311" y="44"/>
                    <a:pt x="310" y="45"/>
                  </a:cubicBezTo>
                  <a:cubicBezTo>
                    <a:pt x="308" y="45"/>
                    <a:pt x="307" y="45"/>
                    <a:pt x="305" y="45"/>
                  </a:cubicBezTo>
                  <a:cubicBezTo>
                    <a:pt x="305" y="45"/>
                    <a:pt x="304" y="45"/>
                    <a:pt x="304" y="45"/>
                  </a:cubicBezTo>
                  <a:cubicBezTo>
                    <a:pt x="297" y="44"/>
                    <a:pt x="302" y="29"/>
                    <a:pt x="302" y="17"/>
                  </a:cubicBezTo>
                  <a:cubicBezTo>
                    <a:pt x="303" y="6"/>
                    <a:pt x="301" y="5"/>
                    <a:pt x="303" y="2"/>
                  </a:cubicBezTo>
                  <a:cubicBezTo>
                    <a:pt x="303" y="0"/>
                    <a:pt x="297" y="0"/>
                    <a:pt x="29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85">
              <a:extLst>
                <a:ext uri="{FF2B5EF4-FFF2-40B4-BE49-F238E27FC236}">
                  <a16:creationId xmlns="" xmlns:a16="http://schemas.microsoft.com/office/drawing/2014/main" id="{101B63D4-8073-41B6-89BF-11DA58617B42}"/>
                </a:ext>
              </a:extLst>
            </p:cNvPr>
            <p:cNvSpPr>
              <a:spLocks noEditPoints="1"/>
            </p:cNvSpPr>
            <p:nvPr/>
          </p:nvSpPr>
          <p:spPr bwMode="auto">
            <a:xfrm>
              <a:off x="7645400" y="3884940"/>
              <a:ext cx="226484" cy="397535"/>
            </a:xfrm>
            <a:custGeom>
              <a:avLst/>
              <a:gdLst>
                <a:gd name="T0" fmla="*/ 2147483647 w 80"/>
                <a:gd name="T1" fmla="*/ 2147483647 h 141"/>
                <a:gd name="T2" fmla="*/ 2147483647 w 80"/>
                <a:gd name="T3" fmla="*/ 2147483647 h 141"/>
                <a:gd name="T4" fmla="*/ 2147483647 w 80"/>
                <a:gd name="T5" fmla="*/ 2147483647 h 141"/>
                <a:gd name="T6" fmla="*/ 2147483647 w 80"/>
                <a:gd name="T7" fmla="*/ 2147483647 h 141"/>
                <a:gd name="T8" fmla="*/ 2147483647 w 80"/>
                <a:gd name="T9" fmla="*/ 2147483647 h 141"/>
                <a:gd name="T10" fmla="*/ 2147483647 w 80"/>
                <a:gd name="T11" fmla="*/ 2147483647 h 141"/>
                <a:gd name="T12" fmla="*/ 2147483647 w 80"/>
                <a:gd name="T13" fmla="*/ 2147483647 h 141"/>
                <a:gd name="T14" fmla="*/ 2147483647 w 80"/>
                <a:gd name="T15" fmla="*/ 2147483647 h 141"/>
                <a:gd name="T16" fmla="*/ 2147483647 w 80"/>
                <a:gd name="T17" fmla="*/ 2147483647 h 141"/>
                <a:gd name="T18" fmla="*/ 2147483647 w 80"/>
                <a:gd name="T19" fmla="*/ 2147483647 h 141"/>
                <a:gd name="T20" fmla="*/ 2147483647 w 80"/>
                <a:gd name="T21" fmla="*/ 2147483647 h 141"/>
                <a:gd name="T22" fmla="*/ 2147483647 w 80"/>
                <a:gd name="T23" fmla="*/ 2147483647 h 141"/>
                <a:gd name="T24" fmla="*/ 2147483647 w 80"/>
                <a:gd name="T25" fmla="*/ 2147483647 h 141"/>
                <a:gd name="T26" fmla="*/ 2147483647 w 80"/>
                <a:gd name="T27" fmla="*/ 2147483647 h 141"/>
                <a:gd name="T28" fmla="*/ 2147483647 w 80"/>
                <a:gd name="T29" fmla="*/ 0 h 141"/>
                <a:gd name="T30" fmla="*/ 2147483647 w 80"/>
                <a:gd name="T31" fmla="*/ 2147483647 h 141"/>
                <a:gd name="T32" fmla="*/ 2147483647 w 80"/>
                <a:gd name="T33" fmla="*/ 2147483647 h 141"/>
                <a:gd name="T34" fmla="*/ 2147483647 w 80"/>
                <a:gd name="T35" fmla="*/ 0 h 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0" h="141">
                  <a:moveTo>
                    <a:pt x="64" y="2"/>
                  </a:moveTo>
                  <a:cubicBezTo>
                    <a:pt x="64" y="5"/>
                    <a:pt x="63" y="10"/>
                    <a:pt x="62" y="12"/>
                  </a:cubicBezTo>
                  <a:cubicBezTo>
                    <a:pt x="60" y="14"/>
                    <a:pt x="58" y="15"/>
                    <a:pt x="52" y="20"/>
                  </a:cubicBezTo>
                  <a:cubicBezTo>
                    <a:pt x="46" y="26"/>
                    <a:pt x="49" y="32"/>
                    <a:pt x="35" y="36"/>
                  </a:cubicBezTo>
                  <a:cubicBezTo>
                    <a:pt x="21" y="41"/>
                    <a:pt x="17" y="45"/>
                    <a:pt x="14" y="53"/>
                  </a:cubicBezTo>
                  <a:cubicBezTo>
                    <a:pt x="10" y="61"/>
                    <a:pt x="9" y="63"/>
                    <a:pt x="9" y="73"/>
                  </a:cubicBezTo>
                  <a:cubicBezTo>
                    <a:pt x="10" y="82"/>
                    <a:pt x="18" y="84"/>
                    <a:pt x="9" y="95"/>
                  </a:cubicBezTo>
                  <a:cubicBezTo>
                    <a:pt x="0" y="107"/>
                    <a:pt x="11" y="112"/>
                    <a:pt x="12" y="117"/>
                  </a:cubicBezTo>
                  <a:cubicBezTo>
                    <a:pt x="13" y="123"/>
                    <a:pt x="13" y="140"/>
                    <a:pt x="25" y="141"/>
                  </a:cubicBezTo>
                  <a:cubicBezTo>
                    <a:pt x="25" y="141"/>
                    <a:pt x="25" y="141"/>
                    <a:pt x="25" y="141"/>
                  </a:cubicBezTo>
                  <a:cubicBezTo>
                    <a:pt x="38" y="141"/>
                    <a:pt x="56" y="129"/>
                    <a:pt x="56" y="116"/>
                  </a:cubicBezTo>
                  <a:cubicBezTo>
                    <a:pt x="57" y="103"/>
                    <a:pt x="60" y="72"/>
                    <a:pt x="65" y="61"/>
                  </a:cubicBezTo>
                  <a:cubicBezTo>
                    <a:pt x="69" y="51"/>
                    <a:pt x="80" y="48"/>
                    <a:pt x="78" y="34"/>
                  </a:cubicBezTo>
                  <a:cubicBezTo>
                    <a:pt x="76" y="21"/>
                    <a:pt x="66" y="7"/>
                    <a:pt x="64" y="2"/>
                  </a:cubicBezTo>
                  <a:moveTo>
                    <a:pt x="64" y="0"/>
                  </a:moveTo>
                  <a:cubicBezTo>
                    <a:pt x="64" y="0"/>
                    <a:pt x="63" y="0"/>
                    <a:pt x="63" y="1"/>
                  </a:cubicBezTo>
                  <a:cubicBezTo>
                    <a:pt x="63" y="1"/>
                    <a:pt x="64" y="1"/>
                    <a:pt x="64" y="2"/>
                  </a:cubicBezTo>
                  <a:cubicBezTo>
                    <a:pt x="64" y="1"/>
                    <a:pt x="64" y="0"/>
                    <a:pt x="6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86">
              <a:extLst>
                <a:ext uri="{FF2B5EF4-FFF2-40B4-BE49-F238E27FC236}">
                  <a16:creationId xmlns="" xmlns:a16="http://schemas.microsoft.com/office/drawing/2014/main" id="{A288630F-C289-4E7F-8B9F-096288614765}"/>
                </a:ext>
              </a:extLst>
            </p:cNvPr>
            <p:cNvSpPr>
              <a:spLocks noEditPoints="1"/>
            </p:cNvSpPr>
            <p:nvPr/>
          </p:nvSpPr>
          <p:spPr bwMode="auto">
            <a:xfrm>
              <a:off x="6093884" y="622188"/>
              <a:ext cx="5171016" cy="2924424"/>
            </a:xfrm>
            <a:custGeom>
              <a:avLst/>
              <a:gdLst>
                <a:gd name="T0" fmla="*/ 986 w 1828"/>
                <a:gd name="T1" fmla="*/ 15 h 1035"/>
                <a:gd name="T2" fmla="*/ 864 w 1828"/>
                <a:gd name="T3" fmla="*/ 71 h 1035"/>
                <a:gd name="T4" fmla="*/ 827 w 1828"/>
                <a:gd name="T5" fmla="*/ 114 h 1035"/>
                <a:gd name="T6" fmla="*/ 777 w 1828"/>
                <a:gd name="T7" fmla="*/ 113 h 1035"/>
                <a:gd name="T8" fmla="*/ 764 w 1828"/>
                <a:gd name="T9" fmla="*/ 156 h 1035"/>
                <a:gd name="T10" fmla="*/ 762 w 1828"/>
                <a:gd name="T11" fmla="*/ 169 h 1035"/>
                <a:gd name="T12" fmla="*/ 735 w 1828"/>
                <a:gd name="T13" fmla="*/ 91 h 1035"/>
                <a:gd name="T14" fmla="*/ 714 w 1828"/>
                <a:gd name="T15" fmla="*/ 160 h 1035"/>
                <a:gd name="T16" fmla="*/ 623 w 1828"/>
                <a:gd name="T17" fmla="*/ 162 h 1035"/>
                <a:gd name="T18" fmla="*/ 539 w 1828"/>
                <a:gd name="T19" fmla="*/ 177 h 1035"/>
                <a:gd name="T20" fmla="*/ 488 w 1828"/>
                <a:gd name="T21" fmla="*/ 199 h 1035"/>
                <a:gd name="T22" fmla="*/ 416 w 1828"/>
                <a:gd name="T23" fmla="*/ 242 h 1035"/>
                <a:gd name="T24" fmla="*/ 454 w 1828"/>
                <a:gd name="T25" fmla="*/ 202 h 1035"/>
                <a:gd name="T26" fmla="*/ 379 w 1828"/>
                <a:gd name="T27" fmla="*/ 140 h 1035"/>
                <a:gd name="T28" fmla="*/ 236 w 1828"/>
                <a:gd name="T29" fmla="*/ 163 h 1035"/>
                <a:gd name="T30" fmla="*/ 179 w 1828"/>
                <a:gd name="T31" fmla="*/ 265 h 1035"/>
                <a:gd name="T32" fmla="*/ 149 w 1828"/>
                <a:gd name="T33" fmla="*/ 360 h 1035"/>
                <a:gd name="T34" fmla="*/ 238 w 1828"/>
                <a:gd name="T35" fmla="*/ 406 h 1035"/>
                <a:gd name="T36" fmla="*/ 328 w 1828"/>
                <a:gd name="T37" fmla="*/ 240 h 1035"/>
                <a:gd name="T38" fmla="*/ 366 w 1828"/>
                <a:gd name="T39" fmla="*/ 330 h 1035"/>
                <a:gd name="T40" fmla="*/ 323 w 1828"/>
                <a:gd name="T41" fmla="*/ 376 h 1035"/>
                <a:gd name="T42" fmla="*/ 238 w 1828"/>
                <a:gd name="T43" fmla="*/ 434 h 1035"/>
                <a:gd name="T44" fmla="*/ 216 w 1828"/>
                <a:gd name="T45" fmla="*/ 418 h 1035"/>
                <a:gd name="T46" fmla="*/ 163 w 1828"/>
                <a:gd name="T47" fmla="*/ 440 h 1035"/>
                <a:gd name="T48" fmla="*/ 103 w 1828"/>
                <a:gd name="T49" fmla="*/ 496 h 1035"/>
                <a:gd name="T50" fmla="*/ 55 w 1828"/>
                <a:gd name="T51" fmla="*/ 532 h 1035"/>
                <a:gd name="T52" fmla="*/ 30 w 1828"/>
                <a:gd name="T53" fmla="*/ 687 h 1035"/>
                <a:gd name="T54" fmla="*/ 129 w 1828"/>
                <a:gd name="T55" fmla="*/ 604 h 1035"/>
                <a:gd name="T56" fmla="*/ 240 w 1828"/>
                <a:gd name="T57" fmla="*/ 657 h 1035"/>
                <a:gd name="T58" fmla="*/ 262 w 1828"/>
                <a:gd name="T59" fmla="*/ 640 h 1035"/>
                <a:gd name="T60" fmla="*/ 289 w 1828"/>
                <a:gd name="T61" fmla="*/ 654 h 1035"/>
                <a:gd name="T62" fmla="*/ 362 w 1828"/>
                <a:gd name="T63" fmla="*/ 672 h 1035"/>
                <a:gd name="T64" fmla="*/ 499 w 1828"/>
                <a:gd name="T65" fmla="*/ 851 h 1035"/>
                <a:gd name="T66" fmla="*/ 642 w 1828"/>
                <a:gd name="T67" fmla="*/ 882 h 1035"/>
                <a:gd name="T68" fmla="*/ 642 w 1828"/>
                <a:gd name="T69" fmla="*/ 803 h 1035"/>
                <a:gd name="T70" fmla="*/ 625 w 1828"/>
                <a:gd name="T71" fmla="*/ 779 h 1035"/>
                <a:gd name="T72" fmla="*/ 782 w 1828"/>
                <a:gd name="T73" fmla="*/ 817 h 1035"/>
                <a:gd name="T74" fmla="*/ 920 w 1828"/>
                <a:gd name="T75" fmla="*/ 947 h 1035"/>
                <a:gd name="T76" fmla="*/ 1073 w 1828"/>
                <a:gd name="T77" fmla="*/ 892 h 1035"/>
                <a:gd name="T78" fmla="*/ 1185 w 1828"/>
                <a:gd name="T79" fmla="*/ 1004 h 1035"/>
                <a:gd name="T80" fmla="*/ 1184 w 1828"/>
                <a:gd name="T81" fmla="*/ 861 h 1035"/>
                <a:gd name="T82" fmla="*/ 1317 w 1828"/>
                <a:gd name="T83" fmla="*/ 740 h 1035"/>
                <a:gd name="T84" fmla="*/ 1276 w 1828"/>
                <a:gd name="T85" fmla="*/ 633 h 1035"/>
                <a:gd name="T86" fmla="*/ 1347 w 1828"/>
                <a:gd name="T87" fmla="*/ 659 h 1035"/>
                <a:gd name="T88" fmla="*/ 1380 w 1828"/>
                <a:gd name="T89" fmla="*/ 601 h 1035"/>
                <a:gd name="T90" fmla="*/ 1446 w 1828"/>
                <a:gd name="T91" fmla="*/ 451 h 1035"/>
                <a:gd name="T92" fmla="*/ 1397 w 1828"/>
                <a:gd name="T93" fmla="*/ 405 h 1035"/>
                <a:gd name="T94" fmla="*/ 1534 w 1828"/>
                <a:gd name="T95" fmla="*/ 348 h 1035"/>
                <a:gd name="T96" fmla="*/ 1589 w 1828"/>
                <a:gd name="T97" fmla="*/ 316 h 1035"/>
                <a:gd name="T98" fmla="*/ 1586 w 1828"/>
                <a:gd name="T99" fmla="*/ 357 h 1035"/>
                <a:gd name="T100" fmla="*/ 1615 w 1828"/>
                <a:gd name="T101" fmla="*/ 450 h 1035"/>
                <a:gd name="T102" fmla="*/ 1622 w 1828"/>
                <a:gd name="T103" fmla="*/ 355 h 1035"/>
                <a:gd name="T104" fmla="*/ 1692 w 1828"/>
                <a:gd name="T105" fmla="*/ 323 h 1035"/>
                <a:gd name="T106" fmla="*/ 1721 w 1828"/>
                <a:gd name="T107" fmla="*/ 233 h 1035"/>
                <a:gd name="T108" fmla="*/ 1751 w 1828"/>
                <a:gd name="T109" fmla="*/ 218 h 1035"/>
                <a:gd name="T110" fmla="*/ 1802 w 1828"/>
                <a:gd name="T111" fmla="*/ 186 h 1035"/>
                <a:gd name="T112" fmla="*/ 1620 w 1828"/>
                <a:gd name="T113" fmla="*/ 151 h 1035"/>
                <a:gd name="T114" fmla="*/ 1466 w 1828"/>
                <a:gd name="T115" fmla="*/ 125 h 1035"/>
                <a:gd name="T116" fmla="*/ 1342 w 1828"/>
                <a:gd name="T117" fmla="*/ 101 h 1035"/>
                <a:gd name="T118" fmla="*/ 1261 w 1828"/>
                <a:gd name="T119" fmla="*/ 117 h 1035"/>
                <a:gd name="T120" fmla="*/ 1175 w 1828"/>
                <a:gd name="T121" fmla="*/ 93 h 1035"/>
                <a:gd name="T122" fmla="*/ 1040 w 1828"/>
                <a:gd name="T123" fmla="*/ 87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8" h="1035">
                  <a:moveTo>
                    <a:pt x="878" y="955"/>
                  </a:moveTo>
                  <a:cubicBezTo>
                    <a:pt x="877" y="955"/>
                    <a:pt x="884" y="960"/>
                    <a:pt x="884" y="960"/>
                  </a:cubicBezTo>
                  <a:cubicBezTo>
                    <a:pt x="884" y="960"/>
                    <a:pt x="884" y="960"/>
                    <a:pt x="884" y="959"/>
                  </a:cubicBezTo>
                  <a:cubicBezTo>
                    <a:pt x="879" y="956"/>
                    <a:pt x="878" y="955"/>
                    <a:pt x="878" y="955"/>
                  </a:cubicBezTo>
                  <a:moveTo>
                    <a:pt x="1183" y="860"/>
                  </a:moveTo>
                  <a:cubicBezTo>
                    <a:pt x="1183" y="860"/>
                    <a:pt x="1183" y="861"/>
                    <a:pt x="1184" y="861"/>
                  </a:cubicBezTo>
                  <a:cubicBezTo>
                    <a:pt x="1184" y="861"/>
                    <a:pt x="1183" y="861"/>
                    <a:pt x="1183" y="861"/>
                  </a:cubicBezTo>
                  <a:cubicBezTo>
                    <a:pt x="1183" y="861"/>
                    <a:pt x="1183" y="860"/>
                    <a:pt x="1183" y="860"/>
                  </a:cubicBezTo>
                  <a:moveTo>
                    <a:pt x="861" y="53"/>
                  </a:moveTo>
                  <a:cubicBezTo>
                    <a:pt x="861" y="53"/>
                    <a:pt x="861" y="54"/>
                    <a:pt x="861" y="54"/>
                  </a:cubicBezTo>
                  <a:cubicBezTo>
                    <a:pt x="861" y="54"/>
                    <a:pt x="861" y="54"/>
                    <a:pt x="861" y="54"/>
                  </a:cubicBezTo>
                  <a:cubicBezTo>
                    <a:pt x="861" y="54"/>
                    <a:pt x="861" y="54"/>
                    <a:pt x="861" y="54"/>
                  </a:cubicBezTo>
                  <a:cubicBezTo>
                    <a:pt x="861" y="53"/>
                    <a:pt x="861" y="53"/>
                    <a:pt x="861" y="53"/>
                  </a:cubicBezTo>
                  <a:moveTo>
                    <a:pt x="1003" y="0"/>
                  </a:moveTo>
                  <a:cubicBezTo>
                    <a:pt x="996" y="0"/>
                    <a:pt x="987" y="12"/>
                    <a:pt x="986" y="15"/>
                  </a:cubicBezTo>
                  <a:cubicBezTo>
                    <a:pt x="986" y="16"/>
                    <a:pt x="985" y="16"/>
                    <a:pt x="984" y="16"/>
                  </a:cubicBezTo>
                  <a:cubicBezTo>
                    <a:pt x="983" y="16"/>
                    <a:pt x="981" y="16"/>
                    <a:pt x="980" y="16"/>
                  </a:cubicBezTo>
                  <a:cubicBezTo>
                    <a:pt x="980" y="16"/>
                    <a:pt x="980" y="16"/>
                    <a:pt x="980" y="16"/>
                  </a:cubicBezTo>
                  <a:cubicBezTo>
                    <a:pt x="978" y="16"/>
                    <a:pt x="976" y="19"/>
                    <a:pt x="975" y="21"/>
                  </a:cubicBezTo>
                  <a:cubicBezTo>
                    <a:pt x="973" y="23"/>
                    <a:pt x="973" y="26"/>
                    <a:pt x="973" y="26"/>
                  </a:cubicBezTo>
                  <a:cubicBezTo>
                    <a:pt x="973" y="26"/>
                    <a:pt x="956" y="29"/>
                    <a:pt x="953" y="29"/>
                  </a:cubicBezTo>
                  <a:cubicBezTo>
                    <a:pt x="950" y="29"/>
                    <a:pt x="948" y="27"/>
                    <a:pt x="943" y="26"/>
                  </a:cubicBezTo>
                  <a:cubicBezTo>
                    <a:pt x="942" y="26"/>
                    <a:pt x="941" y="26"/>
                    <a:pt x="941" y="26"/>
                  </a:cubicBezTo>
                  <a:cubicBezTo>
                    <a:pt x="938" y="26"/>
                    <a:pt x="936" y="27"/>
                    <a:pt x="935" y="27"/>
                  </a:cubicBezTo>
                  <a:cubicBezTo>
                    <a:pt x="933" y="27"/>
                    <a:pt x="923" y="28"/>
                    <a:pt x="923" y="28"/>
                  </a:cubicBezTo>
                  <a:cubicBezTo>
                    <a:pt x="923" y="28"/>
                    <a:pt x="921" y="34"/>
                    <a:pt x="907" y="36"/>
                  </a:cubicBezTo>
                  <a:cubicBezTo>
                    <a:pt x="894" y="38"/>
                    <a:pt x="884" y="40"/>
                    <a:pt x="873" y="42"/>
                  </a:cubicBezTo>
                  <a:cubicBezTo>
                    <a:pt x="864" y="43"/>
                    <a:pt x="862" y="51"/>
                    <a:pt x="861" y="54"/>
                  </a:cubicBezTo>
                  <a:cubicBezTo>
                    <a:pt x="861" y="55"/>
                    <a:pt x="862" y="62"/>
                    <a:pt x="863" y="64"/>
                  </a:cubicBezTo>
                  <a:cubicBezTo>
                    <a:pt x="864" y="67"/>
                    <a:pt x="867" y="71"/>
                    <a:pt x="864" y="71"/>
                  </a:cubicBezTo>
                  <a:cubicBezTo>
                    <a:pt x="864" y="71"/>
                    <a:pt x="863" y="71"/>
                    <a:pt x="862" y="71"/>
                  </a:cubicBezTo>
                  <a:cubicBezTo>
                    <a:pt x="861" y="70"/>
                    <a:pt x="860" y="70"/>
                    <a:pt x="858" y="70"/>
                  </a:cubicBezTo>
                  <a:cubicBezTo>
                    <a:pt x="856" y="70"/>
                    <a:pt x="854" y="71"/>
                    <a:pt x="850" y="72"/>
                  </a:cubicBezTo>
                  <a:cubicBezTo>
                    <a:pt x="848" y="73"/>
                    <a:pt x="846" y="73"/>
                    <a:pt x="844" y="73"/>
                  </a:cubicBezTo>
                  <a:cubicBezTo>
                    <a:pt x="844" y="73"/>
                    <a:pt x="843" y="73"/>
                    <a:pt x="842" y="73"/>
                  </a:cubicBezTo>
                  <a:cubicBezTo>
                    <a:pt x="841" y="73"/>
                    <a:pt x="840" y="73"/>
                    <a:pt x="840" y="73"/>
                  </a:cubicBezTo>
                  <a:cubicBezTo>
                    <a:pt x="838" y="73"/>
                    <a:pt x="837" y="73"/>
                    <a:pt x="835" y="74"/>
                  </a:cubicBezTo>
                  <a:cubicBezTo>
                    <a:pt x="831" y="75"/>
                    <a:pt x="819" y="76"/>
                    <a:pt x="817" y="76"/>
                  </a:cubicBezTo>
                  <a:cubicBezTo>
                    <a:pt x="815" y="76"/>
                    <a:pt x="816" y="78"/>
                    <a:pt x="815" y="82"/>
                  </a:cubicBezTo>
                  <a:cubicBezTo>
                    <a:pt x="814" y="86"/>
                    <a:pt x="819" y="94"/>
                    <a:pt x="819" y="94"/>
                  </a:cubicBezTo>
                  <a:cubicBezTo>
                    <a:pt x="819" y="94"/>
                    <a:pt x="825" y="101"/>
                    <a:pt x="830" y="103"/>
                  </a:cubicBezTo>
                  <a:cubicBezTo>
                    <a:pt x="835" y="104"/>
                    <a:pt x="833" y="110"/>
                    <a:pt x="833" y="110"/>
                  </a:cubicBezTo>
                  <a:cubicBezTo>
                    <a:pt x="833" y="110"/>
                    <a:pt x="833" y="110"/>
                    <a:pt x="831" y="108"/>
                  </a:cubicBezTo>
                  <a:cubicBezTo>
                    <a:pt x="830" y="108"/>
                    <a:pt x="830" y="108"/>
                    <a:pt x="830" y="108"/>
                  </a:cubicBezTo>
                  <a:cubicBezTo>
                    <a:pt x="828" y="108"/>
                    <a:pt x="827" y="114"/>
                    <a:pt x="827" y="114"/>
                  </a:cubicBezTo>
                  <a:cubicBezTo>
                    <a:pt x="824" y="110"/>
                    <a:pt x="824" y="110"/>
                    <a:pt x="824" y="110"/>
                  </a:cubicBezTo>
                  <a:cubicBezTo>
                    <a:pt x="824" y="110"/>
                    <a:pt x="808" y="99"/>
                    <a:pt x="804" y="99"/>
                  </a:cubicBezTo>
                  <a:cubicBezTo>
                    <a:pt x="801" y="99"/>
                    <a:pt x="794" y="98"/>
                    <a:pt x="794" y="98"/>
                  </a:cubicBezTo>
                  <a:cubicBezTo>
                    <a:pt x="794" y="98"/>
                    <a:pt x="787" y="103"/>
                    <a:pt x="786" y="104"/>
                  </a:cubicBezTo>
                  <a:cubicBezTo>
                    <a:pt x="785" y="106"/>
                    <a:pt x="785" y="110"/>
                    <a:pt x="785" y="110"/>
                  </a:cubicBezTo>
                  <a:cubicBezTo>
                    <a:pt x="785" y="110"/>
                    <a:pt x="786" y="113"/>
                    <a:pt x="789" y="115"/>
                  </a:cubicBezTo>
                  <a:cubicBezTo>
                    <a:pt x="790" y="115"/>
                    <a:pt x="790" y="116"/>
                    <a:pt x="791" y="116"/>
                  </a:cubicBezTo>
                  <a:cubicBezTo>
                    <a:pt x="793" y="116"/>
                    <a:pt x="794" y="115"/>
                    <a:pt x="796" y="114"/>
                  </a:cubicBezTo>
                  <a:cubicBezTo>
                    <a:pt x="796" y="114"/>
                    <a:pt x="796" y="114"/>
                    <a:pt x="796" y="114"/>
                  </a:cubicBezTo>
                  <a:cubicBezTo>
                    <a:pt x="798" y="114"/>
                    <a:pt x="797" y="123"/>
                    <a:pt x="797" y="123"/>
                  </a:cubicBezTo>
                  <a:cubicBezTo>
                    <a:pt x="797" y="123"/>
                    <a:pt x="786" y="121"/>
                    <a:pt x="782" y="121"/>
                  </a:cubicBezTo>
                  <a:cubicBezTo>
                    <a:pt x="781" y="121"/>
                    <a:pt x="781" y="121"/>
                    <a:pt x="781" y="121"/>
                  </a:cubicBezTo>
                  <a:cubicBezTo>
                    <a:pt x="780" y="121"/>
                    <a:pt x="780" y="121"/>
                    <a:pt x="780" y="121"/>
                  </a:cubicBezTo>
                  <a:cubicBezTo>
                    <a:pt x="779" y="121"/>
                    <a:pt x="781" y="120"/>
                    <a:pt x="780" y="119"/>
                  </a:cubicBezTo>
                  <a:cubicBezTo>
                    <a:pt x="779" y="118"/>
                    <a:pt x="777" y="113"/>
                    <a:pt x="777" y="113"/>
                  </a:cubicBezTo>
                  <a:cubicBezTo>
                    <a:pt x="777" y="113"/>
                    <a:pt x="776" y="106"/>
                    <a:pt x="775" y="103"/>
                  </a:cubicBezTo>
                  <a:cubicBezTo>
                    <a:pt x="774" y="100"/>
                    <a:pt x="777" y="97"/>
                    <a:pt x="777" y="97"/>
                  </a:cubicBezTo>
                  <a:cubicBezTo>
                    <a:pt x="777" y="97"/>
                    <a:pt x="770" y="93"/>
                    <a:pt x="769" y="91"/>
                  </a:cubicBezTo>
                  <a:cubicBezTo>
                    <a:pt x="767" y="90"/>
                    <a:pt x="764" y="87"/>
                    <a:pt x="762" y="87"/>
                  </a:cubicBezTo>
                  <a:cubicBezTo>
                    <a:pt x="762" y="87"/>
                    <a:pt x="762" y="87"/>
                    <a:pt x="761" y="88"/>
                  </a:cubicBezTo>
                  <a:cubicBezTo>
                    <a:pt x="761" y="89"/>
                    <a:pt x="761" y="92"/>
                    <a:pt x="761" y="92"/>
                  </a:cubicBezTo>
                  <a:cubicBezTo>
                    <a:pt x="761" y="92"/>
                    <a:pt x="764" y="97"/>
                    <a:pt x="767" y="99"/>
                  </a:cubicBezTo>
                  <a:cubicBezTo>
                    <a:pt x="769" y="102"/>
                    <a:pt x="768" y="108"/>
                    <a:pt x="768" y="108"/>
                  </a:cubicBezTo>
                  <a:cubicBezTo>
                    <a:pt x="768" y="108"/>
                    <a:pt x="756" y="110"/>
                    <a:pt x="756" y="114"/>
                  </a:cubicBezTo>
                  <a:cubicBezTo>
                    <a:pt x="757" y="118"/>
                    <a:pt x="756" y="120"/>
                    <a:pt x="756" y="123"/>
                  </a:cubicBezTo>
                  <a:cubicBezTo>
                    <a:pt x="756" y="125"/>
                    <a:pt x="760" y="127"/>
                    <a:pt x="763" y="134"/>
                  </a:cubicBezTo>
                  <a:cubicBezTo>
                    <a:pt x="764" y="137"/>
                    <a:pt x="764" y="138"/>
                    <a:pt x="764" y="138"/>
                  </a:cubicBezTo>
                  <a:cubicBezTo>
                    <a:pt x="763" y="138"/>
                    <a:pt x="762" y="137"/>
                    <a:pt x="762" y="137"/>
                  </a:cubicBezTo>
                  <a:cubicBezTo>
                    <a:pt x="762" y="137"/>
                    <a:pt x="757" y="141"/>
                    <a:pt x="760" y="149"/>
                  </a:cubicBezTo>
                  <a:cubicBezTo>
                    <a:pt x="763" y="157"/>
                    <a:pt x="762" y="153"/>
                    <a:pt x="764" y="156"/>
                  </a:cubicBezTo>
                  <a:cubicBezTo>
                    <a:pt x="765" y="158"/>
                    <a:pt x="766" y="158"/>
                    <a:pt x="767" y="158"/>
                  </a:cubicBezTo>
                  <a:cubicBezTo>
                    <a:pt x="768" y="158"/>
                    <a:pt x="768" y="158"/>
                    <a:pt x="770" y="158"/>
                  </a:cubicBezTo>
                  <a:cubicBezTo>
                    <a:pt x="770" y="158"/>
                    <a:pt x="771" y="158"/>
                    <a:pt x="771" y="158"/>
                  </a:cubicBezTo>
                  <a:cubicBezTo>
                    <a:pt x="774" y="158"/>
                    <a:pt x="771" y="161"/>
                    <a:pt x="770" y="163"/>
                  </a:cubicBezTo>
                  <a:cubicBezTo>
                    <a:pt x="768" y="165"/>
                    <a:pt x="770" y="166"/>
                    <a:pt x="770" y="169"/>
                  </a:cubicBezTo>
                  <a:cubicBezTo>
                    <a:pt x="771" y="172"/>
                    <a:pt x="772" y="171"/>
                    <a:pt x="776" y="174"/>
                  </a:cubicBezTo>
                  <a:cubicBezTo>
                    <a:pt x="781" y="177"/>
                    <a:pt x="773" y="187"/>
                    <a:pt x="772" y="191"/>
                  </a:cubicBezTo>
                  <a:cubicBezTo>
                    <a:pt x="772" y="196"/>
                    <a:pt x="756" y="197"/>
                    <a:pt x="754" y="197"/>
                  </a:cubicBezTo>
                  <a:cubicBezTo>
                    <a:pt x="752" y="197"/>
                    <a:pt x="738" y="193"/>
                    <a:pt x="738" y="193"/>
                  </a:cubicBezTo>
                  <a:cubicBezTo>
                    <a:pt x="738" y="193"/>
                    <a:pt x="744" y="191"/>
                    <a:pt x="746" y="189"/>
                  </a:cubicBezTo>
                  <a:cubicBezTo>
                    <a:pt x="748" y="187"/>
                    <a:pt x="751" y="186"/>
                    <a:pt x="755" y="181"/>
                  </a:cubicBezTo>
                  <a:cubicBezTo>
                    <a:pt x="760" y="176"/>
                    <a:pt x="757" y="176"/>
                    <a:pt x="762" y="171"/>
                  </a:cubicBezTo>
                  <a:cubicBezTo>
                    <a:pt x="764" y="169"/>
                    <a:pt x="764" y="169"/>
                    <a:pt x="764" y="169"/>
                  </a:cubicBezTo>
                  <a:cubicBezTo>
                    <a:pt x="764" y="169"/>
                    <a:pt x="764" y="169"/>
                    <a:pt x="763" y="169"/>
                  </a:cubicBezTo>
                  <a:cubicBezTo>
                    <a:pt x="763" y="169"/>
                    <a:pt x="762" y="169"/>
                    <a:pt x="762" y="169"/>
                  </a:cubicBezTo>
                  <a:cubicBezTo>
                    <a:pt x="761" y="169"/>
                    <a:pt x="761" y="169"/>
                    <a:pt x="760" y="169"/>
                  </a:cubicBezTo>
                  <a:cubicBezTo>
                    <a:pt x="758" y="167"/>
                    <a:pt x="755" y="161"/>
                    <a:pt x="755" y="161"/>
                  </a:cubicBezTo>
                  <a:cubicBezTo>
                    <a:pt x="755" y="161"/>
                    <a:pt x="755" y="149"/>
                    <a:pt x="755" y="147"/>
                  </a:cubicBezTo>
                  <a:cubicBezTo>
                    <a:pt x="755" y="145"/>
                    <a:pt x="751" y="139"/>
                    <a:pt x="751" y="135"/>
                  </a:cubicBezTo>
                  <a:cubicBezTo>
                    <a:pt x="750" y="130"/>
                    <a:pt x="750" y="132"/>
                    <a:pt x="751" y="127"/>
                  </a:cubicBezTo>
                  <a:cubicBezTo>
                    <a:pt x="752" y="124"/>
                    <a:pt x="751" y="123"/>
                    <a:pt x="749" y="123"/>
                  </a:cubicBezTo>
                  <a:cubicBezTo>
                    <a:pt x="749" y="123"/>
                    <a:pt x="748" y="124"/>
                    <a:pt x="748" y="124"/>
                  </a:cubicBezTo>
                  <a:cubicBezTo>
                    <a:pt x="748" y="124"/>
                    <a:pt x="744" y="121"/>
                    <a:pt x="745" y="116"/>
                  </a:cubicBezTo>
                  <a:cubicBezTo>
                    <a:pt x="745" y="114"/>
                    <a:pt x="746" y="114"/>
                    <a:pt x="746" y="114"/>
                  </a:cubicBezTo>
                  <a:cubicBezTo>
                    <a:pt x="747" y="114"/>
                    <a:pt x="748" y="115"/>
                    <a:pt x="748" y="115"/>
                  </a:cubicBezTo>
                  <a:cubicBezTo>
                    <a:pt x="748" y="115"/>
                    <a:pt x="747" y="110"/>
                    <a:pt x="749" y="110"/>
                  </a:cubicBezTo>
                  <a:cubicBezTo>
                    <a:pt x="751" y="110"/>
                    <a:pt x="748" y="97"/>
                    <a:pt x="748" y="97"/>
                  </a:cubicBezTo>
                  <a:cubicBezTo>
                    <a:pt x="748" y="97"/>
                    <a:pt x="740" y="91"/>
                    <a:pt x="736" y="91"/>
                  </a:cubicBezTo>
                  <a:cubicBezTo>
                    <a:pt x="736" y="91"/>
                    <a:pt x="736" y="91"/>
                    <a:pt x="736" y="91"/>
                  </a:cubicBezTo>
                  <a:cubicBezTo>
                    <a:pt x="736" y="91"/>
                    <a:pt x="735" y="91"/>
                    <a:pt x="735" y="91"/>
                  </a:cubicBezTo>
                  <a:cubicBezTo>
                    <a:pt x="733" y="91"/>
                    <a:pt x="735" y="87"/>
                    <a:pt x="736" y="86"/>
                  </a:cubicBezTo>
                  <a:cubicBezTo>
                    <a:pt x="736" y="85"/>
                    <a:pt x="733" y="81"/>
                    <a:pt x="733" y="81"/>
                  </a:cubicBezTo>
                  <a:cubicBezTo>
                    <a:pt x="726" y="81"/>
                    <a:pt x="726" y="81"/>
                    <a:pt x="726" y="81"/>
                  </a:cubicBezTo>
                  <a:cubicBezTo>
                    <a:pt x="726" y="81"/>
                    <a:pt x="724" y="87"/>
                    <a:pt x="722" y="90"/>
                  </a:cubicBezTo>
                  <a:cubicBezTo>
                    <a:pt x="721" y="91"/>
                    <a:pt x="720" y="91"/>
                    <a:pt x="719" y="91"/>
                  </a:cubicBezTo>
                  <a:cubicBezTo>
                    <a:pt x="717" y="91"/>
                    <a:pt x="714" y="89"/>
                    <a:pt x="714" y="89"/>
                  </a:cubicBezTo>
                  <a:cubicBezTo>
                    <a:pt x="714" y="89"/>
                    <a:pt x="712" y="113"/>
                    <a:pt x="713" y="115"/>
                  </a:cubicBezTo>
                  <a:cubicBezTo>
                    <a:pt x="713" y="117"/>
                    <a:pt x="703" y="124"/>
                    <a:pt x="698" y="131"/>
                  </a:cubicBezTo>
                  <a:cubicBezTo>
                    <a:pt x="692" y="137"/>
                    <a:pt x="702" y="137"/>
                    <a:pt x="701" y="138"/>
                  </a:cubicBezTo>
                  <a:cubicBezTo>
                    <a:pt x="700" y="139"/>
                    <a:pt x="700" y="143"/>
                    <a:pt x="699" y="145"/>
                  </a:cubicBezTo>
                  <a:cubicBezTo>
                    <a:pt x="699" y="146"/>
                    <a:pt x="704" y="151"/>
                    <a:pt x="706" y="151"/>
                  </a:cubicBezTo>
                  <a:cubicBezTo>
                    <a:pt x="706" y="151"/>
                    <a:pt x="706" y="150"/>
                    <a:pt x="706" y="150"/>
                  </a:cubicBezTo>
                  <a:cubicBezTo>
                    <a:pt x="706" y="150"/>
                    <a:pt x="707" y="150"/>
                    <a:pt x="707" y="150"/>
                  </a:cubicBezTo>
                  <a:cubicBezTo>
                    <a:pt x="708" y="150"/>
                    <a:pt x="709" y="150"/>
                    <a:pt x="710" y="150"/>
                  </a:cubicBezTo>
                  <a:cubicBezTo>
                    <a:pt x="712" y="150"/>
                    <a:pt x="714" y="158"/>
                    <a:pt x="714" y="160"/>
                  </a:cubicBezTo>
                  <a:cubicBezTo>
                    <a:pt x="714" y="161"/>
                    <a:pt x="717" y="160"/>
                    <a:pt x="721" y="163"/>
                  </a:cubicBezTo>
                  <a:cubicBezTo>
                    <a:pt x="724" y="165"/>
                    <a:pt x="721" y="166"/>
                    <a:pt x="721" y="166"/>
                  </a:cubicBezTo>
                  <a:cubicBezTo>
                    <a:pt x="721" y="166"/>
                    <a:pt x="714" y="168"/>
                    <a:pt x="711" y="168"/>
                  </a:cubicBezTo>
                  <a:cubicBezTo>
                    <a:pt x="711" y="168"/>
                    <a:pt x="711" y="168"/>
                    <a:pt x="711" y="168"/>
                  </a:cubicBezTo>
                  <a:cubicBezTo>
                    <a:pt x="709" y="168"/>
                    <a:pt x="707" y="167"/>
                    <a:pt x="697" y="159"/>
                  </a:cubicBezTo>
                  <a:cubicBezTo>
                    <a:pt x="686" y="151"/>
                    <a:pt x="669" y="152"/>
                    <a:pt x="665" y="150"/>
                  </a:cubicBezTo>
                  <a:cubicBezTo>
                    <a:pt x="660" y="149"/>
                    <a:pt x="653" y="147"/>
                    <a:pt x="649" y="147"/>
                  </a:cubicBezTo>
                  <a:cubicBezTo>
                    <a:pt x="649" y="147"/>
                    <a:pt x="648" y="147"/>
                    <a:pt x="648" y="147"/>
                  </a:cubicBezTo>
                  <a:cubicBezTo>
                    <a:pt x="645" y="147"/>
                    <a:pt x="640" y="148"/>
                    <a:pt x="641" y="149"/>
                  </a:cubicBezTo>
                  <a:cubicBezTo>
                    <a:pt x="642" y="151"/>
                    <a:pt x="641" y="151"/>
                    <a:pt x="640" y="151"/>
                  </a:cubicBezTo>
                  <a:cubicBezTo>
                    <a:pt x="639" y="151"/>
                    <a:pt x="639" y="151"/>
                    <a:pt x="639" y="151"/>
                  </a:cubicBezTo>
                  <a:cubicBezTo>
                    <a:pt x="643" y="153"/>
                    <a:pt x="643" y="153"/>
                    <a:pt x="643" y="153"/>
                  </a:cubicBezTo>
                  <a:cubicBezTo>
                    <a:pt x="642" y="159"/>
                    <a:pt x="642" y="159"/>
                    <a:pt x="642" y="159"/>
                  </a:cubicBezTo>
                  <a:cubicBezTo>
                    <a:pt x="642" y="159"/>
                    <a:pt x="640" y="167"/>
                    <a:pt x="636" y="167"/>
                  </a:cubicBezTo>
                  <a:cubicBezTo>
                    <a:pt x="633" y="167"/>
                    <a:pt x="629" y="162"/>
                    <a:pt x="623" y="162"/>
                  </a:cubicBezTo>
                  <a:cubicBezTo>
                    <a:pt x="623" y="162"/>
                    <a:pt x="622" y="162"/>
                    <a:pt x="622" y="162"/>
                  </a:cubicBezTo>
                  <a:cubicBezTo>
                    <a:pt x="615" y="163"/>
                    <a:pt x="620" y="163"/>
                    <a:pt x="609" y="165"/>
                  </a:cubicBezTo>
                  <a:cubicBezTo>
                    <a:pt x="599" y="168"/>
                    <a:pt x="602" y="167"/>
                    <a:pt x="601" y="170"/>
                  </a:cubicBezTo>
                  <a:cubicBezTo>
                    <a:pt x="600" y="171"/>
                    <a:pt x="599" y="172"/>
                    <a:pt x="598" y="172"/>
                  </a:cubicBezTo>
                  <a:cubicBezTo>
                    <a:pt x="595" y="172"/>
                    <a:pt x="591" y="170"/>
                    <a:pt x="588" y="169"/>
                  </a:cubicBezTo>
                  <a:cubicBezTo>
                    <a:pt x="584" y="169"/>
                    <a:pt x="587" y="161"/>
                    <a:pt x="587" y="161"/>
                  </a:cubicBezTo>
                  <a:cubicBezTo>
                    <a:pt x="587" y="161"/>
                    <a:pt x="581" y="159"/>
                    <a:pt x="580" y="159"/>
                  </a:cubicBezTo>
                  <a:cubicBezTo>
                    <a:pt x="578" y="159"/>
                    <a:pt x="573" y="167"/>
                    <a:pt x="573" y="169"/>
                  </a:cubicBezTo>
                  <a:cubicBezTo>
                    <a:pt x="573" y="169"/>
                    <a:pt x="573" y="169"/>
                    <a:pt x="573" y="169"/>
                  </a:cubicBezTo>
                  <a:cubicBezTo>
                    <a:pt x="572" y="169"/>
                    <a:pt x="570" y="165"/>
                    <a:pt x="572" y="163"/>
                  </a:cubicBezTo>
                  <a:cubicBezTo>
                    <a:pt x="572" y="163"/>
                    <a:pt x="571" y="163"/>
                    <a:pt x="571" y="163"/>
                  </a:cubicBezTo>
                  <a:cubicBezTo>
                    <a:pt x="568" y="163"/>
                    <a:pt x="560" y="165"/>
                    <a:pt x="557" y="167"/>
                  </a:cubicBezTo>
                  <a:cubicBezTo>
                    <a:pt x="553" y="169"/>
                    <a:pt x="548" y="175"/>
                    <a:pt x="546" y="177"/>
                  </a:cubicBezTo>
                  <a:cubicBezTo>
                    <a:pt x="545" y="177"/>
                    <a:pt x="543" y="177"/>
                    <a:pt x="541" y="177"/>
                  </a:cubicBezTo>
                  <a:cubicBezTo>
                    <a:pt x="540" y="177"/>
                    <a:pt x="540" y="177"/>
                    <a:pt x="539" y="177"/>
                  </a:cubicBezTo>
                  <a:cubicBezTo>
                    <a:pt x="538" y="177"/>
                    <a:pt x="538" y="177"/>
                    <a:pt x="537" y="177"/>
                  </a:cubicBezTo>
                  <a:cubicBezTo>
                    <a:pt x="533" y="177"/>
                    <a:pt x="530" y="178"/>
                    <a:pt x="530" y="179"/>
                  </a:cubicBezTo>
                  <a:cubicBezTo>
                    <a:pt x="530" y="183"/>
                    <a:pt x="530" y="190"/>
                    <a:pt x="528" y="190"/>
                  </a:cubicBezTo>
                  <a:cubicBezTo>
                    <a:pt x="526" y="190"/>
                    <a:pt x="517" y="190"/>
                    <a:pt x="517" y="190"/>
                  </a:cubicBezTo>
                  <a:cubicBezTo>
                    <a:pt x="517" y="190"/>
                    <a:pt x="511" y="185"/>
                    <a:pt x="512" y="183"/>
                  </a:cubicBezTo>
                  <a:cubicBezTo>
                    <a:pt x="513" y="182"/>
                    <a:pt x="517" y="179"/>
                    <a:pt x="521" y="179"/>
                  </a:cubicBezTo>
                  <a:cubicBezTo>
                    <a:pt x="525" y="179"/>
                    <a:pt x="523" y="174"/>
                    <a:pt x="521" y="173"/>
                  </a:cubicBezTo>
                  <a:cubicBezTo>
                    <a:pt x="520" y="172"/>
                    <a:pt x="515" y="171"/>
                    <a:pt x="506" y="168"/>
                  </a:cubicBezTo>
                  <a:cubicBezTo>
                    <a:pt x="496" y="164"/>
                    <a:pt x="493" y="161"/>
                    <a:pt x="490" y="160"/>
                  </a:cubicBezTo>
                  <a:cubicBezTo>
                    <a:pt x="490" y="160"/>
                    <a:pt x="490" y="160"/>
                    <a:pt x="490" y="160"/>
                  </a:cubicBezTo>
                  <a:cubicBezTo>
                    <a:pt x="487" y="160"/>
                    <a:pt x="492" y="169"/>
                    <a:pt x="492" y="169"/>
                  </a:cubicBezTo>
                  <a:cubicBezTo>
                    <a:pt x="492" y="169"/>
                    <a:pt x="497" y="179"/>
                    <a:pt x="500" y="184"/>
                  </a:cubicBezTo>
                  <a:cubicBezTo>
                    <a:pt x="502" y="190"/>
                    <a:pt x="500" y="192"/>
                    <a:pt x="501" y="193"/>
                  </a:cubicBezTo>
                  <a:cubicBezTo>
                    <a:pt x="502" y="195"/>
                    <a:pt x="494" y="200"/>
                    <a:pt x="492" y="200"/>
                  </a:cubicBezTo>
                  <a:cubicBezTo>
                    <a:pt x="492" y="200"/>
                    <a:pt x="490" y="199"/>
                    <a:pt x="488" y="199"/>
                  </a:cubicBezTo>
                  <a:cubicBezTo>
                    <a:pt x="483" y="199"/>
                    <a:pt x="476" y="200"/>
                    <a:pt x="468" y="207"/>
                  </a:cubicBezTo>
                  <a:cubicBezTo>
                    <a:pt x="456" y="217"/>
                    <a:pt x="462" y="212"/>
                    <a:pt x="459" y="218"/>
                  </a:cubicBezTo>
                  <a:cubicBezTo>
                    <a:pt x="457" y="225"/>
                    <a:pt x="460" y="222"/>
                    <a:pt x="462" y="226"/>
                  </a:cubicBezTo>
                  <a:cubicBezTo>
                    <a:pt x="464" y="231"/>
                    <a:pt x="465" y="232"/>
                    <a:pt x="462" y="237"/>
                  </a:cubicBezTo>
                  <a:cubicBezTo>
                    <a:pt x="461" y="238"/>
                    <a:pt x="460" y="238"/>
                    <a:pt x="459" y="238"/>
                  </a:cubicBezTo>
                  <a:cubicBezTo>
                    <a:pt x="454" y="238"/>
                    <a:pt x="446" y="233"/>
                    <a:pt x="441" y="231"/>
                  </a:cubicBezTo>
                  <a:cubicBezTo>
                    <a:pt x="435" y="229"/>
                    <a:pt x="432" y="227"/>
                    <a:pt x="431" y="227"/>
                  </a:cubicBezTo>
                  <a:cubicBezTo>
                    <a:pt x="429" y="227"/>
                    <a:pt x="429" y="232"/>
                    <a:pt x="430" y="234"/>
                  </a:cubicBezTo>
                  <a:cubicBezTo>
                    <a:pt x="430" y="236"/>
                    <a:pt x="433" y="240"/>
                    <a:pt x="436" y="244"/>
                  </a:cubicBezTo>
                  <a:cubicBezTo>
                    <a:pt x="438" y="247"/>
                    <a:pt x="440" y="248"/>
                    <a:pt x="440" y="248"/>
                  </a:cubicBezTo>
                  <a:cubicBezTo>
                    <a:pt x="440" y="254"/>
                    <a:pt x="440" y="254"/>
                    <a:pt x="440" y="254"/>
                  </a:cubicBezTo>
                  <a:cubicBezTo>
                    <a:pt x="440" y="254"/>
                    <a:pt x="433" y="254"/>
                    <a:pt x="428" y="250"/>
                  </a:cubicBezTo>
                  <a:cubicBezTo>
                    <a:pt x="426" y="248"/>
                    <a:pt x="424" y="247"/>
                    <a:pt x="422" y="247"/>
                  </a:cubicBezTo>
                  <a:cubicBezTo>
                    <a:pt x="421" y="247"/>
                    <a:pt x="419" y="248"/>
                    <a:pt x="419" y="248"/>
                  </a:cubicBezTo>
                  <a:cubicBezTo>
                    <a:pt x="419" y="248"/>
                    <a:pt x="416" y="243"/>
                    <a:pt x="416" y="242"/>
                  </a:cubicBezTo>
                  <a:cubicBezTo>
                    <a:pt x="416" y="240"/>
                    <a:pt x="416" y="235"/>
                    <a:pt x="417" y="233"/>
                  </a:cubicBezTo>
                  <a:cubicBezTo>
                    <a:pt x="418" y="231"/>
                    <a:pt x="414" y="226"/>
                    <a:pt x="414" y="226"/>
                  </a:cubicBezTo>
                  <a:cubicBezTo>
                    <a:pt x="414" y="226"/>
                    <a:pt x="414" y="222"/>
                    <a:pt x="416" y="220"/>
                  </a:cubicBezTo>
                  <a:cubicBezTo>
                    <a:pt x="419" y="218"/>
                    <a:pt x="416" y="216"/>
                    <a:pt x="417" y="213"/>
                  </a:cubicBezTo>
                  <a:cubicBezTo>
                    <a:pt x="417" y="210"/>
                    <a:pt x="410" y="206"/>
                    <a:pt x="406" y="201"/>
                  </a:cubicBezTo>
                  <a:cubicBezTo>
                    <a:pt x="401" y="196"/>
                    <a:pt x="399" y="198"/>
                    <a:pt x="399" y="197"/>
                  </a:cubicBezTo>
                  <a:cubicBezTo>
                    <a:pt x="398" y="195"/>
                    <a:pt x="401" y="193"/>
                    <a:pt x="401" y="193"/>
                  </a:cubicBezTo>
                  <a:cubicBezTo>
                    <a:pt x="401" y="193"/>
                    <a:pt x="405" y="194"/>
                    <a:pt x="412" y="199"/>
                  </a:cubicBezTo>
                  <a:cubicBezTo>
                    <a:pt x="414" y="200"/>
                    <a:pt x="416" y="201"/>
                    <a:pt x="416" y="201"/>
                  </a:cubicBezTo>
                  <a:cubicBezTo>
                    <a:pt x="418" y="201"/>
                    <a:pt x="418" y="198"/>
                    <a:pt x="421" y="197"/>
                  </a:cubicBezTo>
                  <a:cubicBezTo>
                    <a:pt x="422" y="196"/>
                    <a:pt x="422" y="196"/>
                    <a:pt x="423" y="196"/>
                  </a:cubicBezTo>
                  <a:cubicBezTo>
                    <a:pt x="426" y="196"/>
                    <a:pt x="430" y="199"/>
                    <a:pt x="433" y="200"/>
                  </a:cubicBezTo>
                  <a:cubicBezTo>
                    <a:pt x="437" y="203"/>
                    <a:pt x="436" y="204"/>
                    <a:pt x="441" y="205"/>
                  </a:cubicBezTo>
                  <a:cubicBezTo>
                    <a:pt x="442" y="206"/>
                    <a:pt x="443" y="206"/>
                    <a:pt x="444" y="206"/>
                  </a:cubicBezTo>
                  <a:cubicBezTo>
                    <a:pt x="447" y="206"/>
                    <a:pt x="448" y="203"/>
                    <a:pt x="454" y="202"/>
                  </a:cubicBezTo>
                  <a:cubicBezTo>
                    <a:pt x="457" y="202"/>
                    <a:pt x="458" y="202"/>
                    <a:pt x="459" y="202"/>
                  </a:cubicBezTo>
                  <a:cubicBezTo>
                    <a:pt x="459" y="202"/>
                    <a:pt x="459" y="202"/>
                    <a:pt x="459" y="202"/>
                  </a:cubicBezTo>
                  <a:cubicBezTo>
                    <a:pt x="460" y="202"/>
                    <a:pt x="460" y="202"/>
                    <a:pt x="460" y="202"/>
                  </a:cubicBezTo>
                  <a:cubicBezTo>
                    <a:pt x="460" y="202"/>
                    <a:pt x="461" y="202"/>
                    <a:pt x="462" y="202"/>
                  </a:cubicBezTo>
                  <a:cubicBezTo>
                    <a:pt x="467" y="201"/>
                    <a:pt x="466" y="196"/>
                    <a:pt x="466" y="196"/>
                  </a:cubicBezTo>
                  <a:cubicBezTo>
                    <a:pt x="466" y="196"/>
                    <a:pt x="470" y="181"/>
                    <a:pt x="469" y="179"/>
                  </a:cubicBezTo>
                  <a:cubicBezTo>
                    <a:pt x="468" y="177"/>
                    <a:pt x="430" y="162"/>
                    <a:pt x="425" y="159"/>
                  </a:cubicBezTo>
                  <a:cubicBezTo>
                    <a:pt x="420" y="156"/>
                    <a:pt x="416" y="154"/>
                    <a:pt x="414" y="153"/>
                  </a:cubicBezTo>
                  <a:cubicBezTo>
                    <a:pt x="413" y="151"/>
                    <a:pt x="398" y="150"/>
                    <a:pt x="395" y="149"/>
                  </a:cubicBezTo>
                  <a:cubicBezTo>
                    <a:pt x="392" y="148"/>
                    <a:pt x="390" y="143"/>
                    <a:pt x="387" y="142"/>
                  </a:cubicBezTo>
                  <a:cubicBezTo>
                    <a:pt x="387" y="142"/>
                    <a:pt x="386" y="142"/>
                    <a:pt x="386" y="142"/>
                  </a:cubicBezTo>
                  <a:cubicBezTo>
                    <a:pt x="385" y="142"/>
                    <a:pt x="384" y="144"/>
                    <a:pt x="383" y="146"/>
                  </a:cubicBezTo>
                  <a:cubicBezTo>
                    <a:pt x="382" y="147"/>
                    <a:pt x="382" y="149"/>
                    <a:pt x="381" y="149"/>
                  </a:cubicBezTo>
                  <a:cubicBezTo>
                    <a:pt x="381" y="149"/>
                    <a:pt x="381" y="149"/>
                    <a:pt x="381" y="149"/>
                  </a:cubicBezTo>
                  <a:cubicBezTo>
                    <a:pt x="379" y="148"/>
                    <a:pt x="376" y="143"/>
                    <a:pt x="379" y="140"/>
                  </a:cubicBezTo>
                  <a:cubicBezTo>
                    <a:pt x="382" y="136"/>
                    <a:pt x="375" y="135"/>
                    <a:pt x="373" y="132"/>
                  </a:cubicBezTo>
                  <a:cubicBezTo>
                    <a:pt x="371" y="128"/>
                    <a:pt x="356" y="124"/>
                    <a:pt x="356" y="124"/>
                  </a:cubicBezTo>
                  <a:cubicBezTo>
                    <a:pt x="356" y="124"/>
                    <a:pt x="342" y="122"/>
                    <a:pt x="331" y="122"/>
                  </a:cubicBezTo>
                  <a:cubicBezTo>
                    <a:pt x="325" y="122"/>
                    <a:pt x="319" y="123"/>
                    <a:pt x="318" y="124"/>
                  </a:cubicBezTo>
                  <a:cubicBezTo>
                    <a:pt x="315" y="128"/>
                    <a:pt x="311" y="126"/>
                    <a:pt x="306" y="127"/>
                  </a:cubicBezTo>
                  <a:cubicBezTo>
                    <a:pt x="301" y="128"/>
                    <a:pt x="303" y="131"/>
                    <a:pt x="300" y="135"/>
                  </a:cubicBezTo>
                  <a:cubicBezTo>
                    <a:pt x="296" y="139"/>
                    <a:pt x="292" y="138"/>
                    <a:pt x="291" y="138"/>
                  </a:cubicBezTo>
                  <a:cubicBezTo>
                    <a:pt x="291" y="138"/>
                    <a:pt x="291" y="138"/>
                    <a:pt x="291" y="138"/>
                  </a:cubicBezTo>
                  <a:cubicBezTo>
                    <a:pt x="290" y="138"/>
                    <a:pt x="288" y="138"/>
                    <a:pt x="287" y="137"/>
                  </a:cubicBezTo>
                  <a:cubicBezTo>
                    <a:pt x="286" y="137"/>
                    <a:pt x="286" y="137"/>
                    <a:pt x="286" y="137"/>
                  </a:cubicBezTo>
                  <a:cubicBezTo>
                    <a:pt x="283" y="137"/>
                    <a:pt x="272" y="141"/>
                    <a:pt x="272" y="141"/>
                  </a:cubicBezTo>
                  <a:cubicBezTo>
                    <a:pt x="258" y="153"/>
                    <a:pt x="258" y="153"/>
                    <a:pt x="258" y="153"/>
                  </a:cubicBezTo>
                  <a:cubicBezTo>
                    <a:pt x="258" y="153"/>
                    <a:pt x="249" y="157"/>
                    <a:pt x="243" y="162"/>
                  </a:cubicBezTo>
                  <a:cubicBezTo>
                    <a:pt x="241" y="164"/>
                    <a:pt x="240" y="164"/>
                    <a:pt x="238" y="164"/>
                  </a:cubicBezTo>
                  <a:cubicBezTo>
                    <a:pt x="237" y="164"/>
                    <a:pt x="236" y="163"/>
                    <a:pt x="236" y="163"/>
                  </a:cubicBezTo>
                  <a:cubicBezTo>
                    <a:pt x="236" y="163"/>
                    <a:pt x="233" y="165"/>
                    <a:pt x="232" y="167"/>
                  </a:cubicBezTo>
                  <a:cubicBezTo>
                    <a:pt x="231" y="168"/>
                    <a:pt x="231" y="168"/>
                    <a:pt x="233" y="170"/>
                  </a:cubicBezTo>
                  <a:cubicBezTo>
                    <a:pt x="235" y="172"/>
                    <a:pt x="234" y="173"/>
                    <a:pt x="235" y="173"/>
                  </a:cubicBezTo>
                  <a:cubicBezTo>
                    <a:pt x="236" y="173"/>
                    <a:pt x="236" y="173"/>
                    <a:pt x="237" y="173"/>
                  </a:cubicBezTo>
                  <a:cubicBezTo>
                    <a:pt x="240" y="172"/>
                    <a:pt x="240" y="171"/>
                    <a:pt x="243" y="171"/>
                  </a:cubicBezTo>
                  <a:cubicBezTo>
                    <a:pt x="243" y="171"/>
                    <a:pt x="244" y="171"/>
                    <a:pt x="246" y="171"/>
                  </a:cubicBezTo>
                  <a:cubicBezTo>
                    <a:pt x="246" y="171"/>
                    <a:pt x="243" y="175"/>
                    <a:pt x="242" y="178"/>
                  </a:cubicBezTo>
                  <a:cubicBezTo>
                    <a:pt x="242" y="180"/>
                    <a:pt x="238" y="179"/>
                    <a:pt x="240" y="179"/>
                  </a:cubicBezTo>
                  <a:cubicBezTo>
                    <a:pt x="241" y="180"/>
                    <a:pt x="237" y="185"/>
                    <a:pt x="233" y="188"/>
                  </a:cubicBezTo>
                  <a:cubicBezTo>
                    <a:pt x="230" y="191"/>
                    <a:pt x="224" y="193"/>
                    <a:pt x="220" y="199"/>
                  </a:cubicBezTo>
                  <a:cubicBezTo>
                    <a:pt x="215" y="205"/>
                    <a:pt x="219" y="211"/>
                    <a:pt x="219" y="211"/>
                  </a:cubicBezTo>
                  <a:cubicBezTo>
                    <a:pt x="219" y="211"/>
                    <a:pt x="215" y="222"/>
                    <a:pt x="211" y="229"/>
                  </a:cubicBezTo>
                  <a:cubicBezTo>
                    <a:pt x="208" y="236"/>
                    <a:pt x="193" y="246"/>
                    <a:pt x="189" y="254"/>
                  </a:cubicBezTo>
                  <a:cubicBezTo>
                    <a:pt x="188" y="256"/>
                    <a:pt x="188" y="258"/>
                    <a:pt x="187" y="258"/>
                  </a:cubicBezTo>
                  <a:cubicBezTo>
                    <a:pt x="186" y="260"/>
                    <a:pt x="184" y="262"/>
                    <a:pt x="179" y="265"/>
                  </a:cubicBezTo>
                  <a:cubicBezTo>
                    <a:pt x="173" y="268"/>
                    <a:pt x="171" y="274"/>
                    <a:pt x="168" y="278"/>
                  </a:cubicBezTo>
                  <a:cubicBezTo>
                    <a:pt x="166" y="283"/>
                    <a:pt x="160" y="283"/>
                    <a:pt x="160" y="283"/>
                  </a:cubicBezTo>
                  <a:cubicBezTo>
                    <a:pt x="160" y="283"/>
                    <a:pt x="153" y="290"/>
                    <a:pt x="153" y="291"/>
                  </a:cubicBezTo>
                  <a:cubicBezTo>
                    <a:pt x="154" y="293"/>
                    <a:pt x="147" y="296"/>
                    <a:pt x="147" y="296"/>
                  </a:cubicBezTo>
                  <a:cubicBezTo>
                    <a:pt x="147" y="296"/>
                    <a:pt x="148" y="323"/>
                    <a:pt x="147" y="327"/>
                  </a:cubicBezTo>
                  <a:cubicBezTo>
                    <a:pt x="146" y="329"/>
                    <a:pt x="146" y="329"/>
                    <a:pt x="146" y="329"/>
                  </a:cubicBezTo>
                  <a:cubicBezTo>
                    <a:pt x="147" y="329"/>
                    <a:pt x="147" y="329"/>
                    <a:pt x="147" y="329"/>
                  </a:cubicBezTo>
                  <a:cubicBezTo>
                    <a:pt x="147" y="329"/>
                    <a:pt x="148" y="329"/>
                    <a:pt x="148" y="329"/>
                  </a:cubicBezTo>
                  <a:cubicBezTo>
                    <a:pt x="148" y="329"/>
                    <a:pt x="149" y="329"/>
                    <a:pt x="149" y="329"/>
                  </a:cubicBezTo>
                  <a:cubicBezTo>
                    <a:pt x="151" y="331"/>
                    <a:pt x="155" y="332"/>
                    <a:pt x="153" y="336"/>
                  </a:cubicBezTo>
                  <a:cubicBezTo>
                    <a:pt x="152" y="340"/>
                    <a:pt x="153" y="340"/>
                    <a:pt x="153" y="340"/>
                  </a:cubicBezTo>
                  <a:cubicBezTo>
                    <a:pt x="153" y="340"/>
                    <a:pt x="153" y="340"/>
                    <a:pt x="151" y="344"/>
                  </a:cubicBezTo>
                  <a:cubicBezTo>
                    <a:pt x="150" y="347"/>
                    <a:pt x="150" y="350"/>
                    <a:pt x="149" y="356"/>
                  </a:cubicBezTo>
                  <a:cubicBezTo>
                    <a:pt x="149" y="360"/>
                    <a:pt x="149" y="361"/>
                    <a:pt x="149" y="361"/>
                  </a:cubicBezTo>
                  <a:cubicBezTo>
                    <a:pt x="149" y="361"/>
                    <a:pt x="149" y="360"/>
                    <a:pt x="149" y="360"/>
                  </a:cubicBezTo>
                  <a:cubicBezTo>
                    <a:pt x="149" y="360"/>
                    <a:pt x="156" y="364"/>
                    <a:pt x="158" y="366"/>
                  </a:cubicBezTo>
                  <a:cubicBezTo>
                    <a:pt x="159" y="368"/>
                    <a:pt x="160" y="370"/>
                    <a:pt x="163" y="372"/>
                  </a:cubicBezTo>
                  <a:cubicBezTo>
                    <a:pt x="163" y="373"/>
                    <a:pt x="164" y="373"/>
                    <a:pt x="165" y="373"/>
                  </a:cubicBezTo>
                  <a:cubicBezTo>
                    <a:pt x="166" y="373"/>
                    <a:pt x="167" y="371"/>
                    <a:pt x="169" y="371"/>
                  </a:cubicBezTo>
                  <a:cubicBezTo>
                    <a:pt x="172" y="370"/>
                    <a:pt x="175" y="369"/>
                    <a:pt x="179" y="365"/>
                  </a:cubicBezTo>
                  <a:cubicBezTo>
                    <a:pt x="183" y="360"/>
                    <a:pt x="183" y="359"/>
                    <a:pt x="187" y="359"/>
                  </a:cubicBezTo>
                  <a:cubicBezTo>
                    <a:pt x="190" y="359"/>
                    <a:pt x="188" y="355"/>
                    <a:pt x="191" y="354"/>
                  </a:cubicBezTo>
                  <a:cubicBezTo>
                    <a:pt x="195" y="352"/>
                    <a:pt x="201" y="348"/>
                    <a:pt x="201" y="348"/>
                  </a:cubicBezTo>
                  <a:cubicBezTo>
                    <a:pt x="201" y="348"/>
                    <a:pt x="204" y="358"/>
                    <a:pt x="206" y="360"/>
                  </a:cubicBezTo>
                  <a:cubicBezTo>
                    <a:pt x="209" y="362"/>
                    <a:pt x="207" y="370"/>
                    <a:pt x="209" y="375"/>
                  </a:cubicBezTo>
                  <a:cubicBezTo>
                    <a:pt x="211" y="381"/>
                    <a:pt x="211" y="383"/>
                    <a:pt x="213" y="388"/>
                  </a:cubicBezTo>
                  <a:cubicBezTo>
                    <a:pt x="215" y="394"/>
                    <a:pt x="216" y="396"/>
                    <a:pt x="217" y="401"/>
                  </a:cubicBezTo>
                  <a:cubicBezTo>
                    <a:pt x="218" y="406"/>
                    <a:pt x="221" y="410"/>
                    <a:pt x="223" y="411"/>
                  </a:cubicBezTo>
                  <a:cubicBezTo>
                    <a:pt x="224" y="411"/>
                    <a:pt x="226" y="411"/>
                    <a:pt x="232" y="411"/>
                  </a:cubicBezTo>
                  <a:cubicBezTo>
                    <a:pt x="239" y="411"/>
                    <a:pt x="238" y="407"/>
                    <a:pt x="238" y="406"/>
                  </a:cubicBezTo>
                  <a:cubicBezTo>
                    <a:pt x="238" y="405"/>
                    <a:pt x="251" y="394"/>
                    <a:pt x="254" y="391"/>
                  </a:cubicBezTo>
                  <a:cubicBezTo>
                    <a:pt x="257" y="387"/>
                    <a:pt x="259" y="378"/>
                    <a:pt x="258" y="362"/>
                  </a:cubicBezTo>
                  <a:cubicBezTo>
                    <a:pt x="258" y="347"/>
                    <a:pt x="266" y="354"/>
                    <a:pt x="274" y="345"/>
                  </a:cubicBezTo>
                  <a:cubicBezTo>
                    <a:pt x="281" y="335"/>
                    <a:pt x="272" y="322"/>
                    <a:pt x="269" y="318"/>
                  </a:cubicBezTo>
                  <a:cubicBezTo>
                    <a:pt x="265" y="313"/>
                    <a:pt x="264" y="310"/>
                    <a:pt x="264" y="303"/>
                  </a:cubicBezTo>
                  <a:cubicBezTo>
                    <a:pt x="263" y="295"/>
                    <a:pt x="264" y="291"/>
                    <a:pt x="264" y="290"/>
                  </a:cubicBezTo>
                  <a:cubicBezTo>
                    <a:pt x="265" y="288"/>
                    <a:pt x="270" y="277"/>
                    <a:pt x="276" y="271"/>
                  </a:cubicBezTo>
                  <a:cubicBezTo>
                    <a:pt x="282" y="265"/>
                    <a:pt x="282" y="264"/>
                    <a:pt x="287" y="259"/>
                  </a:cubicBezTo>
                  <a:cubicBezTo>
                    <a:pt x="291" y="255"/>
                    <a:pt x="290" y="249"/>
                    <a:pt x="293" y="246"/>
                  </a:cubicBezTo>
                  <a:cubicBezTo>
                    <a:pt x="296" y="242"/>
                    <a:pt x="296" y="232"/>
                    <a:pt x="299" y="226"/>
                  </a:cubicBezTo>
                  <a:cubicBezTo>
                    <a:pt x="302" y="221"/>
                    <a:pt x="307" y="219"/>
                    <a:pt x="315" y="216"/>
                  </a:cubicBezTo>
                  <a:cubicBezTo>
                    <a:pt x="322" y="214"/>
                    <a:pt x="321" y="211"/>
                    <a:pt x="322" y="211"/>
                  </a:cubicBezTo>
                  <a:cubicBezTo>
                    <a:pt x="322" y="211"/>
                    <a:pt x="323" y="211"/>
                    <a:pt x="324" y="212"/>
                  </a:cubicBezTo>
                  <a:cubicBezTo>
                    <a:pt x="328" y="215"/>
                    <a:pt x="334" y="219"/>
                    <a:pt x="334" y="219"/>
                  </a:cubicBezTo>
                  <a:cubicBezTo>
                    <a:pt x="334" y="219"/>
                    <a:pt x="329" y="237"/>
                    <a:pt x="328" y="240"/>
                  </a:cubicBezTo>
                  <a:cubicBezTo>
                    <a:pt x="328" y="243"/>
                    <a:pt x="311" y="256"/>
                    <a:pt x="308" y="261"/>
                  </a:cubicBezTo>
                  <a:cubicBezTo>
                    <a:pt x="304" y="265"/>
                    <a:pt x="298" y="284"/>
                    <a:pt x="298" y="285"/>
                  </a:cubicBezTo>
                  <a:cubicBezTo>
                    <a:pt x="297" y="287"/>
                    <a:pt x="293" y="290"/>
                    <a:pt x="293" y="293"/>
                  </a:cubicBezTo>
                  <a:cubicBezTo>
                    <a:pt x="293" y="296"/>
                    <a:pt x="294" y="300"/>
                    <a:pt x="294" y="300"/>
                  </a:cubicBezTo>
                  <a:cubicBezTo>
                    <a:pt x="294" y="300"/>
                    <a:pt x="294" y="306"/>
                    <a:pt x="295" y="310"/>
                  </a:cubicBezTo>
                  <a:cubicBezTo>
                    <a:pt x="297" y="315"/>
                    <a:pt x="296" y="317"/>
                    <a:pt x="297" y="319"/>
                  </a:cubicBezTo>
                  <a:cubicBezTo>
                    <a:pt x="298" y="322"/>
                    <a:pt x="301" y="326"/>
                    <a:pt x="301" y="326"/>
                  </a:cubicBezTo>
                  <a:cubicBezTo>
                    <a:pt x="306" y="334"/>
                    <a:pt x="306" y="334"/>
                    <a:pt x="306" y="334"/>
                  </a:cubicBezTo>
                  <a:cubicBezTo>
                    <a:pt x="306" y="334"/>
                    <a:pt x="317" y="336"/>
                    <a:pt x="320" y="336"/>
                  </a:cubicBezTo>
                  <a:cubicBezTo>
                    <a:pt x="321" y="336"/>
                    <a:pt x="321" y="336"/>
                    <a:pt x="321" y="336"/>
                  </a:cubicBezTo>
                  <a:cubicBezTo>
                    <a:pt x="324" y="336"/>
                    <a:pt x="331" y="331"/>
                    <a:pt x="342" y="326"/>
                  </a:cubicBezTo>
                  <a:cubicBezTo>
                    <a:pt x="346" y="325"/>
                    <a:pt x="348" y="325"/>
                    <a:pt x="350" y="325"/>
                  </a:cubicBezTo>
                  <a:cubicBezTo>
                    <a:pt x="353" y="325"/>
                    <a:pt x="353" y="327"/>
                    <a:pt x="356" y="327"/>
                  </a:cubicBezTo>
                  <a:cubicBezTo>
                    <a:pt x="360" y="327"/>
                    <a:pt x="369" y="330"/>
                    <a:pt x="369" y="330"/>
                  </a:cubicBezTo>
                  <a:cubicBezTo>
                    <a:pt x="366" y="330"/>
                    <a:pt x="366" y="330"/>
                    <a:pt x="366" y="330"/>
                  </a:cubicBezTo>
                  <a:cubicBezTo>
                    <a:pt x="366" y="330"/>
                    <a:pt x="366" y="338"/>
                    <a:pt x="365" y="339"/>
                  </a:cubicBezTo>
                  <a:cubicBezTo>
                    <a:pt x="364" y="341"/>
                    <a:pt x="352" y="341"/>
                    <a:pt x="343" y="342"/>
                  </a:cubicBezTo>
                  <a:cubicBezTo>
                    <a:pt x="341" y="342"/>
                    <a:pt x="339" y="342"/>
                    <a:pt x="338" y="342"/>
                  </a:cubicBezTo>
                  <a:cubicBezTo>
                    <a:pt x="333" y="342"/>
                    <a:pt x="333" y="341"/>
                    <a:pt x="327" y="340"/>
                  </a:cubicBezTo>
                  <a:cubicBezTo>
                    <a:pt x="325" y="340"/>
                    <a:pt x="324" y="340"/>
                    <a:pt x="323" y="340"/>
                  </a:cubicBezTo>
                  <a:cubicBezTo>
                    <a:pt x="320" y="340"/>
                    <a:pt x="320" y="341"/>
                    <a:pt x="316" y="344"/>
                  </a:cubicBezTo>
                  <a:cubicBezTo>
                    <a:pt x="311" y="347"/>
                    <a:pt x="317" y="348"/>
                    <a:pt x="319" y="350"/>
                  </a:cubicBezTo>
                  <a:cubicBezTo>
                    <a:pt x="321" y="352"/>
                    <a:pt x="319" y="353"/>
                    <a:pt x="316" y="354"/>
                  </a:cubicBezTo>
                  <a:cubicBezTo>
                    <a:pt x="313" y="354"/>
                    <a:pt x="308" y="355"/>
                    <a:pt x="307" y="358"/>
                  </a:cubicBezTo>
                  <a:cubicBezTo>
                    <a:pt x="306" y="361"/>
                    <a:pt x="305" y="362"/>
                    <a:pt x="307" y="366"/>
                  </a:cubicBezTo>
                  <a:cubicBezTo>
                    <a:pt x="307" y="368"/>
                    <a:pt x="307" y="369"/>
                    <a:pt x="308" y="369"/>
                  </a:cubicBezTo>
                  <a:cubicBezTo>
                    <a:pt x="309" y="369"/>
                    <a:pt x="310" y="369"/>
                    <a:pt x="311" y="367"/>
                  </a:cubicBezTo>
                  <a:cubicBezTo>
                    <a:pt x="312" y="366"/>
                    <a:pt x="313" y="366"/>
                    <a:pt x="314" y="366"/>
                  </a:cubicBezTo>
                  <a:cubicBezTo>
                    <a:pt x="316" y="366"/>
                    <a:pt x="318" y="368"/>
                    <a:pt x="323" y="370"/>
                  </a:cubicBezTo>
                  <a:cubicBezTo>
                    <a:pt x="330" y="373"/>
                    <a:pt x="325" y="373"/>
                    <a:pt x="323" y="376"/>
                  </a:cubicBezTo>
                  <a:cubicBezTo>
                    <a:pt x="321" y="379"/>
                    <a:pt x="329" y="383"/>
                    <a:pt x="331" y="385"/>
                  </a:cubicBezTo>
                  <a:cubicBezTo>
                    <a:pt x="331" y="385"/>
                    <a:pt x="331" y="385"/>
                    <a:pt x="331" y="385"/>
                  </a:cubicBezTo>
                  <a:cubicBezTo>
                    <a:pt x="329" y="385"/>
                    <a:pt x="322" y="383"/>
                    <a:pt x="319" y="382"/>
                  </a:cubicBezTo>
                  <a:cubicBezTo>
                    <a:pt x="316" y="382"/>
                    <a:pt x="310" y="376"/>
                    <a:pt x="299" y="372"/>
                  </a:cubicBezTo>
                  <a:cubicBezTo>
                    <a:pt x="298" y="372"/>
                    <a:pt x="297" y="372"/>
                    <a:pt x="296" y="372"/>
                  </a:cubicBezTo>
                  <a:cubicBezTo>
                    <a:pt x="292" y="372"/>
                    <a:pt x="305" y="382"/>
                    <a:pt x="304" y="383"/>
                  </a:cubicBezTo>
                  <a:cubicBezTo>
                    <a:pt x="302" y="384"/>
                    <a:pt x="300" y="390"/>
                    <a:pt x="293" y="400"/>
                  </a:cubicBezTo>
                  <a:cubicBezTo>
                    <a:pt x="285" y="411"/>
                    <a:pt x="295" y="407"/>
                    <a:pt x="295" y="410"/>
                  </a:cubicBezTo>
                  <a:cubicBezTo>
                    <a:pt x="294" y="412"/>
                    <a:pt x="287" y="430"/>
                    <a:pt x="282" y="431"/>
                  </a:cubicBezTo>
                  <a:cubicBezTo>
                    <a:pt x="281" y="431"/>
                    <a:pt x="280" y="431"/>
                    <a:pt x="280" y="431"/>
                  </a:cubicBezTo>
                  <a:cubicBezTo>
                    <a:pt x="278" y="431"/>
                    <a:pt x="278" y="430"/>
                    <a:pt x="276" y="426"/>
                  </a:cubicBezTo>
                  <a:cubicBezTo>
                    <a:pt x="275" y="424"/>
                    <a:pt x="273" y="423"/>
                    <a:pt x="271" y="423"/>
                  </a:cubicBezTo>
                  <a:cubicBezTo>
                    <a:pt x="268" y="423"/>
                    <a:pt x="263" y="425"/>
                    <a:pt x="259" y="425"/>
                  </a:cubicBezTo>
                  <a:cubicBezTo>
                    <a:pt x="252" y="426"/>
                    <a:pt x="252" y="431"/>
                    <a:pt x="248" y="433"/>
                  </a:cubicBezTo>
                  <a:cubicBezTo>
                    <a:pt x="247" y="434"/>
                    <a:pt x="243" y="434"/>
                    <a:pt x="238" y="434"/>
                  </a:cubicBezTo>
                  <a:cubicBezTo>
                    <a:pt x="231" y="434"/>
                    <a:pt x="223" y="434"/>
                    <a:pt x="223" y="434"/>
                  </a:cubicBezTo>
                  <a:cubicBezTo>
                    <a:pt x="223" y="434"/>
                    <a:pt x="224" y="430"/>
                    <a:pt x="220" y="428"/>
                  </a:cubicBezTo>
                  <a:cubicBezTo>
                    <a:pt x="220" y="428"/>
                    <a:pt x="219" y="428"/>
                    <a:pt x="219" y="428"/>
                  </a:cubicBezTo>
                  <a:cubicBezTo>
                    <a:pt x="216" y="428"/>
                    <a:pt x="214" y="434"/>
                    <a:pt x="205" y="435"/>
                  </a:cubicBezTo>
                  <a:cubicBezTo>
                    <a:pt x="200" y="435"/>
                    <a:pt x="200" y="435"/>
                    <a:pt x="200" y="435"/>
                  </a:cubicBezTo>
                  <a:cubicBezTo>
                    <a:pt x="199" y="435"/>
                    <a:pt x="200" y="435"/>
                    <a:pt x="197" y="434"/>
                  </a:cubicBezTo>
                  <a:cubicBezTo>
                    <a:pt x="195" y="432"/>
                    <a:pt x="194" y="432"/>
                    <a:pt x="194" y="432"/>
                  </a:cubicBezTo>
                  <a:cubicBezTo>
                    <a:pt x="194" y="432"/>
                    <a:pt x="195" y="432"/>
                    <a:pt x="195" y="432"/>
                  </a:cubicBezTo>
                  <a:cubicBezTo>
                    <a:pt x="190" y="424"/>
                    <a:pt x="190" y="424"/>
                    <a:pt x="190" y="424"/>
                  </a:cubicBezTo>
                  <a:cubicBezTo>
                    <a:pt x="190" y="424"/>
                    <a:pt x="192" y="419"/>
                    <a:pt x="197" y="418"/>
                  </a:cubicBezTo>
                  <a:cubicBezTo>
                    <a:pt x="198" y="418"/>
                    <a:pt x="198" y="418"/>
                    <a:pt x="198" y="418"/>
                  </a:cubicBezTo>
                  <a:cubicBezTo>
                    <a:pt x="201" y="418"/>
                    <a:pt x="202" y="419"/>
                    <a:pt x="204" y="419"/>
                  </a:cubicBezTo>
                  <a:cubicBezTo>
                    <a:pt x="206" y="420"/>
                    <a:pt x="208" y="420"/>
                    <a:pt x="209" y="420"/>
                  </a:cubicBezTo>
                  <a:cubicBezTo>
                    <a:pt x="209" y="420"/>
                    <a:pt x="210" y="420"/>
                    <a:pt x="210" y="420"/>
                  </a:cubicBezTo>
                  <a:cubicBezTo>
                    <a:pt x="214" y="420"/>
                    <a:pt x="215" y="420"/>
                    <a:pt x="216" y="418"/>
                  </a:cubicBezTo>
                  <a:cubicBezTo>
                    <a:pt x="217" y="416"/>
                    <a:pt x="210" y="412"/>
                    <a:pt x="208" y="410"/>
                  </a:cubicBezTo>
                  <a:cubicBezTo>
                    <a:pt x="207" y="408"/>
                    <a:pt x="207" y="405"/>
                    <a:pt x="207" y="404"/>
                  </a:cubicBezTo>
                  <a:cubicBezTo>
                    <a:pt x="208" y="402"/>
                    <a:pt x="200" y="396"/>
                    <a:pt x="199" y="394"/>
                  </a:cubicBezTo>
                  <a:cubicBezTo>
                    <a:pt x="198" y="391"/>
                    <a:pt x="195" y="391"/>
                    <a:pt x="195" y="385"/>
                  </a:cubicBezTo>
                  <a:cubicBezTo>
                    <a:pt x="195" y="379"/>
                    <a:pt x="197" y="382"/>
                    <a:pt x="199" y="381"/>
                  </a:cubicBezTo>
                  <a:cubicBezTo>
                    <a:pt x="200" y="380"/>
                    <a:pt x="194" y="378"/>
                    <a:pt x="188" y="378"/>
                  </a:cubicBezTo>
                  <a:cubicBezTo>
                    <a:pt x="186" y="378"/>
                    <a:pt x="184" y="379"/>
                    <a:pt x="183" y="379"/>
                  </a:cubicBezTo>
                  <a:cubicBezTo>
                    <a:pt x="180" y="381"/>
                    <a:pt x="181" y="381"/>
                    <a:pt x="181" y="384"/>
                  </a:cubicBezTo>
                  <a:cubicBezTo>
                    <a:pt x="180" y="386"/>
                    <a:pt x="174" y="393"/>
                    <a:pt x="172" y="395"/>
                  </a:cubicBezTo>
                  <a:cubicBezTo>
                    <a:pt x="169" y="397"/>
                    <a:pt x="172" y="402"/>
                    <a:pt x="174" y="404"/>
                  </a:cubicBezTo>
                  <a:cubicBezTo>
                    <a:pt x="176" y="406"/>
                    <a:pt x="176" y="427"/>
                    <a:pt x="176" y="429"/>
                  </a:cubicBezTo>
                  <a:cubicBezTo>
                    <a:pt x="176" y="430"/>
                    <a:pt x="176" y="440"/>
                    <a:pt x="176" y="440"/>
                  </a:cubicBezTo>
                  <a:cubicBezTo>
                    <a:pt x="176" y="440"/>
                    <a:pt x="170" y="441"/>
                    <a:pt x="166" y="441"/>
                  </a:cubicBezTo>
                  <a:cubicBezTo>
                    <a:pt x="165" y="441"/>
                    <a:pt x="163" y="441"/>
                    <a:pt x="163" y="440"/>
                  </a:cubicBezTo>
                  <a:cubicBezTo>
                    <a:pt x="163" y="440"/>
                    <a:pt x="163" y="440"/>
                    <a:pt x="163" y="440"/>
                  </a:cubicBezTo>
                  <a:cubicBezTo>
                    <a:pt x="162" y="440"/>
                    <a:pt x="160" y="447"/>
                    <a:pt x="160" y="449"/>
                  </a:cubicBezTo>
                  <a:cubicBezTo>
                    <a:pt x="159" y="449"/>
                    <a:pt x="158" y="450"/>
                    <a:pt x="156" y="450"/>
                  </a:cubicBezTo>
                  <a:cubicBezTo>
                    <a:pt x="155" y="450"/>
                    <a:pt x="153" y="450"/>
                    <a:pt x="152" y="450"/>
                  </a:cubicBezTo>
                  <a:cubicBezTo>
                    <a:pt x="151" y="449"/>
                    <a:pt x="150" y="449"/>
                    <a:pt x="149" y="449"/>
                  </a:cubicBezTo>
                  <a:cubicBezTo>
                    <a:pt x="149" y="449"/>
                    <a:pt x="148" y="449"/>
                    <a:pt x="148" y="449"/>
                  </a:cubicBezTo>
                  <a:cubicBezTo>
                    <a:pt x="145" y="450"/>
                    <a:pt x="145" y="455"/>
                    <a:pt x="145" y="455"/>
                  </a:cubicBezTo>
                  <a:cubicBezTo>
                    <a:pt x="145" y="455"/>
                    <a:pt x="135" y="469"/>
                    <a:pt x="136" y="473"/>
                  </a:cubicBezTo>
                  <a:cubicBezTo>
                    <a:pt x="137" y="477"/>
                    <a:pt x="131" y="480"/>
                    <a:pt x="126" y="480"/>
                  </a:cubicBezTo>
                  <a:cubicBezTo>
                    <a:pt x="126" y="480"/>
                    <a:pt x="126" y="480"/>
                    <a:pt x="125" y="480"/>
                  </a:cubicBezTo>
                  <a:cubicBezTo>
                    <a:pt x="125" y="480"/>
                    <a:pt x="125" y="480"/>
                    <a:pt x="124" y="480"/>
                  </a:cubicBezTo>
                  <a:cubicBezTo>
                    <a:pt x="120" y="480"/>
                    <a:pt x="114" y="486"/>
                    <a:pt x="114" y="486"/>
                  </a:cubicBezTo>
                  <a:cubicBezTo>
                    <a:pt x="114" y="486"/>
                    <a:pt x="113" y="494"/>
                    <a:pt x="109" y="494"/>
                  </a:cubicBezTo>
                  <a:cubicBezTo>
                    <a:pt x="109" y="494"/>
                    <a:pt x="109" y="494"/>
                    <a:pt x="109" y="494"/>
                  </a:cubicBezTo>
                  <a:cubicBezTo>
                    <a:pt x="108" y="494"/>
                    <a:pt x="107" y="494"/>
                    <a:pt x="107" y="494"/>
                  </a:cubicBezTo>
                  <a:cubicBezTo>
                    <a:pt x="104" y="494"/>
                    <a:pt x="103" y="496"/>
                    <a:pt x="103" y="496"/>
                  </a:cubicBezTo>
                  <a:cubicBezTo>
                    <a:pt x="103" y="496"/>
                    <a:pt x="100" y="500"/>
                    <a:pt x="99" y="501"/>
                  </a:cubicBezTo>
                  <a:cubicBezTo>
                    <a:pt x="98" y="502"/>
                    <a:pt x="98" y="509"/>
                    <a:pt x="98" y="510"/>
                  </a:cubicBezTo>
                  <a:cubicBezTo>
                    <a:pt x="98" y="510"/>
                    <a:pt x="97" y="510"/>
                    <a:pt x="97" y="510"/>
                  </a:cubicBezTo>
                  <a:cubicBezTo>
                    <a:pt x="96" y="510"/>
                    <a:pt x="87" y="505"/>
                    <a:pt x="81" y="504"/>
                  </a:cubicBezTo>
                  <a:cubicBezTo>
                    <a:pt x="80" y="504"/>
                    <a:pt x="80" y="504"/>
                    <a:pt x="79" y="504"/>
                  </a:cubicBezTo>
                  <a:cubicBezTo>
                    <a:pt x="74" y="504"/>
                    <a:pt x="77" y="510"/>
                    <a:pt x="77" y="510"/>
                  </a:cubicBezTo>
                  <a:cubicBezTo>
                    <a:pt x="80" y="518"/>
                    <a:pt x="80" y="518"/>
                    <a:pt x="80" y="518"/>
                  </a:cubicBezTo>
                  <a:cubicBezTo>
                    <a:pt x="80" y="518"/>
                    <a:pt x="78" y="518"/>
                    <a:pt x="75" y="518"/>
                  </a:cubicBezTo>
                  <a:cubicBezTo>
                    <a:pt x="72" y="518"/>
                    <a:pt x="68" y="518"/>
                    <a:pt x="65" y="519"/>
                  </a:cubicBezTo>
                  <a:cubicBezTo>
                    <a:pt x="62" y="519"/>
                    <a:pt x="61" y="520"/>
                    <a:pt x="60" y="520"/>
                  </a:cubicBezTo>
                  <a:cubicBezTo>
                    <a:pt x="59" y="520"/>
                    <a:pt x="58" y="519"/>
                    <a:pt x="58" y="519"/>
                  </a:cubicBezTo>
                  <a:cubicBezTo>
                    <a:pt x="57" y="519"/>
                    <a:pt x="57" y="519"/>
                    <a:pt x="57" y="519"/>
                  </a:cubicBezTo>
                  <a:cubicBezTo>
                    <a:pt x="56" y="519"/>
                    <a:pt x="56" y="519"/>
                    <a:pt x="56" y="520"/>
                  </a:cubicBezTo>
                  <a:cubicBezTo>
                    <a:pt x="56" y="521"/>
                    <a:pt x="51" y="522"/>
                    <a:pt x="51" y="522"/>
                  </a:cubicBezTo>
                  <a:cubicBezTo>
                    <a:pt x="51" y="522"/>
                    <a:pt x="54" y="530"/>
                    <a:pt x="55" y="532"/>
                  </a:cubicBezTo>
                  <a:cubicBezTo>
                    <a:pt x="57" y="535"/>
                    <a:pt x="67" y="538"/>
                    <a:pt x="70" y="538"/>
                  </a:cubicBezTo>
                  <a:cubicBezTo>
                    <a:pt x="74" y="538"/>
                    <a:pt x="73" y="543"/>
                    <a:pt x="74" y="545"/>
                  </a:cubicBezTo>
                  <a:cubicBezTo>
                    <a:pt x="75" y="548"/>
                    <a:pt x="83" y="552"/>
                    <a:pt x="83" y="552"/>
                  </a:cubicBezTo>
                  <a:cubicBezTo>
                    <a:pt x="83" y="552"/>
                    <a:pt x="80" y="578"/>
                    <a:pt x="81" y="583"/>
                  </a:cubicBezTo>
                  <a:cubicBezTo>
                    <a:pt x="82" y="586"/>
                    <a:pt x="77" y="592"/>
                    <a:pt x="61" y="592"/>
                  </a:cubicBezTo>
                  <a:cubicBezTo>
                    <a:pt x="57" y="592"/>
                    <a:pt x="52" y="591"/>
                    <a:pt x="46" y="590"/>
                  </a:cubicBezTo>
                  <a:cubicBezTo>
                    <a:pt x="32" y="588"/>
                    <a:pt x="25" y="587"/>
                    <a:pt x="20" y="587"/>
                  </a:cubicBezTo>
                  <a:cubicBezTo>
                    <a:pt x="14" y="587"/>
                    <a:pt x="12" y="589"/>
                    <a:pt x="10" y="592"/>
                  </a:cubicBezTo>
                  <a:cubicBezTo>
                    <a:pt x="5" y="598"/>
                    <a:pt x="4" y="596"/>
                    <a:pt x="7" y="615"/>
                  </a:cubicBezTo>
                  <a:cubicBezTo>
                    <a:pt x="10" y="635"/>
                    <a:pt x="0" y="666"/>
                    <a:pt x="3" y="667"/>
                  </a:cubicBezTo>
                  <a:cubicBezTo>
                    <a:pt x="5" y="669"/>
                    <a:pt x="5" y="669"/>
                    <a:pt x="15" y="673"/>
                  </a:cubicBezTo>
                  <a:cubicBezTo>
                    <a:pt x="22" y="676"/>
                    <a:pt x="24" y="678"/>
                    <a:pt x="26" y="678"/>
                  </a:cubicBezTo>
                  <a:cubicBezTo>
                    <a:pt x="27" y="678"/>
                    <a:pt x="27" y="678"/>
                    <a:pt x="27" y="677"/>
                  </a:cubicBezTo>
                  <a:cubicBezTo>
                    <a:pt x="28" y="677"/>
                    <a:pt x="28" y="677"/>
                    <a:pt x="28" y="677"/>
                  </a:cubicBezTo>
                  <a:cubicBezTo>
                    <a:pt x="29" y="677"/>
                    <a:pt x="29" y="683"/>
                    <a:pt x="30" y="687"/>
                  </a:cubicBezTo>
                  <a:cubicBezTo>
                    <a:pt x="30" y="690"/>
                    <a:pt x="31" y="691"/>
                    <a:pt x="31" y="691"/>
                  </a:cubicBezTo>
                  <a:cubicBezTo>
                    <a:pt x="33" y="692"/>
                    <a:pt x="37" y="692"/>
                    <a:pt x="39" y="692"/>
                  </a:cubicBezTo>
                  <a:cubicBezTo>
                    <a:pt x="40" y="692"/>
                    <a:pt x="40" y="690"/>
                    <a:pt x="39" y="687"/>
                  </a:cubicBezTo>
                  <a:cubicBezTo>
                    <a:pt x="39" y="682"/>
                    <a:pt x="38" y="674"/>
                    <a:pt x="40" y="672"/>
                  </a:cubicBezTo>
                  <a:cubicBezTo>
                    <a:pt x="40" y="671"/>
                    <a:pt x="40" y="671"/>
                    <a:pt x="41" y="671"/>
                  </a:cubicBezTo>
                  <a:cubicBezTo>
                    <a:pt x="42" y="671"/>
                    <a:pt x="42" y="676"/>
                    <a:pt x="44" y="680"/>
                  </a:cubicBezTo>
                  <a:cubicBezTo>
                    <a:pt x="45" y="681"/>
                    <a:pt x="46" y="681"/>
                    <a:pt x="47" y="681"/>
                  </a:cubicBezTo>
                  <a:cubicBezTo>
                    <a:pt x="49" y="681"/>
                    <a:pt x="53" y="677"/>
                    <a:pt x="53" y="677"/>
                  </a:cubicBezTo>
                  <a:cubicBezTo>
                    <a:pt x="53" y="677"/>
                    <a:pt x="61" y="676"/>
                    <a:pt x="65" y="675"/>
                  </a:cubicBezTo>
                  <a:cubicBezTo>
                    <a:pt x="68" y="674"/>
                    <a:pt x="73" y="673"/>
                    <a:pt x="79" y="673"/>
                  </a:cubicBezTo>
                  <a:cubicBezTo>
                    <a:pt x="85" y="672"/>
                    <a:pt x="82" y="667"/>
                    <a:pt x="90" y="652"/>
                  </a:cubicBezTo>
                  <a:cubicBezTo>
                    <a:pt x="98" y="638"/>
                    <a:pt x="96" y="641"/>
                    <a:pt x="96" y="634"/>
                  </a:cubicBezTo>
                  <a:cubicBezTo>
                    <a:pt x="96" y="627"/>
                    <a:pt x="103" y="625"/>
                    <a:pt x="108" y="619"/>
                  </a:cubicBezTo>
                  <a:cubicBezTo>
                    <a:pt x="112" y="614"/>
                    <a:pt x="118" y="616"/>
                    <a:pt x="123" y="610"/>
                  </a:cubicBezTo>
                  <a:cubicBezTo>
                    <a:pt x="129" y="604"/>
                    <a:pt x="129" y="604"/>
                    <a:pt x="129" y="604"/>
                  </a:cubicBezTo>
                  <a:cubicBezTo>
                    <a:pt x="129" y="604"/>
                    <a:pt x="128" y="595"/>
                    <a:pt x="130" y="594"/>
                  </a:cubicBezTo>
                  <a:cubicBezTo>
                    <a:pt x="131" y="594"/>
                    <a:pt x="134" y="593"/>
                    <a:pt x="137" y="593"/>
                  </a:cubicBezTo>
                  <a:cubicBezTo>
                    <a:pt x="140" y="593"/>
                    <a:pt x="143" y="594"/>
                    <a:pt x="145" y="594"/>
                  </a:cubicBezTo>
                  <a:cubicBezTo>
                    <a:pt x="153" y="595"/>
                    <a:pt x="150" y="594"/>
                    <a:pt x="158" y="596"/>
                  </a:cubicBezTo>
                  <a:cubicBezTo>
                    <a:pt x="158" y="596"/>
                    <a:pt x="159" y="596"/>
                    <a:pt x="160" y="596"/>
                  </a:cubicBezTo>
                  <a:cubicBezTo>
                    <a:pt x="164" y="596"/>
                    <a:pt x="161" y="590"/>
                    <a:pt x="169" y="586"/>
                  </a:cubicBezTo>
                  <a:cubicBezTo>
                    <a:pt x="178" y="583"/>
                    <a:pt x="184" y="578"/>
                    <a:pt x="186" y="578"/>
                  </a:cubicBezTo>
                  <a:cubicBezTo>
                    <a:pt x="186" y="578"/>
                    <a:pt x="186" y="578"/>
                    <a:pt x="186" y="578"/>
                  </a:cubicBezTo>
                  <a:cubicBezTo>
                    <a:pt x="188" y="579"/>
                    <a:pt x="193" y="591"/>
                    <a:pt x="195" y="595"/>
                  </a:cubicBezTo>
                  <a:cubicBezTo>
                    <a:pt x="198" y="599"/>
                    <a:pt x="198" y="598"/>
                    <a:pt x="211" y="608"/>
                  </a:cubicBezTo>
                  <a:cubicBezTo>
                    <a:pt x="223" y="618"/>
                    <a:pt x="218" y="614"/>
                    <a:pt x="223" y="619"/>
                  </a:cubicBezTo>
                  <a:cubicBezTo>
                    <a:pt x="228" y="624"/>
                    <a:pt x="232" y="625"/>
                    <a:pt x="241" y="629"/>
                  </a:cubicBezTo>
                  <a:cubicBezTo>
                    <a:pt x="251" y="633"/>
                    <a:pt x="240" y="638"/>
                    <a:pt x="243" y="643"/>
                  </a:cubicBezTo>
                  <a:cubicBezTo>
                    <a:pt x="246" y="647"/>
                    <a:pt x="244" y="647"/>
                    <a:pt x="244" y="651"/>
                  </a:cubicBezTo>
                  <a:cubicBezTo>
                    <a:pt x="244" y="655"/>
                    <a:pt x="244" y="655"/>
                    <a:pt x="240" y="657"/>
                  </a:cubicBezTo>
                  <a:cubicBezTo>
                    <a:pt x="239" y="658"/>
                    <a:pt x="237" y="658"/>
                    <a:pt x="235" y="658"/>
                  </a:cubicBezTo>
                  <a:cubicBezTo>
                    <a:pt x="232" y="658"/>
                    <a:pt x="227" y="657"/>
                    <a:pt x="219" y="655"/>
                  </a:cubicBezTo>
                  <a:cubicBezTo>
                    <a:pt x="217" y="654"/>
                    <a:pt x="215" y="654"/>
                    <a:pt x="214" y="654"/>
                  </a:cubicBezTo>
                  <a:cubicBezTo>
                    <a:pt x="209" y="654"/>
                    <a:pt x="213" y="659"/>
                    <a:pt x="213" y="659"/>
                  </a:cubicBezTo>
                  <a:cubicBezTo>
                    <a:pt x="213" y="659"/>
                    <a:pt x="213" y="659"/>
                    <a:pt x="225" y="668"/>
                  </a:cubicBezTo>
                  <a:cubicBezTo>
                    <a:pt x="233" y="674"/>
                    <a:pt x="237" y="674"/>
                    <a:pt x="238" y="674"/>
                  </a:cubicBezTo>
                  <a:cubicBezTo>
                    <a:pt x="239" y="674"/>
                    <a:pt x="239" y="674"/>
                    <a:pt x="239" y="674"/>
                  </a:cubicBezTo>
                  <a:cubicBezTo>
                    <a:pt x="239" y="674"/>
                    <a:pt x="239" y="674"/>
                    <a:pt x="239" y="674"/>
                  </a:cubicBezTo>
                  <a:cubicBezTo>
                    <a:pt x="240" y="674"/>
                    <a:pt x="240" y="674"/>
                    <a:pt x="240" y="674"/>
                  </a:cubicBezTo>
                  <a:cubicBezTo>
                    <a:pt x="240" y="674"/>
                    <a:pt x="240" y="674"/>
                    <a:pt x="240" y="674"/>
                  </a:cubicBezTo>
                  <a:cubicBezTo>
                    <a:pt x="242" y="674"/>
                    <a:pt x="242" y="672"/>
                    <a:pt x="243" y="670"/>
                  </a:cubicBezTo>
                  <a:cubicBezTo>
                    <a:pt x="245" y="668"/>
                    <a:pt x="241" y="667"/>
                    <a:pt x="247" y="664"/>
                  </a:cubicBezTo>
                  <a:cubicBezTo>
                    <a:pt x="253" y="661"/>
                    <a:pt x="247" y="658"/>
                    <a:pt x="252" y="658"/>
                  </a:cubicBezTo>
                  <a:cubicBezTo>
                    <a:pt x="257" y="658"/>
                    <a:pt x="258" y="650"/>
                    <a:pt x="263" y="648"/>
                  </a:cubicBezTo>
                  <a:cubicBezTo>
                    <a:pt x="267" y="646"/>
                    <a:pt x="262" y="640"/>
                    <a:pt x="262" y="640"/>
                  </a:cubicBezTo>
                  <a:cubicBezTo>
                    <a:pt x="262" y="640"/>
                    <a:pt x="263" y="636"/>
                    <a:pt x="266" y="636"/>
                  </a:cubicBezTo>
                  <a:cubicBezTo>
                    <a:pt x="266" y="636"/>
                    <a:pt x="266" y="636"/>
                    <a:pt x="266" y="636"/>
                  </a:cubicBezTo>
                  <a:cubicBezTo>
                    <a:pt x="268" y="636"/>
                    <a:pt x="277" y="637"/>
                    <a:pt x="277" y="637"/>
                  </a:cubicBezTo>
                  <a:cubicBezTo>
                    <a:pt x="277" y="637"/>
                    <a:pt x="277" y="632"/>
                    <a:pt x="273" y="626"/>
                  </a:cubicBezTo>
                  <a:cubicBezTo>
                    <a:pt x="268" y="619"/>
                    <a:pt x="259" y="616"/>
                    <a:pt x="258" y="613"/>
                  </a:cubicBezTo>
                  <a:cubicBezTo>
                    <a:pt x="256" y="609"/>
                    <a:pt x="255" y="616"/>
                    <a:pt x="236" y="603"/>
                  </a:cubicBezTo>
                  <a:cubicBezTo>
                    <a:pt x="217" y="590"/>
                    <a:pt x="221" y="589"/>
                    <a:pt x="218" y="582"/>
                  </a:cubicBezTo>
                  <a:cubicBezTo>
                    <a:pt x="215" y="575"/>
                    <a:pt x="216" y="571"/>
                    <a:pt x="220" y="571"/>
                  </a:cubicBezTo>
                  <a:cubicBezTo>
                    <a:pt x="220" y="571"/>
                    <a:pt x="221" y="571"/>
                    <a:pt x="221" y="571"/>
                  </a:cubicBezTo>
                  <a:cubicBezTo>
                    <a:pt x="225" y="572"/>
                    <a:pt x="240" y="579"/>
                    <a:pt x="248" y="586"/>
                  </a:cubicBezTo>
                  <a:cubicBezTo>
                    <a:pt x="255" y="594"/>
                    <a:pt x="250" y="593"/>
                    <a:pt x="267" y="600"/>
                  </a:cubicBezTo>
                  <a:cubicBezTo>
                    <a:pt x="283" y="607"/>
                    <a:pt x="280" y="604"/>
                    <a:pt x="278" y="607"/>
                  </a:cubicBezTo>
                  <a:cubicBezTo>
                    <a:pt x="277" y="611"/>
                    <a:pt x="274" y="619"/>
                    <a:pt x="285" y="626"/>
                  </a:cubicBezTo>
                  <a:cubicBezTo>
                    <a:pt x="296" y="634"/>
                    <a:pt x="291" y="638"/>
                    <a:pt x="284" y="640"/>
                  </a:cubicBezTo>
                  <a:cubicBezTo>
                    <a:pt x="278" y="643"/>
                    <a:pt x="283" y="649"/>
                    <a:pt x="289" y="654"/>
                  </a:cubicBezTo>
                  <a:cubicBezTo>
                    <a:pt x="295" y="658"/>
                    <a:pt x="300" y="655"/>
                    <a:pt x="301" y="658"/>
                  </a:cubicBezTo>
                  <a:cubicBezTo>
                    <a:pt x="302" y="662"/>
                    <a:pt x="304" y="671"/>
                    <a:pt x="307" y="673"/>
                  </a:cubicBezTo>
                  <a:cubicBezTo>
                    <a:pt x="310" y="673"/>
                    <a:pt x="314" y="676"/>
                    <a:pt x="318" y="676"/>
                  </a:cubicBezTo>
                  <a:cubicBezTo>
                    <a:pt x="320" y="676"/>
                    <a:pt x="322" y="675"/>
                    <a:pt x="323" y="673"/>
                  </a:cubicBezTo>
                  <a:cubicBezTo>
                    <a:pt x="326" y="666"/>
                    <a:pt x="323" y="669"/>
                    <a:pt x="332" y="662"/>
                  </a:cubicBezTo>
                  <a:cubicBezTo>
                    <a:pt x="341" y="655"/>
                    <a:pt x="329" y="648"/>
                    <a:pt x="329" y="648"/>
                  </a:cubicBezTo>
                  <a:cubicBezTo>
                    <a:pt x="329" y="648"/>
                    <a:pt x="324" y="641"/>
                    <a:pt x="320" y="635"/>
                  </a:cubicBezTo>
                  <a:cubicBezTo>
                    <a:pt x="316" y="629"/>
                    <a:pt x="330" y="629"/>
                    <a:pt x="335" y="629"/>
                  </a:cubicBezTo>
                  <a:cubicBezTo>
                    <a:pt x="339" y="629"/>
                    <a:pt x="339" y="628"/>
                    <a:pt x="344" y="625"/>
                  </a:cubicBezTo>
                  <a:cubicBezTo>
                    <a:pt x="345" y="625"/>
                    <a:pt x="346" y="624"/>
                    <a:pt x="347" y="624"/>
                  </a:cubicBezTo>
                  <a:cubicBezTo>
                    <a:pt x="350" y="624"/>
                    <a:pt x="351" y="627"/>
                    <a:pt x="354" y="631"/>
                  </a:cubicBezTo>
                  <a:cubicBezTo>
                    <a:pt x="354" y="631"/>
                    <a:pt x="353" y="635"/>
                    <a:pt x="351" y="638"/>
                  </a:cubicBezTo>
                  <a:cubicBezTo>
                    <a:pt x="348" y="641"/>
                    <a:pt x="350" y="648"/>
                    <a:pt x="350" y="648"/>
                  </a:cubicBezTo>
                  <a:cubicBezTo>
                    <a:pt x="349" y="659"/>
                    <a:pt x="349" y="659"/>
                    <a:pt x="349" y="659"/>
                  </a:cubicBezTo>
                  <a:cubicBezTo>
                    <a:pt x="349" y="659"/>
                    <a:pt x="359" y="669"/>
                    <a:pt x="362" y="672"/>
                  </a:cubicBezTo>
                  <a:cubicBezTo>
                    <a:pt x="364" y="673"/>
                    <a:pt x="365" y="673"/>
                    <a:pt x="366" y="673"/>
                  </a:cubicBezTo>
                  <a:cubicBezTo>
                    <a:pt x="367" y="673"/>
                    <a:pt x="369" y="673"/>
                    <a:pt x="372" y="673"/>
                  </a:cubicBezTo>
                  <a:cubicBezTo>
                    <a:pt x="378" y="673"/>
                    <a:pt x="377" y="674"/>
                    <a:pt x="382" y="674"/>
                  </a:cubicBezTo>
                  <a:cubicBezTo>
                    <a:pt x="387" y="674"/>
                    <a:pt x="388" y="669"/>
                    <a:pt x="392" y="669"/>
                  </a:cubicBezTo>
                  <a:cubicBezTo>
                    <a:pt x="395" y="669"/>
                    <a:pt x="404" y="678"/>
                    <a:pt x="404" y="678"/>
                  </a:cubicBezTo>
                  <a:cubicBezTo>
                    <a:pt x="404" y="678"/>
                    <a:pt x="425" y="677"/>
                    <a:pt x="430" y="677"/>
                  </a:cubicBezTo>
                  <a:cubicBezTo>
                    <a:pt x="435" y="677"/>
                    <a:pt x="442" y="677"/>
                    <a:pt x="442" y="677"/>
                  </a:cubicBezTo>
                  <a:cubicBezTo>
                    <a:pt x="442" y="677"/>
                    <a:pt x="446" y="681"/>
                    <a:pt x="451" y="686"/>
                  </a:cubicBezTo>
                  <a:cubicBezTo>
                    <a:pt x="456" y="690"/>
                    <a:pt x="452" y="699"/>
                    <a:pt x="446" y="705"/>
                  </a:cubicBezTo>
                  <a:cubicBezTo>
                    <a:pt x="440" y="711"/>
                    <a:pt x="426" y="727"/>
                    <a:pt x="426" y="727"/>
                  </a:cubicBezTo>
                  <a:cubicBezTo>
                    <a:pt x="426" y="727"/>
                    <a:pt x="423" y="742"/>
                    <a:pt x="423" y="752"/>
                  </a:cubicBezTo>
                  <a:cubicBezTo>
                    <a:pt x="423" y="762"/>
                    <a:pt x="433" y="763"/>
                    <a:pt x="433" y="763"/>
                  </a:cubicBezTo>
                  <a:cubicBezTo>
                    <a:pt x="452" y="783"/>
                    <a:pt x="452" y="783"/>
                    <a:pt x="452" y="783"/>
                  </a:cubicBezTo>
                  <a:cubicBezTo>
                    <a:pt x="452" y="783"/>
                    <a:pt x="462" y="796"/>
                    <a:pt x="472" y="807"/>
                  </a:cubicBezTo>
                  <a:cubicBezTo>
                    <a:pt x="481" y="818"/>
                    <a:pt x="493" y="834"/>
                    <a:pt x="499" y="851"/>
                  </a:cubicBezTo>
                  <a:cubicBezTo>
                    <a:pt x="505" y="867"/>
                    <a:pt x="509" y="863"/>
                    <a:pt x="517" y="883"/>
                  </a:cubicBezTo>
                  <a:cubicBezTo>
                    <a:pt x="526" y="903"/>
                    <a:pt x="521" y="905"/>
                    <a:pt x="541" y="923"/>
                  </a:cubicBezTo>
                  <a:cubicBezTo>
                    <a:pt x="545" y="920"/>
                    <a:pt x="545" y="920"/>
                    <a:pt x="545" y="920"/>
                  </a:cubicBezTo>
                  <a:cubicBezTo>
                    <a:pt x="545" y="920"/>
                    <a:pt x="550" y="919"/>
                    <a:pt x="558" y="918"/>
                  </a:cubicBezTo>
                  <a:cubicBezTo>
                    <a:pt x="566" y="917"/>
                    <a:pt x="567" y="914"/>
                    <a:pt x="575" y="914"/>
                  </a:cubicBezTo>
                  <a:cubicBezTo>
                    <a:pt x="578" y="914"/>
                    <a:pt x="579" y="914"/>
                    <a:pt x="580" y="914"/>
                  </a:cubicBezTo>
                  <a:cubicBezTo>
                    <a:pt x="582" y="914"/>
                    <a:pt x="583" y="914"/>
                    <a:pt x="588" y="914"/>
                  </a:cubicBezTo>
                  <a:cubicBezTo>
                    <a:pt x="588" y="915"/>
                    <a:pt x="589" y="915"/>
                    <a:pt x="589" y="915"/>
                  </a:cubicBezTo>
                  <a:cubicBezTo>
                    <a:pt x="597" y="915"/>
                    <a:pt x="602" y="904"/>
                    <a:pt x="605" y="904"/>
                  </a:cubicBezTo>
                  <a:cubicBezTo>
                    <a:pt x="608" y="903"/>
                    <a:pt x="615" y="899"/>
                    <a:pt x="626" y="898"/>
                  </a:cubicBezTo>
                  <a:cubicBezTo>
                    <a:pt x="638" y="896"/>
                    <a:pt x="630" y="891"/>
                    <a:pt x="632" y="890"/>
                  </a:cubicBezTo>
                  <a:cubicBezTo>
                    <a:pt x="633" y="889"/>
                    <a:pt x="632" y="885"/>
                    <a:pt x="633" y="885"/>
                  </a:cubicBezTo>
                  <a:cubicBezTo>
                    <a:pt x="635" y="885"/>
                    <a:pt x="640" y="882"/>
                    <a:pt x="642" y="882"/>
                  </a:cubicBezTo>
                  <a:cubicBezTo>
                    <a:pt x="642" y="882"/>
                    <a:pt x="642" y="882"/>
                    <a:pt x="642" y="882"/>
                  </a:cubicBezTo>
                  <a:cubicBezTo>
                    <a:pt x="642" y="882"/>
                    <a:pt x="642" y="882"/>
                    <a:pt x="642" y="882"/>
                  </a:cubicBezTo>
                  <a:cubicBezTo>
                    <a:pt x="645" y="882"/>
                    <a:pt x="664" y="875"/>
                    <a:pt x="667" y="873"/>
                  </a:cubicBezTo>
                  <a:cubicBezTo>
                    <a:pt x="670" y="871"/>
                    <a:pt x="676" y="863"/>
                    <a:pt x="680" y="862"/>
                  </a:cubicBezTo>
                  <a:cubicBezTo>
                    <a:pt x="684" y="861"/>
                    <a:pt x="680" y="851"/>
                    <a:pt x="689" y="847"/>
                  </a:cubicBezTo>
                  <a:cubicBezTo>
                    <a:pt x="694" y="844"/>
                    <a:pt x="695" y="843"/>
                    <a:pt x="696" y="843"/>
                  </a:cubicBezTo>
                  <a:cubicBezTo>
                    <a:pt x="697" y="843"/>
                    <a:pt x="697" y="843"/>
                    <a:pt x="698" y="843"/>
                  </a:cubicBezTo>
                  <a:cubicBezTo>
                    <a:pt x="702" y="843"/>
                    <a:pt x="707" y="834"/>
                    <a:pt x="710" y="832"/>
                  </a:cubicBezTo>
                  <a:cubicBezTo>
                    <a:pt x="710" y="832"/>
                    <a:pt x="700" y="826"/>
                    <a:pt x="696" y="825"/>
                  </a:cubicBezTo>
                  <a:cubicBezTo>
                    <a:pt x="691" y="823"/>
                    <a:pt x="689" y="822"/>
                    <a:pt x="689" y="822"/>
                  </a:cubicBezTo>
                  <a:cubicBezTo>
                    <a:pt x="689" y="822"/>
                    <a:pt x="683" y="817"/>
                    <a:pt x="681" y="813"/>
                  </a:cubicBezTo>
                  <a:cubicBezTo>
                    <a:pt x="680" y="810"/>
                    <a:pt x="674" y="810"/>
                    <a:pt x="672" y="810"/>
                  </a:cubicBezTo>
                  <a:cubicBezTo>
                    <a:pt x="670" y="809"/>
                    <a:pt x="667" y="804"/>
                    <a:pt x="667" y="802"/>
                  </a:cubicBezTo>
                  <a:cubicBezTo>
                    <a:pt x="666" y="800"/>
                    <a:pt x="662" y="796"/>
                    <a:pt x="661" y="795"/>
                  </a:cubicBezTo>
                  <a:cubicBezTo>
                    <a:pt x="661" y="794"/>
                    <a:pt x="659" y="793"/>
                    <a:pt x="656" y="793"/>
                  </a:cubicBezTo>
                  <a:cubicBezTo>
                    <a:pt x="654" y="793"/>
                    <a:pt x="651" y="794"/>
                    <a:pt x="647" y="795"/>
                  </a:cubicBezTo>
                  <a:cubicBezTo>
                    <a:pt x="640" y="798"/>
                    <a:pt x="645" y="801"/>
                    <a:pt x="642" y="803"/>
                  </a:cubicBezTo>
                  <a:cubicBezTo>
                    <a:pt x="641" y="804"/>
                    <a:pt x="639" y="805"/>
                    <a:pt x="638" y="805"/>
                  </a:cubicBezTo>
                  <a:cubicBezTo>
                    <a:pt x="635" y="805"/>
                    <a:pt x="631" y="803"/>
                    <a:pt x="625" y="803"/>
                  </a:cubicBezTo>
                  <a:cubicBezTo>
                    <a:pt x="622" y="803"/>
                    <a:pt x="621" y="803"/>
                    <a:pt x="620" y="803"/>
                  </a:cubicBezTo>
                  <a:cubicBezTo>
                    <a:pt x="618" y="803"/>
                    <a:pt x="619" y="803"/>
                    <a:pt x="615" y="804"/>
                  </a:cubicBezTo>
                  <a:cubicBezTo>
                    <a:pt x="614" y="804"/>
                    <a:pt x="614" y="804"/>
                    <a:pt x="614" y="804"/>
                  </a:cubicBezTo>
                  <a:cubicBezTo>
                    <a:pt x="610" y="804"/>
                    <a:pt x="615" y="800"/>
                    <a:pt x="615" y="800"/>
                  </a:cubicBezTo>
                  <a:cubicBezTo>
                    <a:pt x="608" y="791"/>
                    <a:pt x="608" y="791"/>
                    <a:pt x="608" y="791"/>
                  </a:cubicBezTo>
                  <a:cubicBezTo>
                    <a:pt x="608" y="791"/>
                    <a:pt x="592" y="772"/>
                    <a:pt x="590" y="772"/>
                  </a:cubicBezTo>
                  <a:cubicBezTo>
                    <a:pt x="589" y="772"/>
                    <a:pt x="576" y="759"/>
                    <a:pt x="574" y="755"/>
                  </a:cubicBezTo>
                  <a:cubicBezTo>
                    <a:pt x="572" y="751"/>
                    <a:pt x="581" y="747"/>
                    <a:pt x="583" y="746"/>
                  </a:cubicBezTo>
                  <a:cubicBezTo>
                    <a:pt x="583" y="746"/>
                    <a:pt x="583" y="746"/>
                    <a:pt x="583" y="746"/>
                  </a:cubicBezTo>
                  <a:cubicBezTo>
                    <a:pt x="585" y="746"/>
                    <a:pt x="589" y="750"/>
                    <a:pt x="592" y="751"/>
                  </a:cubicBezTo>
                  <a:cubicBezTo>
                    <a:pt x="596" y="753"/>
                    <a:pt x="599" y="756"/>
                    <a:pt x="599" y="756"/>
                  </a:cubicBezTo>
                  <a:cubicBezTo>
                    <a:pt x="599" y="756"/>
                    <a:pt x="594" y="760"/>
                    <a:pt x="608" y="771"/>
                  </a:cubicBezTo>
                  <a:cubicBezTo>
                    <a:pt x="622" y="781"/>
                    <a:pt x="622" y="778"/>
                    <a:pt x="625" y="779"/>
                  </a:cubicBezTo>
                  <a:cubicBezTo>
                    <a:pt x="629" y="781"/>
                    <a:pt x="650" y="785"/>
                    <a:pt x="652" y="786"/>
                  </a:cubicBezTo>
                  <a:cubicBezTo>
                    <a:pt x="652" y="786"/>
                    <a:pt x="653" y="786"/>
                    <a:pt x="653" y="786"/>
                  </a:cubicBezTo>
                  <a:cubicBezTo>
                    <a:pt x="655" y="786"/>
                    <a:pt x="658" y="785"/>
                    <a:pt x="658" y="785"/>
                  </a:cubicBezTo>
                  <a:cubicBezTo>
                    <a:pt x="661" y="782"/>
                    <a:pt x="661" y="782"/>
                    <a:pt x="661" y="782"/>
                  </a:cubicBezTo>
                  <a:cubicBezTo>
                    <a:pt x="661" y="782"/>
                    <a:pt x="661" y="782"/>
                    <a:pt x="663" y="786"/>
                  </a:cubicBezTo>
                  <a:cubicBezTo>
                    <a:pt x="666" y="790"/>
                    <a:pt x="668" y="794"/>
                    <a:pt x="668" y="794"/>
                  </a:cubicBezTo>
                  <a:cubicBezTo>
                    <a:pt x="668" y="794"/>
                    <a:pt x="668" y="794"/>
                    <a:pt x="684" y="797"/>
                  </a:cubicBezTo>
                  <a:cubicBezTo>
                    <a:pt x="699" y="800"/>
                    <a:pt x="702" y="799"/>
                    <a:pt x="708" y="800"/>
                  </a:cubicBezTo>
                  <a:cubicBezTo>
                    <a:pt x="709" y="800"/>
                    <a:pt x="710" y="800"/>
                    <a:pt x="711" y="800"/>
                  </a:cubicBezTo>
                  <a:cubicBezTo>
                    <a:pt x="713" y="800"/>
                    <a:pt x="715" y="799"/>
                    <a:pt x="718" y="799"/>
                  </a:cubicBezTo>
                  <a:cubicBezTo>
                    <a:pt x="721" y="798"/>
                    <a:pt x="725" y="797"/>
                    <a:pt x="730" y="797"/>
                  </a:cubicBezTo>
                  <a:cubicBezTo>
                    <a:pt x="731" y="797"/>
                    <a:pt x="733" y="798"/>
                    <a:pt x="735" y="798"/>
                  </a:cubicBezTo>
                  <a:cubicBezTo>
                    <a:pt x="751" y="799"/>
                    <a:pt x="750" y="799"/>
                    <a:pt x="759" y="799"/>
                  </a:cubicBezTo>
                  <a:cubicBezTo>
                    <a:pt x="769" y="799"/>
                    <a:pt x="765" y="802"/>
                    <a:pt x="770" y="805"/>
                  </a:cubicBezTo>
                  <a:cubicBezTo>
                    <a:pt x="775" y="808"/>
                    <a:pt x="780" y="814"/>
                    <a:pt x="782" y="817"/>
                  </a:cubicBezTo>
                  <a:cubicBezTo>
                    <a:pt x="785" y="820"/>
                    <a:pt x="806" y="842"/>
                    <a:pt x="806" y="842"/>
                  </a:cubicBezTo>
                  <a:cubicBezTo>
                    <a:pt x="811" y="845"/>
                    <a:pt x="811" y="845"/>
                    <a:pt x="811" y="845"/>
                  </a:cubicBezTo>
                  <a:cubicBezTo>
                    <a:pt x="811" y="845"/>
                    <a:pt x="825" y="844"/>
                    <a:pt x="826" y="841"/>
                  </a:cubicBezTo>
                  <a:cubicBezTo>
                    <a:pt x="826" y="838"/>
                    <a:pt x="826" y="833"/>
                    <a:pt x="827" y="831"/>
                  </a:cubicBezTo>
                  <a:cubicBezTo>
                    <a:pt x="827" y="830"/>
                    <a:pt x="828" y="830"/>
                    <a:pt x="829" y="830"/>
                  </a:cubicBezTo>
                  <a:cubicBezTo>
                    <a:pt x="830" y="830"/>
                    <a:pt x="832" y="831"/>
                    <a:pt x="832" y="831"/>
                  </a:cubicBezTo>
                  <a:cubicBezTo>
                    <a:pt x="832" y="831"/>
                    <a:pt x="836" y="843"/>
                    <a:pt x="836" y="845"/>
                  </a:cubicBezTo>
                  <a:cubicBezTo>
                    <a:pt x="835" y="846"/>
                    <a:pt x="837" y="863"/>
                    <a:pt x="839" y="869"/>
                  </a:cubicBezTo>
                  <a:cubicBezTo>
                    <a:pt x="840" y="876"/>
                    <a:pt x="844" y="883"/>
                    <a:pt x="848" y="894"/>
                  </a:cubicBezTo>
                  <a:cubicBezTo>
                    <a:pt x="851" y="905"/>
                    <a:pt x="863" y="920"/>
                    <a:pt x="869" y="927"/>
                  </a:cubicBezTo>
                  <a:cubicBezTo>
                    <a:pt x="875" y="934"/>
                    <a:pt x="882" y="955"/>
                    <a:pt x="884" y="959"/>
                  </a:cubicBezTo>
                  <a:cubicBezTo>
                    <a:pt x="885" y="960"/>
                    <a:pt x="885" y="961"/>
                    <a:pt x="886" y="962"/>
                  </a:cubicBezTo>
                  <a:cubicBezTo>
                    <a:pt x="894" y="967"/>
                    <a:pt x="898" y="969"/>
                    <a:pt x="900" y="969"/>
                  </a:cubicBezTo>
                  <a:cubicBezTo>
                    <a:pt x="903" y="969"/>
                    <a:pt x="903" y="966"/>
                    <a:pt x="903" y="966"/>
                  </a:cubicBezTo>
                  <a:cubicBezTo>
                    <a:pt x="903" y="966"/>
                    <a:pt x="914" y="956"/>
                    <a:pt x="920" y="947"/>
                  </a:cubicBezTo>
                  <a:cubicBezTo>
                    <a:pt x="925" y="938"/>
                    <a:pt x="919" y="898"/>
                    <a:pt x="920" y="896"/>
                  </a:cubicBezTo>
                  <a:cubicBezTo>
                    <a:pt x="926" y="887"/>
                    <a:pt x="937" y="884"/>
                    <a:pt x="950" y="880"/>
                  </a:cubicBezTo>
                  <a:cubicBezTo>
                    <a:pt x="963" y="875"/>
                    <a:pt x="951" y="874"/>
                    <a:pt x="952" y="871"/>
                  </a:cubicBezTo>
                  <a:cubicBezTo>
                    <a:pt x="953" y="869"/>
                    <a:pt x="958" y="861"/>
                    <a:pt x="976" y="855"/>
                  </a:cubicBezTo>
                  <a:cubicBezTo>
                    <a:pt x="994" y="848"/>
                    <a:pt x="983" y="850"/>
                    <a:pt x="982" y="848"/>
                  </a:cubicBezTo>
                  <a:cubicBezTo>
                    <a:pt x="981" y="846"/>
                    <a:pt x="979" y="839"/>
                    <a:pt x="980" y="837"/>
                  </a:cubicBezTo>
                  <a:cubicBezTo>
                    <a:pt x="980" y="835"/>
                    <a:pt x="989" y="833"/>
                    <a:pt x="991" y="833"/>
                  </a:cubicBezTo>
                  <a:cubicBezTo>
                    <a:pt x="993" y="833"/>
                    <a:pt x="1001" y="830"/>
                    <a:pt x="1009" y="828"/>
                  </a:cubicBezTo>
                  <a:cubicBezTo>
                    <a:pt x="1016" y="827"/>
                    <a:pt x="1015" y="826"/>
                    <a:pt x="1020" y="825"/>
                  </a:cubicBezTo>
                  <a:cubicBezTo>
                    <a:pt x="1021" y="825"/>
                    <a:pt x="1022" y="825"/>
                    <a:pt x="1022" y="825"/>
                  </a:cubicBezTo>
                  <a:cubicBezTo>
                    <a:pt x="1024" y="825"/>
                    <a:pt x="1021" y="826"/>
                    <a:pt x="1025" y="830"/>
                  </a:cubicBezTo>
                  <a:cubicBezTo>
                    <a:pt x="1030" y="835"/>
                    <a:pt x="1037" y="842"/>
                    <a:pt x="1044" y="846"/>
                  </a:cubicBezTo>
                  <a:cubicBezTo>
                    <a:pt x="1051" y="851"/>
                    <a:pt x="1054" y="865"/>
                    <a:pt x="1056" y="866"/>
                  </a:cubicBezTo>
                  <a:cubicBezTo>
                    <a:pt x="1058" y="867"/>
                    <a:pt x="1063" y="888"/>
                    <a:pt x="1063" y="888"/>
                  </a:cubicBezTo>
                  <a:cubicBezTo>
                    <a:pt x="1063" y="888"/>
                    <a:pt x="1069" y="890"/>
                    <a:pt x="1073" y="892"/>
                  </a:cubicBezTo>
                  <a:cubicBezTo>
                    <a:pt x="1073" y="892"/>
                    <a:pt x="1074" y="893"/>
                    <a:pt x="1075" y="893"/>
                  </a:cubicBezTo>
                  <a:cubicBezTo>
                    <a:pt x="1078" y="893"/>
                    <a:pt x="1084" y="889"/>
                    <a:pt x="1086" y="886"/>
                  </a:cubicBezTo>
                  <a:cubicBezTo>
                    <a:pt x="1087" y="884"/>
                    <a:pt x="1089" y="884"/>
                    <a:pt x="1090" y="884"/>
                  </a:cubicBezTo>
                  <a:cubicBezTo>
                    <a:pt x="1093" y="884"/>
                    <a:pt x="1095" y="885"/>
                    <a:pt x="1098" y="885"/>
                  </a:cubicBezTo>
                  <a:cubicBezTo>
                    <a:pt x="1102" y="886"/>
                    <a:pt x="1105" y="899"/>
                    <a:pt x="1104" y="902"/>
                  </a:cubicBezTo>
                  <a:cubicBezTo>
                    <a:pt x="1104" y="904"/>
                    <a:pt x="1111" y="920"/>
                    <a:pt x="1114" y="926"/>
                  </a:cubicBezTo>
                  <a:cubicBezTo>
                    <a:pt x="1116" y="933"/>
                    <a:pt x="1116" y="948"/>
                    <a:pt x="1116" y="958"/>
                  </a:cubicBezTo>
                  <a:cubicBezTo>
                    <a:pt x="1116" y="969"/>
                    <a:pt x="1124" y="972"/>
                    <a:pt x="1132" y="979"/>
                  </a:cubicBezTo>
                  <a:cubicBezTo>
                    <a:pt x="1140" y="987"/>
                    <a:pt x="1142" y="988"/>
                    <a:pt x="1146" y="992"/>
                  </a:cubicBezTo>
                  <a:cubicBezTo>
                    <a:pt x="1150" y="996"/>
                    <a:pt x="1150" y="1004"/>
                    <a:pt x="1150" y="1004"/>
                  </a:cubicBezTo>
                  <a:cubicBezTo>
                    <a:pt x="1150" y="1004"/>
                    <a:pt x="1172" y="1022"/>
                    <a:pt x="1177" y="1024"/>
                  </a:cubicBezTo>
                  <a:cubicBezTo>
                    <a:pt x="1181" y="1027"/>
                    <a:pt x="1191" y="1035"/>
                    <a:pt x="1194" y="1035"/>
                  </a:cubicBezTo>
                  <a:cubicBezTo>
                    <a:pt x="1197" y="1035"/>
                    <a:pt x="1197" y="1033"/>
                    <a:pt x="1201" y="1032"/>
                  </a:cubicBezTo>
                  <a:cubicBezTo>
                    <a:pt x="1204" y="1031"/>
                    <a:pt x="1193" y="1024"/>
                    <a:pt x="1193" y="1024"/>
                  </a:cubicBezTo>
                  <a:cubicBezTo>
                    <a:pt x="1193" y="1024"/>
                    <a:pt x="1180" y="1012"/>
                    <a:pt x="1185" y="1004"/>
                  </a:cubicBezTo>
                  <a:cubicBezTo>
                    <a:pt x="1189" y="996"/>
                    <a:pt x="1158" y="981"/>
                    <a:pt x="1154" y="979"/>
                  </a:cubicBezTo>
                  <a:cubicBezTo>
                    <a:pt x="1150" y="976"/>
                    <a:pt x="1138" y="965"/>
                    <a:pt x="1137" y="962"/>
                  </a:cubicBezTo>
                  <a:cubicBezTo>
                    <a:pt x="1135" y="959"/>
                    <a:pt x="1132" y="953"/>
                    <a:pt x="1129" y="947"/>
                  </a:cubicBezTo>
                  <a:cubicBezTo>
                    <a:pt x="1126" y="942"/>
                    <a:pt x="1131" y="933"/>
                    <a:pt x="1134" y="926"/>
                  </a:cubicBezTo>
                  <a:cubicBezTo>
                    <a:pt x="1136" y="920"/>
                    <a:pt x="1135" y="918"/>
                    <a:pt x="1136" y="918"/>
                  </a:cubicBezTo>
                  <a:cubicBezTo>
                    <a:pt x="1136" y="918"/>
                    <a:pt x="1137" y="918"/>
                    <a:pt x="1137" y="918"/>
                  </a:cubicBezTo>
                  <a:cubicBezTo>
                    <a:pt x="1140" y="919"/>
                    <a:pt x="1145" y="923"/>
                    <a:pt x="1158" y="929"/>
                  </a:cubicBezTo>
                  <a:cubicBezTo>
                    <a:pt x="1171" y="934"/>
                    <a:pt x="1162" y="930"/>
                    <a:pt x="1174" y="943"/>
                  </a:cubicBezTo>
                  <a:cubicBezTo>
                    <a:pt x="1186" y="957"/>
                    <a:pt x="1187" y="958"/>
                    <a:pt x="1192" y="962"/>
                  </a:cubicBezTo>
                  <a:cubicBezTo>
                    <a:pt x="1193" y="963"/>
                    <a:pt x="1194" y="964"/>
                    <a:pt x="1194" y="964"/>
                  </a:cubicBezTo>
                  <a:cubicBezTo>
                    <a:pt x="1197" y="964"/>
                    <a:pt x="1197" y="958"/>
                    <a:pt x="1203" y="953"/>
                  </a:cubicBezTo>
                  <a:cubicBezTo>
                    <a:pt x="1211" y="946"/>
                    <a:pt x="1207" y="949"/>
                    <a:pt x="1216" y="943"/>
                  </a:cubicBezTo>
                  <a:cubicBezTo>
                    <a:pt x="1226" y="937"/>
                    <a:pt x="1224" y="929"/>
                    <a:pt x="1228" y="920"/>
                  </a:cubicBezTo>
                  <a:cubicBezTo>
                    <a:pt x="1232" y="911"/>
                    <a:pt x="1222" y="901"/>
                    <a:pt x="1199" y="877"/>
                  </a:cubicBezTo>
                  <a:cubicBezTo>
                    <a:pt x="1188" y="866"/>
                    <a:pt x="1184" y="862"/>
                    <a:pt x="1184" y="861"/>
                  </a:cubicBezTo>
                  <a:cubicBezTo>
                    <a:pt x="1183" y="861"/>
                    <a:pt x="1183" y="861"/>
                    <a:pt x="1183" y="861"/>
                  </a:cubicBezTo>
                  <a:cubicBezTo>
                    <a:pt x="1183" y="861"/>
                    <a:pt x="1183" y="861"/>
                    <a:pt x="1183" y="860"/>
                  </a:cubicBezTo>
                  <a:cubicBezTo>
                    <a:pt x="1180" y="858"/>
                    <a:pt x="1184" y="850"/>
                    <a:pt x="1186" y="845"/>
                  </a:cubicBezTo>
                  <a:cubicBezTo>
                    <a:pt x="1187" y="840"/>
                    <a:pt x="1199" y="837"/>
                    <a:pt x="1208" y="835"/>
                  </a:cubicBezTo>
                  <a:cubicBezTo>
                    <a:pt x="1210" y="835"/>
                    <a:pt x="1211" y="835"/>
                    <a:pt x="1211" y="835"/>
                  </a:cubicBezTo>
                  <a:cubicBezTo>
                    <a:pt x="1215" y="835"/>
                    <a:pt x="1210" y="838"/>
                    <a:pt x="1216" y="843"/>
                  </a:cubicBezTo>
                  <a:cubicBezTo>
                    <a:pt x="1219" y="845"/>
                    <a:pt x="1219" y="846"/>
                    <a:pt x="1220" y="846"/>
                  </a:cubicBezTo>
                  <a:cubicBezTo>
                    <a:pt x="1220" y="846"/>
                    <a:pt x="1217" y="843"/>
                    <a:pt x="1218" y="842"/>
                  </a:cubicBezTo>
                  <a:cubicBezTo>
                    <a:pt x="1219" y="840"/>
                    <a:pt x="1225" y="842"/>
                    <a:pt x="1235" y="839"/>
                  </a:cubicBezTo>
                  <a:cubicBezTo>
                    <a:pt x="1245" y="835"/>
                    <a:pt x="1256" y="830"/>
                    <a:pt x="1262" y="829"/>
                  </a:cubicBezTo>
                  <a:cubicBezTo>
                    <a:pt x="1267" y="829"/>
                    <a:pt x="1271" y="828"/>
                    <a:pt x="1280" y="827"/>
                  </a:cubicBezTo>
                  <a:cubicBezTo>
                    <a:pt x="1289" y="825"/>
                    <a:pt x="1291" y="815"/>
                    <a:pt x="1293" y="814"/>
                  </a:cubicBezTo>
                  <a:cubicBezTo>
                    <a:pt x="1295" y="812"/>
                    <a:pt x="1311" y="781"/>
                    <a:pt x="1311" y="781"/>
                  </a:cubicBezTo>
                  <a:cubicBezTo>
                    <a:pt x="1311" y="781"/>
                    <a:pt x="1323" y="752"/>
                    <a:pt x="1320" y="747"/>
                  </a:cubicBezTo>
                  <a:cubicBezTo>
                    <a:pt x="1317" y="742"/>
                    <a:pt x="1316" y="743"/>
                    <a:pt x="1317" y="740"/>
                  </a:cubicBezTo>
                  <a:cubicBezTo>
                    <a:pt x="1319" y="737"/>
                    <a:pt x="1318" y="732"/>
                    <a:pt x="1319" y="726"/>
                  </a:cubicBezTo>
                  <a:cubicBezTo>
                    <a:pt x="1321" y="720"/>
                    <a:pt x="1298" y="698"/>
                    <a:pt x="1298" y="698"/>
                  </a:cubicBezTo>
                  <a:cubicBezTo>
                    <a:pt x="1298" y="698"/>
                    <a:pt x="1293" y="690"/>
                    <a:pt x="1291" y="688"/>
                  </a:cubicBezTo>
                  <a:cubicBezTo>
                    <a:pt x="1290" y="687"/>
                    <a:pt x="1294" y="682"/>
                    <a:pt x="1296" y="679"/>
                  </a:cubicBezTo>
                  <a:cubicBezTo>
                    <a:pt x="1298" y="676"/>
                    <a:pt x="1297" y="676"/>
                    <a:pt x="1304" y="674"/>
                  </a:cubicBezTo>
                  <a:cubicBezTo>
                    <a:pt x="1310" y="673"/>
                    <a:pt x="1320" y="670"/>
                    <a:pt x="1324" y="669"/>
                  </a:cubicBezTo>
                  <a:cubicBezTo>
                    <a:pt x="1328" y="668"/>
                    <a:pt x="1317" y="665"/>
                    <a:pt x="1315" y="664"/>
                  </a:cubicBezTo>
                  <a:cubicBezTo>
                    <a:pt x="1313" y="664"/>
                    <a:pt x="1308" y="662"/>
                    <a:pt x="1300" y="658"/>
                  </a:cubicBezTo>
                  <a:cubicBezTo>
                    <a:pt x="1298" y="657"/>
                    <a:pt x="1296" y="657"/>
                    <a:pt x="1294" y="657"/>
                  </a:cubicBezTo>
                  <a:cubicBezTo>
                    <a:pt x="1290" y="657"/>
                    <a:pt x="1288" y="658"/>
                    <a:pt x="1286" y="658"/>
                  </a:cubicBezTo>
                  <a:cubicBezTo>
                    <a:pt x="1284" y="658"/>
                    <a:pt x="1278" y="661"/>
                    <a:pt x="1275" y="661"/>
                  </a:cubicBezTo>
                  <a:cubicBezTo>
                    <a:pt x="1275" y="661"/>
                    <a:pt x="1275" y="661"/>
                    <a:pt x="1275" y="661"/>
                  </a:cubicBezTo>
                  <a:cubicBezTo>
                    <a:pt x="1272" y="661"/>
                    <a:pt x="1269" y="655"/>
                    <a:pt x="1266" y="649"/>
                  </a:cubicBezTo>
                  <a:cubicBezTo>
                    <a:pt x="1264" y="644"/>
                    <a:pt x="1271" y="644"/>
                    <a:pt x="1272" y="643"/>
                  </a:cubicBezTo>
                  <a:cubicBezTo>
                    <a:pt x="1274" y="642"/>
                    <a:pt x="1273" y="635"/>
                    <a:pt x="1276" y="633"/>
                  </a:cubicBezTo>
                  <a:cubicBezTo>
                    <a:pt x="1280" y="630"/>
                    <a:pt x="1290" y="625"/>
                    <a:pt x="1293" y="625"/>
                  </a:cubicBezTo>
                  <a:cubicBezTo>
                    <a:pt x="1295" y="625"/>
                    <a:pt x="1293" y="630"/>
                    <a:pt x="1292" y="635"/>
                  </a:cubicBezTo>
                  <a:cubicBezTo>
                    <a:pt x="1291" y="640"/>
                    <a:pt x="1303" y="641"/>
                    <a:pt x="1307" y="643"/>
                  </a:cubicBezTo>
                  <a:cubicBezTo>
                    <a:pt x="1308" y="643"/>
                    <a:pt x="1308" y="643"/>
                    <a:pt x="1309" y="643"/>
                  </a:cubicBezTo>
                  <a:cubicBezTo>
                    <a:pt x="1312" y="643"/>
                    <a:pt x="1313" y="641"/>
                    <a:pt x="1313" y="641"/>
                  </a:cubicBezTo>
                  <a:cubicBezTo>
                    <a:pt x="1313" y="641"/>
                    <a:pt x="1320" y="637"/>
                    <a:pt x="1325" y="637"/>
                  </a:cubicBezTo>
                  <a:cubicBezTo>
                    <a:pt x="1326" y="637"/>
                    <a:pt x="1327" y="637"/>
                    <a:pt x="1327" y="637"/>
                  </a:cubicBezTo>
                  <a:cubicBezTo>
                    <a:pt x="1332" y="639"/>
                    <a:pt x="1332" y="642"/>
                    <a:pt x="1333" y="645"/>
                  </a:cubicBezTo>
                  <a:cubicBezTo>
                    <a:pt x="1334" y="647"/>
                    <a:pt x="1333" y="653"/>
                    <a:pt x="1334" y="657"/>
                  </a:cubicBezTo>
                  <a:cubicBezTo>
                    <a:pt x="1335" y="658"/>
                    <a:pt x="1335" y="659"/>
                    <a:pt x="1335" y="659"/>
                  </a:cubicBezTo>
                  <a:cubicBezTo>
                    <a:pt x="1335" y="659"/>
                    <a:pt x="1335" y="658"/>
                    <a:pt x="1336" y="658"/>
                  </a:cubicBezTo>
                  <a:cubicBezTo>
                    <a:pt x="1336" y="658"/>
                    <a:pt x="1337" y="658"/>
                    <a:pt x="1337" y="658"/>
                  </a:cubicBezTo>
                  <a:cubicBezTo>
                    <a:pt x="1338" y="658"/>
                    <a:pt x="1339" y="658"/>
                    <a:pt x="1340" y="658"/>
                  </a:cubicBezTo>
                  <a:cubicBezTo>
                    <a:pt x="1342" y="659"/>
                    <a:pt x="1344" y="659"/>
                    <a:pt x="1345" y="659"/>
                  </a:cubicBezTo>
                  <a:cubicBezTo>
                    <a:pt x="1346" y="659"/>
                    <a:pt x="1346" y="659"/>
                    <a:pt x="1347" y="659"/>
                  </a:cubicBezTo>
                  <a:cubicBezTo>
                    <a:pt x="1347" y="659"/>
                    <a:pt x="1348" y="659"/>
                    <a:pt x="1348" y="659"/>
                  </a:cubicBezTo>
                  <a:cubicBezTo>
                    <a:pt x="1348" y="659"/>
                    <a:pt x="1348" y="659"/>
                    <a:pt x="1348" y="660"/>
                  </a:cubicBezTo>
                  <a:cubicBezTo>
                    <a:pt x="1346" y="663"/>
                    <a:pt x="1349" y="665"/>
                    <a:pt x="1350" y="674"/>
                  </a:cubicBezTo>
                  <a:cubicBezTo>
                    <a:pt x="1351" y="683"/>
                    <a:pt x="1352" y="689"/>
                    <a:pt x="1352" y="689"/>
                  </a:cubicBezTo>
                  <a:cubicBezTo>
                    <a:pt x="1352" y="689"/>
                    <a:pt x="1356" y="695"/>
                    <a:pt x="1360" y="699"/>
                  </a:cubicBezTo>
                  <a:cubicBezTo>
                    <a:pt x="1360" y="700"/>
                    <a:pt x="1361" y="700"/>
                    <a:pt x="1362" y="700"/>
                  </a:cubicBezTo>
                  <a:cubicBezTo>
                    <a:pt x="1366" y="700"/>
                    <a:pt x="1372" y="695"/>
                    <a:pt x="1372" y="695"/>
                  </a:cubicBezTo>
                  <a:cubicBezTo>
                    <a:pt x="1372" y="695"/>
                    <a:pt x="1379" y="691"/>
                    <a:pt x="1383" y="684"/>
                  </a:cubicBezTo>
                  <a:cubicBezTo>
                    <a:pt x="1387" y="677"/>
                    <a:pt x="1382" y="667"/>
                    <a:pt x="1384" y="667"/>
                  </a:cubicBezTo>
                  <a:cubicBezTo>
                    <a:pt x="1385" y="667"/>
                    <a:pt x="1372" y="654"/>
                    <a:pt x="1372" y="651"/>
                  </a:cubicBezTo>
                  <a:cubicBezTo>
                    <a:pt x="1372" y="648"/>
                    <a:pt x="1364" y="643"/>
                    <a:pt x="1363" y="641"/>
                  </a:cubicBezTo>
                  <a:cubicBezTo>
                    <a:pt x="1363" y="640"/>
                    <a:pt x="1366" y="634"/>
                    <a:pt x="1366" y="634"/>
                  </a:cubicBezTo>
                  <a:cubicBezTo>
                    <a:pt x="1366" y="634"/>
                    <a:pt x="1373" y="629"/>
                    <a:pt x="1371" y="622"/>
                  </a:cubicBezTo>
                  <a:cubicBezTo>
                    <a:pt x="1369" y="614"/>
                    <a:pt x="1372" y="615"/>
                    <a:pt x="1372" y="612"/>
                  </a:cubicBezTo>
                  <a:cubicBezTo>
                    <a:pt x="1372" y="609"/>
                    <a:pt x="1377" y="603"/>
                    <a:pt x="1380" y="601"/>
                  </a:cubicBezTo>
                  <a:cubicBezTo>
                    <a:pt x="1382" y="599"/>
                    <a:pt x="1385" y="590"/>
                    <a:pt x="1385" y="590"/>
                  </a:cubicBezTo>
                  <a:cubicBezTo>
                    <a:pt x="1385" y="590"/>
                    <a:pt x="1397" y="593"/>
                    <a:pt x="1404" y="593"/>
                  </a:cubicBezTo>
                  <a:cubicBezTo>
                    <a:pt x="1405" y="593"/>
                    <a:pt x="1405" y="593"/>
                    <a:pt x="1406" y="593"/>
                  </a:cubicBezTo>
                  <a:cubicBezTo>
                    <a:pt x="1412" y="592"/>
                    <a:pt x="1428" y="577"/>
                    <a:pt x="1433" y="574"/>
                  </a:cubicBezTo>
                  <a:cubicBezTo>
                    <a:pt x="1438" y="570"/>
                    <a:pt x="1439" y="565"/>
                    <a:pt x="1441" y="563"/>
                  </a:cubicBezTo>
                  <a:cubicBezTo>
                    <a:pt x="1443" y="561"/>
                    <a:pt x="1439" y="554"/>
                    <a:pt x="1442" y="548"/>
                  </a:cubicBezTo>
                  <a:cubicBezTo>
                    <a:pt x="1445" y="543"/>
                    <a:pt x="1445" y="541"/>
                    <a:pt x="1449" y="538"/>
                  </a:cubicBezTo>
                  <a:cubicBezTo>
                    <a:pt x="1452" y="536"/>
                    <a:pt x="1451" y="536"/>
                    <a:pt x="1452" y="532"/>
                  </a:cubicBezTo>
                  <a:cubicBezTo>
                    <a:pt x="1454" y="529"/>
                    <a:pt x="1450" y="523"/>
                    <a:pt x="1453" y="498"/>
                  </a:cubicBezTo>
                  <a:cubicBezTo>
                    <a:pt x="1454" y="487"/>
                    <a:pt x="1454" y="485"/>
                    <a:pt x="1453" y="485"/>
                  </a:cubicBezTo>
                  <a:cubicBezTo>
                    <a:pt x="1453" y="485"/>
                    <a:pt x="1453" y="486"/>
                    <a:pt x="1452" y="486"/>
                  </a:cubicBezTo>
                  <a:cubicBezTo>
                    <a:pt x="1452" y="487"/>
                    <a:pt x="1452" y="487"/>
                    <a:pt x="1452" y="487"/>
                  </a:cubicBezTo>
                  <a:cubicBezTo>
                    <a:pt x="1452" y="484"/>
                    <a:pt x="1448" y="477"/>
                    <a:pt x="1448" y="477"/>
                  </a:cubicBezTo>
                  <a:cubicBezTo>
                    <a:pt x="1448" y="477"/>
                    <a:pt x="1450" y="469"/>
                    <a:pt x="1449" y="466"/>
                  </a:cubicBezTo>
                  <a:cubicBezTo>
                    <a:pt x="1447" y="463"/>
                    <a:pt x="1447" y="457"/>
                    <a:pt x="1446" y="451"/>
                  </a:cubicBezTo>
                  <a:cubicBezTo>
                    <a:pt x="1445" y="447"/>
                    <a:pt x="1443" y="446"/>
                    <a:pt x="1441" y="446"/>
                  </a:cubicBezTo>
                  <a:cubicBezTo>
                    <a:pt x="1440" y="446"/>
                    <a:pt x="1440" y="446"/>
                    <a:pt x="1440" y="446"/>
                  </a:cubicBezTo>
                  <a:cubicBezTo>
                    <a:pt x="1439" y="445"/>
                    <a:pt x="1432" y="436"/>
                    <a:pt x="1431" y="434"/>
                  </a:cubicBezTo>
                  <a:cubicBezTo>
                    <a:pt x="1431" y="432"/>
                    <a:pt x="1422" y="431"/>
                    <a:pt x="1418" y="431"/>
                  </a:cubicBezTo>
                  <a:cubicBezTo>
                    <a:pt x="1417" y="431"/>
                    <a:pt x="1416" y="431"/>
                    <a:pt x="1416" y="431"/>
                  </a:cubicBezTo>
                  <a:cubicBezTo>
                    <a:pt x="1416" y="431"/>
                    <a:pt x="1424" y="437"/>
                    <a:pt x="1415" y="441"/>
                  </a:cubicBezTo>
                  <a:cubicBezTo>
                    <a:pt x="1412" y="442"/>
                    <a:pt x="1411" y="442"/>
                    <a:pt x="1410" y="442"/>
                  </a:cubicBezTo>
                  <a:cubicBezTo>
                    <a:pt x="1407" y="442"/>
                    <a:pt x="1409" y="440"/>
                    <a:pt x="1409" y="440"/>
                  </a:cubicBezTo>
                  <a:cubicBezTo>
                    <a:pt x="1409" y="440"/>
                    <a:pt x="1402" y="431"/>
                    <a:pt x="1401" y="427"/>
                  </a:cubicBezTo>
                  <a:cubicBezTo>
                    <a:pt x="1400" y="426"/>
                    <a:pt x="1398" y="426"/>
                    <a:pt x="1395" y="426"/>
                  </a:cubicBezTo>
                  <a:cubicBezTo>
                    <a:pt x="1394" y="426"/>
                    <a:pt x="1393" y="426"/>
                    <a:pt x="1392" y="426"/>
                  </a:cubicBezTo>
                  <a:cubicBezTo>
                    <a:pt x="1391" y="426"/>
                    <a:pt x="1390" y="426"/>
                    <a:pt x="1390" y="426"/>
                  </a:cubicBezTo>
                  <a:cubicBezTo>
                    <a:pt x="1389" y="426"/>
                    <a:pt x="1389" y="426"/>
                    <a:pt x="1389" y="426"/>
                  </a:cubicBezTo>
                  <a:cubicBezTo>
                    <a:pt x="1386" y="425"/>
                    <a:pt x="1383" y="423"/>
                    <a:pt x="1378" y="419"/>
                  </a:cubicBezTo>
                  <a:cubicBezTo>
                    <a:pt x="1373" y="416"/>
                    <a:pt x="1390" y="406"/>
                    <a:pt x="1397" y="405"/>
                  </a:cubicBezTo>
                  <a:cubicBezTo>
                    <a:pt x="1403" y="405"/>
                    <a:pt x="1417" y="375"/>
                    <a:pt x="1424" y="364"/>
                  </a:cubicBezTo>
                  <a:cubicBezTo>
                    <a:pt x="1431" y="354"/>
                    <a:pt x="1428" y="348"/>
                    <a:pt x="1428" y="348"/>
                  </a:cubicBezTo>
                  <a:cubicBezTo>
                    <a:pt x="1457" y="344"/>
                    <a:pt x="1457" y="344"/>
                    <a:pt x="1457" y="344"/>
                  </a:cubicBezTo>
                  <a:cubicBezTo>
                    <a:pt x="1460" y="349"/>
                    <a:pt x="1460" y="349"/>
                    <a:pt x="1460" y="349"/>
                  </a:cubicBezTo>
                  <a:cubicBezTo>
                    <a:pt x="1460" y="349"/>
                    <a:pt x="1464" y="345"/>
                    <a:pt x="1469" y="345"/>
                  </a:cubicBezTo>
                  <a:cubicBezTo>
                    <a:pt x="1470" y="344"/>
                    <a:pt x="1471" y="344"/>
                    <a:pt x="1473" y="344"/>
                  </a:cubicBezTo>
                  <a:cubicBezTo>
                    <a:pt x="1477" y="344"/>
                    <a:pt x="1483" y="345"/>
                    <a:pt x="1490" y="346"/>
                  </a:cubicBezTo>
                  <a:cubicBezTo>
                    <a:pt x="1491" y="346"/>
                    <a:pt x="1492" y="347"/>
                    <a:pt x="1493" y="347"/>
                  </a:cubicBezTo>
                  <a:cubicBezTo>
                    <a:pt x="1496" y="347"/>
                    <a:pt x="1491" y="344"/>
                    <a:pt x="1493" y="342"/>
                  </a:cubicBezTo>
                  <a:cubicBezTo>
                    <a:pt x="1495" y="341"/>
                    <a:pt x="1494" y="339"/>
                    <a:pt x="1496" y="339"/>
                  </a:cubicBezTo>
                  <a:cubicBezTo>
                    <a:pt x="1496" y="339"/>
                    <a:pt x="1497" y="339"/>
                    <a:pt x="1497" y="339"/>
                  </a:cubicBezTo>
                  <a:cubicBezTo>
                    <a:pt x="1502" y="339"/>
                    <a:pt x="1516" y="341"/>
                    <a:pt x="1516" y="341"/>
                  </a:cubicBezTo>
                  <a:cubicBezTo>
                    <a:pt x="1516" y="341"/>
                    <a:pt x="1513" y="349"/>
                    <a:pt x="1515" y="350"/>
                  </a:cubicBezTo>
                  <a:cubicBezTo>
                    <a:pt x="1515" y="350"/>
                    <a:pt x="1516" y="350"/>
                    <a:pt x="1516" y="350"/>
                  </a:cubicBezTo>
                  <a:cubicBezTo>
                    <a:pt x="1519" y="350"/>
                    <a:pt x="1529" y="348"/>
                    <a:pt x="1534" y="348"/>
                  </a:cubicBezTo>
                  <a:cubicBezTo>
                    <a:pt x="1541" y="348"/>
                    <a:pt x="1542" y="348"/>
                    <a:pt x="1542" y="348"/>
                  </a:cubicBezTo>
                  <a:cubicBezTo>
                    <a:pt x="1542" y="348"/>
                    <a:pt x="1545" y="343"/>
                    <a:pt x="1546" y="341"/>
                  </a:cubicBezTo>
                  <a:cubicBezTo>
                    <a:pt x="1547" y="340"/>
                    <a:pt x="1537" y="336"/>
                    <a:pt x="1540" y="330"/>
                  </a:cubicBezTo>
                  <a:cubicBezTo>
                    <a:pt x="1544" y="325"/>
                    <a:pt x="1541" y="328"/>
                    <a:pt x="1546" y="319"/>
                  </a:cubicBezTo>
                  <a:cubicBezTo>
                    <a:pt x="1548" y="315"/>
                    <a:pt x="1550" y="314"/>
                    <a:pt x="1550" y="314"/>
                  </a:cubicBezTo>
                  <a:cubicBezTo>
                    <a:pt x="1551" y="314"/>
                    <a:pt x="1551" y="314"/>
                    <a:pt x="1551" y="314"/>
                  </a:cubicBezTo>
                  <a:cubicBezTo>
                    <a:pt x="1551" y="314"/>
                    <a:pt x="1551" y="314"/>
                    <a:pt x="1551" y="314"/>
                  </a:cubicBezTo>
                  <a:cubicBezTo>
                    <a:pt x="1551" y="314"/>
                    <a:pt x="1551" y="314"/>
                    <a:pt x="1551" y="314"/>
                  </a:cubicBezTo>
                  <a:cubicBezTo>
                    <a:pt x="1552" y="312"/>
                    <a:pt x="1552" y="303"/>
                    <a:pt x="1561" y="302"/>
                  </a:cubicBezTo>
                  <a:cubicBezTo>
                    <a:pt x="1571" y="301"/>
                    <a:pt x="1565" y="298"/>
                    <a:pt x="1574" y="294"/>
                  </a:cubicBezTo>
                  <a:cubicBezTo>
                    <a:pt x="1577" y="293"/>
                    <a:pt x="1578" y="293"/>
                    <a:pt x="1579" y="293"/>
                  </a:cubicBezTo>
                  <a:cubicBezTo>
                    <a:pt x="1580" y="293"/>
                    <a:pt x="1577" y="295"/>
                    <a:pt x="1578" y="295"/>
                  </a:cubicBezTo>
                  <a:cubicBezTo>
                    <a:pt x="1580" y="296"/>
                    <a:pt x="1580" y="298"/>
                    <a:pt x="1582" y="301"/>
                  </a:cubicBezTo>
                  <a:cubicBezTo>
                    <a:pt x="1585" y="305"/>
                    <a:pt x="1583" y="306"/>
                    <a:pt x="1585" y="309"/>
                  </a:cubicBezTo>
                  <a:cubicBezTo>
                    <a:pt x="1587" y="312"/>
                    <a:pt x="1589" y="316"/>
                    <a:pt x="1589" y="316"/>
                  </a:cubicBezTo>
                  <a:cubicBezTo>
                    <a:pt x="1593" y="315"/>
                    <a:pt x="1593" y="315"/>
                    <a:pt x="1593" y="315"/>
                  </a:cubicBezTo>
                  <a:cubicBezTo>
                    <a:pt x="1593" y="315"/>
                    <a:pt x="1590" y="310"/>
                    <a:pt x="1590" y="308"/>
                  </a:cubicBezTo>
                  <a:cubicBezTo>
                    <a:pt x="1589" y="306"/>
                    <a:pt x="1596" y="300"/>
                    <a:pt x="1602" y="300"/>
                  </a:cubicBezTo>
                  <a:cubicBezTo>
                    <a:pt x="1603" y="300"/>
                    <a:pt x="1603" y="300"/>
                    <a:pt x="1604" y="300"/>
                  </a:cubicBezTo>
                  <a:cubicBezTo>
                    <a:pt x="1604" y="300"/>
                    <a:pt x="1605" y="300"/>
                    <a:pt x="1605" y="300"/>
                  </a:cubicBezTo>
                  <a:cubicBezTo>
                    <a:pt x="1610" y="300"/>
                    <a:pt x="1607" y="292"/>
                    <a:pt x="1606" y="290"/>
                  </a:cubicBezTo>
                  <a:cubicBezTo>
                    <a:pt x="1605" y="287"/>
                    <a:pt x="1610" y="280"/>
                    <a:pt x="1612" y="279"/>
                  </a:cubicBezTo>
                  <a:cubicBezTo>
                    <a:pt x="1612" y="278"/>
                    <a:pt x="1613" y="278"/>
                    <a:pt x="1614" y="278"/>
                  </a:cubicBezTo>
                  <a:cubicBezTo>
                    <a:pt x="1616" y="278"/>
                    <a:pt x="1619" y="280"/>
                    <a:pt x="1619" y="280"/>
                  </a:cubicBezTo>
                  <a:cubicBezTo>
                    <a:pt x="1619" y="280"/>
                    <a:pt x="1618" y="283"/>
                    <a:pt x="1616" y="296"/>
                  </a:cubicBezTo>
                  <a:cubicBezTo>
                    <a:pt x="1615" y="310"/>
                    <a:pt x="1619" y="304"/>
                    <a:pt x="1620" y="309"/>
                  </a:cubicBezTo>
                  <a:cubicBezTo>
                    <a:pt x="1621" y="313"/>
                    <a:pt x="1621" y="312"/>
                    <a:pt x="1619" y="313"/>
                  </a:cubicBezTo>
                  <a:cubicBezTo>
                    <a:pt x="1616" y="313"/>
                    <a:pt x="1607" y="315"/>
                    <a:pt x="1607" y="315"/>
                  </a:cubicBezTo>
                  <a:cubicBezTo>
                    <a:pt x="1607" y="315"/>
                    <a:pt x="1603" y="322"/>
                    <a:pt x="1599" y="332"/>
                  </a:cubicBezTo>
                  <a:cubicBezTo>
                    <a:pt x="1595" y="342"/>
                    <a:pt x="1587" y="350"/>
                    <a:pt x="1586" y="357"/>
                  </a:cubicBezTo>
                  <a:cubicBezTo>
                    <a:pt x="1585" y="364"/>
                    <a:pt x="1568" y="369"/>
                    <a:pt x="1568" y="369"/>
                  </a:cubicBezTo>
                  <a:cubicBezTo>
                    <a:pt x="1568" y="369"/>
                    <a:pt x="1570" y="384"/>
                    <a:pt x="1571" y="385"/>
                  </a:cubicBezTo>
                  <a:cubicBezTo>
                    <a:pt x="1572" y="387"/>
                    <a:pt x="1566" y="389"/>
                    <a:pt x="1566" y="389"/>
                  </a:cubicBezTo>
                  <a:cubicBezTo>
                    <a:pt x="1566" y="389"/>
                    <a:pt x="1574" y="431"/>
                    <a:pt x="1577" y="435"/>
                  </a:cubicBezTo>
                  <a:cubicBezTo>
                    <a:pt x="1578" y="438"/>
                    <a:pt x="1580" y="439"/>
                    <a:pt x="1580" y="439"/>
                  </a:cubicBezTo>
                  <a:cubicBezTo>
                    <a:pt x="1581" y="439"/>
                    <a:pt x="1581" y="438"/>
                    <a:pt x="1581" y="438"/>
                  </a:cubicBezTo>
                  <a:cubicBezTo>
                    <a:pt x="1584" y="445"/>
                    <a:pt x="1584" y="445"/>
                    <a:pt x="1584" y="445"/>
                  </a:cubicBezTo>
                  <a:cubicBezTo>
                    <a:pt x="1584" y="445"/>
                    <a:pt x="1587" y="454"/>
                    <a:pt x="1589" y="456"/>
                  </a:cubicBezTo>
                  <a:cubicBezTo>
                    <a:pt x="1591" y="458"/>
                    <a:pt x="1600" y="482"/>
                    <a:pt x="1600" y="482"/>
                  </a:cubicBezTo>
                  <a:cubicBezTo>
                    <a:pt x="1600" y="482"/>
                    <a:pt x="1600" y="482"/>
                    <a:pt x="1600" y="482"/>
                  </a:cubicBezTo>
                  <a:cubicBezTo>
                    <a:pt x="1600" y="481"/>
                    <a:pt x="1602" y="478"/>
                    <a:pt x="1604" y="477"/>
                  </a:cubicBezTo>
                  <a:cubicBezTo>
                    <a:pt x="1606" y="476"/>
                    <a:pt x="1609" y="470"/>
                    <a:pt x="1611" y="465"/>
                  </a:cubicBezTo>
                  <a:cubicBezTo>
                    <a:pt x="1613" y="460"/>
                    <a:pt x="1614" y="460"/>
                    <a:pt x="1616" y="460"/>
                  </a:cubicBezTo>
                  <a:cubicBezTo>
                    <a:pt x="1618" y="459"/>
                    <a:pt x="1612" y="450"/>
                    <a:pt x="1612" y="450"/>
                  </a:cubicBezTo>
                  <a:cubicBezTo>
                    <a:pt x="1612" y="450"/>
                    <a:pt x="1613" y="450"/>
                    <a:pt x="1615" y="450"/>
                  </a:cubicBezTo>
                  <a:cubicBezTo>
                    <a:pt x="1619" y="450"/>
                    <a:pt x="1624" y="450"/>
                    <a:pt x="1623" y="449"/>
                  </a:cubicBezTo>
                  <a:cubicBezTo>
                    <a:pt x="1622" y="447"/>
                    <a:pt x="1624" y="438"/>
                    <a:pt x="1624" y="435"/>
                  </a:cubicBezTo>
                  <a:cubicBezTo>
                    <a:pt x="1623" y="433"/>
                    <a:pt x="1626" y="425"/>
                    <a:pt x="1628" y="424"/>
                  </a:cubicBezTo>
                  <a:cubicBezTo>
                    <a:pt x="1631" y="424"/>
                    <a:pt x="1634" y="421"/>
                    <a:pt x="1636" y="421"/>
                  </a:cubicBezTo>
                  <a:cubicBezTo>
                    <a:pt x="1639" y="421"/>
                    <a:pt x="1631" y="416"/>
                    <a:pt x="1631" y="413"/>
                  </a:cubicBezTo>
                  <a:cubicBezTo>
                    <a:pt x="1631" y="410"/>
                    <a:pt x="1628" y="409"/>
                    <a:pt x="1628" y="409"/>
                  </a:cubicBezTo>
                  <a:cubicBezTo>
                    <a:pt x="1628" y="409"/>
                    <a:pt x="1628" y="404"/>
                    <a:pt x="1634" y="403"/>
                  </a:cubicBezTo>
                  <a:cubicBezTo>
                    <a:pt x="1640" y="402"/>
                    <a:pt x="1633" y="398"/>
                    <a:pt x="1633" y="398"/>
                  </a:cubicBezTo>
                  <a:cubicBezTo>
                    <a:pt x="1633" y="398"/>
                    <a:pt x="1636" y="400"/>
                    <a:pt x="1639" y="401"/>
                  </a:cubicBezTo>
                  <a:cubicBezTo>
                    <a:pt x="1639" y="401"/>
                    <a:pt x="1640" y="401"/>
                    <a:pt x="1640" y="401"/>
                  </a:cubicBezTo>
                  <a:cubicBezTo>
                    <a:pt x="1642" y="401"/>
                    <a:pt x="1639" y="394"/>
                    <a:pt x="1640" y="392"/>
                  </a:cubicBezTo>
                  <a:cubicBezTo>
                    <a:pt x="1642" y="390"/>
                    <a:pt x="1636" y="386"/>
                    <a:pt x="1636" y="385"/>
                  </a:cubicBezTo>
                  <a:cubicBezTo>
                    <a:pt x="1636" y="383"/>
                    <a:pt x="1634" y="373"/>
                    <a:pt x="1635" y="373"/>
                  </a:cubicBezTo>
                  <a:cubicBezTo>
                    <a:pt x="1637" y="373"/>
                    <a:pt x="1625" y="367"/>
                    <a:pt x="1623" y="365"/>
                  </a:cubicBezTo>
                  <a:cubicBezTo>
                    <a:pt x="1622" y="362"/>
                    <a:pt x="1620" y="358"/>
                    <a:pt x="1622" y="355"/>
                  </a:cubicBezTo>
                  <a:cubicBezTo>
                    <a:pt x="1623" y="353"/>
                    <a:pt x="1624" y="345"/>
                    <a:pt x="1622" y="341"/>
                  </a:cubicBezTo>
                  <a:cubicBezTo>
                    <a:pt x="1622" y="340"/>
                    <a:pt x="1622" y="340"/>
                    <a:pt x="1622" y="340"/>
                  </a:cubicBezTo>
                  <a:cubicBezTo>
                    <a:pt x="1622" y="340"/>
                    <a:pt x="1622" y="340"/>
                    <a:pt x="1622" y="340"/>
                  </a:cubicBezTo>
                  <a:cubicBezTo>
                    <a:pt x="1623" y="340"/>
                    <a:pt x="1623" y="340"/>
                    <a:pt x="1624" y="340"/>
                  </a:cubicBezTo>
                  <a:cubicBezTo>
                    <a:pt x="1624" y="340"/>
                    <a:pt x="1625" y="340"/>
                    <a:pt x="1626" y="340"/>
                  </a:cubicBezTo>
                  <a:cubicBezTo>
                    <a:pt x="1629" y="338"/>
                    <a:pt x="1636" y="332"/>
                    <a:pt x="1638" y="332"/>
                  </a:cubicBezTo>
                  <a:cubicBezTo>
                    <a:pt x="1640" y="331"/>
                    <a:pt x="1642" y="327"/>
                    <a:pt x="1642" y="327"/>
                  </a:cubicBezTo>
                  <a:cubicBezTo>
                    <a:pt x="1642" y="327"/>
                    <a:pt x="1645" y="334"/>
                    <a:pt x="1650" y="337"/>
                  </a:cubicBezTo>
                  <a:cubicBezTo>
                    <a:pt x="1651" y="338"/>
                    <a:pt x="1651" y="338"/>
                    <a:pt x="1652" y="338"/>
                  </a:cubicBezTo>
                  <a:cubicBezTo>
                    <a:pt x="1653" y="338"/>
                    <a:pt x="1651" y="333"/>
                    <a:pt x="1652" y="330"/>
                  </a:cubicBezTo>
                  <a:cubicBezTo>
                    <a:pt x="1653" y="327"/>
                    <a:pt x="1650" y="323"/>
                    <a:pt x="1651" y="323"/>
                  </a:cubicBezTo>
                  <a:cubicBezTo>
                    <a:pt x="1652" y="322"/>
                    <a:pt x="1661" y="320"/>
                    <a:pt x="1667" y="320"/>
                  </a:cubicBezTo>
                  <a:cubicBezTo>
                    <a:pt x="1671" y="320"/>
                    <a:pt x="1674" y="321"/>
                    <a:pt x="1674" y="322"/>
                  </a:cubicBezTo>
                  <a:cubicBezTo>
                    <a:pt x="1675" y="326"/>
                    <a:pt x="1684" y="333"/>
                    <a:pt x="1684" y="333"/>
                  </a:cubicBezTo>
                  <a:cubicBezTo>
                    <a:pt x="1684" y="333"/>
                    <a:pt x="1689" y="325"/>
                    <a:pt x="1692" y="323"/>
                  </a:cubicBezTo>
                  <a:cubicBezTo>
                    <a:pt x="1696" y="322"/>
                    <a:pt x="1701" y="304"/>
                    <a:pt x="1705" y="297"/>
                  </a:cubicBezTo>
                  <a:cubicBezTo>
                    <a:pt x="1709" y="290"/>
                    <a:pt x="1722" y="285"/>
                    <a:pt x="1732" y="283"/>
                  </a:cubicBezTo>
                  <a:cubicBezTo>
                    <a:pt x="1735" y="282"/>
                    <a:pt x="1737" y="282"/>
                    <a:pt x="1740" y="282"/>
                  </a:cubicBezTo>
                  <a:cubicBezTo>
                    <a:pt x="1743" y="282"/>
                    <a:pt x="1745" y="282"/>
                    <a:pt x="1747" y="283"/>
                  </a:cubicBezTo>
                  <a:cubicBezTo>
                    <a:pt x="1749" y="283"/>
                    <a:pt x="1751" y="283"/>
                    <a:pt x="1752" y="283"/>
                  </a:cubicBezTo>
                  <a:cubicBezTo>
                    <a:pt x="1752" y="283"/>
                    <a:pt x="1753" y="283"/>
                    <a:pt x="1753" y="283"/>
                  </a:cubicBezTo>
                  <a:cubicBezTo>
                    <a:pt x="1753" y="281"/>
                    <a:pt x="1751" y="278"/>
                    <a:pt x="1752" y="278"/>
                  </a:cubicBezTo>
                  <a:cubicBezTo>
                    <a:pt x="1754" y="277"/>
                    <a:pt x="1753" y="274"/>
                    <a:pt x="1756" y="273"/>
                  </a:cubicBezTo>
                  <a:cubicBezTo>
                    <a:pt x="1758" y="272"/>
                    <a:pt x="1745" y="263"/>
                    <a:pt x="1745" y="261"/>
                  </a:cubicBezTo>
                  <a:cubicBezTo>
                    <a:pt x="1746" y="259"/>
                    <a:pt x="1734" y="241"/>
                    <a:pt x="1734" y="241"/>
                  </a:cubicBezTo>
                  <a:cubicBezTo>
                    <a:pt x="1734" y="241"/>
                    <a:pt x="1732" y="241"/>
                    <a:pt x="1729" y="241"/>
                  </a:cubicBezTo>
                  <a:cubicBezTo>
                    <a:pt x="1726" y="241"/>
                    <a:pt x="1724" y="241"/>
                    <a:pt x="1722" y="241"/>
                  </a:cubicBezTo>
                  <a:cubicBezTo>
                    <a:pt x="1722" y="241"/>
                    <a:pt x="1722" y="241"/>
                    <a:pt x="1721" y="241"/>
                  </a:cubicBezTo>
                  <a:cubicBezTo>
                    <a:pt x="1719" y="241"/>
                    <a:pt x="1716" y="236"/>
                    <a:pt x="1717" y="234"/>
                  </a:cubicBezTo>
                  <a:cubicBezTo>
                    <a:pt x="1717" y="233"/>
                    <a:pt x="1719" y="233"/>
                    <a:pt x="1721" y="233"/>
                  </a:cubicBezTo>
                  <a:cubicBezTo>
                    <a:pt x="1722" y="233"/>
                    <a:pt x="1723" y="233"/>
                    <a:pt x="1724" y="233"/>
                  </a:cubicBezTo>
                  <a:cubicBezTo>
                    <a:pt x="1726" y="234"/>
                    <a:pt x="1726" y="235"/>
                    <a:pt x="1728" y="235"/>
                  </a:cubicBezTo>
                  <a:cubicBezTo>
                    <a:pt x="1729" y="235"/>
                    <a:pt x="1732" y="234"/>
                    <a:pt x="1735" y="234"/>
                  </a:cubicBezTo>
                  <a:cubicBezTo>
                    <a:pt x="1735" y="234"/>
                    <a:pt x="1736" y="234"/>
                    <a:pt x="1736" y="234"/>
                  </a:cubicBezTo>
                  <a:cubicBezTo>
                    <a:pt x="1736" y="234"/>
                    <a:pt x="1736" y="234"/>
                    <a:pt x="1737" y="234"/>
                  </a:cubicBezTo>
                  <a:cubicBezTo>
                    <a:pt x="1739" y="234"/>
                    <a:pt x="1744" y="227"/>
                    <a:pt x="1746" y="227"/>
                  </a:cubicBezTo>
                  <a:cubicBezTo>
                    <a:pt x="1747" y="227"/>
                    <a:pt x="1746" y="220"/>
                    <a:pt x="1749" y="220"/>
                  </a:cubicBezTo>
                  <a:cubicBezTo>
                    <a:pt x="1751" y="220"/>
                    <a:pt x="1742" y="212"/>
                    <a:pt x="1742" y="212"/>
                  </a:cubicBezTo>
                  <a:cubicBezTo>
                    <a:pt x="1742" y="212"/>
                    <a:pt x="1741" y="207"/>
                    <a:pt x="1740" y="202"/>
                  </a:cubicBezTo>
                  <a:cubicBezTo>
                    <a:pt x="1739" y="200"/>
                    <a:pt x="1740" y="199"/>
                    <a:pt x="1741" y="199"/>
                  </a:cubicBezTo>
                  <a:cubicBezTo>
                    <a:pt x="1741" y="199"/>
                    <a:pt x="1742" y="199"/>
                    <a:pt x="1743" y="200"/>
                  </a:cubicBezTo>
                  <a:cubicBezTo>
                    <a:pt x="1744" y="200"/>
                    <a:pt x="1744" y="200"/>
                    <a:pt x="1745" y="200"/>
                  </a:cubicBezTo>
                  <a:cubicBezTo>
                    <a:pt x="1745" y="200"/>
                    <a:pt x="1745" y="200"/>
                    <a:pt x="1745" y="200"/>
                  </a:cubicBezTo>
                  <a:cubicBezTo>
                    <a:pt x="1745" y="200"/>
                    <a:pt x="1745" y="200"/>
                    <a:pt x="1745" y="200"/>
                  </a:cubicBezTo>
                  <a:cubicBezTo>
                    <a:pt x="1747" y="200"/>
                    <a:pt x="1751" y="216"/>
                    <a:pt x="1751" y="218"/>
                  </a:cubicBezTo>
                  <a:cubicBezTo>
                    <a:pt x="1752" y="219"/>
                    <a:pt x="1771" y="220"/>
                    <a:pt x="1771" y="220"/>
                  </a:cubicBezTo>
                  <a:cubicBezTo>
                    <a:pt x="1775" y="226"/>
                    <a:pt x="1775" y="226"/>
                    <a:pt x="1775" y="226"/>
                  </a:cubicBezTo>
                  <a:cubicBezTo>
                    <a:pt x="1778" y="231"/>
                    <a:pt x="1778" y="231"/>
                    <a:pt x="1778" y="231"/>
                  </a:cubicBezTo>
                  <a:cubicBezTo>
                    <a:pt x="1778" y="231"/>
                    <a:pt x="1789" y="236"/>
                    <a:pt x="1792" y="236"/>
                  </a:cubicBezTo>
                  <a:cubicBezTo>
                    <a:pt x="1795" y="236"/>
                    <a:pt x="1795" y="238"/>
                    <a:pt x="1797" y="240"/>
                  </a:cubicBezTo>
                  <a:cubicBezTo>
                    <a:pt x="1798" y="241"/>
                    <a:pt x="1806" y="244"/>
                    <a:pt x="1810" y="244"/>
                  </a:cubicBezTo>
                  <a:cubicBezTo>
                    <a:pt x="1811" y="244"/>
                    <a:pt x="1812" y="244"/>
                    <a:pt x="1813" y="244"/>
                  </a:cubicBezTo>
                  <a:cubicBezTo>
                    <a:pt x="1814" y="244"/>
                    <a:pt x="1813" y="244"/>
                    <a:pt x="1815" y="243"/>
                  </a:cubicBezTo>
                  <a:cubicBezTo>
                    <a:pt x="1817" y="241"/>
                    <a:pt x="1812" y="237"/>
                    <a:pt x="1811" y="234"/>
                  </a:cubicBezTo>
                  <a:cubicBezTo>
                    <a:pt x="1810" y="231"/>
                    <a:pt x="1812" y="229"/>
                    <a:pt x="1812" y="226"/>
                  </a:cubicBezTo>
                  <a:cubicBezTo>
                    <a:pt x="1812" y="224"/>
                    <a:pt x="1810" y="221"/>
                    <a:pt x="1810" y="221"/>
                  </a:cubicBezTo>
                  <a:cubicBezTo>
                    <a:pt x="1810" y="221"/>
                    <a:pt x="1813" y="213"/>
                    <a:pt x="1821" y="211"/>
                  </a:cubicBezTo>
                  <a:cubicBezTo>
                    <a:pt x="1828" y="210"/>
                    <a:pt x="1822" y="203"/>
                    <a:pt x="1822" y="203"/>
                  </a:cubicBezTo>
                  <a:cubicBezTo>
                    <a:pt x="1822" y="203"/>
                    <a:pt x="1821" y="197"/>
                    <a:pt x="1811" y="190"/>
                  </a:cubicBezTo>
                  <a:cubicBezTo>
                    <a:pt x="1806" y="187"/>
                    <a:pt x="1804" y="186"/>
                    <a:pt x="1802" y="186"/>
                  </a:cubicBezTo>
                  <a:cubicBezTo>
                    <a:pt x="1801" y="186"/>
                    <a:pt x="1801" y="186"/>
                    <a:pt x="1800" y="186"/>
                  </a:cubicBezTo>
                  <a:cubicBezTo>
                    <a:pt x="1800" y="187"/>
                    <a:pt x="1799" y="187"/>
                    <a:pt x="1798" y="187"/>
                  </a:cubicBezTo>
                  <a:cubicBezTo>
                    <a:pt x="1798" y="187"/>
                    <a:pt x="1798" y="187"/>
                    <a:pt x="1798" y="187"/>
                  </a:cubicBezTo>
                  <a:cubicBezTo>
                    <a:pt x="1794" y="186"/>
                    <a:pt x="1784" y="186"/>
                    <a:pt x="1784" y="186"/>
                  </a:cubicBezTo>
                  <a:cubicBezTo>
                    <a:pt x="1784" y="186"/>
                    <a:pt x="1780" y="191"/>
                    <a:pt x="1779" y="191"/>
                  </a:cubicBezTo>
                  <a:cubicBezTo>
                    <a:pt x="1778" y="191"/>
                    <a:pt x="1778" y="191"/>
                    <a:pt x="1778" y="191"/>
                  </a:cubicBezTo>
                  <a:cubicBezTo>
                    <a:pt x="1777" y="190"/>
                    <a:pt x="1773" y="185"/>
                    <a:pt x="1767" y="179"/>
                  </a:cubicBezTo>
                  <a:cubicBezTo>
                    <a:pt x="1761" y="173"/>
                    <a:pt x="1710" y="153"/>
                    <a:pt x="1694" y="146"/>
                  </a:cubicBezTo>
                  <a:cubicBezTo>
                    <a:pt x="1681" y="141"/>
                    <a:pt x="1649" y="138"/>
                    <a:pt x="1636" y="138"/>
                  </a:cubicBezTo>
                  <a:cubicBezTo>
                    <a:pt x="1633" y="138"/>
                    <a:pt x="1631" y="138"/>
                    <a:pt x="1631" y="139"/>
                  </a:cubicBezTo>
                  <a:cubicBezTo>
                    <a:pt x="1629" y="140"/>
                    <a:pt x="1627" y="146"/>
                    <a:pt x="1633" y="150"/>
                  </a:cubicBezTo>
                  <a:cubicBezTo>
                    <a:pt x="1638" y="154"/>
                    <a:pt x="1636" y="155"/>
                    <a:pt x="1636" y="155"/>
                  </a:cubicBezTo>
                  <a:cubicBezTo>
                    <a:pt x="1636" y="155"/>
                    <a:pt x="1633" y="157"/>
                    <a:pt x="1629" y="157"/>
                  </a:cubicBezTo>
                  <a:cubicBezTo>
                    <a:pt x="1629" y="158"/>
                    <a:pt x="1628" y="158"/>
                    <a:pt x="1628" y="158"/>
                  </a:cubicBezTo>
                  <a:cubicBezTo>
                    <a:pt x="1625" y="158"/>
                    <a:pt x="1620" y="151"/>
                    <a:pt x="1620" y="151"/>
                  </a:cubicBezTo>
                  <a:cubicBezTo>
                    <a:pt x="1620" y="151"/>
                    <a:pt x="1622" y="144"/>
                    <a:pt x="1620" y="139"/>
                  </a:cubicBezTo>
                  <a:cubicBezTo>
                    <a:pt x="1620" y="138"/>
                    <a:pt x="1620" y="138"/>
                    <a:pt x="1620" y="138"/>
                  </a:cubicBezTo>
                  <a:cubicBezTo>
                    <a:pt x="1619" y="138"/>
                    <a:pt x="1618" y="145"/>
                    <a:pt x="1613" y="146"/>
                  </a:cubicBezTo>
                  <a:cubicBezTo>
                    <a:pt x="1606" y="146"/>
                    <a:pt x="1575" y="149"/>
                    <a:pt x="1575" y="149"/>
                  </a:cubicBezTo>
                  <a:cubicBezTo>
                    <a:pt x="1575" y="149"/>
                    <a:pt x="1567" y="149"/>
                    <a:pt x="1562" y="149"/>
                  </a:cubicBezTo>
                  <a:cubicBezTo>
                    <a:pt x="1561" y="149"/>
                    <a:pt x="1560" y="149"/>
                    <a:pt x="1559" y="149"/>
                  </a:cubicBezTo>
                  <a:cubicBezTo>
                    <a:pt x="1559" y="149"/>
                    <a:pt x="1559" y="149"/>
                    <a:pt x="1559" y="149"/>
                  </a:cubicBezTo>
                  <a:cubicBezTo>
                    <a:pt x="1553" y="149"/>
                    <a:pt x="1542" y="144"/>
                    <a:pt x="1542" y="144"/>
                  </a:cubicBezTo>
                  <a:cubicBezTo>
                    <a:pt x="1542" y="144"/>
                    <a:pt x="1539" y="137"/>
                    <a:pt x="1538" y="136"/>
                  </a:cubicBezTo>
                  <a:cubicBezTo>
                    <a:pt x="1538" y="135"/>
                    <a:pt x="1536" y="131"/>
                    <a:pt x="1523" y="129"/>
                  </a:cubicBezTo>
                  <a:cubicBezTo>
                    <a:pt x="1513" y="127"/>
                    <a:pt x="1506" y="125"/>
                    <a:pt x="1503" y="125"/>
                  </a:cubicBezTo>
                  <a:cubicBezTo>
                    <a:pt x="1501" y="125"/>
                    <a:pt x="1501" y="125"/>
                    <a:pt x="1501" y="126"/>
                  </a:cubicBezTo>
                  <a:cubicBezTo>
                    <a:pt x="1502" y="129"/>
                    <a:pt x="1485" y="128"/>
                    <a:pt x="1485" y="130"/>
                  </a:cubicBezTo>
                  <a:cubicBezTo>
                    <a:pt x="1485" y="130"/>
                    <a:pt x="1484" y="130"/>
                    <a:pt x="1484" y="130"/>
                  </a:cubicBezTo>
                  <a:cubicBezTo>
                    <a:pt x="1481" y="130"/>
                    <a:pt x="1470" y="125"/>
                    <a:pt x="1466" y="125"/>
                  </a:cubicBezTo>
                  <a:cubicBezTo>
                    <a:pt x="1461" y="125"/>
                    <a:pt x="1460" y="124"/>
                    <a:pt x="1456" y="122"/>
                  </a:cubicBezTo>
                  <a:cubicBezTo>
                    <a:pt x="1452" y="120"/>
                    <a:pt x="1444" y="113"/>
                    <a:pt x="1444" y="113"/>
                  </a:cubicBezTo>
                  <a:cubicBezTo>
                    <a:pt x="1444" y="113"/>
                    <a:pt x="1434" y="103"/>
                    <a:pt x="1430" y="103"/>
                  </a:cubicBezTo>
                  <a:cubicBezTo>
                    <a:pt x="1428" y="103"/>
                    <a:pt x="1425" y="103"/>
                    <a:pt x="1424" y="103"/>
                  </a:cubicBezTo>
                  <a:cubicBezTo>
                    <a:pt x="1423" y="103"/>
                    <a:pt x="1422" y="103"/>
                    <a:pt x="1422" y="103"/>
                  </a:cubicBezTo>
                  <a:cubicBezTo>
                    <a:pt x="1422" y="104"/>
                    <a:pt x="1421" y="104"/>
                    <a:pt x="1419" y="104"/>
                  </a:cubicBezTo>
                  <a:cubicBezTo>
                    <a:pt x="1413" y="104"/>
                    <a:pt x="1399" y="102"/>
                    <a:pt x="1391" y="99"/>
                  </a:cubicBezTo>
                  <a:cubicBezTo>
                    <a:pt x="1381" y="95"/>
                    <a:pt x="1369" y="93"/>
                    <a:pt x="1369" y="93"/>
                  </a:cubicBezTo>
                  <a:cubicBezTo>
                    <a:pt x="1369" y="93"/>
                    <a:pt x="1358" y="95"/>
                    <a:pt x="1352" y="96"/>
                  </a:cubicBezTo>
                  <a:cubicBezTo>
                    <a:pt x="1352" y="96"/>
                    <a:pt x="1352" y="96"/>
                    <a:pt x="1351" y="96"/>
                  </a:cubicBezTo>
                  <a:cubicBezTo>
                    <a:pt x="1350" y="96"/>
                    <a:pt x="1349" y="95"/>
                    <a:pt x="1348" y="94"/>
                  </a:cubicBezTo>
                  <a:cubicBezTo>
                    <a:pt x="1347" y="94"/>
                    <a:pt x="1347" y="93"/>
                    <a:pt x="1345" y="93"/>
                  </a:cubicBezTo>
                  <a:cubicBezTo>
                    <a:pt x="1345" y="93"/>
                    <a:pt x="1343" y="93"/>
                    <a:pt x="1342" y="94"/>
                  </a:cubicBezTo>
                  <a:cubicBezTo>
                    <a:pt x="1336" y="98"/>
                    <a:pt x="1338" y="99"/>
                    <a:pt x="1338" y="99"/>
                  </a:cubicBezTo>
                  <a:cubicBezTo>
                    <a:pt x="1342" y="101"/>
                    <a:pt x="1342" y="101"/>
                    <a:pt x="1342" y="101"/>
                  </a:cubicBezTo>
                  <a:cubicBezTo>
                    <a:pt x="1342" y="101"/>
                    <a:pt x="1345" y="105"/>
                    <a:pt x="1348" y="110"/>
                  </a:cubicBezTo>
                  <a:cubicBezTo>
                    <a:pt x="1349" y="113"/>
                    <a:pt x="1349" y="113"/>
                    <a:pt x="1349" y="113"/>
                  </a:cubicBezTo>
                  <a:cubicBezTo>
                    <a:pt x="1348" y="113"/>
                    <a:pt x="1347" y="112"/>
                    <a:pt x="1344" y="112"/>
                  </a:cubicBezTo>
                  <a:cubicBezTo>
                    <a:pt x="1339" y="112"/>
                    <a:pt x="1339" y="111"/>
                    <a:pt x="1338" y="110"/>
                  </a:cubicBezTo>
                  <a:cubicBezTo>
                    <a:pt x="1338" y="109"/>
                    <a:pt x="1337" y="109"/>
                    <a:pt x="1336" y="109"/>
                  </a:cubicBezTo>
                  <a:cubicBezTo>
                    <a:pt x="1335" y="109"/>
                    <a:pt x="1332" y="110"/>
                    <a:pt x="1329" y="110"/>
                  </a:cubicBezTo>
                  <a:cubicBezTo>
                    <a:pt x="1324" y="110"/>
                    <a:pt x="1325" y="113"/>
                    <a:pt x="1311" y="113"/>
                  </a:cubicBezTo>
                  <a:cubicBezTo>
                    <a:pt x="1304" y="113"/>
                    <a:pt x="1302" y="113"/>
                    <a:pt x="1301" y="113"/>
                  </a:cubicBezTo>
                  <a:cubicBezTo>
                    <a:pt x="1301" y="113"/>
                    <a:pt x="1302" y="113"/>
                    <a:pt x="1299" y="112"/>
                  </a:cubicBezTo>
                  <a:cubicBezTo>
                    <a:pt x="1293" y="110"/>
                    <a:pt x="1291" y="109"/>
                    <a:pt x="1291" y="109"/>
                  </a:cubicBezTo>
                  <a:cubicBezTo>
                    <a:pt x="1291" y="109"/>
                    <a:pt x="1290" y="109"/>
                    <a:pt x="1289" y="109"/>
                  </a:cubicBezTo>
                  <a:cubicBezTo>
                    <a:pt x="1288" y="109"/>
                    <a:pt x="1285" y="109"/>
                    <a:pt x="1284" y="110"/>
                  </a:cubicBezTo>
                  <a:cubicBezTo>
                    <a:pt x="1281" y="113"/>
                    <a:pt x="1278" y="112"/>
                    <a:pt x="1280" y="115"/>
                  </a:cubicBezTo>
                  <a:cubicBezTo>
                    <a:pt x="1282" y="118"/>
                    <a:pt x="1279" y="124"/>
                    <a:pt x="1280" y="124"/>
                  </a:cubicBezTo>
                  <a:cubicBezTo>
                    <a:pt x="1279" y="124"/>
                    <a:pt x="1267" y="123"/>
                    <a:pt x="1261" y="117"/>
                  </a:cubicBezTo>
                  <a:cubicBezTo>
                    <a:pt x="1257" y="112"/>
                    <a:pt x="1255" y="112"/>
                    <a:pt x="1255" y="112"/>
                  </a:cubicBezTo>
                  <a:cubicBezTo>
                    <a:pt x="1254" y="112"/>
                    <a:pt x="1254" y="112"/>
                    <a:pt x="1254" y="112"/>
                  </a:cubicBezTo>
                  <a:cubicBezTo>
                    <a:pt x="1254" y="112"/>
                    <a:pt x="1254" y="112"/>
                    <a:pt x="1254" y="112"/>
                  </a:cubicBezTo>
                  <a:cubicBezTo>
                    <a:pt x="1254" y="112"/>
                    <a:pt x="1254" y="112"/>
                    <a:pt x="1254" y="111"/>
                  </a:cubicBezTo>
                  <a:cubicBezTo>
                    <a:pt x="1253" y="110"/>
                    <a:pt x="1254" y="103"/>
                    <a:pt x="1254" y="100"/>
                  </a:cubicBezTo>
                  <a:cubicBezTo>
                    <a:pt x="1253" y="98"/>
                    <a:pt x="1256" y="96"/>
                    <a:pt x="1243" y="85"/>
                  </a:cubicBezTo>
                  <a:cubicBezTo>
                    <a:pt x="1231" y="75"/>
                    <a:pt x="1220" y="75"/>
                    <a:pt x="1218" y="75"/>
                  </a:cubicBezTo>
                  <a:cubicBezTo>
                    <a:pt x="1218" y="75"/>
                    <a:pt x="1218" y="75"/>
                    <a:pt x="1218" y="75"/>
                  </a:cubicBezTo>
                  <a:cubicBezTo>
                    <a:pt x="1218" y="75"/>
                    <a:pt x="1217" y="73"/>
                    <a:pt x="1210" y="68"/>
                  </a:cubicBezTo>
                  <a:cubicBezTo>
                    <a:pt x="1207" y="67"/>
                    <a:pt x="1206" y="66"/>
                    <a:pt x="1205" y="66"/>
                  </a:cubicBezTo>
                  <a:cubicBezTo>
                    <a:pt x="1203" y="66"/>
                    <a:pt x="1202" y="67"/>
                    <a:pt x="1201" y="68"/>
                  </a:cubicBezTo>
                  <a:cubicBezTo>
                    <a:pt x="1198" y="70"/>
                    <a:pt x="1196" y="72"/>
                    <a:pt x="1196" y="74"/>
                  </a:cubicBezTo>
                  <a:cubicBezTo>
                    <a:pt x="1195" y="77"/>
                    <a:pt x="1196" y="76"/>
                    <a:pt x="1194" y="82"/>
                  </a:cubicBezTo>
                  <a:cubicBezTo>
                    <a:pt x="1191" y="88"/>
                    <a:pt x="1191" y="88"/>
                    <a:pt x="1191" y="88"/>
                  </a:cubicBezTo>
                  <a:cubicBezTo>
                    <a:pt x="1191" y="88"/>
                    <a:pt x="1177" y="92"/>
                    <a:pt x="1175" y="93"/>
                  </a:cubicBezTo>
                  <a:cubicBezTo>
                    <a:pt x="1175" y="93"/>
                    <a:pt x="1175" y="93"/>
                    <a:pt x="1175" y="93"/>
                  </a:cubicBezTo>
                  <a:cubicBezTo>
                    <a:pt x="1173" y="93"/>
                    <a:pt x="1163" y="88"/>
                    <a:pt x="1154" y="84"/>
                  </a:cubicBezTo>
                  <a:cubicBezTo>
                    <a:pt x="1145" y="79"/>
                    <a:pt x="1158" y="74"/>
                    <a:pt x="1151" y="74"/>
                  </a:cubicBezTo>
                  <a:cubicBezTo>
                    <a:pt x="1144" y="74"/>
                    <a:pt x="1120" y="70"/>
                    <a:pt x="1115" y="69"/>
                  </a:cubicBezTo>
                  <a:cubicBezTo>
                    <a:pt x="1114" y="69"/>
                    <a:pt x="1114" y="69"/>
                    <a:pt x="1113" y="69"/>
                  </a:cubicBezTo>
                  <a:cubicBezTo>
                    <a:pt x="1110" y="69"/>
                    <a:pt x="1107" y="71"/>
                    <a:pt x="1104" y="74"/>
                  </a:cubicBezTo>
                  <a:cubicBezTo>
                    <a:pt x="1103" y="76"/>
                    <a:pt x="1102" y="77"/>
                    <a:pt x="1102" y="77"/>
                  </a:cubicBezTo>
                  <a:cubicBezTo>
                    <a:pt x="1101" y="77"/>
                    <a:pt x="1100" y="76"/>
                    <a:pt x="1098" y="74"/>
                  </a:cubicBezTo>
                  <a:cubicBezTo>
                    <a:pt x="1094" y="71"/>
                    <a:pt x="1091" y="69"/>
                    <a:pt x="1089" y="69"/>
                  </a:cubicBezTo>
                  <a:cubicBezTo>
                    <a:pt x="1086" y="68"/>
                    <a:pt x="1081" y="68"/>
                    <a:pt x="1081" y="68"/>
                  </a:cubicBezTo>
                  <a:cubicBezTo>
                    <a:pt x="1081" y="68"/>
                    <a:pt x="1081" y="68"/>
                    <a:pt x="1080" y="68"/>
                  </a:cubicBezTo>
                  <a:cubicBezTo>
                    <a:pt x="1079" y="68"/>
                    <a:pt x="1076" y="68"/>
                    <a:pt x="1071" y="71"/>
                  </a:cubicBezTo>
                  <a:cubicBezTo>
                    <a:pt x="1063" y="75"/>
                    <a:pt x="1075" y="81"/>
                    <a:pt x="1075" y="81"/>
                  </a:cubicBezTo>
                  <a:cubicBezTo>
                    <a:pt x="1075" y="81"/>
                    <a:pt x="1051" y="84"/>
                    <a:pt x="1049" y="85"/>
                  </a:cubicBezTo>
                  <a:cubicBezTo>
                    <a:pt x="1047" y="86"/>
                    <a:pt x="1040" y="87"/>
                    <a:pt x="1040" y="87"/>
                  </a:cubicBezTo>
                  <a:cubicBezTo>
                    <a:pt x="1040" y="87"/>
                    <a:pt x="1041" y="84"/>
                    <a:pt x="1046" y="83"/>
                  </a:cubicBezTo>
                  <a:cubicBezTo>
                    <a:pt x="1051" y="82"/>
                    <a:pt x="1053" y="74"/>
                    <a:pt x="1060" y="71"/>
                  </a:cubicBezTo>
                  <a:cubicBezTo>
                    <a:pt x="1067" y="67"/>
                    <a:pt x="1076" y="63"/>
                    <a:pt x="1087" y="54"/>
                  </a:cubicBezTo>
                  <a:cubicBezTo>
                    <a:pt x="1099" y="44"/>
                    <a:pt x="1093" y="44"/>
                    <a:pt x="1098" y="42"/>
                  </a:cubicBezTo>
                  <a:cubicBezTo>
                    <a:pt x="1104" y="39"/>
                    <a:pt x="1094" y="25"/>
                    <a:pt x="1094" y="24"/>
                  </a:cubicBezTo>
                  <a:cubicBezTo>
                    <a:pt x="1094" y="22"/>
                    <a:pt x="1068" y="17"/>
                    <a:pt x="1063" y="17"/>
                  </a:cubicBezTo>
                  <a:cubicBezTo>
                    <a:pt x="1063" y="17"/>
                    <a:pt x="1063" y="17"/>
                    <a:pt x="1063" y="17"/>
                  </a:cubicBezTo>
                  <a:cubicBezTo>
                    <a:pt x="1059" y="17"/>
                    <a:pt x="1043" y="17"/>
                    <a:pt x="1043" y="17"/>
                  </a:cubicBezTo>
                  <a:cubicBezTo>
                    <a:pt x="1043" y="17"/>
                    <a:pt x="1040" y="15"/>
                    <a:pt x="1034" y="13"/>
                  </a:cubicBezTo>
                  <a:cubicBezTo>
                    <a:pt x="1029" y="12"/>
                    <a:pt x="1030" y="9"/>
                    <a:pt x="1030" y="9"/>
                  </a:cubicBezTo>
                  <a:cubicBezTo>
                    <a:pt x="1030" y="9"/>
                    <a:pt x="1027" y="5"/>
                    <a:pt x="1027" y="3"/>
                  </a:cubicBezTo>
                  <a:cubicBezTo>
                    <a:pt x="1027" y="2"/>
                    <a:pt x="1011" y="2"/>
                    <a:pt x="1004" y="0"/>
                  </a:cubicBezTo>
                  <a:cubicBezTo>
                    <a:pt x="1004" y="0"/>
                    <a:pt x="1003" y="0"/>
                    <a:pt x="100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87">
              <a:extLst>
                <a:ext uri="{FF2B5EF4-FFF2-40B4-BE49-F238E27FC236}">
                  <a16:creationId xmlns="" xmlns:a16="http://schemas.microsoft.com/office/drawing/2014/main" id="{6C577F4E-758C-4604-AADA-4969F32661C6}"/>
                </a:ext>
              </a:extLst>
            </p:cNvPr>
            <p:cNvSpPr>
              <a:spLocks/>
            </p:cNvSpPr>
            <p:nvPr/>
          </p:nvSpPr>
          <p:spPr bwMode="auto">
            <a:xfrm>
              <a:off x="6639984" y="448671"/>
              <a:ext cx="438151" cy="228376"/>
            </a:xfrm>
            <a:custGeom>
              <a:avLst/>
              <a:gdLst>
                <a:gd name="T0" fmla="*/ 2147483646 w 155"/>
                <a:gd name="T1" fmla="*/ 2147483646 h 81"/>
                <a:gd name="T2" fmla="*/ 2147483646 w 155"/>
                <a:gd name="T3" fmla="*/ 2147483646 h 81"/>
                <a:gd name="T4" fmla="*/ 2147483646 w 155"/>
                <a:gd name="T5" fmla="*/ 2147483646 h 81"/>
                <a:gd name="T6" fmla="*/ 2147483646 w 155"/>
                <a:gd name="T7" fmla="*/ 2147483646 h 81"/>
                <a:gd name="T8" fmla="*/ 2147483646 w 155"/>
                <a:gd name="T9" fmla="*/ 2147483646 h 81"/>
                <a:gd name="T10" fmla="*/ 2147483646 w 155"/>
                <a:gd name="T11" fmla="*/ 2147483646 h 81"/>
                <a:gd name="T12" fmla="*/ 2147483646 w 155"/>
                <a:gd name="T13" fmla="*/ 2147483646 h 81"/>
                <a:gd name="T14" fmla="*/ 2147483646 w 155"/>
                <a:gd name="T15" fmla="*/ 2147483646 h 81"/>
                <a:gd name="T16" fmla="*/ 2147483646 w 155"/>
                <a:gd name="T17" fmla="*/ 2147483646 h 81"/>
                <a:gd name="T18" fmla="*/ 2147483646 w 155"/>
                <a:gd name="T19" fmla="*/ 2147483646 h 81"/>
                <a:gd name="T20" fmla="*/ 2147483646 w 155"/>
                <a:gd name="T21" fmla="*/ 2147483646 h 81"/>
                <a:gd name="T22" fmla="*/ 2147483646 w 155"/>
                <a:gd name="T23" fmla="*/ 2147483646 h 81"/>
                <a:gd name="T24" fmla="*/ 2147483646 w 155"/>
                <a:gd name="T25" fmla="*/ 2147483646 h 81"/>
                <a:gd name="T26" fmla="*/ 2147483646 w 155"/>
                <a:gd name="T27" fmla="*/ 2147483646 h 81"/>
                <a:gd name="T28" fmla="*/ 2147483646 w 155"/>
                <a:gd name="T29" fmla="*/ 2147483646 h 81"/>
                <a:gd name="T30" fmla="*/ 2147483646 w 155"/>
                <a:gd name="T31" fmla="*/ 2147483646 h 81"/>
                <a:gd name="T32" fmla="*/ 2147483646 w 155"/>
                <a:gd name="T33" fmla="*/ 2147483646 h 81"/>
                <a:gd name="T34" fmla="*/ 2147483646 w 155"/>
                <a:gd name="T35" fmla="*/ 2147483646 h 81"/>
                <a:gd name="T36" fmla="*/ 2147483646 w 155"/>
                <a:gd name="T37" fmla="*/ 2147483646 h 81"/>
                <a:gd name="T38" fmla="*/ 2147483646 w 155"/>
                <a:gd name="T39" fmla="*/ 2147483646 h 81"/>
                <a:gd name="T40" fmla="*/ 2147483646 w 155"/>
                <a:gd name="T41" fmla="*/ 2147483646 h 81"/>
                <a:gd name="T42" fmla="*/ 2147483646 w 155"/>
                <a:gd name="T43" fmla="*/ 2147483646 h 81"/>
                <a:gd name="T44" fmla="*/ 2147483646 w 155"/>
                <a:gd name="T45" fmla="*/ 2147483646 h 81"/>
                <a:gd name="T46" fmla="*/ 2147483646 w 155"/>
                <a:gd name="T47" fmla="*/ 2147483646 h 81"/>
                <a:gd name="T48" fmla="*/ 2147483646 w 155"/>
                <a:gd name="T49" fmla="*/ 2147483646 h 81"/>
                <a:gd name="T50" fmla="*/ 2147483646 w 155"/>
                <a:gd name="T51" fmla="*/ 2147483646 h 81"/>
                <a:gd name="T52" fmla="*/ 2147483646 w 155"/>
                <a:gd name="T53" fmla="*/ 2147483646 h 81"/>
                <a:gd name="T54" fmla="*/ 2147483646 w 155"/>
                <a:gd name="T55" fmla="*/ 2147483646 h 81"/>
                <a:gd name="T56" fmla="*/ 2147483646 w 155"/>
                <a:gd name="T57" fmla="*/ 2147483646 h 81"/>
                <a:gd name="T58" fmla="*/ 2147483646 w 155"/>
                <a:gd name="T59" fmla="*/ 2147483646 h 81"/>
                <a:gd name="T60" fmla="*/ 2147483646 w 155"/>
                <a:gd name="T61" fmla="*/ 2147483646 h 81"/>
                <a:gd name="T62" fmla="*/ 2147483646 w 155"/>
                <a:gd name="T63" fmla="*/ 2147483646 h 81"/>
                <a:gd name="T64" fmla="*/ 2147483646 w 155"/>
                <a:gd name="T65" fmla="*/ 2147483646 h 81"/>
                <a:gd name="T66" fmla="*/ 2147483646 w 155"/>
                <a:gd name="T67" fmla="*/ 2147483646 h 81"/>
                <a:gd name="T68" fmla="*/ 2147483646 w 155"/>
                <a:gd name="T69" fmla="*/ 2147483646 h 81"/>
                <a:gd name="T70" fmla="*/ 2147483646 w 155"/>
                <a:gd name="T71" fmla="*/ 2147483646 h 81"/>
                <a:gd name="T72" fmla="*/ 2147483646 w 155"/>
                <a:gd name="T73" fmla="*/ 2147483646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5" h="81">
                  <a:moveTo>
                    <a:pt x="77" y="0"/>
                  </a:moveTo>
                  <a:cubicBezTo>
                    <a:pt x="77" y="0"/>
                    <a:pt x="77" y="1"/>
                    <a:pt x="76" y="1"/>
                  </a:cubicBezTo>
                  <a:cubicBezTo>
                    <a:pt x="74" y="2"/>
                    <a:pt x="67" y="5"/>
                    <a:pt x="67" y="6"/>
                  </a:cubicBezTo>
                  <a:cubicBezTo>
                    <a:pt x="68" y="8"/>
                    <a:pt x="76" y="13"/>
                    <a:pt x="76" y="13"/>
                  </a:cubicBezTo>
                  <a:cubicBezTo>
                    <a:pt x="76" y="13"/>
                    <a:pt x="80" y="15"/>
                    <a:pt x="85" y="20"/>
                  </a:cubicBezTo>
                  <a:cubicBezTo>
                    <a:pt x="90" y="25"/>
                    <a:pt x="89" y="30"/>
                    <a:pt x="86" y="30"/>
                  </a:cubicBezTo>
                  <a:cubicBezTo>
                    <a:pt x="85" y="30"/>
                    <a:pt x="85" y="30"/>
                    <a:pt x="84" y="30"/>
                  </a:cubicBezTo>
                  <a:cubicBezTo>
                    <a:pt x="79" y="28"/>
                    <a:pt x="78" y="27"/>
                    <a:pt x="76" y="26"/>
                  </a:cubicBezTo>
                  <a:cubicBezTo>
                    <a:pt x="74" y="25"/>
                    <a:pt x="78" y="26"/>
                    <a:pt x="82" y="23"/>
                  </a:cubicBezTo>
                  <a:cubicBezTo>
                    <a:pt x="85" y="21"/>
                    <a:pt x="69" y="14"/>
                    <a:pt x="62" y="14"/>
                  </a:cubicBezTo>
                  <a:cubicBezTo>
                    <a:pt x="61" y="14"/>
                    <a:pt x="61" y="14"/>
                    <a:pt x="60" y="14"/>
                  </a:cubicBezTo>
                  <a:cubicBezTo>
                    <a:pt x="60" y="14"/>
                    <a:pt x="59" y="14"/>
                    <a:pt x="58" y="14"/>
                  </a:cubicBezTo>
                  <a:cubicBezTo>
                    <a:pt x="53" y="14"/>
                    <a:pt x="48" y="9"/>
                    <a:pt x="48" y="9"/>
                  </a:cubicBezTo>
                  <a:cubicBezTo>
                    <a:pt x="48" y="9"/>
                    <a:pt x="48" y="9"/>
                    <a:pt x="50" y="13"/>
                  </a:cubicBezTo>
                  <a:cubicBezTo>
                    <a:pt x="53" y="17"/>
                    <a:pt x="47" y="16"/>
                    <a:pt x="42" y="18"/>
                  </a:cubicBezTo>
                  <a:cubicBezTo>
                    <a:pt x="40" y="19"/>
                    <a:pt x="39" y="19"/>
                    <a:pt x="39" y="19"/>
                  </a:cubicBezTo>
                  <a:cubicBezTo>
                    <a:pt x="37" y="19"/>
                    <a:pt x="37" y="17"/>
                    <a:pt x="35" y="17"/>
                  </a:cubicBezTo>
                  <a:cubicBezTo>
                    <a:pt x="35" y="17"/>
                    <a:pt x="34" y="17"/>
                    <a:pt x="33" y="17"/>
                  </a:cubicBezTo>
                  <a:cubicBezTo>
                    <a:pt x="28" y="17"/>
                    <a:pt x="20" y="17"/>
                    <a:pt x="20" y="17"/>
                  </a:cubicBezTo>
                  <a:cubicBezTo>
                    <a:pt x="20" y="17"/>
                    <a:pt x="18" y="16"/>
                    <a:pt x="15" y="16"/>
                  </a:cubicBezTo>
                  <a:cubicBezTo>
                    <a:pt x="13" y="16"/>
                    <a:pt x="10" y="17"/>
                    <a:pt x="9" y="19"/>
                  </a:cubicBezTo>
                  <a:cubicBezTo>
                    <a:pt x="6" y="24"/>
                    <a:pt x="7" y="26"/>
                    <a:pt x="7" y="26"/>
                  </a:cubicBezTo>
                  <a:cubicBezTo>
                    <a:pt x="7" y="26"/>
                    <a:pt x="10" y="29"/>
                    <a:pt x="16" y="37"/>
                  </a:cubicBezTo>
                  <a:cubicBezTo>
                    <a:pt x="18" y="39"/>
                    <a:pt x="17" y="40"/>
                    <a:pt x="16" y="40"/>
                  </a:cubicBezTo>
                  <a:cubicBezTo>
                    <a:pt x="15" y="40"/>
                    <a:pt x="12" y="39"/>
                    <a:pt x="10" y="38"/>
                  </a:cubicBezTo>
                  <a:cubicBezTo>
                    <a:pt x="7" y="37"/>
                    <a:pt x="4" y="36"/>
                    <a:pt x="3" y="36"/>
                  </a:cubicBezTo>
                  <a:cubicBezTo>
                    <a:pt x="3" y="36"/>
                    <a:pt x="2" y="36"/>
                    <a:pt x="2" y="36"/>
                  </a:cubicBezTo>
                  <a:cubicBezTo>
                    <a:pt x="0" y="38"/>
                    <a:pt x="6" y="44"/>
                    <a:pt x="12" y="49"/>
                  </a:cubicBezTo>
                  <a:cubicBezTo>
                    <a:pt x="16" y="52"/>
                    <a:pt x="17" y="53"/>
                    <a:pt x="18" y="53"/>
                  </a:cubicBezTo>
                  <a:cubicBezTo>
                    <a:pt x="19" y="53"/>
                    <a:pt x="19" y="53"/>
                    <a:pt x="21" y="53"/>
                  </a:cubicBezTo>
                  <a:cubicBezTo>
                    <a:pt x="24" y="52"/>
                    <a:pt x="20" y="51"/>
                    <a:pt x="20" y="48"/>
                  </a:cubicBezTo>
                  <a:cubicBezTo>
                    <a:pt x="20" y="47"/>
                    <a:pt x="22" y="47"/>
                    <a:pt x="23" y="47"/>
                  </a:cubicBezTo>
                  <a:cubicBezTo>
                    <a:pt x="27" y="47"/>
                    <a:pt x="33" y="49"/>
                    <a:pt x="36" y="51"/>
                  </a:cubicBezTo>
                  <a:cubicBezTo>
                    <a:pt x="39" y="53"/>
                    <a:pt x="38" y="53"/>
                    <a:pt x="35" y="53"/>
                  </a:cubicBezTo>
                  <a:cubicBezTo>
                    <a:pt x="33" y="53"/>
                    <a:pt x="31" y="53"/>
                    <a:pt x="30" y="53"/>
                  </a:cubicBezTo>
                  <a:cubicBezTo>
                    <a:pt x="24" y="53"/>
                    <a:pt x="29" y="59"/>
                    <a:pt x="31" y="60"/>
                  </a:cubicBezTo>
                  <a:cubicBezTo>
                    <a:pt x="32" y="62"/>
                    <a:pt x="35" y="63"/>
                    <a:pt x="39" y="68"/>
                  </a:cubicBezTo>
                  <a:cubicBezTo>
                    <a:pt x="43" y="73"/>
                    <a:pt x="49" y="77"/>
                    <a:pt x="52" y="80"/>
                  </a:cubicBezTo>
                  <a:cubicBezTo>
                    <a:pt x="53" y="81"/>
                    <a:pt x="53" y="81"/>
                    <a:pt x="54" y="81"/>
                  </a:cubicBezTo>
                  <a:cubicBezTo>
                    <a:pt x="57" y="81"/>
                    <a:pt x="60" y="77"/>
                    <a:pt x="60" y="77"/>
                  </a:cubicBezTo>
                  <a:cubicBezTo>
                    <a:pt x="60" y="77"/>
                    <a:pt x="66" y="58"/>
                    <a:pt x="72" y="56"/>
                  </a:cubicBezTo>
                  <a:cubicBezTo>
                    <a:pt x="78" y="54"/>
                    <a:pt x="79" y="52"/>
                    <a:pt x="83" y="43"/>
                  </a:cubicBezTo>
                  <a:cubicBezTo>
                    <a:pt x="83" y="43"/>
                    <a:pt x="87" y="46"/>
                    <a:pt x="88" y="47"/>
                  </a:cubicBezTo>
                  <a:cubicBezTo>
                    <a:pt x="90" y="49"/>
                    <a:pt x="93" y="52"/>
                    <a:pt x="97" y="54"/>
                  </a:cubicBezTo>
                  <a:cubicBezTo>
                    <a:pt x="101" y="56"/>
                    <a:pt x="90" y="65"/>
                    <a:pt x="93" y="67"/>
                  </a:cubicBezTo>
                  <a:cubicBezTo>
                    <a:pt x="96" y="69"/>
                    <a:pt x="96" y="67"/>
                    <a:pt x="101" y="70"/>
                  </a:cubicBezTo>
                  <a:cubicBezTo>
                    <a:pt x="103" y="71"/>
                    <a:pt x="105" y="71"/>
                    <a:pt x="107" y="71"/>
                  </a:cubicBezTo>
                  <a:cubicBezTo>
                    <a:pt x="112" y="71"/>
                    <a:pt x="118" y="69"/>
                    <a:pt x="117" y="66"/>
                  </a:cubicBezTo>
                  <a:cubicBezTo>
                    <a:pt x="117" y="62"/>
                    <a:pt x="119" y="61"/>
                    <a:pt x="122" y="61"/>
                  </a:cubicBezTo>
                  <a:cubicBezTo>
                    <a:pt x="126" y="60"/>
                    <a:pt x="127" y="59"/>
                    <a:pt x="128" y="59"/>
                  </a:cubicBezTo>
                  <a:cubicBezTo>
                    <a:pt x="129" y="59"/>
                    <a:pt x="108" y="42"/>
                    <a:pt x="108" y="42"/>
                  </a:cubicBezTo>
                  <a:cubicBezTo>
                    <a:pt x="103" y="42"/>
                    <a:pt x="103" y="42"/>
                    <a:pt x="103" y="42"/>
                  </a:cubicBezTo>
                  <a:cubicBezTo>
                    <a:pt x="103" y="42"/>
                    <a:pt x="100" y="34"/>
                    <a:pt x="99" y="30"/>
                  </a:cubicBezTo>
                  <a:cubicBezTo>
                    <a:pt x="99" y="27"/>
                    <a:pt x="98" y="26"/>
                    <a:pt x="101" y="26"/>
                  </a:cubicBezTo>
                  <a:cubicBezTo>
                    <a:pt x="103" y="26"/>
                    <a:pt x="108" y="27"/>
                    <a:pt x="117" y="28"/>
                  </a:cubicBezTo>
                  <a:cubicBezTo>
                    <a:pt x="119" y="28"/>
                    <a:pt x="122" y="28"/>
                    <a:pt x="123" y="28"/>
                  </a:cubicBezTo>
                  <a:cubicBezTo>
                    <a:pt x="128" y="28"/>
                    <a:pt x="131" y="27"/>
                    <a:pt x="133" y="27"/>
                  </a:cubicBezTo>
                  <a:cubicBezTo>
                    <a:pt x="135" y="26"/>
                    <a:pt x="136" y="25"/>
                    <a:pt x="138" y="25"/>
                  </a:cubicBezTo>
                  <a:cubicBezTo>
                    <a:pt x="138" y="25"/>
                    <a:pt x="139" y="25"/>
                    <a:pt x="140" y="25"/>
                  </a:cubicBezTo>
                  <a:cubicBezTo>
                    <a:pt x="141" y="25"/>
                    <a:pt x="141" y="26"/>
                    <a:pt x="142" y="26"/>
                  </a:cubicBezTo>
                  <a:cubicBezTo>
                    <a:pt x="147" y="26"/>
                    <a:pt x="148" y="18"/>
                    <a:pt x="152" y="18"/>
                  </a:cubicBezTo>
                  <a:cubicBezTo>
                    <a:pt x="155" y="17"/>
                    <a:pt x="150" y="10"/>
                    <a:pt x="148" y="10"/>
                  </a:cubicBezTo>
                  <a:cubicBezTo>
                    <a:pt x="148" y="10"/>
                    <a:pt x="148" y="10"/>
                    <a:pt x="148" y="10"/>
                  </a:cubicBezTo>
                  <a:cubicBezTo>
                    <a:pt x="147" y="10"/>
                    <a:pt x="147" y="10"/>
                    <a:pt x="147" y="10"/>
                  </a:cubicBezTo>
                  <a:cubicBezTo>
                    <a:pt x="145" y="10"/>
                    <a:pt x="142" y="8"/>
                    <a:pt x="139" y="7"/>
                  </a:cubicBezTo>
                  <a:cubicBezTo>
                    <a:pt x="136" y="6"/>
                    <a:pt x="130" y="3"/>
                    <a:pt x="118" y="3"/>
                  </a:cubicBezTo>
                  <a:cubicBezTo>
                    <a:pt x="117" y="3"/>
                    <a:pt x="116" y="3"/>
                    <a:pt x="116" y="3"/>
                  </a:cubicBezTo>
                  <a:cubicBezTo>
                    <a:pt x="102" y="3"/>
                    <a:pt x="110" y="5"/>
                    <a:pt x="110" y="7"/>
                  </a:cubicBezTo>
                  <a:cubicBezTo>
                    <a:pt x="110" y="7"/>
                    <a:pt x="110" y="7"/>
                    <a:pt x="110" y="7"/>
                  </a:cubicBezTo>
                  <a:cubicBezTo>
                    <a:pt x="109" y="7"/>
                    <a:pt x="107" y="6"/>
                    <a:pt x="105" y="5"/>
                  </a:cubicBezTo>
                  <a:cubicBezTo>
                    <a:pt x="102" y="4"/>
                    <a:pt x="100" y="3"/>
                    <a:pt x="97" y="3"/>
                  </a:cubicBezTo>
                  <a:cubicBezTo>
                    <a:pt x="97" y="3"/>
                    <a:pt x="96" y="3"/>
                    <a:pt x="96" y="3"/>
                  </a:cubicBezTo>
                  <a:cubicBezTo>
                    <a:pt x="95" y="4"/>
                    <a:pt x="94" y="4"/>
                    <a:pt x="93" y="4"/>
                  </a:cubicBezTo>
                  <a:cubicBezTo>
                    <a:pt x="91" y="4"/>
                    <a:pt x="88" y="3"/>
                    <a:pt x="85" y="2"/>
                  </a:cubicBezTo>
                  <a:cubicBezTo>
                    <a:pt x="82" y="1"/>
                    <a:pt x="79" y="0"/>
                    <a:pt x="77"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39" name="Freeform 88">
              <a:extLst>
                <a:ext uri="{FF2B5EF4-FFF2-40B4-BE49-F238E27FC236}">
                  <a16:creationId xmlns="" xmlns:a16="http://schemas.microsoft.com/office/drawing/2014/main" id="{A379EEC5-D9BA-4CF3-A369-D07435BBD750}"/>
                </a:ext>
              </a:extLst>
            </p:cNvPr>
            <p:cNvSpPr>
              <a:spLocks/>
            </p:cNvSpPr>
            <p:nvPr/>
          </p:nvSpPr>
          <p:spPr bwMode="auto">
            <a:xfrm>
              <a:off x="7651751" y="655901"/>
              <a:ext cx="436033" cy="353138"/>
            </a:xfrm>
            <a:custGeom>
              <a:avLst/>
              <a:gdLst>
                <a:gd name="T0" fmla="*/ 2147483646 w 154"/>
                <a:gd name="T1" fmla="*/ 0 h 125"/>
                <a:gd name="T2" fmla="*/ 2147483646 w 154"/>
                <a:gd name="T3" fmla="*/ 2147483646 h 125"/>
                <a:gd name="T4" fmla="*/ 2147483646 w 154"/>
                <a:gd name="T5" fmla="*/ 2147483646 h 125"/>
                <a:gd name="T6" fmla="*/ 2147483646 w 154"/>
                <a:gd name="T7" fmla="*/ 2147483646 h 125"/>
                <a:gd name="T8" fmla="*/ 2147483646 w 154"/>
                <a:gd name="T9" fmla="*/ 2147483646 h 125"/>
                <a:gd name="T10" fmla="*/ 2147483646 w 154"/>
                <a:gd name="T11" fmla="*/ 2147483646 h 125"/>
                <a:gd name="T12" fmla="*/ 2147483646 w 154"/>
                <a:gd name="T13" fmla="*/ 2147483646 h 125"/>
                <a:gd name="T14" fmla="*/ 2147483646 w 154"/>
                <a:gd name="T15" fmla="*/ 2147483646 h 125"/>
                <a:gd name="T16" fmla="*/ 2147483646 w 154"/>
                <a:gd name="T17" fmla="*/ 2147483646 h 125"/>
                <a:gd name="T18" fmla="*/ 2147483646 w 154"/>
                <a:gd name="T19" fmla="*/ 2147483646 h 125"/>
                <a:gd name="T20" fmla="*/ 2147483646 w 154"/>
                <a:gd name="T21" fmla="*/ 2147483646 h 125"/>
                <a:gd name="T22" fmla="*/ 2147483646 w 154"/>
                <a:gd name="T23" fmla="*/ 2147483646 h 125"/>
                <a:gd name="T24" fmla="*/ 2147483646 w 154"/>
                <a:gd name="T25" fmla="*/ 2147483646 h 125"/>
                <a:gd name="T26" fmla="*/ 2147483646 w 154"/>
                <a:gd name="T27" fmla="*/ 2147483646 h 125"/>
                <a:gd name="T28" fmla="*/ 2147483646 w 154"/>
                <a:gd name="T29" fmla="*/ 2147483646 h 125"/>
                <a:gd name="T30" fmla="*/ 2147483646 w 154"/>
                <a:gd name="T31" fmla="*/ 2147483646 h 125"/>
                <a:gd name="T32" fmla="*/ 2147483646 w 154"/>
                <a:gd name="T33" fmla="*/ 2147483646 h 125"/>
                <a:gd name="T34" fmla="*/ 2147483646 w 154"/>
                <a:gd name="T35" fmla="*/ 2147483646 h 125"/>
                <a:gd name="T36" fmla="*/ 2147483646 w 154"/>
                <a:gd name="T37" fmla="*/ 2147483646 h 125"/>
                <a:gd name="T38" fmla="*/ 2147483646 w 154"/>
                <a:gd name="T39" fmla="*/ 2147483646 h 125"/>
                <a:gd name="T40" fmla="*/ 2147483646 w 154"/>
                <a:gd name="T41" fmla="*/ 2147483646 h 125"/>
                <a:gd name="T42" fmla="*/ 2147483646 w 154"/>
                <a:gd name="T43" fmla="*/ 2147483646 h 125"/>
                <a:gd name="T44" fmla="*/ 2147483646 w 154"/>
                <a:gd name="T45" fmla="*/ 2147483646 h 125"/>
                <a:gd name="T46" fmla="*/ 2147483646 w 154"/>
                <a:gd name="T47" fmla="*/ 2147483646 h 125"/>
                <a:gd name="T48" fmla="*/ 2147483646 w 154"/>
                <a:gd name="T49" fmla="*/ 2147483646 h 125"/>
                <a:gd name="T50" fmla="*/ 2147483646 w 154"/>
                <a:gd name="T51" fmla="*/ 2147483646 h 125"/>
                <a:gd name="T52" fmla="*/ 2147483646 w 154"/>
                <a:gd name="T53" fmla="*/ 2147483646 h 125"/>
                <a:gd name="T54" fmla="*/ 2147483646 w 154"/>
                <a:gd name="T55" fmla="*/ 2147483646 h 125"/>
                <a:gd name="T56" fmla="*/ 2147483646 w 154"/>
                <a:gd name="T57" fmla="*/ 2147483646 h 125"/>
                <a:gd name="T58" fmla="*/ 2147483646 w 154"/>
                <a:gd name="T59" fmla="*/ 2147483646 h 125"/>
                <a:gd name="T60" fmla="*/ 2147483646 w 154"/>
                <a:gd name="T61" fmla="*/ 2147483646 h 125"/>
                <a:gd name="T62" fmla="*/ 2147483646 w 154"/>
                <a:gd name="T63" fmla="*/ 2147483646 h 125"/>
                <a:gd name="T64" fmla="*/ 2147483646 w 154"/>
                <a:gd name="T65" fmla="*/ 2147483646 h 125"/>
                <a:gd name="T66" fmla="*/ 2147483646 w 154"/>
                <a:gd name="T67" fmla="*/ 2147483646 h 125"/>
                <a:gd name="T68" fmla="*/ 2147483646 w 154"/>
                <a:gd name="T69" fmla="*/ 2147483646 h 125"/>
                <a:gd name="T70" fmla="*/ 2147483646 w 154"/>
                <a:gd name="T71" fmla="*/ 2147483646 h 125"/>
                <a:gd name="T72" fmla="*/ 2147483646 w 154"/>
                <a:gd name="T73" fmla="*/ 2147483646 h 125"/>
                <a:gd name="T74" fmla="*/ 2147483646 w 154"/>
                <a:gd name="T75" fmla="*/ 2147483646 h 125"/>
                <a:gd name="T76" fmla="*/ 2147483646 w 154"/>
                <a:gd name="T77" fmla="*/ 2147483646 h 125"/>
                <a:gd name="T78" fmla="*/ 2147483646 w 154"/>
                <a:gd name="T79" fmla="*/ 2147483646 h 125"/>
                <a:gd name="T80" fmla="*/ 2147483646 w 154"/>
                <a:gd name="T81" fmla="*/ 2147483646 h 125"/>
                <a:gd name="T82" fmla="*/ 2147483646 w 154"/>
                <a:gd name="T83" fmla="*/ 2147483646 h 125"/>
                <a:gd name="T84" fmla="*/ 2147483646 w 154"/>
                <a:gd name="T85" fmla="*/ 2147483646 h 125"/>
                <a:gd name="T86" fmla="*/ 2147483646 w 154"/>
                <a:gd name="T87" fmla="*/ 2147483646 h 125"/>
                <a:gd name="T88" fmla="*/ 2147483646 w 154"/>
                <a:gd name="T89" fmla="*/ 2147483646 h 125"/>
                <a:gd name="T90" fmla="*/ 2147483646 w 154"/>
                <a:gd name="T91" fmla="*/ 2147483646 h 125"/>
                <a:gd name="T92" fmla="*/ 2147483646 w 154"/>
                <a:gd name="T93" fmla="*/ 2147483646 h 125"/>
                <a:gd name="T94" fmla="*/ 2147483646 w 154"/>
                <a:gd name="T95" fmla="*/ 0 h 1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54" h="125">
                  <a:moveTo>
                    <a:pt x="143" y="0"/>
                  </a:moveTo>
                  <a:cubicBezTo>
                    <a:pt x="138" y="0"/>
                    <a:pt x="132" y="1"/>
                    <a:pt x="130" y="3"/>
                  </a:cubicBezTo>
                  <a:cubicBezTo>
                    <a:pt x="125" y="6"/>
                    <a:pt x="124" y="7"/>
                    <a:pt x="120" y="9"/>
                  </a:cubicBezTo>
                  <a:cubicBezTo>
                    <a:pt x="117" y="12"/>
                    <a:pt x="107" y="13"/>
                    <a:pt x="105" y="13"/>
                  </a:cubicBezTo>
                  <a:cubicBezTo>
                    <a:pt x="104" y="13"/>
                    <a:pt x="95" y="12"/>
                    <a:pt x="88" y="12"/>
                  </a:cubicBezTo>
                  <a:cubicBezTo>
                    <a:pt x="85" y="12"/>
                    <a:pt x="82" y="13"/>
                    <a:pt x="81" y="13"/>
                  </a:cubicBezTo>
                  <a:cubicBezTo>
                    <a:pt x="77" y="15"/>
                    <a:pt x="61" y="28"/>
                    <a:pt x="58" y="30"/>
                  </a:cubicBezTo>
                  <a:cubicBezTo>
                    <a:pt x="57" y="31"/>
                    <a:pt x="52" y="32"/>
                    <a:pt x="48" y="32"/>
                  </a:cubicBezTo>
                  <a:cubicBezTo>
                    <a:pt x="47" y="32"/>
                    <a:pt x="46" y="32"/>
                    <a:pt x="45" y="32"/>
                  </a:cubicBezTo>
                  <a:cubicBezTo>
                    <a:pt x="43" y="32"/>
                    <a:pt x="42" y="32"/>
                    <a:pt x="41" y="32"/>
                  </a:cubicBezTo>
                  <a:cubicBezTo>
                    <a:pt x="41" y="32"/>
                    <a:pt x="40" y="32"/>
                    <a:pt x="40" y="32"/>
                  </a:cubicBezTo>
                  <a:cubicBezTo>
                    <a:pt x="38" y="32"/>
                    <a:pt x="40" y="41"/>
                    <a:pt x="40" y="41"/>
                  </a:cubicBezTo>
                  <a:cubicBezTo>
                    <a:pt x="40" y="41"/>
                    <a:pt x="41" y="49"/>
                    <a:pt x="41" y="52"/>
                  </a:cubicBezTo>
                  <a:cubicBezTo>
                    <a:pt x="42" y="55"/>
                    <a:pt x="28" y="57"/>
                    <a:pt x="24" y="58"/>
                  </a:cubicBezTo>
                  <a:cubicBezTo>
                    <a:pt x="19" y="59"/>
                    <a:pt x="24" y="62"/>
                    <a:pt x="27" y="64"/>
                  </a:cubicBezTo>
                  <a:cubicBezTo>
                    <a:pt x="29" y="67"/>
                    <a:pt x="30" y="67"/>
                    <a:pt x="32" y="67"/>
                  </a:cubicBezTo>
                  <a:cubicBezTo>
                    <a:pt x="33" y="68"/>
                    <a:pt x="30" y="72"/>
                    <a:pt x="26" y="72"/>
                  </a:cubicBezTo>
                  <a:cubicBezTo>
                    <a:pt x="26" y="72"/>
                    <a:pt x="26" y="72"/>
                    <a:pt x="25" y="72"/>
                  </a:cubicBezTo>
                  <a:cubicBezTo>
                    <a:pt x="24" y="71"/>
                    <a:pt x="24" y="71"/>
                    <a:pt x="23" y="71"/>
                  </a:cubicBezTo>
                  <a:cubicBezTo>
                    <a:pt x="21" y="71"/>
                    <a:pt x="20" y="73"/>
                    <a:pt x="20" y="73"/>
                  </a:cubicBezTo>
                  <a:cubicBezTo>
                    <a:pt x="20" y="73"/>
                    <a:pt x="19" y="80"/>
                    <a:pt x="18" y="88"/>
                  </a:cubicBezTo>
                  <a:cubicBezTo>
                    <a:pt x="17" y="97"/>
                    <a:pt x="18" y="88"/>
                    <a:pt x="6" y="102"/>
                  </a:cubicBezTo>
                  <a:cubicBezTo>
                    <a:pt x="1" y="108"/>
                    <a:pt x="0" y="109"/>
                    <a:pt x="2" y="109"/>
                  </a:cubicBezTo>
                  <a:cubicBezTo>
                    <a:pt x="2" y="109"/>
                    <a:pt x="3" y="109"/>
                    <a:pt x="4" y="109"/>
                  </a:cubicBezTo>
                  <a:cubicBezTo>
                    <a:pt x="5" y="109"/>
                    <a:pt x="6" y="109"/>
                    <a:pt x="7" y="109"/>
                  </a:cubicBezTo>
                  <a:cubicBezTo>
                    <a:pt x="8" y="109"/>
                    <a:pt x="9" y="109"/>
                    <a:pt x="10" y="110"/>
                  </a:cubicBezTo>
                  <a:cubicBezTo>
                    <a:pt x="11" y="111"/>
                    <a:pt x="13" y="112"/>
                    <a:pt x="15" y="112"/>
                  </a:cubicBezTo>
                  <a:cubicBezTo>
                    <a:pt x="16" y="112"/>
                    <a:pt x="17" y="111"/>
                    <a:pt x="18" y="111"/>
                  </a:cubicBezTo>
                  <a:cubicBezTo>
                    <a:pt x="18" y="111"/>
                    <a:pt x="19" y="111"/>
                    <a:pt x="20" y="111"/>
                  </a:cubicBezTo>
                  <a:cubicBezTo>
                    <a:pt x="23" y="111"/>
                    <a:pt x="26" y="112"/>
                    <a:pt x="28" y="115"/>
                  </a:cubicBezTo>
                  <a:cubicBezTo>
                    <a:pt x="32" y="123"/>
                    <a:pt x="40" y="120"/>
                    <a:pt x="53" y="123"/>
                  </a:cubicBezTo>
                  <a:cubicBezTo>
                    <a:pt x="55" y="124"/>
                    <a:pt x="57" y="125"/>
                    <a:pt x="59" y="125"/>
                  </a:cubicBezTo>
                  <a:cubicBezTo>
                    <a:pt x="63" y="125"/>
                    <a:pt x="58" y="120"/>
                    <a:pt x="60" y="119"/>
                  </a:cubicBezTo>
                  <a:cubicBezTo>
                    <a:pt x="60" y="115"/>
                    <a:pt x="60" y="115"/>
                    <a:pt x="60" y="115"/>
                  </a:cubicBezTo>
                  <a:cubicBezTo>
                    <a:pt x="60" y="115"/>
                    <a:pt x="48" y="110"/>
                    <a:pt x="43" y="104"/>
                  </a:cubicBezTo>
                  <a:cubicBezTo>
                    <a:pt x="38" y="98"/>
                    <a:pt x="41" y="91"/>
                    <a:pt x="44" y="90"/>
                  </a:cubicBezTo>
                  <a:cubicBezTo>
                    <a:pt x="46" y="88"/>
                    <a:pt x="48" y="76"/>
                    <a:pt x="48" y="76"/>
                  </a:cubicBezTo>
                  <a:cubicBezTo>
                    <a:pt x="48" y="76"/>
                    <a:pt x="52" y="72"/>
                    <a:pt x="52" y="70"/>
                  </a:cubicBezTo>
                  <a:cubicBezTo>
                    <a:pt x="51" y="68"/>
                    <a:pt x="56" y="64"/>
                    <a:pt x="58" y="62"/>
                  </a:cubicBezTo>
                  <a:cubicBezTo>
                    <a:pt x="60" y="60"/>
                    <a:pt x="60" y="54"/>
                    <a:pt x="63" y="48"/>
                  </a:cubicBezTo>
                  <a:cubicBezTo>
                    <a:pt x="67" y="43"/>
                    <a:pt x="75" y="43"/>
                    <a:pt x="88" y="40"/>
                  </a:cubicBezTo>
                  <a:cubicBezTo>
                    <a:pt x="102" y="38"/>
                    <a:pt x="95" y="31"/>
                    <a:pt x="105" y="28"/>
                  </a:cubicBezTo>
                  <a:cubicBezTo>
                    <a:pt x="116" y="26"/>
                    <a:pt x="115" y="23"/>
                    <a:pt x="120" y="22"/>
                  </a:cubicBezTo>
                  <a:cubicBezTo>
                    <a:pt x="125" y="21"/>
                    <a:pt x="142" y="19"/>
                    <a:pt x="147" y="15"/>
                  </a:cubicBezTo>
                  <a:cubicBezTo>
                    <a:pt x="150" y="11"/>
                    <a:pt x="151" y="11"/>
                    <a:pt x="152" y="11"/>
                  </a:cubicBezTo>
                  <a:cubicBezTo>
                    <a:pt x="152" y="11"/>
                    <a:pt x="152" y="11"/>
                    <a:pt x="152" y="11"/>
                  </a:cubicBezTo>
                  <a:cubicBezTo>
                    <a:pt x="152" y="11"/>
                    <a:pt x="154" y="5"/>
                    <a:pt x="153" y="2"/>
                  </a:cubicBezTo>
                  <a:cubicBezTo>
                    <a:pt x="153" y="1"/>
                    <a:pt x="149" y="0"/>
                    <a:pt x="14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0" name="Freeform 89">
              <a:extLst>
                <a:ext uri="{FF2B5EF4-FFF2-40B4-BE49-F238E27FC236}">
                  <a16:creationId xmlns="" xmlns:a16="http://schemas.microsoft.com/office/drawing/2014/main" id="{0FEAAD4F-70CA-40C0-AC44-19D1B89BC308}"/>
                </a:ext>
              </a:extLst>
            </p:cNvPr>
            <p:cNvSpPr>
              <a:spLocks/>
            </p:cNvSpPr>
            <p:nvPr/>
          </p:nvSpPr>
          <p:spPr bwMode="auto">
            <a:xfrm>
              <a:off x="7459133" y="414961"/>
              <a:ext cx="192617" cy="71895"/>
            </a:xfrm>
            <a:custGeom>
              <a:avLst/>
              <a:gdLst>
                <a:gd name="T0" fmla="*/ 32 w 68"/>
                <a:gd name="T1" fmla="*/ 0 h 25"/>
                <a:gd name="T2" fmla="*/ 17 w 68"/>
                <a:gd name="T3" fmla="*/ 5 h 25"/>
                <a:gd name="T4" fmla="*/ 11 w 68"/>
                <a:gd name="T5" fmla="*/ 9 h 25"/>
                <a:gd name="T6" fmla="*/ 11 w 68"/>
                <a:gd name="T7" fmla="*/ 4 h 25"/>
                <a:gd name="T8" fmla="*/ 7 w 68"/>
                <a:gd name="T9" fmla="*/ 4 h 25"/>
                <a:gd name="T10" fmla="*/ 4 w 68"/>
                <a:gd name="T11" fmla="*/ 5 h 25"/>
                <a:gd name="T12" fmla="*/ 3 w 68"/>
                <a:gd name="T13" fmla="*/ 11 h 25"/>
                <a:gd name="T14" fmla="*/ 17 w 68"/>
                <a:gd name="T15" fmla="*/ 17 h 25"/>
                <a:gd name="T16" fmla="*/ 22 w 68"/>
                <a:gd name="T17" fmla="*/ 17 h 25"/>
                <a:gd name="T18" fmla="*/ 29 w 68"/>
                <a:gd name="T19" fmla="*/ 16 h 25"/>
                <a:gd name="T20" fmla="*/ 41 w 68"/>
                <a:gd name="T21" fmla="*/ 22 h 25"/>
                <a:gd name="T22" fmla="*/ 50 w 68"/>
                <a:gd name="T23" fmla="*/ 25 h 25"/>
                <a:gd name="T24" fmla="*/ 52 w 68"/>
                <a:gd name="T25" fmla="*/ 25 h 25"/>
                <a:gd name="T26" fmla="*/ 55 w 68"/>
                <a:gd name="T27" fmla="*/ 25 h 25"/>
                <a:gd name="T28" fmla="*/ 61 w 68"/>
                <a:gd name="T29" fmla="*/ 25 h 25"/>
                <a:gd name="T30" fmla="*/ 61 w 68"/>
                <a:gd name="T31" fmla="*/ 20 h 25"/>
                <a:gd name="T32" fmla="*/ 64 w 68"/>
                <a:gd name="T33" fmla="*/ 9 h 25"/>
                <a:gd name="T34" fmla="*/ 48 w 68"/>
                <a:gd name="T35" fmla="*/ 0 h 25"/>
                <a:gd name="T36" fmla="*/ 41 w 68"/>
                <a:gd name="T37" fmla="*/ 4 h 25"/>
                <a:gd name="T38" fmla="*/ 39 w 68"/>
                <a:gd name="T39" fmla="*/ 5 h 25"/>
                <a:gd name="T40" fmla="*/ 37 w 68"/>
                <a:gd name="T41" fmla="*/ 1 h 25"/>
                <a:gd name="T42" fmla="*/ 32 w 68"/>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25">
                  <a:moveTo>
                    <a:pt x="32" y="0"/>
                  </a:moveTo>
                  <a:cubicBezTo>
                    <a:pt x="28" y="0"/>
                    <a:pt x="23" y="1"/>
                    <a:pt x="17" y="5"/>
                  </a:cubicBezTo>
                  <a:cubicBezTo>
                    <a:pt x="13" y="8"/>
                    <a:pt x="11" y="9"/>
                    <a:pt x="11" y="9"/>
                  </a:cubicBezTo>
                  <a:cubicBezTo>
                    <a:pt x="11" y="9"/>
                    <a:pt x="15" y="5"/>
                    <a:pt x="11" y="4"/>
                  </a:cubicBezTo>
                  <a:cubicBezTo>
                    <a:pt x="9" y="4"/>
                    <a:pt x="8" y="4"/>
                    <a:pt x="7" y="4"/>
                  </a:cubicBezTo>
                  <a:cubicBezTo>
                    <a:pt x="6" y="4"/>
                    <a:pt x="6" y="4"/>
                    <a:pt x="4" y="5"/>
                  </a:cubicBezTo>
                  <a:cubicBezTo>
                    <a:pt x="0" y="6"/>
                    <a:pt x="0" y="6"/>
                    <a:pt x="3" y="11"/>
                  </a:cubicBezTo>
                  <a:cubicBezTo>
                    <a:pt x="6" y="15"/>
                    <a:pt x="9" y="17"/>
                    <a:pt x="17" y="17"/>
                  </a:cubicBezTo>
                  <a:cubicBezTo>
                    <a:pt x="18" y="17"/>
                    <a:pt x="20" y="17"/>
                    <a:pt x="22" y="17"/>
                  </a:cubicBezTo>
                  <a:cubicBezTo>
                    <a:pt x="25" y="17"/>
                    <a:pt x="27" y="16"/>
                    <a:pt x="29" y="16"/>
                  </a:cubicBezTo>
                  <a:cubicBezTo>
                    <a:pt x="33" y="16"/>
                    <a:pt x="34" y="18"/>
                    <a:pt x="41" y="22"/>
                  </a:cubicBezTo>
                  <a:cubicBezTo>
                    <a:pt x="46" y="25"/>
                    <a:pt x="48" y="25"/>
                    <a:pt x="50" y="25"/>
                  </a:cubicBezTo>
                  <a:cubicBezTo>
                    <a:pt x="51" y="25"/>
                    <a:pt x="51" y="25"/>
                    <a:pt x="52" y="25"/>
                  </a:cubicBezTo>
                  <a:cubicBezTo>
                    <a:pt x="53" y="25"/>
                    <a:pt x="54" y="25"/>
                    <a:pt x="55" y="25"/>
                  </a:cubicBezTo>
                  <a:cubicBezTo>
                    <a:pt x="56" y="25"/>
                    <a:pt x="58" y="25"/>
                    <a:pt x="61" y="25"/>
                  </a:cubicBezTo>
                  <a:cubicBezTo>
                    <a:pt x="61" y="20"/>
                    <a:pt x="61" y="20"/>
                    <a:pt x="61" y="20"/>
                  </a:cubicBezTo>
                  <a:cubicBezTo>
                    <a:pt x="61" y="20"/>
                    <a:pt x="59" y="13"/>
                    <a:pt x="64" y="9"/>
                  </a:cubicBezTo>
                  <a:cubicBezTo>
                    <a:pt x="68" y="6"/>
                    <a:pt x="48" y="0"/>
                    <a:pt x="48" y="0"/>
                  </a:cubicBezTo>
                  <a:cubicBezTo>
                    <a:pt x="48" y="0"/>
                    <a:pt x="47" y="2"/>
                    <a:pt x="41" y="4"/>
                  </a:cubicBezTo>
                  <a:cubicBezTo>
                    <a:pt x="40" y="5"/>
                    <a:pt x="40" y="5"/>
                    <a:pt x="39" y="5"/>
                  </a:cubicBezTo>
                  <a:cubicBezTo>
                    <a:pt x="36" y="5"/>
                    <a:pt x="37" y="1"/>
                    <a:pt x="37" y="1"/>
                  </a:cubicBezTo>
                  <a:cubicBezTo>
                    <a:pt x="37" y="1"/>
                    <a:pt x="35" y="0"/>
                    <a:pt x="3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90">
              <a:extLst>
                <a:ext uri="{FF2B5EF4-FFF2-40B4-BE49-F238E27FC236}">
                  <a16:creationId xmlns="" xmlns:a16="http://schemas.microsoft.com/office/drawing/2014/main" id="{7BD69DA5-D4FF-4BBF-B4DD-326AF14BA295}"/>
                </a:ext>
              </a:extLst>
            </p:cNvPr>
            <p:cNvSpPr>
              <a:spLocks/>
            </p:cNvSpPr>
            <p:nvPr/>
          </p:nvSpPr>
          <p:spPr bwMode="auto">
            <a:xfrm>
              <a:off x="7660217" y="438097"/>
              <a:ext cx="82551" cy="33833"/>
            </a:xfrm>
            <a:custGeom>
              <a:avLst/>
              <a:gdLst>
                <a:gd name="T0" fmla="*/ 2147483646 w 29"/>
                <a:gd name="T1" fmla="*/ 0 h 12"/>
                <a:gd name="T2" fmla="*/ 2147483646 w 29"/>
                <a:gd name="T3" fmla="*/ 2147483646 h 12"/>
                <a:gd name="T4" fmla="*/ 2147483646 w 29"/>
                <a:gd name="T5" fmla="*/ 2147483646 h 12"/>
                <a:gd name="T6" fmla="*/ 2147483646 w 29"/>
                <a:gd name="T7" fmla="*/ 2147483646 h 12"/>
                <a:gd name="T8" fmla="*/ 2147483646 w 29"/>
                <a:gd name="T9" fmla="*/ 2147483646 h 12"/>
                <a:gd name="T10" fmla="*/ 2147483646 w 29"/>
                <a:gd name="T11" fmla="*/ 2147483646 h 12"/>
                <a:gd name="T12" fmla="*/ 2147483646 w 29"/>
                <a:gd name="T13" fmla="*/ 2147483646 h 12"/>
                <a:gd name="T14" fmla="*/ 2147483646 w 29"/>
                <a:gd name="T15" fmla="*/ 2147483646 h 12"/>
                <a:gd name="T16" fmla="*/ 2147483646 w 29"/>
                <a:gd name="T17" fmla="*/ 2147483646 h 12"/>
                <a:gd name="T18" fmla="*/ 2147483646 w 2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12">
                  <a:moveTo>
                    <a:pt x="13" y="0"/>
                  </a:moveTo>
                  <a:cubicBezTo>
                    <a:pt x="13" y="0"/>
                    <a:pt x="14" y="5"/>
                    <a:pt x="12" y="5"/>
                  </a:cubicBezTo>
                  <a:cubicBezTo>
                    <a:pt x="10" y="5"/>
                    <a:pt x="9" y="5"/>
                    <a:pt x="8" y="5"/>
                  </a:cubicBezTo>
                  <a:cubicBezTo>
                    <a:pt x="7" y="5"/>
                    <a:pt x="6" y="5"/>
                    <a:pt x="5" y="6"/>
                  </a:cubicBezTo>
                  <a:cubicBezTo>
                    <a:pt x="2" y="9"/>
                    <a:pt x="2" y="7"/>
                    <a:pt x="1" y="9"/>
                  </a:cubicBezTo>
                  <a:cubicBezTo>
                    <a:pt x="0" y="12"/>
                    <a:pt x="9" y="12"/>
                    <a:pt x="9" y="12"/>
                  </a:cubicBezTo>
                  <a:cubicBezTo>
                    <a:pt x="21" y="10"/>
                    <a:pt x="21" y="10"/>
                    <a:pt x="21" y="10"/>
                  </a:cubicBezTo>
                  <a:cubicBezTo>
                    <a:pt x="21" y="10"/>
                    <a:pt x="25" y="7"/>
                    <a:pt x="27" y="7"/>
                  </a:cubicBezTo>
                  <a:cubicBezTo>
                    <a:pt x="29" y="7"/>
                    <a:pt x="26" y="3"/>
                    <a:pt x="24" y="2"/>
                  </a:cubicBezTo>
                  <a:cubicBezTo>
                    <a:pt x="23" y="2"/>
                    <a:pt x="13" y="0"/>
                    <a:pt x="1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2" name="Freeform 91">
              <a:extLst>
                <a:ext uri="{FF2B5EF4-FFF2-40B4-BE49-F238E27FC236}">
                  <a16:creationId xmlns="" xmlns:a16="http://schemas.microsoft.com/office/drawing/2014/main" id="{49F5ED91-058F-42E1-8DC1-209F6FB735AC}"/>
                </a:ext>
              </a:extLst>
            </p:cNvPr>
            <p:cNvSpPr>
              <a:spLocks/>
            </p:cNvSpPr>
            <p:nvPr/>
          </p:nvSpPr>
          <p:spPr bwMode="auto">
            <a:xfrm>
              <a:off x="7696200" y="364087"/>
              <a:ext cx="124884" cy="67667"/>
            </a:xfrm>
            <a:custGeom>
              <a:avLst/>
              <a:gdLst>
                <a:gd name="T0" fmla="*/ 2147483646 w 44"/>
                <a:gd name="T1" fmla="*/ 0 h 24"/>
                <a:gd name="T2" fmla="*/ 2147483646 w 44"/>
                <a:gd name="T3" fmla="*/ 2147483646 h 24"/>
                <a:gd name="T4" fmla="*/ 2147483646 w 44"/>
                <a:gd name="T5" fmla="*/ 2147483646 h 24"/>
                <a:gd name="T6" fmla="*/ 2147483646 w 44"/>
                <a:gd name="T7" fmla="*/ 2147483646 h 24"/>
                <a:gd name="T8" fmla="*/ 2147483646 w 44"/>
                <a:gd name="T9" fmla="*/ 2147483646 h 24"/>
                <a:gd name="T10" fmla="*/ 2147483646 w 44"/>
                <a:gd name="T11" fmla="*/ 2147483646 h 24"/>
                <a:gd name="T12" fmla="*/ 2147483646 w 44"/>
                <a:gd name="T13" fmla="*/ 2147483646 h 24"/>
                <a:gd name="T14" fmla="*/ 2147483646 w 44"/>
                <a:gd name="T15" fmla="*/ 2147483646 h 24"/>
                <a:gd name="T16" fmla="*/ 2147483646 w 44"/>
                <a:gd name="T17" fmla="*/ 2147483646 h 24"/>
                <a:gd name="T18" fmla="*/ 2147483646 w 44"/>
                <a:gd name="T19" fmla="*/ 2147483646 h 24"/>
                <a:gd name="T20" fmla="*/ 2147483646 w 44"/>
                <a:gd name="T21" fmla="*/ 2147483646 h 24"/>
                <a:gd name="T22" fmla="*/ 2147483646 w 44"/>
                <a:gd name="T23" fmla="*/ 2147483646 h 24"/>
                <a:gd name="T24" fmla="*/ 2147483646 w 44"/>
                <a:gd name="T25" fmla="*/ 2147483646 h 24"/>
                <a:gd name="T26" fmla="*/ 2147483646 w 44"/>
                <a:gd name="T27" fmla="*/ 2147483646 h 24"/>
                <a:gd name="T28" fmla="*/ 2147483646 w 44"/>
                <a:gd name="T29" fmla="*/ 2147483646 h 24"/>
                <a:gd name="T30" fmla="*/ 2147483646 w 44"/>
                <a:gd name="T31" fmla="*/ 2147483646 h 24"/>
                <a:gd name="T32" fmla="*/ 2147483646 w 44"/>
                <a:gd name="T33" fmla="*/ 2147483646 h 24"/>
                <a:gd name="T34" fmla="*/ 2147483646 w 44"/>
                <a:gd name="T35" fmla="*/ 2147483646 h 24"/>
                <a:gd name="T36" fmla="*/ 2147483646 w 44"/>
                <a:gd name="T37" fmla="*/ 0 h 24"/>
                <a:gd name="T38" fmla="*/ 2147483646 w 44"/>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 h="24">
                  <a:moveTo>
                    <a:pt x="26" y="0"/>
                  </a:moveTo>
                  <a:cubicBezTo>
                    <a:pt x="23" y="0"/>
                    <a:pt x="21" y="3"/>
                    <a:pt x="21" y="3"/>
                  </a:cubicBezTo>
                  <a:cubicBezTo>
                    <a:pt x="21" y="3"/>
                    <a:pt x="21" y="3"/>
                    <a:pt x="18" y="6"/>
                  </a:cubicBezTo>
                  <a:cubicBezTo>
                    <a:pt x="14" y="8"/>
                    <a:pt x="18" y="7"/>
                    <a:pt x="15" y="10"/>
                  </a:cubicBezTo>
                  <a:cubicBezTo>
                    <a:pt x="13" y="13"/>
                    <a:pt x="11" y="13"/>
                    <a:pt x="11" y="15"/>
                  </a:cubicBezTo>
                  <a:cubicBezTo>
                    <a:pt x="10" y="16"/>
                    <a:pt x="4" y="14"/>
                    <a:pt x="1" y="19"/>
                  </a:cubicBezTo>
                  <a:cubicBezTo>
                    <a:pt x="0" y="21"/>
                    <a:pt x="1" y="22"/>
                    <a:pt x="1" y="22"/>
                  </a:cubicBezTo>
                  <a:cubicBezTo>
                    <a:pt x="2" y="22"/>
                    <a:pt x="4" y="21"/>
                    <a:pt x="4" y="21"/>
                  </a:cubicBezTo>
                  <a:cubicBezTo>
                    <a:pt x="4" y="21"/>
                    <a:pt x="6" y="21"/>
                    <a:pt x="9" y="21"/>
                  </a:cubicBezTo>
                  <a:cubicBezTo>
                    <a:pt x="10" y="21"/>
                    <a:pt x="12" y="21"/>
                    <a:pt x="13" y="21"/>
                  </a:cubicBezTo>
                  <a:cubicBezTo>
                    <a:pt x="16" y="21"/>
                    <a:pt x="16" y="23"/>
                    <a:pt x="19" y="24"/>
                  </a:cubicBezTo>
                  <a:cubicBezTo>
                    <a:pt x="19" y="24"/>
                    <a:pt x="20" y="24"/>
                    <a:pt x="21" y="24"/>
                  </a:cubicBezTo>
                  <a:cubicBezTo>
                    <a:pt x="24" y="24"/>
                    <a:pt x="29" y="23"/>
                    <a:pt x="30" y="23"/>
                  </a:cubicBezTo>
                  <a:cubicBezTo>
                    <a:pt x="33" y="21"/>
                    <a:pt x="33" y="21"/>
                    <a:pt x="33" y="21"/>
                  </a:cubicBezTo>
                  <a:cubicBezTo>
                    <a:pt x="33" y="21"/>
                    <a:pt x="37" y="21"/>
                    <a:pt x="40" y="20"/>
                  </a:cubicBezTo>
                  <a:cubicBezTo>
                    <a:pt x="44" y="19"/>
                    <a:pt x="33" y="15"/>
                    <a:pt x="33" y="15"/>
                  </a:cubicBezTo>
                  <a:cubicBezTo>
                    <a:pt x="33" y="15"/>
                    <a:pt x="31" y="11"/>
                    <a:pt x="33" y="11"/>
                  </a:cubicBezTo>
                  <a:cubicBezTo>
                    <a:pt x="35" y="11"/>
                    <a:pt x="34" y="3"/>
                    <a:pt x="34" y="3"/>
                  </a:cubicBezTo>
                  <a:cubicBezTo>
                    <a:pt x="34" y="3"/>
                    <a:pt x="31" y="1"/>
                    <a:pt x="27" y="0"/>
                  </a:cubicBezTo>
                  <a:cubicBezTo>
                    <a:pt x="27" y="0"/>
                    <a:pt x="27" y="0"/>
                    <a:pt x="26"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3" name="Freeform 92">
              <a:extLst>
                <a:ext uri="{FF2B5EF4-FFF2-40B4-BE49-F238E27FC236}">
                  <a16:creationId xmlns="" xmlns:a16="http://schemas.microsoft.com/office/drawing/2014/main" id="{34337FBE-F298-44D8-A171-665391710780}"/>
                </a:ext>
              </a:extLst>
            </p:cNvPr>
            <p:cNvSpPr>
              <a:spLocks/>
            </p:cNvSpPr>
            <p:nvPr/>
          </p:nvSpPr>
          <p:spPr bwMode="auto">
            <a:xfrm>
              <a:off x="7751233" y="446556"/>
              <a:ext cx="76200" cy="27490"/>
            </a:xfrm>
            <a:custGeom>
              <a:avLst/>
              <a:gdLst>
                <a:gd name="T0" fmla="*/ 2147483646 w 27"/>
                <a:gd name="T1" fmla="*/ 0 h 10"/>
                <a:gd name="T2" fmla="*/ 2147483646 w 27"/>
                <a:gd name="T3" fmla="*/ 0 h 10"/>
                <a:gd name="T4" fmla="*/ 0 w 27"/>
                <a:gd name="T5" fmla="*/ 2147483646 h 10"/>
                <a:gd name="T6" fmla="*/ 2147483646 w 27"/>
                <a:gd name="T7" fmla="*/ 2147483646 h 10"/>
                <a:gd name="T8" fmla="*/ 2147483646 w 27"/>
                <a:gd name="T9" fmla="*/ 2147483646 h 10"/>
                <a:gd name="T10" fmla="*/ 2147483646 w 27"/>
                <a:gd name="T11" fmla="*/ 2147483646 h 10"/>
                <a:gd name="T12" fmla="*/ 2147483646 w 27"/>
                <a:gd name="T13" fmla="*/ 2147483646 h 10"/>
                <a:gd name="T14" fmla="*/ 2147483646 w 27"/>
                <a:gd name="T15" fmla="*/ 2147483646 h 10"/>
                <a:gd name="T16" fmla="*/ 2147483646 w 27"/>
                <a:gd name="T17" fmla="*/ 2147483646 h 10"/>
                <a:gd name="T18" fmla="*/ 2147483646 w 27"/>
                <a:gd name="T19" fmla="*/ 2147483646 h 10"/>
                <a:gd name="T20" fmla="*/ 2147483646 w 27"/>
                <a:gd name="T21" fmla="*/ 2147483646 h 10"/>
                <a:gd name="T22" fmla="*/ 2147483646 w 27"/>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0">
                  <a:moveTo>
                    <a:pt x="11" y="0"/>
                  </a:moveTo>
                  <a:cubicBezTo>
                    <a:pt x="9" y="0"/>
                    <a:pt x="7" y="0"/>
                    <a:pt x="5" y="0"/>
                  </a:cubicBezTo>
                  <a:cubicBezTo>
                    <a:pt x="1" y="1"/>
                    <a:pt x="0" y="6"/>
                    <a:pt x="0" y="6"/>
                  </a:cubicBezTo>
                  <a:cubicBezTo>
                    <a:pt x="1" y="10"/>
                    <a:pt x="1" y="10"/>
                    <a:pt x="1" y="10"/>
                  </a:cubicBezTo>
                  <a:cubicBezTo>
                    <a:pt x="2" y="10"/>
                    <a:pt x="3" y="10"/>
                    <a:pt x="4" y="10"/>
                  </a:cubicBezTo>
                  <a:cubicBezTo>
                    <a:pt x="6" y="10"/>
                    <a:pt x="7" y="9"/>
                    <a:pt x="9" y="8"/>
                  </a:cubicBezTo>
                  <a:cubicBezTo>
                    <a:pt x="11" y="7"/>
                    <a:pt x="12" y="6"/>
                    <a:pt x="14" y="6"/>
                  </a:cubicBezTo>
                  <a:cubicBezTo>
                    <a:pt x="14" y="6"/>
                    <a:pt x="15" y="6"/>
                    <a:pt x="16" y="6"/>
                  </a:cubicBezTo>
                  <a:cubicBezTo>
                    <a:pt x="16" y="6"/>
                    <a:pt x="17" y="6"/>
                    <a:pt x="17" y="6"/>
                  </a:cubicBezTo>
                  <a:cubicBezTo>
                    <a:pt x="21" y="6"/>
                    <a:pt x="27" y="2"/>
                    <a:pt x="25" y="2"/>
                  </a:cubicBezTo>
                  <a:cubicBezTo>
                    <a:pt x="23" y="2"/>
                    <a:pt x="19" y="2"/>
                    <a:pt x="17" y="1"/>
                  </a:cubicBezTo>
                  <a:cubicBezTo>
                    <a:pt x="16" y="0"/>
                    <a:pt x="14" y="0"/>
                    <a:pt x="11"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4" name="Freeform 93">
              <a:extLst>
                <a:ext uri="{FF2B5EF4-FFF2-40B4-BE49-F238E27FC236}">
                  <a16:creationId xmlns="" xmlns:a16="http://schemas.microsoft.com/office/drawing/2014/main" id="{C3DA4555-1A17-42E8-8ABD-A1CF763EBE11}"/>
                </a:ext>
              </a:extLst>
            </p:cNvPr>
            <p:cNvSpPr>
              <a:spLocks/>
            </p:cNvSpPr>
            <p:nvPr/>
          </p:nvSpPr>
          <p:spPr bwMode="auto">
            <a:xfrm>
              <a:off x="7833784" y="406379"/>
              <a:ext cx="67733" cy="59209"/>
            </a:xfrm>
            <a:custGeom>
              <a:avLst/>
              <a:gdLst>
                <a:gd name="T0" fmla="*/ 2147483646 w 24"/>
                <a:gd name="T1" fmla="*/ 0 h 21"/>
                <a:gd name="T2" fmla="*/ 2147483646 w 24"/>
                <a:gd name="T3" fmla="*/ 0 h 21"/>
                <a:gd name="T4" fmla="*/ 2147483646 w 24"/>
                <a:gd name="T5" fmla="*/ 2147483646 h 21"/>
                <a:gd name="T6" fmla="*/ 2147483646 w 24"/>
                <a:gd name="T7" fmla="*/ 2147483646 h 21"/>
                <a:gd name="T8" fmla="*/ 2147483646 w 24"/>
                <a:gd name="T9" fmla="*/ 2147483646 h 21"/>
                <a:gd name="T10" fmla="*/ 2147483646 w 24"/>
                <a:gd name="T11" fmla="*/ 2147483646 h 21"/>
                <a:gd name="T12" fmla="*/ 2147483646 w 24"/>
                <a:gd name="T13" fmla="*/ 2147483646 h 21"/>
                <a:gd name="T14" fmla="*/ 2147483646 w 24"/>
                <a:gd name="T15" fmla="*/ 2147483646 h 21"/>
                <a:gd name="T16" fmla="*/ 2147483646 w 24"/>
                <a:gd name="T17" fmla="*/ 2147483646 h 21"/>
                <a:gd name="T18" fmla="*/ 2147483646 w 24"/>
                <a:gd name="T19" fmla="*/ 2147483646 h 21"/>
                <a:gd name="T20" fmla="*/ 2147483646 w 24"/>
                <a:gd name="T21" fmla="*/ 2147483646 h 21"/>
                <a:gd name="T22" fmla="*/ 2147483646 w 24"/>
                <a:gd name="T23" fmla="*/ 2147483646 h 21"/>
                <a:gd name="T24" fmla="*/ 2147483646 w 24"/>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21">
                  <a:moveTo>
                    <a:pt x="14" y="0"/>
                  </a:moveTo>
                  <a:cubicBezTo>
                    <a:pt x="14" y="0"/>
                    <a:pt x="13" y="0"/>
                    <a:pt x="13" y="0"/>
                  </a:cubicBezTo>
                  <a:cubicBezTo>
                    <a:pt x="7" y="0"/>
                    <a:pt x="6" y="9"/>
                    <a:pt x="6" y="9"/>
                  </a:cubicBezTo>
                  <a:cubicBezTo>
                    <a:pt x="6" y="9"/>
                    <a:pt x="4" y="8"/>
                    <a:pt x="2" y="8"/>
                  </a:cubicBezTo>
                  <a:cubicBezTo>
                    <a:pt x="1" y="8"/>
                    <a:pt x="0" y="8"/>
                    <a:pt x="1" y="10"/>
                  </a:cubicBezTo>
                  <a:cubicBezTo>
                    <a:pt x="2" y="14"/>
                    <a:pt x="7" y="16"/>
                    <a:pt x="7" y="16"/>
                  </a:cubicBezTo>
                  <a:cubicBezTo>
                    <a:pt x="7" y="17"/>
                    <a:pt x="7" y="17"/>
                    <a:pt x="7" y="17"/>
                  </a:cubicBezTo>
                  <a:cubicBezTo>
                    <a:pt x="7" y="17"/>
                    <a:pt x="6" y="21"/>
                    <a:pt x="8" y="21"/>
                  </a:cubicBezTo>
                  <a:cubicBezTo>
                    <a:pt x="9" y="21"/>
                    <a:pt x="10" y="21"/>
                    <a:pt x="11" y="20"/>
                  </a:cubicBezTo>
                  <a:cubicBezTo>
                    <a:pt x="17" y="16"/>
                    <a:pt x="17" y="15"/>
                    <a:pt x="19" y="15"/>
                  </a:cubicBezTo>
                  <a:cubicBezTo>
                    <a:pt x="21" y="14"/>
                    <a:pt x="24" y="9"/>
                    <a:pt x="24" y="9"/>
                  </a:cubicBezTo>
                  <a:cubicBezTo>
                    <a:pt x="24" y="9"/>
                    <a:pt x="20" y="5"/>
                    <a:pt x="18" y="3"/>
                  </a:cubicBezTo>
                  <a:cubicBezTo>
                    <a:pt x="16" y="1"/>
                    <a:pt x="18" y="0"/>
                    <a:pt x="14"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5" name="Freeform 94">
              <a:extLst>
                <a:ext uri="{FF2B5EF4-FFF2-40B4-BE49-F238E27FC236}">
                  <a16:creationId xmlns="" xmlns:a16="http://schemas.microsoft.com/office/drawing/2014/main" id="{72A4C936-1DF5-40A2-9A71-AB78156640FE}"/>
                </a:ext>
              </a:extLst>
            </p:cNvPr>
            <p:cNvSpPr>
              <a:spLocks/>
            </p:cNvSpPr>
            <p:nvPr/>
          </p:nvSpPr>
          <p:spPr bwMode="auto">
            <a:xfrm>
              <a:off x="7785100" y="471931"/>
              <a:ext cx="59267" cy="19032"/>
            </a:xfrm>
            <a:custGeom>
              <a:avLst/>
              <a:gdLst>
                <a:gd name="T0" fmla="*/ 2147483646 w 21"/>
                <a:gd name="T1" fmla="*/ 0 h 7"/>
                <a:gd name="T2" fmla="*/ 2147483646 w 21"/>
                <a:gd name="T3" fmla="*/ 2147483646 h 7"/>
                <a:gd name="T4" fmla="*/ 2147483646 w 21"/>
                <a:gd name="T5" fmla="*/ 2147483646 h 7"/>
                <a:gd name="T6" fmla="*/ 2147483646 w 21"/>
                <a:gd name="T7" fmla="*/ 2147483646 h 7"/>
                <a:gd name="T8" fmla="*/ 2147483646 w 21"/>
                <a:gd name="T9" fmla="*/ 2147483646 h 7"/>
                <a:gd name="T10" fmla="*/ 2147483646 w 21"/>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7">
                  <a:moveTo>
                    <a:pt x="9" y="0"/>
                  </a:moveTo>
                  <a:cubicBezTo>
                    <a:pt x="7" y="1"/>
                    <a:pt x="0" y="3"/>
                    <a:pt x="4" y="5"/>
                  </a:cubicBezTo>
                  <a:cubicBezTo>
                    <a:pt x="8" y="7"/>
                    <a:pt x="14" y="7"/>
                    <a:pt x="16" y="7"/>
                  </a:cubicBezTo>
                  <a:cubicBezTo>
                    <a:pt x="17" y="7"/>
                    <a:pt x="20" y="7"/>
                    <a:pt x="20" y="5"/>
                  </a:cubicBezTo>
                  <a:cubicBezTo>
                    <a:pt x="21" y="3"/>
                    <a:pt x="15" y="1"/>
                    <a:pt x="15" y="1"/>
                  </a:cubicBezTo>
                  <a:cubicBezTo>
                    <a:pt x="9" y="0"/>
                    <a:pt x="9" y="0"/>
                    <a:pt x="9"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6" name="Freeform 95">
              <a:extLst>
                <a:ext uri="{FF2B5EF4-FFF2-40B4-BE49-F238E27FC236}">
                  <a16:creationId xmlns="" xmlns:a16="http://schemas.microsoft.com/office/drawing/2014/main" id="{B99F87CD-BA7D-4F19-8D33-E71996C47F87}"/>
                </a:ext>
              </a:extLst>
            </p:cNvPr>
            <p:cNvSpPr>
              <a:spLocks/>
            </p:cNvSpPr>
            <p:nvPr/>
          </p:nvSpPr>
          <p:spPr bwMode="auto">
            <a:xfrm>
              <a:off x="7785100" y="340826"/>
              <a:ext cx="35984" cy="23261"/>
            </a:xfrm>
            <a:custGeom>
              <a:avLst/>
              <a:gdLst>
                <a:gd name="T0" fmla="*/ 2147483646 w 13"/>
                <a:gd name="T1" fmla="*/ 0 h 8"/>
                <a:gd name="T2" fmla="*/ 2147483646 w 13"/>
                <a:gd name="T3" fmla="*/ 2147483646 h 8"/>
                <a:gd name="T4" fmla="*/ 2147483646 w 13"/>
                <a:gd name="T5" fmla="*/ 2147483646 h 8"/>
                <a:gd name="T6" fmla="*/ 2147483646 w 13"/>
                <a:gd name="T7" fmla="*/ 2147483646 h 8"/>
                <a:gd name="T8" fmla="*/ 2147483646 w 13"/>
                <a:gd name="T9" fmla="*/ 0 h 8"/>
                <a:gd name="T10" fmla="*/ 2147483646 w 13"/>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8">
                  <a:moveTo>
                    <a:pt x="7" y="0"/>
                  </a:moveTo>
                  <a:cubicBezTo>
                    <a:pt x="5" y="0"/>
                    <a:pt x="1" y="2"/>
                    <a:pt x="1" y="4"/>
                  </a:cubicBezTo>
                  <a:cubicBezTo>
                    <a:pt x="0" y="5"/>
                    <a:pt x="9" y="8"/>
                    <a:pt x="9" y="8"/>
                  </a:cubicBezTo>
                  <a:cubicBezTo>
                    <a:pt x="9" y="8"/>
                    <a:pt x="12" y="3"/>
                    <a:pt x="12" y="1"/>
                  </a:cubicBezTo>
                  <a:cubicBezTo>
                    <a:pt x="13" y="0"/>
                    <a:pt x="10" y="0"/>
                    <a:pt x="8" y="0"/>
                  </a:cubicBezTo>
                  <a:cubicBezTo>
                    <a:pt x="7" y="0"/>
                    <a:pt x="7" y="0"/>
                    <a:pt x="7"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7" name="Freeform 96">
              <a:extLst>
                <a:ext uri="{FF2B5EF4-FFF2-40B4-BE49-F238E27FC236}">
                  <a16:creationId xmlns="" xmlns:a16="http://schemas.microsoft.com/office/drawing/2014/main" id="{1452FF28-86A0-460D-A768-B99AA455C587}"/>
                </a:ext>
              </a:extLst>
            </p:cNvPr>
            <p:cNvSpPr>
              <a:spLocks/>
            </p:cNvSpPr>
            <p:nvPr/>
          </p:nvSpPr>
          <p:spPr bwMode="auto">
            <a:xfrm>
              <a:off x="7893051" y="372546"/>
              <a:ext cx="80433" cy="63438"/>
            </a:xfrm>
            <a:custGeom>
              <a:avLst/>
              <a:gdLst>
                <a:gd name="T0" fmla="*/ 2147483646 w 29"/>
                <a:gd name="T1" fmla="*/ 0 h 22"/>
                <a:gd name="T2" fmla="*/ 2147483646 w 29"/>
                <a:gd name="T3" fmla="*/ 0 h 22"/>
                <a:gd name="T4" fmla="*/ 2147483646 w 29"/>
                <a:gd name="T5" fmla="*/ 2147483646 h 22"/>
                <a:gd name="T6" fmla="*/ 2147483646 w 29"/>
                <a:gd name="T7" fmla="*/ 2147483646 h 22"/>
                <a:gd name="T8" fmla="*/ 2147483646 w 29"/>
                <a:gd name="T9" fmla="*/ 2147483646 h 22"/>
                <a:gd name="T10" fmla="*/ 2147483646 w 29"/>
                <a:gd name="T11" fmla="*/ 2147483646 h 22"/>
                <a:gd name="T12" fmla="*/ 2147483646 w 29"/>
                <a:gd name="T13" fmla="*/ 2147483646 h 22"/>
                <a:gd name="T14" fmla="*/ 2147483646 w 29"/>
                <a:gd name="T15" fmla="*/ 2147483646 h 22"/>
                <a:gd name="T16" fmla="*/ 2147483646 w 29"/>
                <a:gd name="T17" fmla="*/ 2147483646 h 22"/>
                <a:gd name="T18" fmla="*/ 2147483646 w 29"/>
                <a:gd name="T19" fmla="*/ 2147483646 h 22"/>
                <a:gd name="T20" fmla="*/ 2147483646 w 29"/>
                <a:gd name="T21" fmla="*/ 2147483646 h 22"/>
                <a:gd name="T22" fmla="*/ 2147483646 w 29"/>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 h="22">
                  <a:moveTo>
                    <a:pt x="18" y="0"/>
                  </a:moveTo>
                  <a:cubicBezTo>
                    <a:pt x="17" y="0"/>
                    <a:pt x="17" y="0"/>
                    <a:pt x="17" y="0"/>
                  </a:cubicBezTo>
                  <a:cubicBezTo>
                    <a:pt x="14" y="2"/>
                    <a:pt x="13" y="9"/>
                    <a:pt x="11" y="10"/>
                  </a:cubicBezTo>
                  <a:cubicBezTo>
                    <a:pt x="10" y="11"/>
                    <a:pt x="6" y="12"/>
                    <a:pt x="3" y="12"/>
                  </a:cubicBezTo>
                  <a:cubicBezTo>
                    <a:pt x="0" y="12"/>
                    <a:pt x="3" y="17"/>
                    <a:pt x="5" y="18"/>
                  </a:cubicBezTo>
                  <a:cubicBezTo>
                    <a:pt x="7" y="18"/>
                    <a:pt x="8" y="22"/>
                    <a:pt x="10" y="22"/>
                  </a:cubicBezTo>
                  <a:cubicBezTo>
                    <a:pt x="10" y="22"/>
                    <a:pt x="10" y="22"/>
                    <a:pt x="10" y="22"/>
                  </a:cubicBezTo>
                  <a:cubicBezTo>
                    <a:pt x="12" y="21"/>
                    <a:pt x="16" y="21"/>
                    <a:pt x="16" y="21"/>
                  </a:cubicBezTo>
                  <a:cubicBezTo>
                    <a:pt x="15" y="21"/>
                    <a:pt x="15" y="20"/>
                    <a:pt x="19" y="18"/>
                  </a:cubicBezTo>
                  <a:cubicBezTo>
                    <a:pt x="22" y="17"/>
                    <a:pt x="29" y="13"/>
                    <a:pt x="29" y="11"/>
                  </a:cubicBezTo>
                  <a:cubicBezTo>
                    <a:pt x="29" y="10"/>
                    <a:pt x="28" y="9"/>
                    <a:pt x="26" y="7"/>
                  </a:cubicBezTo>
                  <a:cubicBezTo>
                    <a:pt x="24" y="5"/>
                    <a:pt x="20" y="0"/>
                    <a:pt x="1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8" name="Freeform 97">
              <a:extLst>
                <a:ext uri="{FF2B5EF4-FFF2-40B4-BE49-F238E27FC236}">
                  <a16:creationId xmlns="" xmlns:a16="http://schemas.microsoft.com/office/drawing/2014/main" id="{6F02C4EC-0BBF-4CFE-B4CF-DC20F7DF21EE}"/>
                </a:ext>
              </a:extLst>
            </p:cNvPr>
            <p:cNvSpPr>
              <a:spLocks/>
            </p:cNvSpPr>
            <p:nvPr/>
          </p:nvSpPr>
          <p:spPr bwMode="auto">
            <a:xfrm>
              <a:off x="8595784" y="398045"/>
              <a:ext cx="258233" cy="173393"/>
            </a:xfrm>
            <a:custGeom>
              <a:avLst/>
              <a:gdLst>
                <a:gd name="T0" fmla="*/ 35 w 91"/>
                <a:gd name="T1" fmla="*/ 0 h 61"/>
                <a:gd name="T2" fmla="*/ 35 w 91"/>
                <a:gd name="T3" fmla="*/ 0 h 61"/>
                <a:gd name="T4" fmla="*/ 29 w 91"/>
                <a:gd name="T5" fmla="*/ 6 h 61"/>
                <a:gd name="T6" fmla="*/ 13 w 91"/>
                <a:gd name="T7" fmla="*/ 15 h 61"/>
                <a:gd name="T8" fmla="*/ 8 w 91"/>
                <a:gd name="T9" fmla="*/ 19 h 61"/>
                <a:gd name="T10" fmla="*/ 7 w 91"/>
                <a:gd name="T11" fmla="*/ 29 h 61"/>
                <a:gd name="T12" fmla="*/ 7 w 91"/>
                <a:gd name="T13" fmla="*/ 32 h 61"/>
                <a:gd name="T14" fmla="*/ 6 w 91"/>
                <a:gd name="T15" fmla="*/ 32 h 61"/>
                <a:gd name="T16" fmla="*/ 6 w 91"/>
                <a:gd name="T17" fmla="*/ 32 h 61"/>
                <a:gd name="T18" fmla="*/ 3 w 91"/>
                <a:gd name="T19" fmla="*/ 33 h 61"/>
                <a:gd name="T20" fmla="*/ 2 w 91"/>
                <a:gd name="T21" fmla="*/ 43 h 61"/>
                <a:gd name="T22" fmla="*/ 8 w 91"/>
                <a:gd name="T23" fmla="*/ 38 h 61"/>
                <a:gd name="T24" fmla="*/ 22 w 91"/>
                <a:gd name="T25" fmla="*/ 47 h 61"/>
                <a:gd name="T26" fmla="*/ 26 w 91"/>
                <a:gd name="T27" fmla="*/ 49 h 61"/>
                <a:gd name="T28" fmla="*/ 23 w 91"/>
                <a:gd name="T29" fmla="*/ 41 h 61"/>
                <a:gd name="T30" fmla="*/ 28 w 91"/>
                <a:gd name="T31" fmla="*/ 39 h 61"/>
                <a:gd name="T32" fmla="*/ 36 w 91"/>
                <a:gd name="T33" fmla="*/ 49 h 61"/>
                <a:gd name="T34" fmla="*/ 39 w 91"/>
                <a:gd name="T35" fmla="*/ 53 h 61"/>
                <a:gd name="T36" fmla="*/ 40 w 91"/>
                <a:gd name="T37" fmla="*/ 52 h 61"/>
                <a:gd name="T38" fmla="*/ 43 w 91"/>
                <a:gd name="T39" fmla="*/ 50 h 61"/>
                <a:gd name="T40" fmla="*/ 44 w 91"/>
                <a:gd name="T41" fmla="*/ 50 h 61"/>
                <a:gd name="T42" fmla="*/ 55 w 91"/>
                <a:gd name="T43" fmla="*/ 55 h 61"/>
                <a:gd name="T44" fmla="*/ 66 w 91"/>
                <a:gd name="T45" fmla="*/ 60 h 61"/>
                <a:gd name="T46" fmla="*/ 66 w 91"/>
                <a:gd name="T47" fmla="*/ 61 h 61"/>
                <a:gd name="T48" fmla="*/ 72 w 91"/>
                <a:gd name="T49" fmla="*/ 56 h 61"/>
                <a:gd name="T50" fmla="*/ 84 w 91"/>
                <a:gd name="T51" fmla="*/ 56 h 61"/>
                <a:gd name="T52" fmla="*/ 87 w 91"/>
                <a:gd name="T53" fmla="*/ 56 h 61"/>
                <a:gd name="T54" fmla="*/ 87 w 91"/>
                <a:gd name="T55" fmla="*/ 56 h 61"/>
                <a:gd name="T56" fmla="*/ 86 w 91"/>
                <a:gd name="T57" fmla="*/ 49 h 61"/>
                <a:gd name="T58" fmla="*/ 85 w 91"/>
                <a:gd name="T59" fmla="*/ 45 h 61"/>
                <a:gd name="T60" fmla="*/ 90 w 91"/>
                <a:gd name="T61" fmla="*/ 41 h 61"/>
                <a:gd name="T62" fmla="*/ 73 w 91"/>
                <a:gd name="T63" fmla="*/ 34 h 61"/>
                <a:gd name="T64" fmla="*/ 70 w 91"/>
                <a:gd name="T65" fmla="*/ 34 h 61"/>
                <a:gd name="T66" fmla="*/ 69 w 91"/>
                <a:gd name="T67" fmla="*/ 35 h 61"/>
                <a:gd name="T68" fmla="*/ 61 w 91"/>
                <a:gd name="T69" fmla="*/ 25 h 61"/>
                <a:gd name="T70" fmla="*/ 51 w 91"/>
                <a:gd name="T71" fmla="*/ 14 h 61"/>
                <a:gd name="T72" fmla="*/ 45 w 91"/>
                <a:gd name="T73" fmla="*/ 4 h 61"/>
                <a:gd name="T74" fmla="*/ 35 w 91"/>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 h="61">
                  <a:moveTo>
                    <a:pt x="35" y="0"/>
                  </a:moveTo>
                  <a:cubicBezTo>
                    <a:pt x="35" y="0"/>
                    <a:pt x="35" y="0"/>
                    <a:pt x="35" y="0"/>
                  </a:cubicBezTo>
                  <a:cubicBezTo>
                    <a:pt x="33" y="1"/>
                    <a:pt x="31" y="3"/>
                    <a:pt x="29" y="6"/>
                  </a:cubicBezTo>
                  <a:cubicBezTo>
                    <a:pt x="27" y="10"/>
                    <a:pt x="16" y="12"/>
                    <a:pt x="13" y="15"/>
                  </a:cubicBezTo>
                  <a:cubicBezTo>
                    <a:pt x="9" y="18"/>
                    <a:pt x="10" y="16"/>
                    <a:pt x="8" y="19"/>
                  </a:cubicBezTo>
                  <a:cubicBezTo>
                    <a:pt x="6" y="21"/>
                    <a:pt x="6" y="23"/>
                    <a:pt x="7" y="29"/>
                  </a:cubicBezTo>
                  <a:cubicBezTo>
                    <a:pt x="8" y="32"/>
                    <a:pt x="8" y="32"/>
                    <a:pt x="7" y="32"/>
                  </a:cubicBezTo>
                  <a:cubicBezTo>
                    <a:pt x="7" y="32"/>
                    <a:pt x="6" y="32"/>
                    <a:pt x="6" y="32"/>
                  </a:cubicBezTo>
                  <a:cubicBezTo>
                    <a:pt x="6" y="32"/>
                    <a:pt x="6" y="32"/>
                    <a:pt x="6" y="32"/>
                  </a:cubicBezTo>
                  <a:cubicBezTo>
                    <a:pt x="5" y="32"/>
                    <a:pt x="4" y="32"/>
                    <a:pt x="3" y="33"/>
                  </a:cubicBezTo>
                  <a:cubicBezTo>
                    <a:pt x="0" y="35"/>
                    <a:pt x="2" y="43"/>
                    <a:pt x="2" y="43"/>
                  </a:cubicBezTo>
                  <a:cubicBezTo>
                    <a:pt x="8" y="38"/>
                    <a:pt x="8" y="38"/>
                    <a:pt x="8" y="38"/>
                  </a:cubicBezTo>
                  <a:cubicBezTo>
                    <a:pt x="8" y="38"/>
                    <a:pt x="10" y="40"/>
                    <a:pt x="22" y="47"/>
                  </a:cubicBezTo>
                  <a:cubicBezTo>
                    <a:pt x="25" y="49"/>
                    <a:pt x="26" y="49"/>
                    <a:pt x="26" y="49"/>
                  </a:cubicBezTo>
                  <a:cubicBezTo>
                    <a:pt x="28" y="49"/>
                    <a:pt x="21" y="43"/>
                    <a:pt x="23" y="41"/>
                  </a:cubicBezTo>
                  <a:cubicBezTo>
                    <a:pt x="28" y="39"/>
                    <a:pt x="28" y="39"/>
                    <a:pt x="28" y="39"/>
                  </a:cubicBezTo>
                  <a:cubicBezTo>
                    <a:pt x="28" y="39"/>
                    <a:pt x="31" y="41"/>
                    <a:pt x="36" y="49"/>
                  </a:cubicBezTo>
                  <a:cubicBezTo>
                    <a:pt x="38" y="52"/>
                    <a:pt x="39" y="53"/>
                    <a:pt x="39" y="53"/>
                  </a:cubicBezTo>
                  <a:cubicBezTo>
                    <a:pt x="39" y="53"/>
                    <a:pt x="39" y="52"/>
                    <a:pt x="40" y="52"/>
                  </a:cubicBezTo>
                  <a:cubicBezTo>
                    <a:pt x="40" y="51"/>
                    <a:pt x="41" y="50"/>
                    <a:pt x="43" y="50"/>
                  </a:cubicBezTo>
                  <a:cubicBezTo>
                    <a:pt x="44" y="50"/>
                    <a:pt x="44" y="50"/>
                    <a:pt x="44" y="50"/>
                  </a:cubicBezTo>
                  <a:cubicBezTo>
                    <a:pt x="53" y="51"/>
                    <a:pt x="49" y="52"/>
                    <a:pt x="55" y="55"/>
                  </a:cubicBezTo>
                  <a:cubicBezTo>
                    <a:pt x="61" y="59"/>
                    <a:pt x="63" y="60"/>
                    <a:pt x="66" y="60"/>
                  </a:cubicBezTo>
                  <a:cubicBezTo>
                    <a:pt x="66" y="60"/>
                    <a:pt x="66" y="61"/>
                    <a:pt x="66" y="61"/>
                  </a:cubicBezTo>
                  <a:cubicBezTo>
                    <a:pt x="68" y="61"/>
                    <a:pt x="67" y="56"/>
                    <a:pt x="72" y="56"/>
                  </a:cubicBezTo>
                  <a:cubicBezTo>
                    <a:pt x="77" y="56"/>
                    <a:pt x="81" y="56"/>
                    <a:pt x="84" y="56"/>
                  </a:cubicBezTo>
                  <a:cubicBezTo>
                    <a:pt x="85" y="56"/>
                    <a:pt x="86" y="56"/>
                    <a:pt x="87" y="56"/>
                  </a:cubicBezTo>
                  <a:cubicBezTo>
                    <a:pt x="87" y="56"/>
                    <a:pt x="87" y="56"/>
                    <a:pt x="87" y="56"/>
                  </a:cubicBezTo>
                  <a:cubicBezTo>
                    <a:pt x="90" y="56"/>
                    <a:pt x="86" y="49"/>
                    <a:pt x="86" y="49"/>
                  </a:cubicBezTo>
                  <a:cubicBezTo>
                    <a:pt x="85" y="45"/>
                    <a:pt x="85" y="45"/>
                    <a:pt x="85" y="45"/>
                  </a:cubicBezTo>
                  <a:cubicBezTo>
                    <a:pt x="85" y="45"/>
                    <a:pt x="88" y="41"/>
                    <a:pt x="90" y="41"/>
                  </a:cubicBezTo>
                  <a:cubicBezTo>
                    <a:pt x="91" y="40"/>
                    <a:pt x="80" y="34"/>
                    <a:pt x="73" y="34"/>
                  </a:cubicBezTo>
                  <a:cubicBezTo>
                    <a:pt x="72" y="34"/>
                    <a:pt x="71" y="34"/>
                    <a:pt x="70" y="34"/>
                  </a:cubicBezTo>
                  <a:cubicBezTo>
                    <a:pt x="70" y="35"/>
                    <a:pt x="69" y="35"/>
                    <a:pt x="69" y="35"/>
                  </a:cubicBezTo>
                  <a:cubicBezTo>
                    <a:pt x="64" y="35"/>
                    <a:pt x="65" y="28"/>
                    <a:pt x="61" y="25"/>
                  </a:cubicBezTo>
                  <a:cubicBezTo>
                    <a:pt x="58" y="23"/>
                    <a:pt x="51" y="14"/>
                    <a:pt x="51" y="14"/>
                  </a:cubicBezTo>
                  <a:cubicBezTo>
                    <a:pt x="51" y="14"/>
                    <a:pt x="49" y="5"/>
                    <a:pt x="45" y="4"/>
                  </a:cubicBezTo>
                  <a:cubicBezTo>
                    <a:pt x="41" y="3"/>
                    <a:pt x="37" y="0"/>
                    <a:pt x="3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98">
              <a:extLst>
                <a:ext uri="{FF2B5EF4-FFF2-40B4-BE49-F238E27FC236}">
                  <a16:creationId xmlns="" xmlns:a16="http://schemas.microsoft.com/office/drawing/2014/main" id="{E4D990DE-1B8A-4BBE-8F73-CFB6D5A178CA}"/>
                </a:ext>
              </a:extLst>
            </p:cNvPr>
            <p:cNvSpPr>
              <a:spLocks/>
            </p:cNvSpPr>
            <p:nvPr/>
          </p:nvSpPr>
          <p:spPr bwMode="auto">
            <a:xfrm>
              <a:off x="8828617" y="516459"/>
              <a:ext cx="160867" cy="90925"/>
            </a:xfrm>
            <a:custGeom>
              <a:avLst/>
              <a:gdLst>
                <a:gd name="T0" fmla="*/ 24 w 57"/>
                <a:gd name="T1" fmla="*/ 0 h 32"/>
                <a:gd name="T2" fmla="*/ 14 w 57"/>
                <a:gd name="T3" fmla="*/ 5 h 32"/>
                <a:gd name="T4" fmla="*/ 10 w 57"/>
                <a:gd name="T5" fmla="*/ 12 h 32"/>
                <a:gd name="T6" fmla="*/ 3 w 57"/>
                <a:gd name="T7" fmla="*/ 23 h 32"/>
                <a:gd name="T8" fmla="*/ 2 w 57"/>
                <a:gd name="T9" fmla="*/ 31 h 32"/>
                <a:gd name="T10" fmla="*/ 3 w 57"/>
                <a:gd name="T11" fmla="*/ 32 h 32"/>
                <a:gd name="T12" fmla="*/ 5 w 57"/>
                <a:gd name="T13" fmla="*/ 32 h 32"/>
                <a:gd name="T14" fmla="*/ 19 w 57"/>
                <a:gd name="T15" fmla="*/ 28 h 32"/>
                <a:gd name="T16" fmla="*/ 35 w 57"/>
                <a:gd name="T17" fmla="*/ 29 h 32"/>
                <a:gd name="T18" fmla="*/ 41 w 57"/>
                <a:gd name="T19" fmla="*/ 29 h 32"/>
                <a:gd name="T20" fmla="*/ 48 w 57"/>
                <a:gd name="T21" fmla="*/ 28 h 32"/>
                <a:gd name="T22" fmla="*/ 49 w 57"/>
                <a:gd name="T23" fmla="*/ 25 h 32"/>
                <a:gd name="T24" fmla="*/ 51 w 57"/>
                <a:gd name="T25" fmla="*/ 25 h 32"/>
                <a:gd name="T26" fmla="*/ 55 w 57"/>
                <a:gd name="T27" fmla="*/ 21 h 32"/>
                <a:gd name="T28" fmla="*/ 39 w 57"/>
                <a:gd name="T29" fmla="*/ 8 h 32"/>
                <a:gd name="T30" fmla="*/ 25 w 57"/>
                <a:gd name="T31" fmla="*/ 0 h 32"/>
                <a:gd name="T32" fmla="*/ 24 w 57"/>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32">
                  <a:moveTo>
                    <a:pt x="24" y="0"/>
                  </a:moveTo>
                  <a:cubicBezTo>
                    <a:pt x="21" y="0"/>
                    <a:pt x="17" y="4"/>
                    <a:pt x="14" y="5"/>
                  </a:cubicBezTo>
                  <a:cubicBezTo>
                    <a:pt x="10" y="6"/>
                    <a:pt x="10" y="10"/>
                    <a:pt x="10" y="12"/>
                  </a:cubicBezTo>
                  <a:cubicBezTo>
                    <a:pt x="10" y="14"/>
                    <a:pt x="5" y="23"/>
                    <a:pt x="3" y="23"/>
                  </a:cubicBezTo>
                  <a:cubicBezTo>
                    <a:pt x="0" y="24"/>
                    <a:pt x="1" y="29"/>
                    <a:pt x="2" y="31"/>
                  </a:cubicBezTo>
                  <a:cubicBezTo>
                    <a:pt x="2" y="32"/>
                    <a:pt x="3" y="32"/>
                    <a:pt x="3" y="32"/>
                  </a:cubicBezTo>
                  <a:cubicBezTo>
                    <a:pt x="4" y="32"/>
                    <a:pt x="5" y="32"/>
                    <a:pt x="5" y="32"/>
                  </a:cubicBezTo>
                  <a:cubicBezTo>
                    <a:pt x="11" y="29"/>
                    <a:pt x="14" y="28"/>
                    <a:pt x="19" y="28"/>
                  </a:cubicBezTo>
                  <a:cubicBezTo>
                    <a:pt x="25" y="28"/>
                    <a:pt x="31" y="28"/>
                    <a:pt x="35" y="29"/>
                  </a:cubicBezTo>
                  <a:cubicBezTo>
                    <a:pt x="36" y="29"/>
                    <a:pt x="39" y="29"/>
                    <a:pt x="41" y="29"/>
                  </a:cubicBezTo>
                  <a:cubicBezTo>
                    <a:pt x="44" y="29"/>
                    <a:pt x="47" y="29"/>
                    <a:pt x="48" y="28"/>
                  </a:cubicBezTo>
                  <a:cubicBezTo>
                    <a:pt x="48" y="26"/>
                    <a:pt x="49" y="25"/>
                    <a:pt x="49" y="25"/>
                  </a:cubicBezTo>
                  <a:cubicBezTo>
                    <a:pt x="49" y="25"/>
                    <a:pt x="50" y="25"/>
                    <a:pt x="51" y="25"/>
                  </a:cubicBezTo>
                  <a:cubicBezTo>
                    <a:pt x="54" y="25"/>
                    <a:pt x="57" y="24"/>
                    <a:pt x="55" y="21"/>
                  </a:cubicBezTo>
                  <a:cubicBezTo>
                    <a:pt x="51" y="18"/>
                    <a:pt x="39" y="8"/>
                    <a:pt x="39" y="8"/>
                  </a:cubicBezTo>
                  <a:cubicBezTo>
                    <a:pt x="39" y="8"/>
                    <a:pt x="28" y="1"/>
                    <a:pt x="25" y="0"/>
                  </a:cubicBezTo>
                  <a:cubicBezTo>
                    <a:pt x="25" y="0"/>
                    <a:pt x="25" y="0"/>
                    <a:pt x="2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99">
              <a:extLst>
                <a:ext uri="{FF2B5EF4-FFF2-40B4-BE49-F238E27FC236}">
                  <a16:creationId xmlns="" xmlns:a16="http://schemas.microsoft.com/office/drawing/2014/main" id="{19E25E7E-FCE8-429D-9B68-93F5EEA0F7F8}"/>
                </a:ext>
              </a:extLst>
            </p:cNvPr>
            <p:cNvSpPr>
              <a:spLocks/>
            </p:cNvSpPr>
            <p:nvPr/>
          </p:nvSpPr>
          <p:spPr bwMode="auto">
            <a:xfrm>
              <a:off x="8401051" y="706651"/>
              <a:ext cx="42333" cy="42292"/>
            </a:xfrm>
            <a:custGeom>
              <a:avLst/>
              <a:gdLst>
                <a:gd name="T0" fmla="*/ 2147483646 w 15"/>
                <a:gd name="T1" fmla="*/ 0 h 15"/>
                <a:gd name="T2" fmla="*/ 2147483646 w 15"/>
                <a:gd name="T3" fmla="*/ 2147483646 h 15"/>
                <a:gd name="T4" fmla="*/ 2147483646 w 15"/>
                <a:gd name="T5" fmla="*/ 2147483646 h 15"/>
                <a:gd name="T6" fmla="*/ 2147483646 w 15"/>
                <a:gd name="T7" fmla="*/ 2147483646 h 15"/>
                <a:gd name="T8" fmla="*/ 2147483646 w 15"/>
                <a:gd name="T9" fmla="*/ 2147483646 h 15"/>
                <a:gd name="T10" fmla="*/ 2147483646 w 15"/>
                <a:gd name="T11" fmla="*/ 2147483646 h 15"/>
                <a:gd name="T12" fmla="*/ 2147483646 w 15"/>
                <a:gd name="T13" fmla="*/ 2147483646 h 15"/>
                <a:gd name="T14" fmla="*/ 2147483646 w 15"/>
                <a:gd name="T15" fmla="*/ 2147483646 h 15"/>
                <a:gd name="T16" fmla="*/ 2147483646 w 15"/>
                <a:gd name="T17" fmla="*/ 2147483646 h 15"/>
                <a:gd name="T18" fmla="*/ 2147483646 w 1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15">
                  <a:moveTo>
                    <a:pt x="8" y="0"/>
                  </a:moveTo>
                  <a:cubicBezTo>
                    <a:pt x="1" y="3"/>
                    <a:pt x="1" y="3"/>
                    <a:pt x="1" y="3"/>
                  </a:cubicBezTo>
                  <a:cubicBezTo>
                    <a:pt x="1" y="3"/>
                    <a:pt x="4" y="8"/>
                    <a:pt x="2" y="8"/>
                  </a:cubicBezTo>
                  <a:cubicBezTo>
                    <a:pt x="1" y="8"/>
                    <a:pt x="1" y="14"/>
                    <a:pt x="1" y="14"/>
                  </a:cubicBezTo>
                  <a:cubicBezTo>
                    <a:pt x="1" y="14"/>
                    <a:pt x="0" y="15"/>
                    <a:pt x="2" y="15"/>
                  </a:cubicBezTo>
                  <a:cubicBezTo>
                    <a:pt x="2" y="15"/>
                    <a:pt x="3" y="15"/>
                    <a:pt x="4" y="15"/>
                  </a:cubicBezTo>
                  <a:cubicBezTo>
                    <a:pt x="7" y="14"/>
                    <a:pt x="7" y="11"/>
                    <a:pt x="7" y="11"/>
                  </a:cubicBezTo>
                  <a:cubicBezTo>
                    <a:pt x="7" y="11"/>
                    <a:pt x="5" y="4"/>
                    <a:pt x="8" y="4"/>
                  </a:cubicBezTo>
                  <a:cubicBezTo>
                    <a:pt x="10" y="4"/>
                    <a:pt x="15" y="4"/>
                    <a:pt x="15" y="4"/>
                  </a:cubicBezTo>
                  <a:cubicBezTo>
                    <a:pt x="8" y="0"/>
                    <a:pt x="8" y="0"/>
                    <a:pt x="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1" name="Freeform 100">
              <a:extLst>
                <a:ext uri="{FF2B5EF4-FFF2-40B4-BE49-F238E27FC236}">
                  <a16:creationId xmlns="" xmlns:a16="http://schemas.microsoft.com/office/drawing/2014/main" id="{70F29B55-BD36-486F-B0D8-9B1B2782BE33}"/>
                </a:ext>
              </a:extLst>
            </p:cNvPr>
            <p:cNvSpPr>
              <a:spLocks/>
            </p:cNvSpPr>
            <p:nvPr/>
          </p:nvSpPr>
          <p:spPr bwMode="auto">
            <a:xfrm>
              <a:off x="8574617" y="630526"/>
              <a:ext cx="35984" cy="29604"/>
            </a:xfrm>
            <a:custGeom>
              <a:avLst/>
              <a:gdLst>
                <a:gd name="T0" fmla="*/ 2147483646 w 13"/>
                <a:gd name="T1" fmla="*/ 0 h 11"/>
                <a:gd name="T2" fmla="*/ 2147483646 w 13"/>
                <a:gd name="T3" fmla="*/ 2147483646 h 11"/>
                <a:gd name="T4" fmla="*/ 2147483646 w 13"/>
                <a:gd name="T5" fmla="*/ 2147483646 h 11"/>
                <a:gd name="T6" fmla="*/ 0 w 13"/>
                <a:gd name="T7" fmla="*/ 2147483646 h 11"/>
                <a:gd name="T8" fmla="*/ 2147483646 w 13"/>
                <a:gd name="T9" fmla="*/ 2147483646 h 11"/>
                <a:gd name="T10" fmla="*/ 2147483646 w 1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1">
                  <a:moveTo>
                    <a:pt x="11" y="0"/>
                  </a:moveTo>
                  <a:cubicBezTo>
                    <a:pt x="8" y="0"/>
                    <a:pt x="4" y="3"/>
                    <a:pt x="4" y="3"/>
                  </a:cubicBezTo>
                  <a:cubicBezTo>
                    <a:pt x="4" y="9"/>
                    <a:pt x="4" y="9"/>
                    <a:pt x="4" y="9"/>
                  </a:cubicBezTo>
                  <a:cubicBezTo>
                    <a:pt x="0" y="11"/>
                    <a:pt x="0" y="11"/>
                    <a:pt x="0" y="11"/>
                  </a:cubicBezTo>
                  <a:cubicBezTo>
                    <a:pt x="0" y="11"/>
                    <a:pt x="4" y="11"/>
                    <a:pt x="8" y="7"/>
                  </a:cubicBezTo>
                  <a:cubicBezTo>
                    <a:pt x="11" y="3"/>
                    <a:pt x="13" y="0"/>
                    <a:pt x="11"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2" name="Freeform 101">
              <a:extLst>
                <a:ext uri="{FF2B5EF4-FFF2-40B4-BE49-F238E27FC236}">
                  <a16:creationId xmlns="" xmlns:a16="http://schemas.microsoft.com/office/drawing/2014/main" id="{52124E4F-6164-424C-89E7-36F239BD4337}"/>
                </a:ext>
              </a:extLst>
            </p:cNvPr>
            <p:cNvSpPr>
              <a:spLocks/>
            </p:cNvSpPr>
            <p:nvPr/>
          </p:nvSpPr>
          <p:spPr bwMode="auto">
            <a:xfrm>
              <a:off x="8299451" y="419067"/>
              <a:ext cx="31751" cy="19032"/>
            </a:xfrm>
            <a:custGeom>
              <a:avLst/>
              <a:gdLst>
                <a:gd name="T0" fmla="*/ 2147483646 w 11"/>
                <a:gd name="T1" fmla="*/ 0 h 7"/>
                <a:gd name="T2" fmla="*/ 0 w 11"/>
                <a:gd name="T3" fmla="*/ 2147483646 h 7"/>
                <a:gd name="T4" fmla="*/ 2147483646 w 11"/>
                <a:gd name="T5" fmla="*/ 2147483646 h 7"/>
                <a:gd name="T6" fmla="*/ 2147483646 w 11"/>
                <a:gd name="T7" fmla="*/ 0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7">
                  <a:moveTo>
                    <a:pt x="9" y="0"/>
                  </a:moveTo>
                  <a:cubicBezTo>
                    <a:pt x="7" y="0"/>
                    <a:pt x="0" y="6"/>
                    <a:pt x="0" y="6"/>
                  </a:cubicBezTo>
                  <a:cubicBezTo>
                    <a:pt x="5" y="6"/>
                    <a:pt x="11" y="7"/>
                    <a:pt x="11" y="7"/>
                  </a:cubicBezTo>
                  <a:cubicBezTo>
                    <a:pt x="11" y="7"/>
                    <a:pt x="10" y="0"/>
                    <a:pt x="9"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3" name="Freeform 102">
              <a:extLst>
                <a:ext uri="{FF2B5EF4-FFF2-40B4-BE49-F238E27FC236}">
                  <a16:creationId xmlns="" xmlns:a16="http://schemas.microsoft.com/office/drawing/2014/main" id="{9D965202-CE2D-4E64-8CD7-00F4D813B0E1}"/>
                </a:ext>
              </a:extLst>
            </p:cNvPr>
            <p:cNvSpPr>
              <a:spLocks/>
            </p:cNvSpPr>
            <p:nvPr/>
          </p:nvSpPr>
          <p:spPr bwMode="auto">
            <a:xfrm>
              <a:off x="9776884" y="683509"/>
              <a:ext cx="220133" cy="101499"/>
            </a:xfrm>
            <a:custGeom>
              <a:avLst/>
              <a:gdLst>
                <a:gd name="T0" fmla="*/ 22 w 78"/>
                <a:gd name="T1" fmla="*/ 0 h 36"/>
                <a:gd name="T2" fmla="*/ 20 w 78"/>
                <a:gd name="T3" fmla="*/ 0 h 36"/>
                <a:gd name="T4" fmla="*/ 8 w 78"/>
                <a:gd name="T5" fmla="*/ 5 h 36"/>
                <a:gd name="T6" fmla="*/ 7 w 78"/>
                <a:gd name="T7" fmla="*/ 9 h 36"/>
                <a:gd name="T8" fmla="*/ 6 w 78"/>
                <a:gd name="T9" fmla="*/ 9 h 36"/>
                <a:gd name="T10" fmla="*/ 5 w 78"/>
                <a:gd name="T11" fmla="*/ 7 h 36"/>
                <a:gd name="T12" fmla="*/ 4 w 78"/>
                <a:gd name="T13" fmla="*/ 22 h 36"/>
                <a:gd name="T14" fmla="*/ 15 w 78"/>
                <a:gd name="T15" fmla="*/ 29 h 36"/>
                <a:gd name="T16" fmla="*/ 23 w 78"/>
                <a:gd name="T17" fmla="*/ 36 h 36"/>
                <a:gd name="T18" fmla="*/ 23 w 78"/>
                <a:gd name="T19" fmla="*/ 36 h 36"/>
                <a:gd name="T20" fmla="*/ 29 w 78"/>
                <a:gd name="T21" fmla="*/ 30 h 36"/>
                <a:gd name="T22" fmla="*/ 29 w 78"/>
                <a:gd name="T23" fmla="*/ 28 h 36"/>
                <a:gd name="T24" fmla="*/ 41 w 78"/>
                <a:gd name="T25" fmla="*/ 30 h 36"/>
                <a:gd name="T26" fmla="*/ 46 w 78"/>
                <a:gd name="T27" fmla="*/ 32 h 36"/>
                <a:gd name="T28" fmla="*/ 48 w 78"/>
                <a:gd name="T29" fmla="*/ 31 h 36"/>
                <a:gd name="T30" fmla="*/ 51 w 78"/>
                <a:gd name="T31" fmla="*/ 27 h 36"/>
                <a:gd name="T32" fmla="*/ 54 w 78"/>
                <a:gd name="T33" fmla="*/ 27 h 36"/>
                <a:gd name="T34" fmla="*/ 58 w 78"/>
                <a:gd name="T35" fmla="*/ 28 h 36"/>
                <a:gd name="T36" fmla="*/ 59 w 78"/>
                <a:gd name="T37" fmla="*/ 28 h 36"/>
                <a:gd name="T38" fmla="*/ 75 w 78"/>
                <a:gd name="T39" fmla="*/ 21 h 36"/>
                <a:gd name="T40" fmla="*/ 75 w 78"/>
                <a:gd name="T41" fmla="*/ 14 h 36"/>
                <a:gd name="T42" fmla="*/ 71 w 78"/>
                <a:gd name="T43" fmla="*/ 13 h 36"/>
                <a:gd name="T44" fmla="*/ 71 w 78"/>
                <a:gd name="T45" fmla="*/ 13 h 36"/>
                <a:gd name="T46" fmla="*/ 71 w 78"/>
                <a:gd name="T47" fmla="*/ 13 h 36"/>
                <a:gd name="T48" fmla="*/ 69 w 78"/>
                <a:gd name="T49" fmla="*/ 13 h 36"/>
                <a:gd name="T50" fmla="*/ 60 w 78"/>
                <a:gd name="T51" fmla="*/ 9 h 36"/>
                <a:gd name="T52" fmla="*/ 49 w 78"/>
                <a:gd name="T53" fmla="*/ 6 h 36"/>
                <a:gd name="T54" fmla="*/ 38 w 78"/>
                <a:gd name="T55" fmla="*/ 8 h 36"/>
                <a:gd name="T56" fmla="*/ 34 w 78"/>
                <a:gd name="T57" fmla="*/ 10 h 36"/>
                <a:gd name="T58" fmla="*/ 32 w 78"/>
                <a:gd name="T59" fmla="*/ 13 h 36"/>
                <a:gd name="T60" fmla="*/ 27 w 78"/>
                <a:gd name="T61" fmla="*/ 9 h 36"/>
                <a:gd name="T62" fmla="*/ 22 w 78"/>
                <a:gd name="T6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36">
                  <a:moveTo>
                    <a:pt x="22" y="0"/>
                  </a:moveTo>
                  <a:cubicBezTo>
                    <a:pt x="21" y="0"/>
                    <a:pt x="21" y="0"/>
                    <a:pt x="20" y="0"/>
                  </a:cubicBezTo>
                  <a:cubicBezTo>
                    <a:pt x="15" y="2"/>
                    <a:pt x="8" y="5"/>
                    <a:pt x="8" y="5"/>
                  </a:cubicBezTo>
                  <a:cubicBezTo>
                    <a:pt x="8" y="5"/>
                    <a:pt x="7" y="9"/>
                    <a:pt x="7" y="9"/>
                  </a:cubicBezTo>
                  <a:cubicBezTo>
                    <a:pt x="7" y="9"/>
                    <a:pt x="6" y="9"/>
                    <a:pt x="6" y="9"/>
                  </a:cubicBezTo>
                  <a:cubicBezTo>
                    <a:pt x="6" y="7"/>
                    <a:pt x="5" y="7"/>
                    <a:pt x="5" y="7"/>
                  </a:cubicBezTo>
                  <a:cubicBezTo>
                    <a:pt x="2" y="7"/>
                    <a:pt x="0" y="19"/>
                    <a:pt x="4" y="22"/>
                  </a:cubicBezTo>
                  <a:cubicBezTo>
                    <a:pt x="8" y="25"/>
                    <a:pt x="15" y="29"/>
                    <a:pt x="15" y="29"/>
                  </a:cubicBezTo>
                  <a:cubicBezTo>
                    <a:pt x="15" y="29"/>
                    <a:pt x="22" y="35"/>
                    <a:pt x="23" y="36"/>
                  </a:cubicBezTo>
                  <a:cubicBezTo>
                    <a:pt x="23" y="36"/>
                    <a:pt x="23" y="36"/>
                    <a:pt x="23" y="36"/>
                  </a:cubicBezTo>
                  <a:cubicBezTo>
                    <a:pt x="25" y="36"/>
                    <a:pt x="29" y="30"/>
                    <a:pt x="29" y="30"/>
                  </a:cubicBezTo>
                  <a:cubicBezTo>
                    <a:pt x="29" y="30"/>
                    <a:pt x="20" y="28"/>
                    <a:pt x="29" y="28"/>
                  </a:cubicBezTo>
                  <a:cubicBezTo>
                    <a:pt x="37" y="28"/>
                    <a:pt x="41" y="30"/>
                    <a:pt x="41" y="30"/>
                  </a:cubicBezTo>
                  <a:cubicBezTo>
                    <a:pt x="41" y="30"/>
                    <a:pt x="44" y="32"/>
                    <a:pt x="46" y="32"/>
                  </a:cubicBezTo>
                  <a:cubicBezTo>
                    <a:pt x="47" y="32"/>
                    <a:pt x="47" y="32"/>
                    <a:pt x="48" y="31"/>
                  </a:cubicBezTo>
                  <a:cubicBezTo>
                    <a:pt x="49" y="30"/>
                    <a:pt x="48" y="27"/>
                    <a:pt x="51" y="27"/>
                  </a:cubicBezTo>
                  <a:cubicBezTo>
                    <a:pt x="53" y="27"/>
                    <a:pt x="53" y="27"/>
                    <a:pt x="54" y="27"/>
                  </a:cubicBezTo>
                  <a:cubicBezTo>
                    <a:pt x="54" y="27"/>
                    <a:pt x="55" y="27"/>
                    <a:pt x="58" y="28"/>
                  </a:cubicBezTo>
                  <a:cubicBezTo>
                    <a:pt x="58" y="28"/>
                    <a:pt x="59" y="28"/>
                    <a:pt x="59" y="28"/>
                  </a:cubicBezTo>
                  <a:cubicBezTo>
                    <a:pt x="65" y="28"/>
                    <a:pt x="75" y="21"/>
                    <a:pt x="75" y="21"/>
                  </a:cubicBezTo>
                  <a:cubicBezTo>
                    <a:pt x="75" y="21"/>
                    <a:pt x="78" y="16"/>
                    <a:pt x="75" y="14"/>
                  </a:cubicBezTo>
                  <a:cubicBezTo>
                    <a:pt x="73" y="13"/>
                    <a:pt x="72" y="13"/>
                    <a:pt x="71" y="13"/>
                  </a:cubicBezTo>
                  <a:cubicBezTo>
                    <a:pt x="71" y="13"/>
                    <a:pt x="71" y="13"/>
                    <a:pt x="71" y="13"/>
                  </a:cubicBezTo>
                  <a:cubicBezTo>
                    <a:pt x="71" y="13"/>
                    <a:pt x="71" y="13"/>
                    <a:pt x="71" y="13"/>
                  </a:cubicBezTo>
                  <a:cubicBezTo>
                    <a:pt x="70" y="13"/>
                    <a:pt x="70" y="13"/>
                    <a:pt x="69" y="13"/>
                  </a:cubicBezTo>
                  <a:cubicBezTo>
                    <a:pt x="67" y="12"/>
                    <a:pt x="71" y="13"/>
                    <a:pt x="60" y="9"/>
                  </a:cubicBezTo>
                  <a:cubicBezTo>
                    <a:pt x="56" y="7"/>
                    <a:pt x="52" y="6"/>
                    <a:pt x="49" y="6"/>
                  </a:cubicBezTo>
                  <a:cubicBezTo>
                    <a:pt x="44" y="6"/>
                    <a:pt x="40" y="8"/>
                    <a:pt x="38" y="8"/>
                  </a:cubicBezTo>
                  <a:cubicBezTo>
                    <a:pt x="34" y="8"/>
                    <a:pt x="38" y="10"/>
                    <a:pt x="34" y="10"/>
                  </a:cubicBezTo>
                  <a:cubicBezTo>
                    <a:pt x="32" y="10"/>
                    <a:pt x="33" y="13"/>
                    <a:pt x="32" y="13"/>
                  </a:cubicBezTo>
                  <a:cubicBezTo>
                    <a:pt x="32" y="13"/>
                    <a:pt x="30" y="12"/>
                    <a:pt x="27" y="9"/>
                  </a:cubicBezTo>
                  <a:cubicBezTo>
                    <a:pt x="21" y="2"/>
                    <a:pt x="23" y="0"/>
                    <a:pt x="2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03">
              <a:extLst>
                <a:ext uri="{FF2B5EF4-FFF2-40B4-BE49-F238E27FC236}">
                  <a16:creationId xmlns="" xmlns:a16="http://schemas.microsoft.com/office/drawing/2014/main" id="{98D0A71F-ACFB-4651-96EB-B53240B6A4FC}"/>
                </a:ext>
              </a:extLst>
            </p:cNvPr>
            <p:cNvSpPr>
              <a:spLocks/>
            </p:cNvSpPr>
            <p:nvPr/>
          </p:nvSpPr>
          <p:spPr bwMode="auto">
            <a:xfrm>
              <a:off x="9874251" y="789236"/>
              <a:ext cx="107949" cy="67666"/>
            </a:xfrm>
            <a:custGeom>
              <a:avLst/>
              <a:gdLst>
                <a:gd name="T0" fmla="*/ 8 w 38"/>
                <a:gd name="T1" fmla="*/ 0 h 24"/>
                <a:gd name="T2" fmla="*/ 4 w 38"/>
                <a:gd name="T3" fmla="*/ 4 h 24"/>
                <a:gd name="T4" fmla="*/ 5 w 38"/>
                <a:gd name="T5" fmla="*/ 11 h 24"/>
                <a:gd name="T6" fmla="*/ 11 w 38"/>
                <a:gd name="T7" fmla="*/ 14 h 24"/>
                <a:gd name="T8" fmla="*/ 7 w 38"/>
                <a:gd name="T9" fmla="*/ 19 h 24"/>
                <a:gd name="T10" fmla="*/ 15 w 38"/>
                <a:gd name="T11" fmla="*/ 23 h 24"/>
                <a:gd name="T12" fmla="*/ 38 w 38"/>
                <a:gd name="T13" fmla="*/ 24 h 24"/>
                <a:gd name="T14" fmla="*/ 34 w 38"/>
                <a:gd name="T15" fmla="*/ 17 h 24"/>
                <a:gd name="T16" fmla="*/ 25 w 38"/>
                <a:gd name="T17" fmla="*/ 12 h 24"/>
                <a:gd name="T18" fmla="*/ 18 w 38"/>
                <a:gd name="T19" fmla="*/ 6 h 24"/>
                <a:gd name="T20" fmla="*/ 17 w 38"/>
                <a:gd name="T21" fmla="*/ 6 h 24"/>
                <a:gd name="T22" fmla="*/ 17 w 38"/>
                <a:gd name="T23" fmla="*/ 6 h 24"/>
                <a:gd name="T24" fmla="*/ 17 w 38"/>
                <a:gd name="T25" fmla="*/ 6 h 24"/>
                <a:gd name="T26" fmla="*/ 15 w 38"/>
                <a:gd name="T27" fmla="*/ 5 h 24"/>
                <a:gd name="T28" fmla="*/ 8 w 38"/>
                <a:gd name="T2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4">
                  <a:moveTo>
                    <a:pt x="8" y="0"/>
                  </a:moveTo>
                  <a:cubicBezTo>
                    <a:pt x="6" y="0"/>
                    <a:pt x="8" y="1"/>
                    <a:pt x="4" y="4"/>
                  </a:cubicBezTo>
                  <a:cubicBezTo>
                    <a:pt x="0" y="7"/>
                    <a:pt x="5" y="11"/>
                    <a:pt x="5" y="11"/>
                  </a:cubicBezTo>
                  <a:cubicBezTo>
                    <a:pt x="11" y="14"/>
                    <a:pt x="11" y="14"/>
                    <a:pt x="11" y="14"/>
                  </a:cubicBezTo>
                  <a:cubicBezTo>
                    <a:pt x="11" y="14"/>
                    <a:pt x="6" y="17"/>
                    <a:pt x="7" y="19"/>
                  </a:cubicBezTo>
                  <a:cubicBezTo>
                    <a:pt x="8" y="21"/>
                    <a:pt x="15" y="23"/>
                    <a:pt x="15" y="23"/>
                  </a:cubicBezTo>
                  <a:cubicBezTo>
                    <a:pt x="38" y="24"/>
                    <a:pt x="38" y="24"/>
                    <a:pt x="38" y="24"/>
                  </a:cubicBezTo>
                  <a:cubicBezTo>
                    <a:pt x="34" y="17"/>
                    <a:pt x="34" y="17"/>
                    <a:pt x="34" y="17"/>
                  </a:cubicBezTo>
                  <a:cubicBezTo>
                    <a:pt x="25" y="12"/>
                    <a:pt x="25" y="12"/>
                    <a:pt x="25" y="12"/>
                  </a:cubicBezTo>
                  <a:cubicBezTo>
                    <a:pt x="25" y="12"/>
                    <a:pt x="21" y="7"/>
                    <a:pt x="18" y="6"/>
                  </a:cubicBezTo>
                  <a:cubicBezTo>
                    <a:pt x="18" y="6"/>
                    <a:pt x="17" y="6"/>
                    <a:pt x="17" y="6"/>
                  </a:cubicBezTo>
                  <a:cubicBezTo>
                    <a:pt x="17" y="6"/>
                    <a:pt x="17" y="6"/>
                    <a:pt x="17" y="6"/>
                  </a:cubicBezTo>
                  <a:cubicBezTo>
                    <a:pt x="17" y="6"/>
                    <a:pt x="17" y="6"/>
                    <a:pt x="17" y="6"/>
                  </a:cubicBezTo>
                  <a:cubicBezTo>
                    <a:pt x="17" y="6"/>
                    <a:pt x="16" y="6"/>
                    <a:pt x="15" y="5"/>
                  </a:cubicBezTo>
                  <a:cubicBezTo>
                    <a:pt x="12" y="3"/>
                    <a:pt x="11" y="0"/>
                    <a:pt x="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04">
              <a:extLst>
                <a:ext uri="{FF2B5EF4-FFF2-40B4-BE49-F238E27FC236}">
                  <a16:creationId xmlns="" xmlns:a16="http://schemas.microsoft.com/office/drawing/2014/main" id="{4075C850-186C-412A-83C4-9FB515017A0F}"/>
                </a:ext>
              </a:extLst>
            </p:cNvPr>
            <p:cNvSpPr>
              <a:spLocks/>
            </p:cNvSpPr>
            <p:nvPr/>
          </p:nvSpPr>
          <p:spPr bwMode="auto">
            <a:xfrm>
              <a:off x="9738784" y="782893"/>
              <a:ext cx="46567" cy="40175"/>
            </a:xfrm>
            <a:custGeom>
              <a:avLst/>
              <a:gdLst>
                <a:gd name="T0" fmla="*/ 2 w 16"/>
                <a:gd name="T1" fmla="*/ 0 h 14"/>
                <a:gd name="T2" fmla="*/ 3 w 16"/>
                <a:gd name="T3" fmla="*/ 4 h 14"/>
                <a:gd name="T4" fmla="*/ 16 w 16"/>
                <a:gd name="T5" fmla="*/ 14 h 14"/>
                <a:gd name="T6" fmla="*/ 16 w 16"/>
                <a:gd name="T7" fmla="*/ 8 h 14"/>
                <a:gd name="T8" fmla="*/ 4 w 16"/>
                <a:gd name="T9" fmla="*/ 1 h 14"/>
                <a:gd name="T10" fmla="*/ 2 w 16"/>
                <a:gd name="T11" fmla="*/ 0 h 14"/>
              </a:gdLst>
              <a:ahLst/>
              <a:cxnLst>
                <a:cxn ang="0">
                  <a:pos x="T0" y="T1"/>
                </a:cxn>
                <a:cxn ang="0">
                  <a:pos x="T2" y="T3"/>
                </a:cxn>
                <a:cxn ang="0">
                  <a:pos x="T4" y="T5"/>
                </a:cxn>
                <a:cxn ang="0">
                  <a:pos x="T6" y="T7"/>
                </a:cxn>
                <a:cxn ang="0">
                  <a:pos x="T8" y="T9"/>
                </a:cxn>
                <a:cxn ang="0">
                  <a:pos x="T10" y="T11"/>
                </a:cxn>
              </a:cxnLst>
              <a:rect l="0" t="0" r="r" b="b"/>
              <a:pathLst>
                <a:path w="16" h="14">
                  <a:moveTo>
                    <a:pt x="2" y="0"/>
                  </a:moveTo>
                  <a:cubicBezTo>
                    <a:pt x="0" y="0"/>
                    <a:pt x="3" y="4"/>
                    <a:pt x="3" y="4"/>
                  </a:cubicBezTo>
                  <a:cubicBezTo>
                    <a:pt x="16" y="14"/>
                    <a:pt x="16" y="14"/>
                    <a:pt x="16" y="14"/>
                  </a:cubicBezTo>
                  <a:cubicBezTo>
                    <a:pt x="16" y="8"/>
                    <a:pt x="16" y="8"/>
                    <a:pt x="16" y="8"/>
                  </a:cubicBezTo>
                  <a:cubicBezTo>
                    <a:pt x="16" y="8"/>
                    <a:pt x="9" y="4"/>
                    <a:pt x="4" y="1"/>
                  </a:cubicBezTo>
                  <a:cubicBezTo>
                    <a:pt x="3" y="1"/>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05">
              <a:extLst>
                <a:ext uri="{FF2B5EF4-FFF2-40B4-BE49-F238E27FC236}">
                  <a16:creationId xmlns="" xmlns:a16="http://schemas.microsoft.com/office/drawing/2014/main" id="{397DB178-553B-4F3A-88DA-61C9CC28563F}"/>
                </a:ext>
              </a:extLst>
            </p:cNvPr>
            <p:cNvSpPr>
              <a:spLocks/>
            </p:cNvSpPr>
            <p:nvPr/>
          </p:nvSpPr>
          <p:spPr bwMode="auto">
            <a:xfrm>
              <a:off x="10022417" y="710998"/>
              <a:ext cx="112183" cy="63436"/>
            </a:xfrm>
            <a:custGeom>
              <a:avLst/>
              <a:gdLst>
                <a:gd name="T0" fmla="*/ 3 w 40"/>
                <a:gd name="T1" fmla="*/ 0 h 22"/>
                <a:gd name="T2" fmla="*/ 1 w 40"/>
                <a:gd name="T3" fmla="*/ 2 h 22"/>
                <a:gd name="T4" fmla="*/ 7 w 40"/>
                <a:gd name="T5" fmla="*/ 12 h 22"/>
                <a:gd name="T6" fmla="*/ 12 w 40"/>
                <a:gd name="T7" fmla="*/ 14 h 22"/>
                <a:gd name="T8" fmla="*/ 21 w 40"/>
                <a:gd name="T9" fmla="*/ 20 h 22"/>
                <a:gd name="T10" fmla="*/ 26 w 40"/>
                <a:gd name="T11" fmla="*/ 22 h 22"/>
                <a:gd name="T12" fmla="*/ 26 w 40"/>
                <a:gd name="T13" fmla="*/ 22 h 22"/>
                <a:gd name="T14" fmla="*/ 32 w 40"/>
                <a:gd name="T15" fmla="*/ 21 h 22"/>
                <a:gd name="T16" fmla="*/ 38 w 40"/>
                <a:gd name="T17" fmla="*/ 18 h 22"/>
                <a:gd name="T18" fmla="*/ 39 w 40"/>
                <a:gd name="T19" fmla="*/ 14 h 22"/>
                <a:gd name="T20" fmla="*/ 36 w 40"/>
                <a:gd name="T21" fmla="*/ 12 h 22"/>
                <a:gd name="T22" fmla="*/ 24 w 40"/>
                <a:gd name="T23" fmla="*/ 10 h 22"/>
                <a:gd name="T24" fmla="*/ 12 w 40"/>
                <a:gd name="T25" fmla="*/ 3 h 22"/>
                <a:gd name="T26" fmla="*/ 8 w 40"/>
                <a:gd name="T27" fmla="*/ 1 h 22"/>
                <a:gd name="T28" fmla="*/ 3 w 40"/>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22">
                  <a:moveTo>
                    <a:pt x="3" y="0"/>
                  </a:moveTo>
                  <a:cubicBezTo>
                    <a:pt x="0" y="0"/>
                    <a:pt x="1" y="2"/>
                    <a:pt x="1" y="2"/>
                  </a:cubicBezTo>
                  <a:cubicBezTo>
                    <a:pt x="2" y="3"/>
                    <a:pt x="7" y="12"/>
                    <a:pt x="7" y="12"/>
                  </a:cubicBezTo>
                  <a:cubicBezTo>
                    <a:pt x="7" y="12"/>
                    <a:pt x="10" y="13"/>
                    <a:pt x="12" y="14"/>
                  </a:cubicBezTo>
                  <a:cubicBezTo>
                    <a:pt x="14" y="15"/>
                    <a:pt x="21" y="20"/>
                    <a:pt x="21" y="20"/>
                  </a:cubicBezTo>
                  <a:cubicBezTo>
                    <a:pt x="26" y="22"/>
                    <a:pt x="26" y="22"/>
                    <a:pt x="26" y="22"/>
                  </a:cubicBezTo>
                  <a:cubicBezTo>
                    <a:pt x="26" y="22"/>
                    <a:pt x="26" y="22"/>
                    <a:pt x="26" y="22"/>
                  </a:cubicBezTo>
                  <a:cubicBezTo>
                    <a:pt x="27" y="22"/>
                    <a:pt x="29" y="22"/>
                    <a:pt x="32" y="21"/>
                  </a:cubicBezTo>
                  <a:cubicBezTo>
                    <a:pt x="37" y="20"/>
                    <a:pt x="36" y="20"/>
                    <a:pt x="38" y="18"/>
                  </a:cubicBezTo>
                  <a:cubicBezTo>
                    <a:pt x="39" y="17"/>
                    <a:pt x="40" y="16"/>
                    <a:pt x="39" y="14"/>
                  </a:cubicBezTo>
                  <a:cubicBezTo>
                    <a:pt x="38" y="13"/>
                    <a:pt x="39" y="13"/>
                    <a:pt x="36" y="12"/>
                  </a:cubicBezTo>
                  <a:cubicBezTo>
                    <a:pt x="32" y="11"/>
                    <a:pt x="30" y="11"/>
                    <a:pt x="24" y="10"/>
                  </a:cubicBezTo>
                  <a:cubicBezTo>
                    <a:pt x="18" y="8"/>
                    <a:pt x="14" y="4"/>
                    <a:pt x="12" y="3"/>
                  </a:cubicBezTo>
                  <a:cubicBezTo>
                    <a:pt x="10" y="2"/>
                    <a:pt x="16" y="3"/>
                    <a:pt x="8" y="1"/>
                  </a:cubicBezTo>
                  <a:cubicBezTo>
                    <a:pt x="5" y="0"/>
                    <a:pt x="4" y="0"/>
                    <a:pt x="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106">
              <a:extLst>
                <a:ext uri="{FF2B5EF4-FFF2-40B4-BE49-F238E27FC236}">
                  <a16:creationId xmlns="" xmlns:a16="http://schemas.microsoft.com/office/drawing/2014/main" id="{92E55FE9-B7F6-4043-AF70-56BE9B482625}"/>
                </a:ext>
              </a:extLst>
            </p:cNvPr>
            <p:cNvSpPr>
              <a:spLocks/>
            </p:cNvSpPr>
            <p:nvPr/>
          </p:nvSpPr>
          <p:spPr bwMode="auto">
            <a:xfrm>
              <a:off x="10879667" y="937255"/>
              <a:ext cx="118533" cy="46520"/>
            </a:xfrm>
            <a:custGeom>
              <a:avLst/>
              <a:gdLst>
                <a:gd name="T0" fmla="*/ 9 w 42"/>
                <a:gd name="T1" fmla="*/ 0 h 16"/>
                <a:gd name="T2" fmla="*/ 7 w 42"/>
                <a:gd name="T3" fmla="*/ 5 h 16"/>
                <a:gd name="T4" fmla="*/ 6 w 42"/>
                <a:gd name="T5" fmla="*/ 4 h 16"/>
                <a:gd name="T6" fmla="*/ 3 w 42"/>
                <a:gd name="T7" fmla="*/ 8 h 16"/>
                <a:gd name="T8" fmla="*/ 13 w 42"/>
                <a:gd name="T9" fmla="*/ 12 h 16"/>
                <a:gd name="T10" fmla="*/ 24 w 42"/>
                <a:gd name="T11" fmla="*/ 16 h 16"/>
                <a:gd name="T12" fmla="*/ 24 w 42"/>
                <a:gd name="T13" fmla="*/ 16 h 16"/>
                <a:gd name="T14" fmla="*/ 33 w 42"/>
                <a:gd name="T15" fmla="*/ 12 h 16"/>
                <a:gd name="T16" fmla="*/ 40 w 42"/>
                <a:gd name="T17" fmla="*/ 14 h 16"/>
                <a:gd name="T18" fmla="*/ 41 w 42"/>
                <a:gd name="T19" fmla="*/ 13 h 16"/>
                <a:gd name="T20" fmla="*/ 39 w 42"/>
                <a:gd name="T21" fmla="*/ 7 h 16"/>
                <a:gd name="T22" fmla="*/ 30 w 42"/>
                <a:gd name="T23" fmla="*/ 2 h 16"/>
                <a:gd name="T24" fmla="*/ 25 w 42"/>
                <a:gd name="T25" fmla="*/ 2 h 16"/>
                <a:gd name="T26" fmla="*/ 9 w 42"/>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16">
                  <a:moveTo>
                    <a:pt x="9" y="0"/>
                  </a:moveTo>
                  <a:cubicBezTo>
                    <a:pt x="7" y="5"/>
                    <a:pt x="7" y="5"/>
                    <a:pt x="7" y="5"/>
                  </a:cubicBezTo>
                  <a:cubicBezTo>
                    <a:pt x="7" y="4"/>
                    <a:pt x="7" y="4"/>
                    <a:pt x="6" y="4"/>
                  </a:cubicBezTo>
                  <a:cubicBezTo>
                    <a:pt x="4" y="4"/>
                    <a:pt x="0" y="7"/>
                    <a:pt x="3" y="8"/>
                  </a:cubicBezTo>
                  <a:cubicBezTo>
                    <a:pt x="7" y="9"/>
                    <a:pt x="7" y="10"/>
                    <a:pt x="13" y="12"/>
                  </a:cubicBezTo>
                  <a:cubicBezTo>
                    <a:pt x="19" y="14"/>
                    <a:pt x="22" y="16"/>
                    <a:pt x="24" y="16"/>
                  </a:cubicBezTo>
                  <a:cubicBezTo>
                    <a:pt x="24" y="16"/>
                    <a:pt x="24" y="16"/>
                    <a:pt x="24" y="16"/>
                  </a:cubicBezTo>
                  <a:cubicBezTo>
                    <a:pt x="26" y="16"/>
                    <a:pt x="29" y="12"/>
                    <a:pt x="33" y="12"/>
                  </a:cubicBezTo>
                  <a:cubicBezTo>
                    <a:pt x="36" y="12"/>
                    <a:pt x="39" y="14"/>
                    <a:pt x="40" y="14"/>
                  </a:cubicBezTo>
                  <a:cubicBezTo>
                    <a:pt x="41" y="14"/>
                    <a:pt x="41" y="14"/>
                    <a:pt x="41" y="13"/>
                  </a:cubicBezTo>
                  <a:cubicBezTo>
                    <a:pt x="42" y="12"/>
                    <a:pt x="42" y="9"/>
                    <a:pt x="39" y="7"/>
                  </a:cubicBezTo>
                  <a:cubicBezTo>
                    <a:pt x="36" y="5"/>
                    <a:pt x="33" y="2"/>
                    <a:pt x="30" y="2"/>
                  </a:cubicBezTo>
                  <a:cubicBezTo>
                    <a:pt x="28" y="2"/>
                    <a:pt x="28" y="2"/>
                    <a:pt x="25" y="2"/>
                  </a:cubicBezTo>
                  <a:cubicBezTo>
                    <a:pt x="22" y="2"/>
                    <a:pt x="9"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07">
              <a:extLst>
                <a:ext uri="{FF2B5EF4-FFF2-40B4-BE49-F238E27FC236}">
                  <a16:creationId xmlns="" xmlns:a16="http://schemas.microsoft.com/office/drawing/2014/main" id="{0A153E5F-08C0-4334-A110-6ED01F8544A5}"/>
                </a:ext>
              </a:extLst>
            </p:cNvPr>
            <p:cNvSpPr>
              <a:spLocks/>
            </p:cNvSpPr>
            <p:nvPr/>
          </p:nvSpPr>
          <p:spPr bwMode="auto">
            <a:xfrm>
              <a:off x="11842751" y="1514528"/>
              <a:ext cx="63500" cy="112070"/>
            </a:xfrm>
            <a:custGeom>
              <a:avLst/>
              <a:gdLst>
                <a:gd name="T0" fmla="*/ 5 w 22"/>
                <a:gd name="T1" fmla="*/ 0 h 40"/>
                <a:gd name="T2" fmla="*/ 3 w 22"/>
                <a:gd name="T3" fmla="*/ 8 h 40"/>
                <a:gd name="T4" fmla="*/ 3 w 22"/>
                <a:gd name="T5" fmla="*/ 13 h 40"/>
                <a:gd name="T6" fmla="*/ 5 w 22"/>
                <a:gd name="T7" fmla="*/ 24 h 40"/>
                <a:gd name="T8" fmla="*/ 6 w 22"/>
                <a:gd name="T9" fmla="*/ 28 h 40"/>
                <a:gd name="T10" fmla="*/ 4 w 22"/>
                <a:gd name="T11" fmla="*/ 37 h 40"/>
                <a:gd name="T12" fmla="*/ 11 w 22"/>
                <a:gd name="T13" fmla="*/ 40 h 40"/>
                <a:gd name="T14" fmla="*/ 12 w 22"/>
                <a:gd name="T15" fmla="*/ 39 h 40"/>
                <a:gd name="T16" fmla="*/ 15 w 22"/>
                <a:gd name="T17" fmla="*/ 33 h 40"/>
                <a:gd name="T18" fmla="*/ 21 w 22"/>
                <a:gd name="T19" fmla="*/ 29 h 40"/>
                <a:gd name="T20" fmla="*/ 19 w 22"/>
                <a:gd name="T21" fmla="*/ 23 h 40"/>
                <a:gd name="T22" fmla="*/ 13 w 22"/>
                <a:gd name="T23" fmla="*/ 5 h 40"/>
                <a:gd name="T24" fmla="*/ 5 w 22"/>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5" y="0"/>
                  </a:moveTo>
                  <a:cubicBezTo>
                    <a:pt x="5" y="2"/>
                    <a:pt x="3" y="8"/>
                    <a:pt x="3" y="8"/>
                  </a:cubicBezTo>
                  <a:cubicBezTo>
                    <a:pt x="3" y="8"/>
                    <a:pt x="4" y="10"/>
                    <a:pt x="3" y="13"/>
                  </a:cubicBezTo>
                  <a:cubicBezTo>
                    <a:pt x="3" y="15"/>
                    <a:pt x="7" y="24"/>
                    <a:pt x="5" y="24"/>
                  </a:cubicBezTo>
                  <a:cubicBezTo>
                    <a:pt x="4" y="24"/>
                    <a:pt x="9" y="25"/>
                    <a:pt x="6" y="28"/>
                  </a:cubicBezTo>
                  <a:cubicBezTo>
                    <a:pt x="2" y="32"/>
                    <a:pt x="0" y="35"/>
                    <a:pt x="4" y="37"/>
                  </a:cubicBezTo>
                  <a:cubicBezTo>
                    <a:pt x="7" y="38"/>
                    <a:pt x="9" y="40"/>
                    <a:pt x="11" y="40"/>
                  </a:cubicBezTo>
                  <a:cubicBezTo>
                    <a:pt x="12" y="40"/>
                    <a:pt x="12" y="40"/>
                    <a:pt x="12" y="39"/>
                  </a:cubicBezTo>
                  <a:cubicBezTo>
                    <a:pt x="12" y="34"/>
                    <a:pt x="13" y="36"/>
                    <a:pt x="15" y="33"/>
                  </a:cubicBezTo>
                  <a:cubicBezTo>
                    <a:pt x="16" y="29"/>
                    <a:pt x="21" y="31"/>
                    <a:pt x="21" y="29"/>
                  </a:cubicBezTo>
                  <a:cubicBezTo>
                    <a:pt x="21" y="27"/>
                    <a:pt x="22" y="27"/>
                    <a:pt x="19" y="23"/>
                  </a:cubicBezTo>
                  <a:cubicBezTo>
                    <a:pt x="16" y="19"/>
                    <a:pt x="13" y="5"/>
                    <a:pt x="13" y="5"/>
                  </a:cubicBezTo>
                  <a:cubicBezTo>
                    <a:pt x="5" y="0"/>
                    <a:pt x="5" y="0"/>
                    <a:pt x="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08">
              <a:extLst>
                <a:ext uri="{FF2B5EF4-FFF2-40B4-BE49-F238E27FC236}">
                  <a16:creationId xmlns="" xmlns:a16="http://schemas.microsoft.com/office/drawing/2014/main" id="{73B00F82-B33A-4C54-9FB1-016229ABA744}"/>
                </a:ext>
              </a:extLst>
            </p:cNvPr>
            <p:cNvSpPr>
              <a:spLocks/>
            </p:cNvSpPr>
            <p:nvPr/>
          </p:nvSpPr>
          <p:spPr bwMode="auto">
            <a:xfrm>
              <a:off x="11830051" y="1658318"/>
              <a:ext cx="44449" cy="27489"/>
            </a:xfrm>
            <a:custGeom>
              <a:avLst/>
              <a:gdLst>
                <a:gd name="T0" fmla="*/ 11 w 16"/>
                <a:gd name="T1" fmla="*/ 0 h 10"/>
                <a:gd name="T2" fmla="*/ 2 w 16"/>
                <a:gd name="T3" fmla="*/ 4 h 10"/>
                <a:gd name="T4" fmla="*/ 12 w 16"/>
                <a:gd name="T5" fmla="*/ 10 h 10"/>
                <a:gd name="T6" fmla="*/ 13 w 16"/>
                <a:gd name="T7" fmla="*/ 10 h 10"/>
                <a:gd name="T8" fmla="*/ 16 w 16"/>
                <a:gd name="T9" fmla="*/ 7 h 10"/>
                <a:gd name="T10" fmla="*/ 11 w 16"/>
                <a:gd name="T11" fmla="*/ 0 h 10"/>
              </a:gdLst>
              <a:ahLst/>
              <a:cxnLst>
                <a:cxn ang="0">
                  <a:pos x="T0" y="T1"/>
                </a:cxn>
                <a:cxn ang="0">
                  <a:pos x="T2" y="T3"/>
                </a:cxn>
                <a:cxn ang="0">
                  <a:pos x="T4" y="T5"/>
                </a:cxn>
                <a:cxn ang="0">
                  <a:pos x="T6" y="T7"/>
                </a:cxn>
                <a:cxn ang="0">
                  <a:pos x="T8" y="T9"/>
                </a:cxn>
                <a:cxn ang="0">
                  <a:pos x="T10" y="T11"/>
                </a:cxn>
              </a:cxnLst>
              <a:rect l="0" t="0" r="r" b="b"/>
              <a:pathLst>
                <a:path w="16" h="10">
                  <a:moveTo>
                    <a:pt x="11" y="0"/>
                  </a:moveTo>
                  <a:cubicBezTo>
                    <a:pt x="9" y="0"/>
                    <a:pt x="0" y="3"/>
                    <a:pt x="2" y="4"/>
                  </a:cubicBezTo>
                  <a:cubicBezTo>
                    <a:pt x="3" y="5"/>
                    <a:pt x="10" y="10"/>
                    <a:pt x="12" y="10"/>
                  </a:cubicBezTo>
                  <a:cubicBezTo>
                    <a:pt x="13" y="10"/>
                    <a:pt x="13" y="10"/>
                    <a:pt x="13" y="10"/>
                  </a:cubicBezTo>
                  <a:cubicBezTo>
                    <a:pt x="14" y="7"/>
                    <a:pt x="16" y="10"/>
                    <a:pt x="16" y="7"/>
                  </a:cubicBezTo>
                  <a:cubicBezTo>
                    <a:pt x="16" y="3"/>
                    <a:pt x="11"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09">
              <a:extLst>
                <a:ext uri="{FF2B5EF4-FFF2-40B4-BE49-F238E27FC236}">
                  <a16:creationId xmlns="" xmlns:a16="http://schemas.microsoft.com/office/drawing/2014/main" id="{B9878ED7-6511-417B-8ABB-96685DFB311E}"/>
                </a:ext>
              </a:extLst>
            </p:cNvPr>
            <p:cNvSpPr>
              <a:spLocks/>
            </p:cNvSpPr>
            <p:nvPr/>
          </p:nvSpPr>
          <p:spPr bwMode="auto">
            <a:xfrm>
              <a:off x="11808884" y="1700609"/>
              <a:ext cx="76200" cy="54978"/>
            </a:xfrm>
            <a:custGeom>
              <a:avLst/>
              <a:gdLst>
                <a:gd name="T0" fmla="*/ 26 w 27"/>
                <a:gd name="T1" fmla="*/ 0 h 19"/>
                <a:gd name="T2" fmla="*/ 3 w 27"/>
                <a:gd name="T3" fmla="*/ 1 h 19"/>
                <a:gd name="T4" fmla="*/ 1 w 27"/>
                <a:gd name="T5" fmla="*/ 9 h 19"/>
                <a:gd name="T6" fmla="*/ 10 w 27"/>
                <a:gd name="T7" fmla="*/ 19 h 19"/>
                <a:gd name="T8" fmla="*/ 11 w 27"/>
                <a:gd name="T9" fmla="*/ 19 h 19"/>
                <a:gd name="T10" fmla="*/ 12 w 27"/>
                <a:gd name="T11" fmla="*/ 8 h 19"/>
                <a:gd name="T12" fmla="*/ 15 w 27"/>
                <a:gd name="T13" fmla="*/ 6 h 19"/>
                <a:gd name="T14" fmla="*/ 17 w 27"/>
                <a:gd name="T15" fmla="*/ 7 h 19"/>
                <a:gd name="T16" fmla="*/ 21 w 27"/>
                <a:gd name="T17" fmla="*/ 7 h 19"/>
                <a:gd name="T18" fmla="*/ 22 w 27"/>
                <a:gd name="T19" fmla="*/ 7 h 19"/>
                <a:gd name="T20" fmla="*/ 27 w 27"/>
                <a:gd name="T21" fmla="*/ 0 h 19"/>
                <a:gd name="T22" fmla="*/ 26 w 27"/>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9">
                  <a:moveTo>
                    <a:pt x="26" y="0"/>
                  </a:moveTo>
                  <a:cubicBezTo>
                    <a:pt x="21" y="0"/>
                    <a:pt x="3" y="1"/>
                    <a:pt x="3" y="1"/>
                  </a:cubicBezTo>
                  <a:cubicBezTo>
                    <a:pt x="3" y="1"/>
                    <a:pt x="0" y="7"/>
                    <a:pt x="1" y="9"/>
                  </a:cubicBezTo>
                  <a:cubicBezTo>
                    <a:pt x="1" y="11"/>
                    <a:pt x="6" y="17"/>
                    <a:pt x="10" y="19"/>
                  </a:cubicBezTo>
                  <a:cubicBezTo>
                    <a:pt x="10" y="19"/>
                    <a:pt x="10" y="19"/>
                    <a:pt x="11" y="19"/>
                  </a:cubicBezTo>
                  <a:cubicBezTo>
                    <a:pt x="13" y="19"/>
                    <a:pt x="10" y="12"/>
                    <a:pt x="12" y="8"/>
                  </a:cubicBezTo>
                  <a:cubicBezTo>
                    <a:pt x="13" y="7"/>
                    <a:pt x="14" y="6"/>
                    <a:pt x="15" y="6"/>
                  </a:cubicBezTo>
                  <a:cubicBezTo>
                    <a:pt x="15" y="6"/>
                    <a:pt x="16" y="6"/>
                    <a:pt x="17" y="7"/>
                  </a:cubicBezTo>
                  <a:cubicBezTo>
                    <a:pt x="18" y="7"/>
                    <a:pt x="19" y="7"/>
                    <a:pt x="21" y="7"/>
                  </a:cubicBezTo>
                  <a:cubicBezTo>
                    <a:pt x="21" y="7"/>
                    <a:pt x="21" y="7"/>
                    <a:pt x="22" y="7"/>
                  </a:cubicBezTo>
                  <a:cubicBezTo>
                    <a:pt x="27" y="7"/>
                    <a:pt x="25" y="0"/>
                    <a:pt x="27" y="0"/>
                  </a:cubicBezTo>
                  <a:cubicBezTo>
                    <a:pt x="27" y="0"/>
                    <a:pt x="26" y="0"/>
                    <a:pt x="2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110">
              <a:extLst>
                <a:ext uri="{FF2B5EF4-FFF2-40B4-BE49-F238E27FC236}">
                  <a16:creationId xmlns="" xmlns:a16="http://schemas.microsoft.com/office/drawing/2014/main" id="{FCAA9CAC-0825-469B-82EB-DC608835BEB7}"/>
                </a:ext>
              </a:extLst>
            </p:cNvPr>
            <p:cNvSpPr>
              <a:spLocks/>
            </p:cNvSpPr>
            <p:nvPr/>
          </p:nvSpPr>
          <p:spPr bwMode="auto">
            <a:xfrm>
              <a:off x="11427884" y="1558933"/>
              <a:ext cx="48683" cy="46520"/>
            </a:xfrm>
            <a:custGeom>
              <a:avLst/>
              <a:gdLst>
                <a:gd name="T0" fmla="*/ 11 w 17"/>
                <a:gd name="T1" fmla="*/ 0 h 16"/>
                <a:gd name="T2" fmla="*/ 1 w 17"/>
                <a:gd name="T3" fmla="*/ 2 h 16"/>
                <a:gd name="T4" fmla="*/ 10 w 17"/>
                <a:gd name="T5" fmla="*/ 13 h 16"/>
                <a:gd name="T6" fmla="*/ 17 w 17"/>
                <a:gd name="T7" fmla="*/ 16 h 16"/>
                <a:gd name="T8" fmla="*/ 13 w 17"/>
                <a:gd name="T9" fmla="*/ 1 h 16"/>
                <a:gd name="T10" fmla="*/ 11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11" y="0"/>
                  </a:moveTo>
                  <a:cubicBezTo>
                    <a:pt x="7" y="0"/>
                    <a:pt x="2" y="1"/>
                    <a:pt x="1" y="2"/>
                  </a:cubicBezTo>
                  <a:cubicBezTo>
                    <a:pt x="0" y="4"/>
                    <a:pt x="10" y="13"/>
                    <a:pt x="10" y="13"/>
                  </a:cubicBezTo>
                  <a:cubicBezTo>
                    <a:pt x="17" y="16"/>
                    <a:pt x="17" y="16"/>
                    <a:pt x="17" y="16"/>
                  </a:cubicBezTo>
                  <a:cubicBezTo>
                    <a:pt x="16" y="12"/>
                    <a:pt x="15" y="2"/>
                    <a:pt x="13" y="1"/>
                  </a:cubicBezTo>
                  <a:cubicBezTo>
                    <a:pt x="13" y="0"/>
                    <a:pt x="12"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
              <a:extLst>
                <a:ext uri="{FF2B5EF4-FFF2-40B4-BE49-F238E27FC236}">
                  <a16:creationId xmlns="" xmlns:a16="http://schemas.microsoft.com/office/drawing/2014/main" id="{9B9CE560-031A-45F5-AFFD-922E4419C53E}"/>
                </a:ext>
              </a:extLst>
            </p:cNvPr>
            <p:cNvSpPr>
              <a:spLocks/>
            </p:cNvSpPr>
            <p:nvPr/>
          </p:nvSpPr>
          <p:spPr bwMode="auto">
            <a:xfrm>
              <a:off x="11209867" y="1364394"/>
              <a:ext cx="122767" cy="46520"/>
            </a:xfrm>
            <a:custGeom>
              <a:avLst/>
              <a:gdLst>
                <a:gd name="T0" fmla="*/ 23 w 43"/>
                <a:gd name="T1" fmla="*/ 0 h 16"/>
                <a:gd name="T2" fmla="*/ 19 w 43"/>
                <a:gd name="T3" fmla="*/ 0 h 16"/>
                <a:gd name="T4" fmla="*/ 8 w 43"/>
                <a:gd name="T5" fmla="*/ 8 h 16"/>
                <a:gd name="T6" fmla="*/ 14 w 43"/>
                <a:gd name="T7" fmla="*/ 13 h 16"/>
                <a:gd name="T8" fmla="*/ 15 w 43"/>
                <a:gd name="T9" fmla="*/ 13 h 16"/>
                <a:gd name="T10" fmla="*/ 16 w 43"/>
                <a:gd name="T11" fmla="*/ 12 h 16"/>
                <a:gd name="T12" fmla="*/ 16 w 43"/>
                <a:gd name="T13" fmla="*/ 12 h 16"/>
                <a:gd name="T14" fmla="*/ 33 w 43"/>
                <a:gd name="T15" fmla="*/ 16 h 16"/>
                <a:gd name="T16" fmla="*/ 40 w 43"/>
                <a:gd name="T17" fmla="*/ 13 h 16"/>
                <a:gd name="T18" fmla="*/ 41 w 43"/>
                <a:gd name="T19" fmla="*/ 9 h 16"/>
                <a:gd name="T20" fmla="*/ 29 w 43"/>
                <a:gd name="T21" fmla="*/ 2 h 16"/>
                <a:gd name="T22" fmla="*/ 23 w 4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6">
                  <a:moveTo>
                    <a:pt x="23" y="0"/>
                  </a:moveTo>
                  <a:cubicBezTo>
                    <a:pt x="22" y="0"/>
                    <a:pt x="21" y="0"/>
                    <a:pt x="19" y="0"/>
                  </a:cubicBezTo>
                  <a:cubicBezTo>
                    <a:pt x="12" y="0"/>
                    <a:pt x="0" y="0"/>
                    <a:pt x="8" y="8"/>
                  </a:cubicBezTo>
                  <a:cubicBezTo>
                    <a:pt x="12" y="12"/>
                    <a:pt x="14" y="13"/>
                    <a:pt x="14" y="13"/>
                  </a:cubicBezTo>
                  <a:cubicBezTo>
                    <a:pt x="15" y="13"/>
                    <a:pt x="15" y="13"/>
                    <a:pt x="15" y="13"/>
                  </a:cubicBezTo>
                  <a:cubicBezTo>
                    <a:pt x="15" y="12"/>
                    <a:pt x="15" y="12"/>
                    <a:pt x="16" y="12"/>
                  </a:cubicBezTo>
                  <a:cubicBezTo>
                    <a:pt x="16" y="12"/>
                    <a:pt x="16" y="12"/>
                    <a:pt x="16" y="12"/>
                  </a:cubicBezTo>
                  <a:cubicBezTo>
                    <a:pt x="19" y="13"/>
                    <a:pt x="26" y="13"/>
                    <a:pt x="33" y="16"/>
                  </a:cubicBezTo>
                  <a:cubicBezTo>
                    <a:pt x="33" y="16"/>
                    <a:pt x="36" y="14"/>
                    <a:pt x="40" y="13"/>
                  </a:cubicBezTo>
                  <a:cubicBezTo>
                    <a:pt x="43" y="13"/>
                    <a:pt x="41" y="9"/>
                    <a:pt x="41" y="9"/>
                  </a:cubicBezTo>
                  <a:cubicBezTo>
                    <a:pt x="41" y="9"/>
                    <a:pt x="37" y="6"/>
                    <a:pt x="29" y="2"/>
                  </a:cubicBezTo>
                  <a:cubicBezTo>
                    <a:pt x="22" y="0"/>
                    <a:pt x="24" y="0"/>
                    <a:pt x="2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2">
              <a:extLst>
                <a:ext uri="{FF2B5EF4-FFF2-40B4-BE49-F238E27FC236}">
                  <a16:creationId xmlns="" xmlns:a16="http://schemas.microsoft.com/office/drawing/2014/main" id="{6732F005-3D5F-4BD6-A234-F9103B1E7235}"/>
                </a:ext>
              </a:extLst>
            </p:cNvPr>
            <p:cNvSpPr>
              <a:spLocks noEditPoints="1"/>
            </p:cNvSpPr>
            <p:nvPr/>
          </p:nvSpPr>
          <p:spPr bwMode="auto">
            <a:xfrm>
              <a:off x="11504084" y="1882460"/>
              <a:ext cx="61383" cy="46520"/>
            </a:xfrm>
            <a:custGeom>
              <a:avLst/>
              <a:gdLst>
                <a:gd name="T0" fmla="*/ 7 w 22"/>
                <a:gd name="T1" fmla="*/ 17 h 17"/>
                <a:gd name="T2" fmla="*/ 7 w 22"/>
                <a:gd name="T3" fmla="*/ 17 h 17"/>
                <a:gd name="T4" fmla="*/ 7 w 22"/>
                <a:gd name="T5" fmla="*/ 17 h 17"/>
                <a:gd name="T6" fmla="*/ 18 w 22"/>
                <a:gd name="T7" fmla="*/ 0 h 17"/>
                <a:gd name="T8" fmla="*/ 11 w 22"/>
                <a:gd name="T9" fmla="*/ 8 h 17"/>
                <a:gd name="T10" fmla="*/ 10 w 22"/>
                <a:gd name="T11" fmla="*/ 7 h 17"/>
                <a:gd name="T12" fmla="*/ 8 w 22"/>
                <a:gd name="T13" fmla="*/ 7 h 17"/>
                <a:gd name="T14" fmla="*/ 1 w 22"/>
                <a:gd name="T15" fmla="*/ 10 h 17"/>
                <a:gd name="T16" fmla="*/ 7 w 22"/>
                <a:gd name="T17" fmla="*/ 17 h 17"/>
                <a:gd name="T18" fmla="*/ 7 w 22"/>
                <a:gd name="T19" fmla="*/ 13 h 17"/>
                <a:gd name="T20" fmla="*/ 11 w 22"/>
                <a:gd name="T21" fmla="*/ 11 h 17"/>
                <a:gd name="T22" fmla="*/ 13 w 22"/>
                <a:gd name="T23" fmla="*/ 11 h 17"/>
                <a:gd name="T24" fmla="*/ 15 w 22"/>
                <a:gd name="T25" fmla="*/ 11 h 17"/>
                <a:gd name="T26" fmla="*/ 17 w 22"/>
                <a:gd name="T27" fmla="*/ 11 h 17"/>
                <a:gd name="T28" fmla="*/ 22 w 22"/>
                <a:gd name="T29" fmla="*/ 6 h 17"/>
                <a:gd name="T30" fmla="*/ 22 w 22"/>
                <a:gd name="T31" fmla="*/ 3 h 17"/>
                <a:gd name="T32" fmla="*/ 18 w 22"/>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17">
                  <a:moveTo>
                    <a:pt x="7" y="17"/>
                  </a:moveTo>
                  <a:cubicBezTo>
                    <a:pt x="7" y="17"/>
                    <a:pt x="7" y="17"/>
                    <a:pt x="7" y="17"/>
                  </a:cubicBezTo>
                  <a:cubicBezTo>
                    <a:pt x="7" y="17"/>
                    <a:pt x="7" y="17"/>
                    <a:pt x="7" y="17"/>
                  </a:cubicBezTo>
                  <a:moveTo>
                    <a:pt x="18" y="0"/>
                  </a:moveTo>
                  <a:cubicBezTo>
                    <a:pt x="17" y="3"/>
                    <a:pt x="13" y="8"/>
                    <a:pt x="11" y="8"/>
                  </a:cubicBezTo>
                  <a:cubicBezTo>
                    <a:pt x="11" y="8"/>
                    <a:pt x="10" y="8"/>
                    <a:pt x="10" y="7"/>
                  </a:cubicBezTo>
                  <a:cubicBezTo>
                    <a:pt x="10" y="7"/>
                    <a:pt x="9" y="7"/>
                    <a:pt x="8" y="7"/>
                  </a:cubicBezTo>
                  <a:cubicBezTo>
                    <a:pt x="5" y="7"/>
                    <a:pt x="0" y="9"/>
                    <a:pt x="1" y="10"/>
                  </a:cubicBezTo>
                  <a:cubicBezTo>
                    <a:pt x="2" y="11"/>
                    <a:pt x="6" y="15"/>
                    <a:pt x="7" y="17"/>
                  </a:cubicBezTo>
                  <a:cubicBezTo>
                    <a:pt x="6" y="16"/>
                    <a:pt x="6" y="15"/>
                    <a:pt x="7" y="13"/>
                  </a:cubicBezTo>
                  <a:cubicBezTo>
                    <a:pt x="8" y="11"/>
                    <a:pt x="10" y="11"/>
                    <a:pt x="11" y="11"/>
                  </a:cubicBezTo>
                  <a:cubicBezTo>
                    <a:pt x="12" y="11"/>
                    <a:pt x="12" y="11"/>
                    <a:pt x="13" y="11"/>
                  </a:cubicBezTo>
                  <a:cubicBezTo>
                    <a:pt x="14" y="11"/>
                    <a:pt x="14" y="11"/>
                    <a:pt x="15" y="11"/>
                  </a:cubicBezTo>
                  <a:cubicBezTo>
                    <a:pt x="16" y="11"/>
                    <a:pt x="17" y="11"/>
                    <a:pt x="17" y="11"/>
                  </a:cubicBezTo>
                  <a:cubicBezTo>
                    <a:pt x="20" y="10"/>
                    <a:pt x="21" y="7"/>
                    <a:pt x="22" y="6"/>
                  </a:cubicBezTo>
                  <a:cubicBezTo>
                    <a:pt x="22" y="4"/>
                    <a:pt x="22" y="4"/>
                    <a:pt x="22" y="3"/>
                  </a:cubicBezTo>
                  <a:cubicBezTo>
                    <a:pt x="21" y="1"/>
                    <a:pt x="18" y="0"/>
                    <a:pt x="1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3">
              <a:extLst>
                <a:ext uri="{FF2B5EF4-FFF2-40B4-BE49-F238E27FC236}">
                  <a16:creationId xmlns="" xmlns:a16="http://schemas.microsoft.com/office/drawing/2014/main" id="{40B853F3-ECCB-4B93-A6E0-F022F372EC63}"/>
                </a:ext>
              </a:extLst>
            </p:cNvPr>
            <p:cNvSpPr>
              <a:spLocks/>
            </p:cNvSpPr>
            <p:nvPr/>
          </p:nvSpPr>
          <p:spPr bwMode="auto">
            <a:xfrm>
              <a:off x="11336867" y="1937439"/>
              <a:ext cx="67733" cy="33833"/>
            </a:xfrm>
            <a:custGeom>
              <a:avLst/>
              <a:gdLst>
                <a:gd name="T0" fmla="*/ 9 w 24"/>
                <a:gd name="T1" fmla="*/ 0 h 12"/>
                <a:gd name="T2" fmla="*/ 8 w 24"/>
                <a:gd name="T3" fmla="*/ 2 h 12"/>
                <a:gd name="T4" fmla="*/ 1 w 24"/>
                <a:gd name="T5" fmla="*/ 7 h 12"/>
                <a:gd name="T6" fmla="*/ 9 w 24"/>
                <a:gd name="T7" fmla="*/ 12 h 12"/>
                <a:gd name="T8" fmla="*/ 16 w 24"/>
                <a:gd name="T9" fmla="*/ 9 h 12"/>
                <a:gd name="T10" fmla="*/ 15 w 24"/>
                <a:gd name="T11" fmla="*/ 2 h 12"/>
                <a:gd name="T12" fmla="*/ 9 w 2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9" y="0"/>
                  </a:moveTo>
                  <a:cubicBezTo>
                    <a:pt x="7" y="0"/>
                    <a:pt x="9" y="2"/>
                    <a:pt x="8" y="2"/>
                  </a:cubicBezTo>
                  <a:cubicBezTo>
                    <a:pt x="6" y="2"/>
                    <a:pt x="3" y="6"/>
                    <a:pt x="1" y="7"/>
                  </a:cubicBezTo>
                  <a:cubicBezTo>
                    <a:pt x="0" y="8"/>
                    <a:pt x="7" y="12"/>
                    <a:pt x="9" y="12"/>
                  </a:cubicBezTo>
                  <a:cubicBezTo>
                    <a:pt x="11" y="12"/>
                    <a:pt x="11" y="9"/>
                    <a:pt x="16" y="9"/>
                  </a:cubicBezTo>
                  <a:cubicBezTo>
                    <a:pt x="16" y="9"/>
                    <a:pt x="24" y="7"/>
                    <a:pt x="15" y="2"/>
                  </a:cubicBezTo>
                  <a:cubicBezTo>
                    <a:pt x="11" y="0"/>
                    <a:pt x="10"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4">
              <a:extLst>
                <a:ext uri="{FF2B5EF4-FFF2-40B4-BE49-F238E27FC236}">
                  <a16:creationId xmlns="" xmlns:a16="http://schemas.microsoft.com/office/drawing/2014/main" id="{BF9390C6-8BEE-4441-B4B9-64DB1FD1EE3D}"/>
                </a:ext>
              </a:extLst>
            </p:cNvPr>
            <p:cNvSpPr>
              <a:spLocks/>
            </p:cNvSpPr>
            <p:nvPr/>
          </p:nvSpPr>
          <p:spPr bwMode="auto">
            <a:xfrm>
              <a:off x="11264900" y="1969156"/>
              <a:ext cx="59267" cy="16917"/>
            </a:xfrm>
            <a:custGeom>
              <a:avLst/>
              <a:gdLst>
                <a:gd name="T0" fmla="*/ 6 w 21"/>
                <a:gd name="T1" fmla="*/ 0 h 6"/>
                <a:gd name="T2" fmla="*/ 3 w 21"/>
                <a:gd name="T3" fmla="*/ 0 h 6"/>
                <a:gd name="T4" fmla="*/ 8 w 21"/>
                <a:gd name="T5" fmla="*/ 5 h 6"/>
                <a:gd name="T6" fmla="*/ 15 w 21"/>
                <a:gd name="T7" fmla="*/ 6 h 6"/>
                <a:gd name="T8" fmla="*/ 21 w 21"/>
                <a:gd name="T9" fmla="*/ 5 h 6"/>
                <a:gd name="T10" fmla="*/ 20 w 21"/>
                <a:gd name="T11" fmla="*/ 1 h 6"/>
                <a:gd name="T12" fmla="*/ 17 w 21"/>
                <a:gd name="T13" fmla="*/ 1 h 6"/>
                <a:gd name="T14" fmla="*/ 12 w 21"/>
                <a:gd name="T15" fmla="*/ 1 h 6"/>
                <a:gd name="T16" fmla="*/ 6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6" y="0"/>
                  </a:moveTo>
                  <a:cubicBezTo>
                    <a:pt x="5" y="0"/>
                    <a:pt x="4" y="0"/>
                    <a:pt x="3" y="0"/>
                  </a:cubicBezTo>
                  <a:cubicBezTo>
                    <a:pt x="0" y="1"/>
                    <a:pt x="8" y="5"/>
                    <a:pt x="8" y="5"/>
                  </a:cubicBezTo>
                  <a:cubicBezTo>
                    <a:pt x="8" y="5"/>
                    <a:pt x="11" y="6"/>
                    <a:pt x="15" y="6"/>
                  </a:cubicBezTo>
                  <a:cubicBezTo>
                    <a:pt x="17" y="6"/>
                    <a:pt x="19" y="6"/>
                    <a:pt x="21" y="5"/>
                  </a:cubicBezTo>
                  <a:cubicBezTo>
                    <a:pt x="20" y="1"/>
                    <a:pt x="20" y="1"/>
                    <a:pt x="20" y="1"/>
                  </a:cubicBezTo>
                  <a:cubicBezTo>
                    <a:pt x="20" y="1"/>
                    <a:pt x="19" y="1"/>
                    <a:pt x="17" y="1"/>
                  </a:cubicBezTo>
                  <a:cubicBezTo>
                    <a:pt x="15" y="1"/>
                    <a:pt x="14" y="1"/>
                    <a:pt x="12" y="1"/>
                  </a:cubicBezTo>
                  <a:cubicBezTo>
                    <a:pt x="11" y="0"/>
                    <a:pt x="8"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5">
              <a:extLst>
                <a:ext uri="{FF2B5EF4-FFF2-40B4-BE49-F238E27FC236}">
                  <a16:creationId xmlns="" xmlns:a16="http://schemas.microsoft.com/office/drawing/2014/main" id="{897047A9-8C8F-493A-BDBD-84E66885ACC3}"/>
                </a:ext>
              </a:extLst>
            </p:cNvPr>
            <p:cNvSpPr>
              <a:spLocks/>
            </p:cNvSpPr>
            <p:nvPr/>
          </p:nvSpPr>
          <p:spPr bwMode="auto">
            <a:xfrm>
              <a:off x="11178117" y="1971271"/>
              <a:ext cx="46567" cy="25375"/>
            </a:xfrm>
            <a:custGeom>
              <a:avLst/>
              <a:gdLst>
                <a:gd name="T0" fmla="*/ 2 w 16"/>
                <a:gd name="T1" fmla="*/ 0 h 9"/>
                <a:gd name="T2" fmla="*/ 9 w 16"/>
                <a:gd name="T3" fmla="*/ 9 h 9"/>
                <a:gd name="T4" fmla="*/ 14 w 16"/>
                <a:gd name="T5" fmla="*/ 4 h 9"/>
                <a:gd name="T6" fmla="*/ 2 w 16"/>
                <a:gd name="T7" fmla="*/ 0 h 9"/>
                <a:gd name="T8" fmla="*/ 2 w 16"/>
                <a:gd name="T9" fmla="*/ 0 h 9"/>
              </a:gdLst>
              <a:ahLst/>
              <a:cxnLst>
                <a:cxn ang="0">
                  <a:pos x="T0" y="T1"/>
                </a:cxn>
                <a:cxn ang="0">
                  <a:pos x="T2" y="T3"/>
                </a:cxn>
                <a:cxn ang="0">
                  <a:pos x="T4" y="T5"/>
                </a:cxn>
                <a:cxn ang="0">
                  <a:pos x="T6" y="T7"/>
                </a:cxn>
                <a:cxn ang="0">
                  <a:pos x="T8" y="T9"/>
                </a:cxn>
              </a:cxnLst>
              <a:rect l="0" t="0" r="r" b="b"/>
              <a:pathLst>
                <a:path w="16" h="9">
                  <a:moveTo>
                    <a:pt x="2" y="0"/>
                  </a:moveTo>
                  <a:cubicBezTo>
                    <a:pt x="0" y="0"/>
                    <a:pt x="7" y="8"/>
                    <a:pt x="9" y="9"/>
                  </a:cubicBezTo>
                  <a:cubicBezTo>
                    <a:pt x="9" y="9"/>
                    <a:pt x="12" y="5"/>
                    <a:pt x="14" y="4"/>
                  </a:cubicBezTo>
                  <a:cubicBezTo>
                    <a:pt x="16" y="4"/>
                    <a:pt x="5" y="1"/>
                    <a:pt x="2" y="0"/>
                  </a:cubicBezTo>
                  <a:cubicBezTo>
                    <a:pt x="2" y="0"/>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6">
              <a:extLst>
                <a:ext uri="{FF2B5EF4-FFF2-40B4-BE49-F238E27FC236}">
                  <a16:creationId xmlns="" xmlns:a16="http://schemas.microsoft.com/office/drawing/2014/main" id="{AC5D1FB8-94C4-4B05-A8F1-524A3E7231D3}"/>
                </a:ext>
              </a:extLst>
            </p:cNvPr>
            <p:cNvSpPr>
              <a:spLocks/>
            </p:cNvSpPr>
            <p:nvPr/>
          </p:nvSpPr>
          <p:spPr bwMode="auto">
            <a:xfrm>
              <a:off x="10797117" y="1764045"/>
              <a:ext cx="61383" cy="52863"/>
            </a:xfrm>
            <a:custGeom>
              <a:avLst/>
              <a:gdLst>
                <a:gd name="T0" fmla="*/ 1 w 22"/>
                <a:gd name="T1" fmla="*/ 0 h 19"/>
                <a:gd name="T2" fmla="*/ 4 w 22"/>
                <a:gd name="T3" fmla="*/ 12 h 19"/>
                <a:gd name="T4" fmla="*/ 18 w 22"/>
                <a:gd name="T5" fmla="*/ 19 h 19"/>
                <a:gd name="T6" fmla="*/ 22 w 22"/>
                <a:gd name="T7" fmla="*/ 19 h 19"/>
                <a:gd name="T8" fmla="*/ 12 w 22"/>
                <a:gd name="T9" fmla="*/ 13 h 19"/>
                <a:gd name="T10" fmla="*/ 3 w 22"/>
                <a:gd name="T11" fmla="*/ 2 h 19"/>
                <a:gd name="T12" fmla="*/ 1 w 22"/>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2" h="19">
                  <a:moveTo>
                    <a:pt x="1" y="0"/>
                  </a:moveTo>
                  <a:cubicBezTo>
                    <a:pt x="0" y="0"/>
                    <a:pt x="2" y="9"/>
                    <a:pt x="4" y="12"/>
                  </a:cubicBezTo>
                  <a:cubicBezTo>
                    <a:pt x="5" y="15"/>
                    <a:pt x="15" y="18"/>
                    <a:pt x="18" y="19"/>
                  </a:cubicBezTo>
                  <a:cubicBezTo>
                    <a:pt x="22" y="19"/>
                    <a:pt x="22" y="19"/>
                    <a:pt x="22" y="19"/>
                  </a:cubicBezTo>
                  <a:cubicBezTo>
                    <a:pt x="22" y="19"/>
                    <a:pt x="16" y="15"/>
                    <a:pt x="12" y="13"/>
                  </a:cubicBezTo>
                  <a:cubicBezTo>
                    <a:pt x="8" y="12"/>
                    <a:pt x="7" y="7"/>
                    <a:pt x="3" y="2"/>
                  </a:cubicBezTo>
                  <a:cubicBezTo>
                    <a:pt x="2" y="1"/>
                    <a:pt x="1" y="0"/>
                    <a:pt x="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7">
              <a:extLst>
                <a:ext uri="{FF2B5EF4-FFF2-40B4-BE49-F238E27FC236}">
                  <a16:creationId xmlns="" xmlns:a16="http://schemas.microsoft.com/office/drawing/2014/main" id="{8CBB2A33-EE52-4F18-93E4-4F729EF160CA}"/>
                </a:ext>
              </a:extLst>
            </p:cNvPr>
            <p:cNvSpPr>
              <a:spLocks/>
            </p:cNvSpPr>
            <p:nvPr/>
          </p:nvSpPr>
          <p:spPr bwMode="auto">
            <a:xfrm>
              <a:off x="10854267" y="1791534"/>
              <a:ext cx="55033" cy="35947"/>
            </a:xfrm>
            <a:custGeom>
              <a:avLst/>
              <a:gdLst>
                <a:gd name="T0" fmla="*/ 3 w 20"/>
                <a:gd name="T1" fmla="*/ 0 h 13"/>
                <a:gd name="T2" fmla="*/ 2 w 20"/>
                <a:gd name="T3" fmla="*/ 0 h 13"/>
                <a:gd name="T4" fmla="*/ 7 w 20"/>
                <a:gd name="T5" fmla="*/ 9 h 13"/>
                <a:gd name="T6" fmla="*/ 12 w 20"/>
                <a:gd name="T7" fmla="*/ 13 h 13"/>
                <a:gd name="T8" fmla="*/ 16 w 20"/>
                <a:gd name="T9" fmla="*/ 8 h 13"/>
                <a:gd name="T10" fmla="*/ 7 w 20"/>
                <a:gd name="T11" fmla="*/ 4 h 13"/>
                <a:gd name="T12" fmla="*/ 3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3" y="0"/>
                  </a:moveTo>
                  <a:cubicBezTo>
                    <a:pt x="3" y="0"/>
                    <a:pt x="3" y="0"/>
                    <a:pt x="2" y="0"/>
                  </a:cubicBezTo>
                  <a:cubicBezTo>
                    <a:pt x="0" y="2"/>
                    <a:pt x="7" y="9"/>
                    <a:pt x="7" y="9"/>
                  </a:cubicBezTo>
                  <a:cubicBezTo>
                    <a:pt x="12" y="13"/>
                    <a:pt x="12" y="13"/>
                    <a:pt x="12" y="13"/>
                  </a:cubicBezTo>
                  <a:cubicBezTo>
                    <a:pt x="16" y="11"/>
                    <a:pt x="20" y="10"/>
                    <a:pt x="16" y="8"/>
                  </a:cubicBezTo>
                  <a:cubicBezTo>
                    <a:pt x="11" y="7"/>
                    <a:pt x="13" y="7"/>
                    <a:pt x="7" y="4"/>
                  </a:cubicBezTo>
                  <a:cubicBezTo>
                    <a:pt x="4" y="1"/>
                    <a:pt x="4" y="0"/>
                    <a:pt x="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8">
              <a:extLst>
                <a:ext uri="{FF2B5EF4-FFF2-40B4-BE49-F238E27FC236}">
                  <a16:creationId xmlns="" xmlns:a16="http://schemas.microsoft.com/office/drawing/2014/main" id="{6F5B2DC7-08E7-48F7-9031-33DD3181D616}"/>
                </a:ext>
              </a:extLst>
            </p:cNvPr>
            <p:cNvSpPr>
              <a:spLocks/>
            </p:cNvSpPr>
            <p:nvPr/>
          </p:nvSpPr>
          <p:spPr bwMode="auto">
            <a:xfrm>
              <a:off x="10198100" y="1825366"/>
              <a:ext cx="154517" cy="351016"/>
            </a:xfrm>
            <a:custGeom>
              <a:avLst/>
              <a:gdLst>
                <a:gd name="T0" fmla="*/ 1 w 55"/>
                <a:gd name="T1" fmla="*/ 0 h 124"/>
                <a:gd name="T2" fmla="*/ 2 w 55"/>
                <a:gd name="T3" fmla="*/ 18 h 124"/>
                <a:gd name="T4" fmla="*/ 7 w 55"/>
                <a:gd name="T5" fmla="*/ 47 h 124"/>
                <a:gd name="T6" fmla="*/ 13 w 55"/>
                <a:gd name="T7" fmla="*/ 65 h 124"/>
                <a:gd name="T8" fmla="*/ 17 w 55"/>
                <a:gd name="T9" fmla="*/ 80 h 124"/>
                <a:gd name="T10" fmla="*/ 23 w 55"/>
                <a:gd name="T11" fmla="*/ 109 h 124"/>
                <a:gd name="T12" fmla="*/ 28 w 55"/>
                <a:gd name="T13" fmla="*/ 123 h 124"/>
                <a:gd name="T14" fmla="*/ 33 w 55"/>
                <a:gd name="T15" fmla="*/ 122 h 124"/>
                <a:gd name="T16" fmla="*/ 41 w 55"/>
                <a:gd name="T17" fmla="*/ 124 h 124"/>
                <a:gd name="T18" fmla="*/ 43 w 55"/>
                <a:gd name="T19" fmla="*/ 124 h 124"/>
                <a:gd name="T20" fmla="*/ 40 w 55"/>
                <a:gd name="T21" fmla="*/ 118 h 124"/>
                <a:gd name="T22" fmla="*/ 35 w 55"/>
                <a:gd name="T23" fmla="*/ 113 h 124"/>
                <a:gd name="T24" fmla="*/ 30 w 55"/>
                <a:gd name="T25" fmla="*/ 104 h 124"/>
                <a:gd name="T26" fmla="*/ 29 w 55"/>
                <a:gd name="T27" fmla="*/ 90 h 124"/>
                <a:gd name="T28" fmla="*/ 29 w 55"/>
                <a:gd name="T29" fmla="*/ 81 h 124"/>
                <a:gd name="T30" fmla="*/ 29 w 55"/>
                <a:gd name="T31" fmla="*/ 79 h 124"/>
                <a:gd name="T32" fmla="*/ 32 w 55"/>
                <a:gd name="T33" fmla="*/ 80 h 124"/>
                <a:gd name="T34" fmla="*/ 39 w 55"/>
                <a:gd name="T35" fmla="*/ 86 h 124"/>
                <a:gd name="T36" fmla="*/ 43 w 55"/>
                <a:gd name="T37" fmla="*/ 89 h 124"/>
                <a:gd name="T38" fmla="*/ 45 w 55"/>
                <a:gd name="T39" fmla="*/ 88 h 124"/>
                <a:gd name="T40" fmla="*/ 48 w 55"/>
                <a:gd name="T41" fmla="*/ 88 h 124"/>
                <a:gd name="T42" fmla="*/ 50 w 55"/>
                <a:gd name="T43" fmla="*/ 88 h 124"/>
                <a:gd name="T44" fmla="*/ 51 w 55"/>
                <a:gd name="T45" fmla="*/ 89 h 124"/>
                <a:gd name="T46" fmla="*/ 45 w 55"/>
                <a:gd name="T47" fmla="*/ 79 h 124"/>
                <a:gd name="T48" fmla="*/ 33 w 55"/>
                <a:gd name="T49" fmla="*/ 71 h 124"/>
                <a:gd name="T50" fmla="*/ 35 w 55"/>
                <a:gd name="T51" fmla="*/ 67 h 124"/>
                <a:gd name="T52" fmla="*/ 31 w 55"/>
                <a:gd name="T53" fmla="*/ 58 h 124"/>
                <a:gd name="T54" fmla="*/ 31 w 55"/>
                <a:gd name="T55" fmla="*/ 55 h 124"/>
                <a:gd name="T56" fmla="*/ 30 w 55"/>
                <a:gd name="T57" fmla="*/ 55 h 124"/>
                <a:gd name="T58" fmla="*/ 28 w 55"/>
                <a:gd name="T59" fmla="*/ 56 h 124"/>
                <a:gd name="T60" fmla="*/ 26 w 55"/>
                <a:gd name="T61" fmla="*/ 56 h 124"/>
                <a:gd name="T62" fmla="*/ 21 w 55"/>
                <a:gd name="T63" fmla="*/ 41 h 124"/>
                <a:gd name="T64" fmla="*/ 12 w 55"/>
                <a:gd name="T65" fmla="*/ 9 h 124"/>
                <a:gd name="T66" fmla="*/ 1 w 55"/>
                <a:gd name="T6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 h="124">
                  <a:moveTo>
                    <a:pt x="1" y="0"/>
                  </a:moveTo>
                  <a:cubicBezTo>
                    <a:pt x="0" y="0"/>
                    <a:pt x="1" y="14"/>
                    <a:pt x="2" y="18"/>
                  </a:cubicBezTo>
                  <a:cubicBezTo>
                    <a:pt x="3" y="22"/>
                    <a:pt x="7" y="43"/>
                    <a:pt x="7" y="47"/>
                  </a:cubicBezTo>
                  <a:cubicBezTo>
                    <a:pt x="6" y="51"/>
                    <a:pt x="10" y="57"/>
                    <a:pt x="13" y="65"/>
                  </a:cubicBezTo>
                  <a:cubicBezTo>
                    <a:pt x="16" y="73"/>
                    <a:pt x="17" y="73"/>
                    <a:pt x="17" y="80"/>
                  </a:cubicBezTo>
                  <a:cubicBezTo>
                    <a:pt x="17" y="86"/>
                    <a:pt x="18" y="97"/>
                    <a:pt x="23" y="109"/>
                  </a:cubicBezTo>
                  <a:cubicBezTo>
                    <a:pt x="27" y="121"/>
                    <a:pt x="29" y="121"/>
                    <a:pt x="28" y="123"/>
                  </a:cubicBezTo>
                  <a:cubicBezTo>
                    <a:pt x="33" y="122"/>
                    <a:pt x="33" y="122"/>
                    <a:pt x="33" y="122"/>
                  </a:cubicBezTo>
                  <a:cubicBezTo>
                    <a:pt x="33" y="122"/>
                    <a:pt x="37" y="124"/>
                    <a:pt x="41" y="124"/>
                  </a:cubicBezTo>
                  <a:cubicBezTo>
                    <a:pt x="42" y="124"/>
                    <a:pt x="43" y="124"/>
                    <a:pt x="43" y="124"/>
                  </a:cubicBezTo>
                  <a:cubicBezTo>
                    <a:pt x="49" y="123"/>
                    <a:pt x="41" y="119"/>
                    <a:pt x="40" y="118"/>
                  </a:cubicBezTo>
                  <a:cubicBezTo>
                    <a:pt x="40" y="117"/>
                    <a:pt x="37" y="114"/>
                    <a:pt x="35" y="113"/>
                  </a:cubicBezTo>
                  <a:cubicBezTo>
                    <a:pt x="33" y="113"/>
                    <a:pt x="29" y="106"/>
                    <a:pt x="30" y="104"/>
                  </a:cubicBezTo>
                  <a:cubicBezTo>
                    <a:pt x="31" y="101"/>
                    <a:pt x="30" y="96"/>
                    <a:pt x="29" y="90"/>
                  </a:cubicBezTo>
                  <a:cubicBezTo>
                    <a:pt x="29" y="84"/>
                    <a:pt x="30" y="85"/>
                    <a:pt x="29" y="81"/>
                  </a:cubicBezTo>
                  <a:cubicBezTo>
                    <a:pt x="28" y="79"/>
                    <a:pt x="29" y="79"/>
                    <a:pt x="29" y="79"/>
                  </a:cubicBezTo>
                  <a:cubicBezTo>
                    <a:pt x="30" y="79"/>
                    <a:pt x="31" y="79"/>
                    <a:pt x="32" y="80"/>
                  </a:cubicBezTo>
                  <a:cubicBezTo>
                    <a:pt x="35" y="82"/>
                    <a:pt x="35" y="82"/>
                    <a:pt x="39" y="86"/>
                  </a:cubicBezTo>
                  <a:cubicBezTo>
                    <a:pt x="40" y="88"/>
                    <a:pt x="42" y="89"/>
                    <a:pt x="43" y="89"/>
                  </a:cubicBezTo>
                  <a:cubicBezTo>
                    <a:pt x="44" y="89"/>
                    <a:pt x="44" y="89"/>
                    <a:pt x="45" y="88"/>
                  </a:cubicBezTo>
                  <a:cubicBezTo>
                    <a:pt x="46" y="88"/>
                    <a:pt x="47" y="88"/>
                    <a:pt x="48" y="88"/>
                  </a:cubicBezTo>
                  <a:cubicBezTo>
                    <a:pt x="48" y="88"/>
                    <a:pt x="49" y="88"/>
                    <a:pt x="50" y="88"/>
                  </a:cubicBezTo>
                  <a:cubicBezTo>
                    <a:pt x="50" y="88"/>
                    <a:pt x="50" y="89"/>
                    <a:pt x="51" y="89"/>
                  </a:cubicBezTo>
                  <a:cubicBezTo>
                    <a:pt x="55" y="89"/>
                    <a:pt x="47" y="81"/>
                    <a:pt x="45" y="79"/>
                  </a:cubicBezTo>
                  <a:cubicBezTo>
                    <a:pt x="43" y="77"/>
                    <a:pt x="33" y="71"/>
                    <a:pt x="33" y="71"/>
                  </a:cubicBezTo>
                  <a:cubicBezTo>
                    <a:pt x="33" y="71"/>
                    <a:pt x="32" y="67"/>
                    <a:pt x="35" y="67"/>
                  </a:cubicBezTo>
                  <a:cubicBezTo>
                    <a:pt x="38" y="67"/>
                    <a:pt x="31" y="66"/>
                    <a:pt x="31" y="58"/>
                  </a:cubicBezTo>
                  <a:cubicBezTo>
                    <a:pt x="31" y="55"/>
                    <a:pt x="31" y="55"/>
                    <a:pt x="31" y="55"/>
                  </a:cubicBezTo>
                  <a:cubicBezTo>
                    <a:pt x="31" y="55"/>
                    <a:pt x="30" y="55"/>
                    <a:pt x="30" y="55"/>
                  </a:cubicBezTo>
                  <a:cubicBezTo>
                    <a:pt x="30" y="56"/>
                    <a:pt x="29" y="56"/>
                    <a:pt x="28" y="56"/>
                  </a:cubicBezTo>
                  <a:cubicBezTo>
                    <a:pt x="28" y="56"/>
                    <a:pt x="27" y="56"/>
                    <a:pt x="26" y="56"/>
                  </a:cubicBezTo>
                  <a:cubicBezTo>
                    <a:pt x="21" y="53"/>
                    <a:pt x="24" y="47"/>
                    <a:pt x="21" y="41"/>
                  </a:cubicBezTo>
                  <a:cubicBezTo>
                    <a:pt x="18" y="36"/>
                    <a:pt x="14" y="12"/>
                    <a:pt x="12" y="9"/>
                  </a:cubicBezTo>
                  <a:cubicBezTo>
                    <a:pt x="10" y="5"/>
                    <a:pt x="3" y="0"/>
                    <a:pt x="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9">
              <a:extLst>
                <a:ext uri="{FF2B5EF4-FFF2-40B4-BE49-F238E27FC236}">
                  <a16:creationId xmlns="" xmlns:a16="http://schemas.microsoft.com/office/drawing/2014/main" id="{AF93F885-0EB8-4ACB-8F8E-311E8A357804}"/>
                </a:ext>
              </a:extLst>
            </p:cNvPr>
            <p:cNvSpPr>
              <a:spLocks/>
            </p:cNvSpPr>
            <p:nvPr/>
          </p:nvSpPr>
          <p:spPr bwMode="auto">
            <a:xfrm>
              <a:off x="10240433" y="2153122"/>
              <a:ext cx="287867" cy="194539"/>
            </a:xfrm>
            <a:custGeom>
              <a:avLst/>
              <a:gdLst>
                <a:gd name="T0" fmla="*/ 100 w 102"/>
                <a:gd name="T1" fmla="*/ 0 h 69"/>
                <a:gd name="T2" fmla="*/ 96 w 102"/>
                <a:gd name="T3" fmla="*/ 1 h 69"/>
                <a:gd name="T4" fmla="*/ 81 w 102"/>
                <a:gd name="T5" fmla="*/ 14 h 69"/>
                <a:gd name="T6" fmla="*/ 67 w 102"/>
                <a:gd name="T7" fmla="*/ 23 h 69"/>
                <a:gd name="T8" fmla="*/ 58 w 102"/>
                <a:gd name="T9" fmla="*/ 30 h 69"/>
                <a:gd name="T10" fmla="*/ 41 w 102"/>
                <a:gd name="T11" fmla="*/ 33 h 69"/>
                <a:gd name="T12" fmla="*/ 39 w 102"/>
                <a:gd name="T13" fmla="*/ 35 h 69"/>
                <a:gd name="T14" fmla="*/ 23 w 102"/>
                <a:gd name="T15" fmla="*/ 26 h 69"/>
                <a:gd name="T16" fmla="*/ 14 w 102"/>
                <a:gd name="T17" fmla="*/ 18 h 69"/>
                <a:gd name="T18" fmla="*/ 7 w 102"/>
                <a:gd name="T19" fmla="*/ 21 h 69"/>
                <a:gd name="T20" fmla="*/ 13 w 102"/>
                <a:gd name="T21" fmla="*/ 31 h 69"/>
                <a:gd name="T22" fmla="*/ 14 w 102"/>
                <a:gd name="T23" fmla="*/ 36 h 69"/>
                <a:gd name="T24" fmla="*/ 10 w 102"/>
                <a:gd name="T25" fmla="*/ 44 h 69"/>
                <a:gd name="T26" fmla="*/ 7 w 102"/>
                <a:gd name="T27" fmla="*/ 48 h 69"/>
                <a:gd name="T28" fmla="*/ 6 w 102"/>
                <a:gd name="T29" fmla="*/ 48 h 69"/>
                <a:gd name="T30" fmla="*/ 5 w 102"/>
                <a:gd name="T31" fmla="*/ 47 h 69"/>
                <a:gd name="T32" fmla="*/ 3 w 102"/>
                <a:gd name="T33" fmla="*/ 51 h 69"/>
                <a:gd name="T34" fmla="*/ 8 w 102"/>
                <a:gd name="T35" fmla="*/ 61 h 69"/>
                <a:gd name="T36" fmla="*/ 3 w 102"/>
                <a:gd name="T37" fmla="*/ 66 h 69"/>
                <a:gd name="T38" fmla="*/ 9 w 102"/>
                <a:gd name="T39" fmla="*/ 69 h 69"/>
                <a:gd name="T40" fmla="*/ 10 w 102"/>
                <a:gd name="T41" fmla="*/ 69 h 69"/>
                <a:gd name="T42" fmla="*/ 16 w 102"/>
                <a:gd name="T43" fmla="*/ 62 h 69"/>
                <a:gd name="T44" fmla="*/ 20 w 102"/>
                <a:gd name="T45" fmla="*/ 55 h 69"/>
                <a:gd name="T46" fmla="*/ 28 w 102"/>
                <a:gd name="T47" fmla="*/ 56 h 69"/>
                <a:gd name="T48" fmla="*/ 32 w 102"/>
                <a:gd name="T49" fmla="*/ 59 h 69"/>
                <a:gd name="T50" fmla="*/ 37 w 102"/>
                <a:gd name="T51" fmla="*/ 61 h 69"/>
                <a:gd name="T52" fmla="*/ 39 w 102"/>
                <a:gd name="T53" fmla="*/ 61 h 69"/>
                <a:gd name="T54" fmla="*/ 40 w 102"/>
                <a:gd name="T55" fmla="*/ 56 h 69"/>
                <a:gd name="T56" fmla="*/ 48 w 102"/>
                <a:gd name="T57" fmla="*/ 50 h 69"/>
                <a:gd name="T58" fmla="*/ 56 w 102"/>
                <a:gd name="T59" fmla="*/ 49 h 69"/>
                <a:gd name="T60" fmla="*/ 56 w 102"/>
                <a:gd name="T61" fmla="*/ 41 h 69"/>
                <a:gd name="T62" fmla="*/ 53 w 102"/>
                <a:gd name="T63" fmla="*/ 35 h 69"/>
                <a:gd name="T64" fmla="*/ 74 w 102"/>
                <a:gd name="T65" fmla="*/ 28 h 69"/>
                <a:gd name="T66" fmla="*/ 85 w 102"/>
                <a:gd name="T67" fmla="*/ 24 h 69"/>
                <a:gd name="T68" fmla="*/ 91 w 102"/>
                <a:gd name="T69" fmla="*/ 12 h 69"/>
                <a:gd name="T70" fmla="*/ 102 w 102"/>
                <a:gd name="T71" fmla="*/ 5 h 69"/>
                <a:gd name="T72" fmla="*/ 100 w 102"/>
                <a:gd name="T7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69">
                  <a:moveTo>
                    <a:pt x="100" y="0"/>
                  </a:moveTo>
                  <a:cubicBezTo>
                    <a:pt x="99" y="0"/>
                    <a:pt x="98" y="0"/>
                    <a:pt x="96" y="1"/>
                  </a:cubicBezTo>
                  <a:cubicBezTo>
                    <a:pt x="90" y="6"/>
                    <a:pt x="90" y="9"/>
                    <a:pt x="81" y="14"/>
                  </a:cubicBezTo>
                  <a:cubicBezTo>
                    <a:pt x="72" y="18"/>
                    <a:pt x="69" y="22"/>
                    <a:pt x="67" y="23"/>
                  </a:cubicBezTo>
                  <a:cubicBezTo>
                    <a:pt x="65" y="25"/>
                    <a:pt x="68" y="30"/>
                    <a:pt x="58" y="30"/>
                  </a:cubicBezTo>
                  <a:cubicBezTo>
                    <a:pt x="47" y="30"/>
                    <a:pt x="41" y="33"/>
                    <a:pt x="41" y="33"/>
                  </a:cubicBezTo>
                  <a:cubicBezTo>
                    <a:pt x="39" y="35"/>
                    <a:pt x="39" y="35"/>
                    <a:pt x="39" y="35"/>
                  </a:cubicBezTo>
                  <a:cubicBezTo>
                    <a:pt x="28" y="30"/>
                    <a:pt x="29" y="33"/>
                    <a:pt x="23" y="26"/>
                  </a:cubicBezTo>
                  <a:cubicBezTo>
                    <a:pt x="17" y="20"/>
                    <a:pt x="14" y="18"/>
                    <a:pt x="14" y="18"/>
                  </a:cubicBezTo>
                  <a:cubicBezTo>
                    <a:pt x="7" y="21"/>
                    <a:pt x="7" y="21"/>
                    <a:pt x="7" y="21"/>
                  </a:cubicBezTo>
                  <a:cubicBezTo>
                    <a:pt x="13" y="31"/>
                    <a:pt x="13" y="31"/>
                    <a:pt x="13" y="31"/>
                  </a:cubicBezTo>
                  <a:cubicBezTo>
                    <a:pt x="13" y="31"/>
                    <a:pt x="15" y="34"/>
                    <a:pt x="14" y="36"/>
                  </a:cubicBezTo>
                  <a:cubicBezTo>
                    <a:pt x="12" y="37"/>
                    <a:pt x="12" y="44"/>
                    <a:pt x="10" y="44"/>
                  </a:cubicBezTo>
                  <a:cubicBezTo>
                    <a:pt x="9" y="45"/>
                    <a:pt x="9" y="48"/>
                    <a:pt x="7" y="48"/>
                  </a:cubicBezTo>
                  <a:cubicBezTo>
                    <a:pt x="7" y="48"/>
                    <a:pt x="6" y="48"/>
                    <a:pt x="6" y="48"/>
                  </a:cubicBezTo>
                  <a:cubicBezTo>
                    <a:pt x="6" y="47"/>
                    <a:pt x="5" y="47"/>
                    <a:pt x="5" y="47"/>
                  </a:cubicBezTo>
                  <a:cubicBezTo>
                    <a:pt x="4" y="47"/>
                    <a:pt x="4" y="48"/>
                    <a:pt x="3" y="51"/>
                  </a:cubicBezTo>
                  <a:cubicBezTo>
                    <a:pt x="2" y="53"/>
                    <a:pt x="12" y="60"/>
                    <a:pt x="8" y="61"/>
                  </a:cubicBezTo>
                  <a:cubicBezTo>
                    <a:pt x="4" y="62"/>
                    <a:pt x="0" y="66"/>
                    <a:pt x="3" y="66"/>
                  </a:cubicBezTo>
                  <a:cubicBezTo>
                    <a:pt x="6" y="67"/>
                    <a:pt x="7" y="69"/>
                    <a:pt x="9" y="69"/>
                  </a:cubicBezTo>
                  <a:cubicBezTo>
                    <a:pt x="9" y="69"/>
                    <a:pt x="10" y="69"/>
                    <a:pt x="10" y="69"/>
                  </a:cubicBezTo>
                  <a:cubicBezTo>
                    <a:pt x="13" y="67"/>
                    <a:pt x="19" y="65"/>
                    <a:pt x="16" y="62"/>
                  </a:cubicBezTo>
                  <a:cubicBezTo>
                    <a:pt x="14" y="60"/>
                    <a:pt x="18" y="55"/>
                    <a:pt x="20" y="55"/>
                  </a:cubicBezTo>
                  <a:cubicBezTo>
                    <a:pt x="23" y="55"/>
                    <a:pt x="25" y="55"/>
                    <a:pt x="28" y="56"/>
                  </a:cubicBezTo>
                  <a:cubicBezTo>
                    <a:pt x="32" y="56"/>
                    <a:pt x="30" y="58"/>
                    <a:pt x="32" y="59"/>
                  </a:cubicBezTo>
                  <a:cubicBezTo>
                    <a:pt x="34" y="59"/>
                    <a:pt x="35" y="61"/>
                    <a:pt x="37" y="61"/>
                  </a:cubicBezTo>
                  <a:cubicBezTo>
                    <a:pt x="37" y="61"/>
                    <a:pt x="38" y="61"/>
                    <a:pt x="39" y="61"/>
                  </a:cubicBezTo>
                  <a:cubicBezTo>
                    <a:pt x="43" y="60"/>
                    <a:pt x="37" y="58"/>
                    <a:pt x="40" y="56"/>
                  </a:cubicBezTo>
                  <a:cubicBezTo>
                    <a:pt x="43" y="54"/>
                    <a:pt x="46" y="51"/>
                    <a:pt x="48" y="50"/>
                  </a:cubicBezTo>
                  <a:cubicBezTo>
                    <a:pt x="51" y="49"/>
                    <a:pt x="56" y="49"/>
                    <a:pt x="56" y="49"/>
                  </a:cubicBezTo>
                  <a:cubicBezTo>
                    <a:pt x="56" y="41"/>
                    <a:pt x="56" y="41"/>
                    <a:pt x="56" y="41"/>
                  </a:cubicBezTo>
                  <a:cubicBezTo>
                    <a:pt x="56" y="41"/>
                    <a:pt x="53" y="37"/>
                    <a:pt x="53" y="35"/>
                  </a:cubicBezTo>
                  <a:cubicBezTo>
                    <a:pt x="54" y="32"/>
                    <a:pt x="72" y="30"/>
                    <a:pt x="74" y="28"/>
                  </a:cubicBezTo>
                  <a:cubicBezTo>
                    <a:pt x="75" y="27"/>
                    <a:pt x="82" y="28"/>
                    <a:pt x="85" y="24"/>
                  </a:cubicBezTo>
                  <a:cubicBezTo>
                    <a:pt x="87" y="20"/>
                    <a:pt x="88" y="13"/>
                    <a:pt x="91" y="12"/>
                  </a:cubicBezTo>
                  <a:cubicBezTo>
                    <a:pt x="93" y="10"/>
                    <a:pt x="102" y="6"/>
                    <a:pt x="102" y="5"/>
                  </a:cubicBezTo>
                  <a:cubicBezTo>
                    <a:pt x="102" y="3"/>
                    <a:pt x="102" y="0"/>
                    <a:pt x="10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20">
              <a:extLst>
                <a:ext uri="{FF2B5EF4-FFF2-40B4-BE49-F238E27FC236}">
                  <a16:creationId xmlns="" xmlns:a16="http://schemas.microsoft.com/office/drawing/2014/main" id="{EA23E0A4-B3F6-49EC-926F-0566A4F4F2FF}"/>
                </a:ext>
              </a:extLst>
            </p:cNvPr>
            <p:cNvSpPr>
              <a:spLocks/>
            </p:cNvSpPr>
            <p:nvPr/>
          </p:nvSpPr>
          <p:spPr bwMode="auto">
            <a:xfrm>
              <a:off x="10020300" y="2345547"/>
              <a:ext cx="338667" cy="370048"/>
            </a:xfrm>
            <a:custGeom>
              <a:avLst/>
              <a:gdLst>
                <a:gd name="T0" fmla="*/ 98 w 120"/>
                <a:gd name="T1" fmla="*/ 0 h 131"/>
                <a:gd name="T2" fmla="*/ 91 w 120"/>
                <a:gd name="T3" fmla="*/ 6 h 131"/>
                <a:gd name="T4" fmla="*/ 85 w 120"/>
                <a:gd name="T5" fmla="*/ 12 h 131"/>
                <a:gd name="T6" fmla="*/ 89 w 120"/>
                <a:gd name="T7" fmla="*/ 29 h 131"/>
                <a:gd name="T8" fmla="*/ 92 w 120"/>
                <a:gd name="T9" fmla="*/ 41 h 131"/>
                <a:gd name="T10" fmla="*/ 86 w 120"/>
                <a:gd name="T11" fmla="*/ 45 h 131"/>
                <a:gd name="T12" fmla="*/ 81 w 120"/>
                <a:gd name="T13" fmla="*/ 51 h 131"/>
                <a:gd name="T14" fmla="*/ 81 w 120"/>
                <a:gd name="T15" fmla="*/ 57 h 131"/>
                <a:gd name="T16" fmla="*/ 78 w 120"/>
                <a:gd name="T17" fmla="*/ 55 h 131"/>
                <a:gd name="T18" fmla="*/ 70 w 120"/>
                <a:gd name="T19" fmla="*/ 48 h 131"/>
                <a:gd name="T20" fmla="*/ 65 w 120"/>
                <a:gd name="T21" fmla="*/ 55 h 131"/>
                <a:gd name="T22" fmla="*/ 63 w 120"/>
                <a:gd name="T23" fmla="*/ 60 h 131"/>
                <a:gd name="T24" fmla="*/ 60 w 120"/>
                <a:gd name="T25" fmla="*/ 66 h 131"/>
                <a:gd name="T26" fmla="*/ 51 w 120"/>
                <a:gd name="T27" fmla="*/ 72 h 131"/>
                <a:gd name="T28" fmla="*/ 49 w 120"/>
                <a:gd name="T29" fmla="*/ 77 h 131"/>
                <a:gd name="T30" fmla="*/ 28 w 120"/>
                <a:gd name="T31" fmla="*/ 79 h 131"/>
                <a:gd name="T32" fmla="*/ 21 w 120"/>
                <a:gd name="T33" fmla="*/ 84 h 131"/>
                <a:gd name="T34" fmla="*/ 18 w 120"/>
                <a:gd name="T35" fmla="*/ 90 h 131"/>
                <a:gd name="T36" fmla="*/ 15 w 120"/>
                <a:gd name="T37" fmla="*/ 99 h 131"/>
                <a:gd name="T38" fmla="*/ 14 w 120"/>
                <a:gd name="T39" fmla="*/ 99 h 131"/>
                <a:gd name="T40" fmla="*/ 9 w 120"/>
                <a:gd name="T41" fmla="*/ 99 h 131"/>
                <a:gd name="T42" fmla="*/ 2 w 120"/>
                <a:gd name="T43" fmla="*/ 101 h 131"/>
                <a:gd name="T44" fmla="*/ 6 w 120"/>
                <a:gd name="T45" fmla="*/ 109 h 131"/>
                <a:gd name="T46" fmla="*/ 17 w 120"/>
                <a:gd name="T47" fmla="*/ 115 h 131"/>
                <a:gd name="T48" fmla="*/ 21 w 120"/>
                <a:gd name="T49" fmla="*/ 129 h 131"/>
                <a:gd name="T50" fmla="*/ 20 w 120"/>
                <a:gd name="T51" fmla="*/ 131 h 131"/>
                <a:gd name="T52" fmla="*/ 21 w 120"/>
                <a:gd name="T53" fmla="*/ 130 h 131"/>
                <a:gd name="T54" fmla="*/ 23 w 120"/>
                <a:gd name="T55" fmla="*/ 130 h 131"/>
                <a:gd name="T56" fmla="*/ 24 w 120"/>
                <a:gd name="T57" fmla="*/ 130 h 131"/>
                <a:gd name="T58" fmla="*/ 25 w 120"/>
                <a:gd name="T59" fmla="*/ 130 h 131"/>
                <a:gd name="T60" fmla="*/ 30 w 120"/>
                <a:gd name="T61" fmla="*/ 120 h 131"/>
                <a:gd name="T62" fmla="*/ 33 w 120"/>
                <a:gd name="T63" fmla="*/ 100 h 131"/>
                <a:gd name="T64" fmla="*/ 36 w 120"/>
                <a:gd name="T65" fmla="*/ 100 h 131"/>
                <a:gd name="T66" fmla="*/ 45 w 120"/>
                <a:gd name="T67" fmla="*/ 104 h 131"/>
                <a:gd name="T68" fmla="*/ 46 w 120"/>
                <a:gd name="T69" fmla="*/ 103 h 131"/>
                <a:gd name="T70" fmla="*/ 55 w 120"/>
                <a:gd name="T71" fmla="*/ 93 h 131"/>
                <a:gd name="T72" fmla="*/ 56 w 120"/>
                <a:gd name="T73" fmla="*/ 91 h 131"/>
                <a:gd name="T74" fmla="*/ 58 w 120"/>
                <a:gd name="T75" fmla="*/ 93 h 131"/>
                <a:gd name="T76" fmla="*/ 64 w 120"/>
                <a:gd name="T77" fmla="*/ 98 h 131"/>
                <a:gd name="T78" fmla="*/ 65 w 120"/>
                <a:gd name="T79" fmla="*/ 98 h 131"/>
                <a:gd name="T80" fmla="*/ 78 w 120"/>
                <a:gd name="T81" fmla="*/ 91 h 131"/>
                <a:gd name="T82" fmla="*/ 78 w 120"/>
                <a:gd name="T83" fmla="*/ 81 h 131"/>
                <a:gd name="T84" fmla="*/ 82 w 120"/>
                <a:gd name="T85" fmla="*/ 78 h 131"/>
                <a:gd name="T86" fmla="*/ 85 w 120"/>
                <a:gd name="T87" fmla="*/ 78 h 131"/>
                <a:gd name="T88" fmla="*/ 91 w 120"/>
                <a:gd name="T89" fmla="*/ 84 h 131"/>
                <a:gd name="T90" fmla="*/ 98 w 120"/>
                <a:gd name="T91" fmla="*/ 84 h 131"/>
                <a:gd name="T92" fmla="*/ 112 w 120"/>
                <a:gd name="T93" fmla="*/ 80 h 131"/>
                <a:gd name="T94" fmla="*/ 108 w 120"/>
                <a:gd name="T95" fmla="*/ 67 h 131"/>
                <a:gd name="T96" fmla="*/ 108 w 120"/>
                <a:gd name="T97" fmla="*/ 66 h 131"/>
                <a:gd name="T98" fmla="*/ 108 w 120"/>
                <a:gd name="T99" fmla="*/ 66 h 131"/>
                <a:gd name="T100" fmla="*/ 109 w 120"/>
                <a:gd name="T101" fmla="*/ 66 h 131"/>
                <a:gd name="T102" fmla="*/ 111 w 120"/>
                <a:gd name="T103" fmla="*/ 61 h 131"/>
                <a:gd name="T104" fmla="*/ 108 w 120"/>
                <a:gd name="T105" fmla="*/ 42 h 131"/>
                <a:gd name="T106" fmla="*/ 117 w 120"/>
                <a:gd name="T107" fmla="*/ 33 h 131"/>
                <a:gd name="T108" fmla="*/ 117 w 120"/>
                <a:gd name="T109" fmla="*/ 27 h 131"/>
                <a:gd name="T110" fmla="*/ 109 w 120"/>
                <a:gd name="T111" fmla="*/ 11 h 131"/>
                <a:gd name="T112" fmla="*/ 101 w 120"/>
                <a:gd name="T113" fmla="*/ 5 h 131"/>
                <a:gd name="T114" fmla="*/ 98 w 120"/>
                <a:gd name="T115"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 h="131">
                  <a:moveTo>
                    <a:pt x="98" y="0"/>
                  </a:moveTo>
                  <a:cubicBezTo>
                    <a:pt x="97" y="1"/>
                    <a:pt x="94" y="4"/>
                    <a:pt x="91" y="6"/>
                  </a:cubicBezTo>
                  <a:cubicBezTo>
                    <a:pt x="88" y="8"/>
                    <a:pt x="85" y="8"/>
                    <a:pt x="85" y="12"/>
                  </a:cubicBezTo>
                  <a:cubicBezTo>
                    <a:pt x="85" y="17"/>
                    <a:pt x="91" y="23"/>
                    <a:pt x="89" y="29"/>
                  </a:cubicBezTo>
                  <a:cubicBezTo>
                    <a:pt x="87" y="35"/>
                    <a:pt x="98" y="40"/>
                    <a:pt x="92" y="41"/>
                  </a:cubicBezTo>
                  <a:cubicBezTo>
                    <a:pt x="87" y="43"/>
                    <a:pt x="88" y="44"/>
                    <a:pt x="86" y="45"/>
                  </a:cubicBezTo>
                  <a:cubicBezTo>
                    <a:pt x="84" y="47"/>
                    <a:pt x="81" y="51"/>
                    <a:pt x="81" y="51"/>
                  </a:cubicBezTo>
                  <a:cubicBezTo>
                    <a:pt x="81" y="51"/>
                    <a:pt x="83" y="57"/>
                    <a:pt x="81" y="57"/>
                  </a:cubicBezTo>
                  <a:cubicBezTo>
                    <a:pt x="80" y="57"/>
                    <a:pt x="79" y="56"/>
                    <a:pt x="78" y="55"/>
                  </a:cubicBezTo>
                  <a:cubicBezTo>
                    <a:pt x="71" y="50"/>
                    <a:pt x="71" y="48"/>
                    <a:pt x="70" y="48"/>
                  </a:cubicBezTo>
                  <a:cubicBezTo>
                    <a:pt x="68" y="48"/>
                    <a:pt x="67" y="54"/>
                    <a:pt x="65" y="55"/>
                  </a:cubicBezTo>
                  <a:cubicBezTo>
                    <a:pt x="63" y="56"/>
                    <a:pt x="64" y="59"/>
                    <a:pt x="63" y="60"/>
                  </a:cubicBezTo>
                  <a:cubicBezTo>
                    <a:pt x="62" y="61"/>
                    <a:pt x="68" y="63"/>
                    <a:pt x="60" y="66"/>
                  </a:cubicBezTo>
                  <a:cubicBezTo>
                    <a:pt x="51" y="69"/>
                    <a:pt x="50" y="70"/>
                    <a:pt x="51" y="72"/>
                  </a:cubicBezTo>
                  <a:cubicBezTo>
                    <a:pt x="51" y="73"/>
                    <a:pt x="64" y="76"/>
                    <a:pt x="49" y="77"/>
                  </a:cubicBezTo>
                  <a:cubicBezTo>
                    <a:pt x="34" y="78"/>
                    <a:pt x="33" y="78"/>
                    <a:pt x="28" y="79"/>
                  </a:cubicBezTo>
                  <a:cubicBezTo>
                    <a:pt x="24" y="79"/>
                    <a:pt x="24" y="81"/>
                    <a:pt x="21" y="84"/>
                  </a:cubicBezTo>
                  <a:cubicBezTo>
                    <a:pt x="18" y="86"/>
                    <a:pt x="20" y="88"/>
                    <a:pt x="18" y="90"/>
                  </a:cubicBezTo>
                  <a:cubicBezTo>
                    <a:pt x="16" y="91"/>
                    <a:pt x="20" y="99"/>
                    <a:pt x="15" y="99"/>
                  </a:cubicBezTo>
                  <a:cubicBezTo>
                    <a:pt x="14" y="99"/>
                    <a:pt x="14" y="99"/>
                    <a:pt x="14" y="99"/>
                  </a:cubicBezTo>
                  <a:cubicBezTo>
                    <a:pt x="12" y="99"/>
                    <a:pt x="11" y="99"/>
                    <a:pt x="9" y="99"/>
                  </a:cubicBezTo>
                  <a:cubicBezTo>
                    <a:pt x="5" y="99"/>
                    <a:pt x="3" y="99"/>
                    <a:pt x="2" y="101"/>
                  </a:cubicBezTo>
                  <a:cubicBezTo>
                    <a:pt x="1" y="102"/>
                    <a:pt x="0" y="106"/>
                    <a:pt x="6" y="109"/>
                  </a:cubicBezTo>
                  <a:cubicBezTo>
                    <a:pt x="12" y="112"/>
                    <a:pt x="19" y="112"/>
                    <a:pt x="17" y="115"/>
                  </a:cubicBezTo>
                  <a:cubicBezTo>
                    <a:pt x="15" y="118"/>
                    <a:pt x="20" y="128"/>
                    <a:pt x="21" y="129"/>
                  </a:cubicBezTo>
                  <a:cubicBezTo>
                    <a:pt x="21" y="130"/>
                    <a:pt x="20" y="131"/>
                    <a:pt x="20" y="131"/>
                  </a:cubicBezTo>
                  <a:cubicBezTo>
                    <a:pt x="20" y="131"/>
                    <a:pt x="20" y="131"/>
                    <a:pt x="21" y="130"/>
                  </a:cubicBezTo>
                  <a:cubicBezTo>
                    <a:pt x="22" y="130"/>
                    <a:pt x="23" y="130"/>
                    <a:pt x="23" y="130"/>
                  </a:cubicBezTo>
                  <a:cubicBezTo>
                    <a:pt x="23" y="130"/>
                    <a:pt x="24" y="130"/>
                    <a:pt x="24" y="130"/>
                  </a:cubicBezTo>
                  <a:cubicBezTo>
                    <a:pt x="25" y="130"/>
                    <a:pt x="25" y="130"/>
                    <a:pt x="25" y="130"/>
                  </a:cubicBezTo>
                  <a:cubicBezTo>
                    <a:pt x="27" y="130"/>
                    <a:pt x="28" y="128"/>
                    <a:pt x="30" y="120"/>
                  </a:cubicBezTo>
                  <a:cubicBezTo>
                    <a:pt x="32" y="107"/>
                    <a:pt x="28" y="100"/>
                    <a:pt x="33" y="100"/>
                  </a:cubicBezTo>
                  <a:cubicBezTo>
                    <a:pt x="34" y="100"/>
                    <a:pt x="35" y="100"/>
                    <a:pt x="36" y="100"/>
                  </a:cubicBezTo>
                  <a:cubicBezTo>
                    <a:pt x="43" y="102"/>
                    <a:pt x="44" y="104"/>
                    <a:pt x="45" y="104"/>
                  </a:cubicBezTo>
                  <a:cubicBezTo>
                    <a:pt x="45" y="104"/>
                    <a:pt x="45" y="104"/>
                    <a:pt x="46" y="103"/>
                  </a:cubicBezTo>
                  <a:cubicBezTo>
                    <a:pt x="48" y="100"/>
                    <a:pt x="54" y="97"/>
                    <a:pt x="55" y="93"/>
                  </a:cubicBezTo>
                  <a:cubicBezTo>
                    <a:pt x="55" y="91"/>
                    <a:pt x="55" y="91"/>
                    <a:pt x="56" y="91"/>
                  </a:cubicBezTo>
                  <a:cubicBezTo>
                    <a:pt x="57" y="91"/>
                    <a:pt x="57" y="91"/>
                    <a:pt x="58" y="93"/>
                  </a:cubicBezTo>
                  <a:cubicBezTo>
                    <a:pt x="61" y="95"/>
                    <a:pt x="59" y="98"/>
                    <a:pt x="64" y="98"/>
                  </a:cubicBezTo>
                  <a:cubicBezTo>
                    <a:pt x="64" y="98"/>
                    <a:pt x="64" y="98"/>
                    <a:pt x="65" y="98"/>
                  </a:cubicBezTo>
                  <a:cubicBezTo>
                    <a:pt x="70" y="98"/>
                    <a:pt x="78" y="94"/>
                    <a:pt x="78" y="91"/>
                  </a:cubicBezTo>
                  <a:cubicBezTo>
                    <a:pt x="77" y="87"/>
                    <a:pt x="79" y="82"/>
                    <a:pt x="78" y="81"/>
                  </a:cubicBezTo>
                  <a:cubicBezTo>
                    <a:pt x="76" y="80"/>
                    <a:pt x="78" y="78"/>
                    <a:pt x="82" y="78"/>
                  </a:cubicBezTo>
                  <a:cubicBezTo>
                    <a:pt x="83" y="78"/>
                    <a:pt x="84" y="78"/>
                    <a:pt x="85" y="78"/>
                  </a:cubicBezTo>
                  <a:cubicBezTo>
                    <a:pt x="89" y="80"/>
                    <a:pt x="86" y="83"/>
                    <a:pt x="91" y="84"/>
                  </a:cubicBezTo>
                  <a:cubicBezTo>
                    <a:pt x="93" y="84"/>
                    <a:pt x="95" y="84"/>
                    <a:pt x="98" y="84"/>
                  </a:cubicBezTo>
                  <a:cubicBezTo>
                    <a:pt x="105" y="84"/>
                    <a:pt x="113" y="83"/>
                    <a:pt x="112" y="80"/>
                  </a:cubicBezTo>
                  <a:cubicBezTo>
                    <a:pt x="110" y="76"/>
                    <a:pt x="110" y="70"/>
                    <a:pt x="108" y="67"/>
                  </a:cubicBezTo>
                  <a:cubicBezTo>
                    <a:pt x="107" y="66"/>
                    <a:pt x="107" y="66"/>
                    <a:pt x="108" y="66"/>
                  </a:cubicBezTo>
                  <a:cubicBezTo>
                    <a:pt x="108" y="66"/>
                    <a:pt x="108" y="66"/>
                    <a:pt x="108" y="66"/>
                  </a:cubicBezTo>
                  <a:cubicBezTo>
                    <a:pt x="108" y="66"/>
                    <a:pt x="108" y="66"/>
                    <a:pt x="109" y="66"/>
                  </a:cubicBezTo>
                  <a:cubicBezTo>
                    <a:pt x="110" y="66"/>
                    <a:pt x="111" y="66"/>
                    <a:pt x="111" y="61"/>
                  </a:cubicBezTo>
                  <a:cubicBezTo>
                    <a:pt x="111" y="53"/>
                    <a:pt x="109" y="53"/>
                    <a:pt x="108" y="42"/>
                  </a:cubicBezTo>
                  <a:cubicBezTo>
                    <a:pt x="108" y="31"/>
                    <a:pt x="117" y="35"/>
                    <a:pt x="117" y="33"/>
                  </a:cubicBezTo>
                  <a:cubicBezTo>
                    <a:pt x="117" y="30"/>
                    <a:pt x="120" y="34"/>
                    <a:pt x="117" y="27"/>
                  </a:cubicBezTo>
                  <a:cubicBezTo>
                    <a:pt x="114" y="20"/>
                    <a:pt x="111" y="12"/>
                    <a:pt x="109" y="11"/>
                  </a:cubicBezTo>
                  <a:cubicBezTo>
                    <a:pt x="107" y="9"/>
                    <a:pt x="101" y="5"/>
                    <a:pt x="101" y="5"/>
                  </a:cubicBezTo>
                  <a:cubicBezTo>
                    <a:pt x="98" y="0"/>
                    <a:pt x="98" y="0"/>
                    <a:pt x="9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21">
              <a:extLst>
                <a:ext uri="{FF2B5EF4-FFF2-40B4-BE49-F238E27FC236}">
                  <a16:creationId xmlns="" xmlns:a16="http://schemas.microsoft.com/office/drawing/2014/main" id="{131CF2BC-325F-4176-8F61-8C9D04292C33}"/>
                </a:ext>
              </a:extLst>
            </p:cNvPr>
            <p:cNvSpPr>
              <a:spLocks noEditPoints="1"/>
            </p:cNvSpPr>
            <p:nvPr/>
          </p:nvSpPr>
          <p:spPr bwMode="auto">
            <a:xfrm>
              <a:off x="9806517" y="2867841"/>
              <a:ext cx="65616" cy="93041"/>
            </a:xfrm>
            <a:custGeom>
              <a:avLst/>
              <a:gdLst>
                <a:gd name="T0" fmla="*/ 13 w 23"/>
                <a:gd name="T1" fmla="*/ 31 h 33"/>
                <a:gd name="T2" fmla="*/ 13 w 23"/>
                <a:gd name="T3" fmla="*/ 33 h 33"/>
                <a:gd name="T4" fmla="*/ 13 w 23"/>
                <a:gd name="T5" fmla="*/ 33 h 33"/>
                <a:gd name="T6" fmla="*/ 13 w 23"/>
                <a:gd name="T7" fmla="*/ 31 h 33"/>
                <a:gd name="T8" fmla="*/ 15 w 23"/>
                <a:gd name="T9" fmla="*/ 0 h 33"/>
                <a:gd name="T10" fmla="*/ 6 w 23"/>
                <a:gd name="T11" fmla="*/ 10 h 33"/>
                <a:gd name="T12" fmla="*/ 13 w 23"/>
                <a:gd name="T13" fmla="*/ 31 h 33"/>
                <a:gd name="T14" fmla="*/ 16 w 23"/>
                <a:gd name="T15" fmla="*/ 28 h 33"/>
                <a:gd name="T16" fmla="*/ 20 w 23"/>
                <a:gd name="T17" fmla="*/ 23 h 33"/>
                <a:gd name="T18" fmla="*/ 21 w 23"/>
                <a:gd name="T19" fmla="*/ 16 h 33"/>
                <a:gd name="T20" fmla="*/ 21 w 23"/>
                <a:gd name="T21" fmla="*/ 9 h 33"/>
                <a:gd name="T22" fmla="*/ 15 w 23"/>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3">
                  <a:moveTo>
                    <a:pt x="13" y="31"/>
                  </a:moveTo>
                  <a:cubicBezTo>
                    <a:pt x="12" y="32"/>
                    <a:pt x="12" y="32"/>
                    <a:pt x="13" y="33"/>
                  </a:cubicBezTo>
                  <a:cubicBezTo>
                    <a:pt x="13" y="33"/>
                    <a:pt x="13" y="33"/>
                    <a:pt x="13" y="33"/>
                  </a:cubicBezTo>
                  <a:cubicBezTo>
                    <a:pt x="14" y="33"/>
                    <a:pt x="14" y="32"/>
                    <a:pt x="13" y="31"/>
                  </a:cubicBezTo>
                  <a:moveTo>
                    <a:pt x="15" y="0"/>
                  </a:moveTo>
                  <a:cubicBezTo>
                    <a:pt x="8" y="4"/>
                    <a:pt x="0" y="3"/>
                    <a:pt x="6" y="10"/>
                  </a:cubicBezTo>
                  <a:cubicBezTo>
                    <a:pt x="10" y="15"/>
                    <a:pt x="13" y="26"/>
                    <a:pt x="13" y="31"/>
                  </a:cubicBezTo>
                  <a:cubicBezTo>
                    <a:pt x="14" y="30"/>
                    <a:pt x="15" y="29"/>
                    <a:pt x="16" y="28"/>
                  </a:cubicBezTo>
                  <a:cubicBezTo>
                    <a:pt x="19" y="25"/>
                    <a:pt x="22" y="25"/>
                    <a:pt x="20" y="23"/>
                  </a:cubicBezTo>
                  <a:cubicBezTo>
                    <a:pt x="18" y="21"/>
                    <a:pt x="19" y="19"/>
                    <a:pt x="21" y="16"/>
                  </a:cubicBezTo>
                  <a:cubicBezTo>
                    <a:pt x="23" y="14"/>
                    <a:pt x="22" y="15"/>
                    <a:pt x="21" y="9"/>
                  </a:cubicBezTo>
                  <a:cubicBezTo>
                    <a:pt x="19" y="4"/>
                    <a:pt x="15" y="0"/>
                    <a:pt x="1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22">
              <a:extLst>
                <a:ext uri="{FF2B5EF4-FFF2-40B4-BE49-F238E27FC236}">
                  <a16:creationId xmlns="" xmlns:a16="http://schemas.microsoft.com/office/drawing/2014/main" id="{61C9C291-974C-48F8-AB49-96384115356F}"/>
                </a:ext>
              </a:extLst>
            </p:cNvPr>
            <p:cNvSpPr>
              <a:spLocks/>
            </p:cNvSpPr>
            <p:nvPr/>
          </p:nvSpPr>
          <p:spPr bwMode="auto">
            <a:xfrm>
              <a:off x="9925051" y="2874184"/>
              <a:ext cx="55033" cy="29604"/>
            </a:xfrm>
            <a:custGeom>
              <a:avLst/>
              <a:gdLst>
                <a:gd name="T0" fmla="*/ 13 w 19"/>
                <a:gd name="T1" fmla="*/ 0 h 11"/>
                <a:gd name="T2" fmla="*/ 4 w 19"/>
                <a:gd name="T3" fmla="*/ 7 h 11"/>
                <a:gd name="T4" fmla="*/ 1 w 19"/>
                <a:gd name="T5" fmla="*/ 9 h 11"/>
                <a:gd name="T6" fmla="*/ 12 w 19"/>
                <a:gd name="T7" fmla="*/ 11 h 11"/>
                <a:gd name="T8" fmla="*/ 17 w 19"/>
                <a:gd name="T9" fmla="*/ 9 h 11"/>
                <a:gd name="T10" fmla="*/ 14 w 19"/>
                <a:gd name="T11" fmla="*/ 0 h 11"/>
                <a:gd name="T12" fmla="*/ 13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3" y="0"/>
                  </a:moveTo>
                  <a:cubicBezTo>
                    <a:pt x="9" y="0"/>
                    <a:pt x="4" y="7"/>
                    <a:pt x="4" y="7"/>
                  </a:cubicBezTo>
                  <a:cubicBezTo>
                    <a:pt x="1" y="9"/>
                    <a:pt x="1" y="9"/>
                    <a:pt x="1" y="9"/>
                  </a:cubicBezTo>
                  <a:cubicBezTo>
                    <a:pt x="0" y="10"/>
                    <a:pt x="7" y="11"/>
                    <a:pt x="12" y="11"/>
                  </a:cubicBezTo>
                  <a:cubicBezTo>
                    <a:pt x="15" y="11"/>
                    <a:pt x="18" y="10"/>
                    <a:pt x="17" y="9"/>
                  </a:cubicBezTo>
                  <a:cubicBezTo>
                    <a:pt x="14" y="4"/>
                    <a:pt x="19" y="3"/>
                    <a:pt x="14" y="0"/>
                  </a:cubicBezTo>
                  <a:cubicBezTo>
                    <a:pt x="14" y="0"/>
                    <a:pt x="13"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23">
              <a:extLst>
                <a:ext uri="{FF2B5EF4-FFF2-40B4-BE49-F238E27FC236}">
                  <a16:creationId xmlns="" xmlns:a16="http://schemas.microsoft.com/office/drawing/2014/main" id="{CB4BC5EB-C21B-4691-9514-3BE3A8D29419}"/>
                </a:ext>
              </a:extLst>
            </p:cNvPr>
            <p:cNvSpPr>
              <a:spLocks/>
            </p:cNvSpPr>
            <p:nvPr/>
          </p:nvSpPr>
          <p:spPr bwMode="auto">
            <a:xfrm>
              <a:off x="10022417" y="2817092"/>
              <a:ext cx="25400" cy="23260"/>
            </a:xfrm>
            <a:custGeom>
              <a:avLst/>
              <a:gdLst>
                <a:gd name="T0" fmla="*/ 4 w 9"/>
                <a:gd name="T1" fmla="*/ 0 h 8"/>
                <a:gd name="T2" fmla="*/ 3 w 9"/>
                <a:gd name="T3" fmla="*/ 0 h 8"/>
                <a:gd name="T4" fmla="*/ 3 w 9"/>
                <a:gd name="T5" fmla="*/ 8 h 8"/>
                <a:gd name="T6" fmla="*/ 9 w 9"/>
                <a:gd name="T7" fmla="*/ 4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4" y="0"/>
                    <a:pt x="3" y="0"/>
                    <a:pt x="3" y="0"/>
                  </a:cubicBezTo>
                  <a:cubicBezTo>
                    <a:pt x="0" y="1"/>
                    <a:pt x="3" y="8"/>
                    <a:pt x="3" y="8"/>
                  </a:cubicBezTo>
                  <a:cubicBezTo>
                    <a:pt x="4" y="8"/>
                    <a:pt x="9" y="7"/>
                    <a:pt x="9" y="4"/>
                  </a:cubicBezTo>
                  <a:cubicBezTo>
                    <a:pt x="9" y="3"/>
                    <a:pt x="6" y="0"/>
                    <a:pt x="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24">
              <a:extLst>
                <a:ext uri="{FF2B5EF4-FFF2-40B4-BE49-F238E27FC236}">
                  <a16:creationId xmlns="" xmlns:a16="http://schemas.microsoft.com/office/drawing/2014/main" id="{C271014C-06E3-4F39-92B2-D9E09B80E0FF}"/>
                </a:ext>
              </a:extLst>
            </p:cNvPr>
            <p:cNvSpPr>
              <a:spLocks/>
            </p:cNvSpPr>
            <p:nvPr/>
          </p:nvSpPr>
          <p:spPr bwMode="auto">
            <a:xfrm>
              <a:off x="10028767" y="2772685"/>
              <a:ext cx="50800" cy="33833"/>
            </a:xfrm>
            <a:custGeom>
              <a:avLst/>
              <a:gdLst>
                <a:gd name="T0" fmla="*/ 6 w 18"/>
                <a:gd name="T1" fmla="*/ 0 h 12"/>
                <a:gd name="T2" fmla="*/ 6 w 18"/>
                <a:gd name="T3" fmla="*/ 1 h 12"/>
                <a:gd name="T4" fmla="*/ 4 w 18"/>
                <a:gd name="T5" fmla="*/ 8 h 12"/>
                <a:gd name="T6" fmla="*/ 16 w 18"/>
                <a:gd name="T7" fmla="*/ 12 h 12"/>
                <a:gd name="T8" fmla="*/ 16 w 18"/>
                <a:gd name="T9" fmla="*/ 4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cubicBezTo>
                    <a:pt x="6" y="0"/>
                    <a:pt x="6" y="1"/>
                    <a:pt x="6" y="1"/>
                  </a:cubicBezTo>
                  <a:cubicBezTo>
                    <a:pt x="5" y="2"/>
                    <a:pt x="0" y="4"/>
                    <a:pt x="4" y="8"/>
                  </a:cubicBezTo>
                  <a:cubicBezTo>
                    <a:pt x="9" y="12"/>
                    <a:pt x="13" y="11"/>
                    <a:pt x="16" y="12"/>
                  </a:cubicBezTo>
                  <a:cubicBezTo>
                    <a:pt x="16" y="12"/>
                    <a:pt x="15" y="5"/>
                    <a:pt x="16" y="4"/>
                  </a:cubicBezTo>
                  <a:cubicBezTo>
                    <a:pt x="18" y="3"/>
                    <a:pt x="9"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25">
              <a:extLst>
                <a:ext uri="{FF2B5EF4-FFF2-40B4-BE49-F238E27FC236}">
                  <a16:creationId xmlns="" xmlns:a16="http://schemas.microsoft.com/office/drawing/2014/main" id="{7C6C8C7D-4F6A-4604-A480-2083A42AB850}"/>
                </a:ext>
              </a:extLst>
            </p:cNvPr>
            <p:cNvSpPr>
              <a:spLocks/>
            </p:cNvSpPr>
            <p:nvPr/>
          </p:nvSpPr>
          <p:spPr bwMode="auto">
            <a:xfrm>
              <a:off x="9861551" y="3062380"/>
              <a:ext cx="143933" cy="173393"/>
            </a:xfrm>
            <a:custGeom>
              <a:avLst/>
              <a:gdLst>
                <a:gd name="T0" fmla="*/ 13 w 51"/>
                <a:gd name="T1" fmla="*/ 0 h 61"/>
                <a:gd name="T2" fmla="*/ 12 w 51"/>
                <a:gd name="T3" fmla="*/ 0 h 61"/>
                <a:gd name="T4" fmla="*/ 3 w 51"/>
                <a:gd name="T5" fmla="*/ 12 h 61"/>
                <a:gd name="T6" fmla="*/ 2 w 51"/>
                <a:gd name="T7" fmla="*/ 19 h 61"/>
                <a:gd name="T8" fmla="*/ 1 w 51"/>
                <a:gd name="T9" fmla="*/ 23 h 61"/>
                <a:gd name="T10" fmla="*/ 9 w 51"/>
                <a:gd name="T11" fmla="*/ 32 h 61"/>
                <a:gd name="T12" fmla="*/ 7 w 51"/>
                <a:gd name="T13" fmla="*/ 39 h 61"/>
                <a:gd name="T14" fmla="*/ 14 w 51"/>
                <a:gd name="T15" fmla="*/ 45 h 61"/>
                <a:gd name="T16" fmla="*/ 12 w 51"/>
                <a:gd name="T17" fmla="*/ 51 h 61"/>
                <a:gd name="T18" fmla="*/ 12 w 51"/>
                <a:gd name="T19" fmla="*/ 54 h 61"/>
                <a:gd name="T20" fmla="*/ 24 w 51"/>
                <a:gd name="T21" fmla="*/ 60 h 61"/>
                <a:gd name="T22" fmla="*/ 24 w 51"/>
                <a:gd name="T23" fmla="*/ 60 h 61"/>
                <a:gd name="T24" fmla="*/ 19 w 51"/>
                <a:gd name="T25" fmla="*/ 52 h 61"/>
                <a:gd name="T26" fmla="*/ 28 w 51"/>
                <a:gd name="T27" fmla="*/ 48 h 61"/>
                <a:gd name="T28" fmla="*/ 47 w 51"/>
                <a:gd name="T29" fmla="*/ 61 h 61"/>
                <a:gd name="T30" fmla="*/ 49 w 51"/>
                <a:gd name="T31" fmla="*/ 57 h 61"/>
                <a:gd name="T32" fmla="*/ 48 w 51"/>
                <a:gd name="T33" fmla="*/ 48 h 61"/>
                <a:gd name="T34" fmla="*/ 44 w 51"/>
                <a:gd name="T35" fmla="*/ 46 h 61"/>
                <a:gd name="T36" fmla="*/ 35 w 51"/>
                <a:gd name="T37" fmla="*/ 43 h 61"/>
                <a:gd name="T38" fmla="*/ 31 w 51"/>
                <a:gd name="T39" fmla="*/ 44 h 61"/>
                <a:gd name="T40" fmla="*/ 28 w 51"/>
                <a:gd name="T41" fmla="*/ 43 h 61"/>
                <a:gd name="T42" fmla="*/ 19 w 51"/>
                <a:gd name="T43" fmla="*/ 36 h 61"/>
                <a:gd name="T44" fmla="*/ 19 w 51"/>
                <a:gd name="T45" fmla="*/ 27 h 61"/>
                <a:gd name="T46" fmla="*/ 28 w 51"/>
                <a:gd name="T47" fmla="*/ 21 h 61"/>
                <a:gd name="T48" fmla="*/ 20 w 51"/>
                <a:gd name="T49" fmla="*/ 3 h 61"/>
                <a:gd name="T50" fmla="*/ 13 w 51"/>
                <a:gd name="T5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61">
                  <a:moveTo>
                    <a:pt x="13" y="0"/>
                  </a:moveTo>
                  <a:cubicBezTo>
                    <a:pt x="12" y="0"/>
                    <a:pt x="12" y="0"/>
                    <a:pt x="12" y="0"/>
                  </a:cubicBezTo>
                  <a:cubicBezTo>
                    <a:pt x="10" y="2"/>
                    <a:pt x="3" y="12"/>
                    <a:pt x="3" y="12"/>
                  </a:cubicBezTo>
                  <a:cubicBezTo>
                    <a:pt x="2" y="19"/>
                    <a:pt x="2" y="19"/>
                    <a:pt x="2" y="19"/>
                  </a:cubicBezTo>
                  <a:cubicBezTo>
                    <a:pt x="2" y="19"/>
                    <a:pt x="2" y="22"/>
                    <a:pt x="1" y="23"/>
                  </a:cubicBezTo>
                  <a:cubicBezTo>
                    <a:pt x="0" y="25"/>
                    <a:pt x="6" y="31"/>
                    <a:pt x="9" y="32"/>
                  </a:cubicBezTo>
                  <a:cubicBezTo>
                    <a:pt x="12" y="34"/>
                    <a:pt x="6" y="36"/>
                    <a:pt x="7" y="39"/>
                  </a:cubicBezTo>
                  <a:cubicBezTo>
                    <a:pt x="8" y="41"/>
                    <a:pt x="14" y="45"/>
                    <a:pt x="14" y="45"/>
                  </a:cubicBezTo>
                  <a:cubicBezTo>
                    <a:pt x="12" y="51"/>
                    <a:pt x="12" y="51"/>
                    <a:pt x="12" y="51"/>
                  </a:cubicBezTo>
                  <a:cubicBezTo>
                    <a:pt x="12" y="51"/>
                    <a:pt x="5" y="51"/>
                    <a:pt x="12" y="54"/>
                  </a:cubicBezTo>
                  <a:cubicBezTo>
                    <a:pt x="19" y="56"/>
                    <a:pt x="23" y="60"/>
                    <a:pt x="24" y="60"/>
                  </a:cubicBezTo>
                  <a:cubicBezTo>
                    <a:pt x="24" y="60"/>
                    <a:pt x="24" y="60"/>
                    <a:pt x="24" y="60"/>
                  </a:cubicBezTo>
                  <a:cubicBezTo>
                    <a:pt x="24" y="59"/>
                    <a:pt x="19" y="52"/>
                    <a:pt x="19" y="52"/>
                  </a:cubicBezTo>
                  <a:cubicBezTo>
                    <a:pt x="28" y="48"/>
                    <a:pt x="28" y="48"/>
                    <a:pt x="28" y="48"/>
                  </a:cubicBezTo>
                  <a:cubicBezTo>
                    <a:pt x="47" y="61"/>
                    <a:pt x="47" y="61"/>
                    <a:pt x="47" y="61"/>
                  </a:cubicBezTo>
                  <a:cubicBezTo>
                    <a:pt x="47" y="61"/>
                    <a:pt x="47" y="58"/>
                    <a:pt x="49" y="57"/>
                  </a:cubicBezTo>
                  <a:cubicBezTo>
                    <a:pt x="51" y="55"/>
                    <a:pt x="48" y="48"/>
                    <a:pt x="48" y="48"/>
                  </a:cubicBezTo>
                  <a:cubicBezTo>
                    <a:pt x="48" y="48"/>
                    <a:pt x="51" y="47"/>
                    <a:pt x="44" y="46"/>
                  </a:cubicBezTo>
                  <a:cubicBezTo>
                    <a:pt x="38" y="44"/>
                    <a:pt x="37" y="43"/>
                    <a:pt x="35" y="43"/>
                  </a:cubicBezTo>
                  <a:cubicBezTo>
                    <a:pt x="33" y="43"/>
                    <a:pt x="32" y="44"/>
                    <a:pt x="31" y="44"/>
                  </a:cubicBezTo>
                  <a:cubicBezTo>
                    <a:pt x="30" y="44"/>
                    <a:pt x="29" y="44"/>
                    <a:pt x="28" y="43"/>
                  </a:cubicBezTo>
                  <a:cubicBezTo>
                    <a:pt x="24" y="40"/>
                    <a:pt x="19" y="36"/>
                    <a:pt x="19" y="36"/>
                  </a:cubicBezTo>
                  <a:cubicBezTo>
                    <a:pt x="18" y="33"/>
                    <a:pt x="15" y="30"/>
                    <a:pt x="19" y="27"/>
                  </a:cubicBezTo>
                  <a:cubicBezTo>
                    <a:pt x="24" y="24"/>
                    <a:pt x="30" y="25"/>
                    <a:pt x="28" y="21"/>
                  </a:cubicBezTo>
                  <a:cubicBezTo>
                    <a:pt x="26" y="17"/>
                    <a:pt x="20" y="5"/>
                    <a:pt x="20" y="3"/>
                  </a:cubicBezTo>
                  <a:cubicBezTo>
                    <a:pt x="20" y="2"/>
                    <a:pt x="15"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26">
              <a:extLst>
                <a:ext uri="{FF2B5EF4-FFF2-40B4-BE49-F238E27FC236}">
                  <a16:creationId xmlns="" xmlns:a16="http://schemas.microsoft.com/office/drawing/2014/main" id="{63FC3342-84DF-4FB9-9594-4AF9A11391C4}"/>
                </a:ext>
              </a:extLst>
            </p:cNvPr>
            <p:cNvSpPr>
              <a:spLocks/>
            </p:cNvSpPr>
            <p:nvPr/>
          </p:nvSpPr>
          <p:spPr bwMode="auto">
            <a:xfrm>
              <a:off x="9941984" y="3305553"/>
              <a:ext cx="175683" cy="112071"/>
            </a:xfrm>
            <a:custGeom>
              <a:avLst/>
              <a:gdLst>
                <a:gd name="T0" fmla="*/ 43 w 62"/>
                <a:gd name="T1" fmla="*/ 0 h 40"/>
                <a:gd name="T2" fmla="*/ 31 w 62"/>
                <a:gd name="T3" fmla="*/ 12 h 40"/>
                <a:gd name="T4" fmla="*/ 30 w 62"/>
                <a:gd name="T5" fmla="*/ 12 h 40"/>
                <a:gd name="T6" fmla="*/ 27 w 62"/>
                <a:gd name="T7" fmla="*/ 11 h 40"/>
                <a:gd name="T8" fmla="*/ 27 w 62"/>
                <a:gd name="T9" fmla="*/ 11 h 40"/>
                <a:gd name="T10" fmla="*/ 27 w 62"/>
                <a:gd name="T11" fmla="*/ 12 h 40"/>
                <a:gd name="T12" fmla="*/ 22 w 62"/>
                <a:gd name="T13" fmla="*/ 10 h 40"/>
                <a:gd name="T14" fmla="*/ 17 w 62"/>
                <a:gd name="T15" fmla="*/ 9 h 40"/>
                <a:gd name="T16" fmla="*/ 13 w 62"/>
                <a:gd name="T17" fmla="*/ 13 h 40"/>
                <a:gd name="T18" fmla="*/ 12 w 62"/>
                <a:gd name="T19" fmla="*/ 19 h 40"/>
                <a:gd name="T20" fmla="*/ 4 w 62"/>
                <a:gd name="T21" fmla="*/ 28 h 40"/>
                <a:gd name="T22" fmla="*/ 5 w 62"/>
                <a:gd name="T23" fmla="*/ 28 h 40"/>
                <a:gd name="T24" fmla="*/ 26 w 62"/>
                <a:gd name="T25" fmla="*/ 25 h 40"/>
                <a:gd name="T26" fmla="*/ 30 w 62"/>
                <a:gd name="T27" fmla="*/ 24 h 40"/>
                <a:gd name="T28" fmla="*/ 34 w 62"/>
                <a:gd name="T29" fmla="*/ 28 h 40"/>
                <a:gd name="T30" fmla="*/ 42 w 62"/>
                <a:gd name="T31" fmla="*/ 38 h 40"/>
                <a:gd name="T32" fmla="*/ 51 w 62"/>
                <a:gd name="T33" fmla="*/ 40 h 40"/>
                <a:gd name="T34" fmla="*/ 52 w 62"/>
                <a:gd name="T35" fmla="*/ 39 h 40"/>
                <a:gd name="T36" fmla="*/ 51 w 62"/>
                <a:gd name="T37" fmla="*/ 29 h 40"/>
                <a:gd name="T38" fmla="*/ 60 w 62"/>
                <a:gd name="T39" fmla="*/ 24 h 40"/>
                <a:gd name="T40" fmla="*/ 61 w 62"/>
                <a:gd name="T41" fmla="*/ 14 h 40"/>
                <a:gd name="T42" fmla="*/ 53 w 62"/>
                <a:gd name="T43" fmla="*/ 6 h 40"/>
                <a:gd name="T44" fmla="*/ 43 w 62"/>
                <a:gd name="T4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0">
                  <a:moveTo>
                    <a:pt x="43" y="0"/>
                  </a:moveTo>
                  <a:cubicBezTo>
                    <a:pt x="38" y="4"/>
                    <a:pt x="37" y="12"/>
                    <a:pt x="31" y="12"/>
                  </a:cubicBezTo>
                  <a:cubicBezTo>
                    <a:pt x="31" y="12"/>
                    <a:pt x="30" y="12"/>
                    <a:pt x="30" y="12"/>
                  </a:cubicBezTo>
                  <a:cubicBezTo>
                    <a:pt x="28" y="11"/>
                    <a:pt x="27" y="11"/>
                    <a:pt x="27" y="11"/>
                  </a:cubicBezTo>
                  <a:cubicBezTo>
                    <a:pt x="27" y="11"/>
                    <a:pt x="27" y="11"/>
                    <a:pt x="27" y="11"/>
                  </a:cubicBezTo>
                  <a:cubicBezTo>
                    <a:pt x="27" y="12"/>
                    <a:pt x="27" y="12"/>
                    <a:pt x="27" y="12"/>
                  </a:cubicBezTo>
                  <a:cubicBezTo>
                    <a:pt x="27" y="12"/>
                    <a:pt x="26" y="11"/>
                    <a:pt x="22" y="10"/>
                  </a:cubicBezTo>
                  <a:cubicBezTo>
                    <a:pt x="20" y="9"/>
                    <a:pt x="18" y="9"/>
                    <a:pt x="17" y="9"/>
                  </a:cubicBezTo>
                  <a:cubicBezTo>
                    <a:pt x="14" y="9"/>
                    <a:pt x="15" y="11"/>
                    <a:pt x="13" y="13"/>
                  </a:cubicBezTo>
                  <a:cubicBezTo>
                    <a:pt x="11" y="15"/>
                    <a:pt x="12" y="19"/>
                    <a:pt x="12" y="19"/>
                  </a:cubicBezTo>
                  <a:cubicBezTo>
                    <a:pt x="12" y="19"/>
                    <a:pt x="0" y="28"/>
                    <a:pt x="4" y="28"/>
                  </a:cubicBezTo>
                  <a:cubicBezTo>
                    <a:pt x="4" y="28"/>
                    <a:pt x="5" y="28"/>
                    <a:pt x="5" y="28"/>
                  </a:cubicBezTo>
                  <a:cubicBezTo>
                    <a:pt x="11" y="27"/>
                    <a:pt x="17" y="26"/>
                    <a:pt x="26" y="25"/>
                  </a:cubicBezTo>
                  <a:cubicBezTo>
                    <a:pt x="27" y="24"/>
                    <a:pt x="29" y="24"/>
                    <a:pt x="30" y="24"/>
                  </a:cubicBezTo>
                  <a:cubicBezTo>
                    <a:pt x="35" y="24"/>
                    <a:pt x="36" y="26"/>
                    <a:pt x="34" y="28"/>
                  </a:cubicBezTo>
                  <a:cubicBezTo>
                    <a:pt x="32" y="29"/>
                    <a:pt x="37" y="36"/>
                    <a:pt x="42" y="38"/>
                  </a:cubicBezTo>
                  <a:cubicBezTo>
                    <a:pt x="44" y="39"/>
                    <a:pt x="48" y="40"/>
                    <a:pt x="51" y="40"/>
                  </a:cubicBezTo>
                  <a:cubicBezTo>
                    <a:pt x="52" y="40"/>
                    <a:pt x="52" y="40"/>
                    <a:pt x="52" y="39"/>
                  </a:cubicBezTo>
                  <a:cubicBezTo>
                    <a:pt x="52" y="36"/>
                    <a:pt x="51" y="34"/>
                    <a:pt x="51" y="29"/>
                  </a:cubicBezTo>
                  <a:cubicBezTo>
                    <a:pt x="50" y="25"/>
                    <a:pt x="60" y="24"/>
                    <a:pt x="60" y="24"/>
                  </a:cubicBezTo>
                  <a:cubicBezTo>
                    <a:pt x="60" y="24"/>
                    <a:pt x="62" y="15"/>
                    <a:pt x="61" y="14"/>
                  </a:cubicBezTo>
                  <a:cubicBezTo>
                    <a:pt x="59" y="13"/>
                    <a:pt x="55" y="8"/>
                    <a:pt x="53" y="6"/>
                  </a:cubicBezTo>
                  <a:cubicBezTo>
                    <a:pt x="51" y="4"/>
                    <a:pt x="43" y="0"/>
                    <a:pt x="4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27">
              <a:extLst>
                <a:ext uri="{FF2B5EF4-FFF2-40B4-BE49-F238E27FC236}">
                  <a16:creationId xmlns="" xmlns:a16="http://schemas.microsoft.com/office/drawing/2014/main" id="{4C461E3A-8BD0-43F9-96C2-F2450E5576C7}"/>
                </a:ext>
              </a:extLst>
            </p:cNvPr>
            <p:cNvSpPr>
              <a:spLocks noEditPoints="1"/>
            </p:cNvSpPr>
            <p:nvPr/>
          </p:nvSpPr>
          <p:spPr bwMode="auto">
            <a:xfrm>
              <a:off x="9605433" y="3379563"/>
              <a:ext cx="317500" cy="279121"/>
            </a:xfrm>
            <a:custGeom>
              <a:avLst/>
              <a:gdLst>
                <a:gd name="T0" fmla="*/ 2147483647 w 112"/>
                <a:gd name="T1" fmla="*/ 2147483647 h 99"/>
                <a:gd name="T2" fmla="*/ 2147483647 w 112"/>
                <a:gd name="T3" fmla="*/ 2147483647 h 99"/>
                <a:gd name="T4" fmla="*/ 2147483647 w 112"/>
                <a:gd name="T5" fmla="*/ 2147483647 h 99"/>
                <a:gd name="T6" fmla="*/ 2147483647 w 112"/>
                <a:gd name="T7" fmla="*/ 2147483647 h 99"/>
                <a:gd name="T8" fmla="*/ 2147483647 w 112"/>
                <a:gd name="T9" fmla="*/ 2147483647 h 99"/>
                <a:gd name="T10" fmla="*/ 2147483647 w 112"/>
                <a:gd name="T11" fmla="*/ 0 h 99"/>
                <a:gd name="T12" fmla="*/ 2147483647 w 112"/>
                <a:gd name="T13" fmla="*/ 0 h 99"/>
                <a:gd name="T14" fmla="*/ 2147483647 w 112"/>
                <a:gd name="T15" fmla="*/ 2147483647 h 99"/>
                <a:gd name="T16" fmla="*/ 2147483647 w 112"/>
                <a:gd name="T17" fmla="*/ 2147483647 h 99"/>
                <a:gd name="T18" fmla="*/ 2147483647 w 112"/>
                <a:gd name="T19" fmla="*/ 2147483647 h 99"/>
                <a:gd name="T20" fmla="*/ 2147483647 w 112"/>
                <a:gd name="T21" fmla="*/ 2147483647 h 99"/>
                <a:gd name="T22" fmla="*/ 2147483647 w 112"/>
                <a:gd name="T23" fmla="*/ 2147483647 h 99"/>
                <a:gd name="T24" fmla="*/ 2147483647 w 112"/>
                <a:gd name="T25" fmla="*/ 2147483647 h 99"/>
                <a:gd name="T26" fmla="*/ 2147483647 w 112"/>
                <a:gd name="T27" fmla="*/ 2147483647 h 99"/>
                <a:gd name="T28" fmla="*/ 2147483647 w 112"/>
                <a:gd name="T29" fmla="*/ 2147483647 h 99"/>
                <a:gd name="T30" fmla="*/ 2147483647 w 112"/>
                <a:gd name="T31" fmla="*/ 2147483647 h 99"/>
                <a:gd name="T32" fmla="*/ 2147483647 w 112"/>
                <a:gd name="T33" fmla="*/ 2147483647 h 99"/>
                <a:gd name="T34" fmla="*/ 2147483647 w 112"/>
                <a:gd name="T35" fmla="*/ 2147483647 h 99"/>
                <a:gd name="T36" fmla="*/ 2147483647 w 112"/>
                <a:gd name="T37" fmla="*/ 2147483647 h 99"/>
                <a:gd name="T38" fmla="*/ 2147483647 w 112"/>
                <a:gd name="T39" fmla="*/ 2147483647 h 99"/>
                <a:gd name="T40" fmla="*/ 2147483647 w 112"/>
                <a:gd name="T41" fmla="*/ 2147483647 h 99"/>
                <a:gd name="T42" fmla="*/ 2147483647 w 112"/>
                <a:gd name="T43" fmla="*/ 2147483647 h 99"/>
                <a:gd name="T44" fmla="*/ 2147483647 w 112"/>
                <a:gd name="T45" fmla="*/ 2147483647 h 99"/>
                <a:gd name="T46" fmla="*/ 2147483647 w 112"/>
                <a:gd name="T47" fmla="*/ 2147483647 h 99"/>
                <a:gd name="T48" fmla="*/ 2147483647 w 112"/>
                <a:gd name="T49" fmla="*/ 2147483647 h 99"/>
                <a:gd name="T50" fmla="*/ 2147483647 w 112"/>
                <a:gd name="T51" fmla="*/ 2147483647 h 99"/>
                <a:gd name="T52" fmla="*/ 2147483647 w 112"/>
                <a:gd name="T53" fmla="*/ 2147483647 h 99"/>
                <a:gd name="T54" fmla="*/ 2147483647 w 112"/>
                <a:gd name="T55" fmla="*/ 2147483647 h 99"/>
                <a:gd name="T56" fmla="*/ 2147483647 w 112"/>
                <a:gd name="T57" fmla="*/ 2147483647 h 99"/>
                <a:gd name="T58" fmla="*/ 2147483647 w 112"/>
                <a:gd name="T59" fmla="*/ 2147483647 h 99"/>
                <a:gd name="T60" fmla="*/ 2147483647 w 112"/>
                <a:gd name="T61" fmla="*/ 2147483647 h 99"/>
                <a:gd name="T62" fmla="*/ 2147483647 w 112"/>
                <a:gd name="T63" fmla="*/ 2147483647 h 99"/>
                <a:gd name="T64" fmla="*/ 2147483647 w 112"/>
                <a:gd name="T65" fmla="*/ 2147483647 h 99"/>
                <a:gd name="T66" fmla="*/ 2147483647 w 112"/>
                <a:gd name="T67" fmla="*/ 2147483647 h 99"/>
                <a:gd name="T68" fmla="*/ 2147483647 w 112"/>
                <a:gd name="T69" fmla="*/ 2147483647 h 99"/>
                <a:gd name="T70" fmla="*/ 2147483647 w 112"/>
                <a:gd name="T71" fmla="*/ 2147483647 h 99"/>
                <a:gd name="T72" fmla="*/ 2147483647 w 112"/>
                <a:gd name="T73" fmla="*/ 2147483647 h 99"/>
                <a:gd name="T74" fmla="*/ 2147483647 w 112"/>
                <a:gd name="T75" fmla="*/ 2147483647 h 99"/>
                <a:gd name="T76" fmla="*/ 2147483647 w 112"/>
                <a:gd name="T77" fmla="*/ 2147483647 h 99"/>
                <a:gd name="T78" fmla="*/ 2147483647 w 112"/>
                <a:gd name="T79" fmla="*/ 2147483647 h 99"/>
                <a:gd name="T80" fmla="*/ 2147483647 w 112"/>
                <a:gd name="T81" fmla="*/ 2147483647 h 99"/>
                <a:gd name="T82" fmla="*/ 2147483647 w 112"/>
                <a:gd name="T83" fmla="*/ 2147483647 h 99"/>
                <a:gd name="T84" fmla="*/ 2147483647 w 112"/>
                <a:gd name="T85" fmla="*/ 2147483647 h 99"/>
                <a:gd name="T86" fmla="*/ 2147483647 w 112"/>
                <a:gd name="T87" fmla="*/ 2147483647 h 99"/>
                <a:gd name="T88" fmla="*/ 2147483647 w 112"/>
                <a:gd name="T89" fmla="*/ 0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2" h="99">
                  <a:moveTo>
                    <a:pt x="102" y="12"/>
                  </a:moveTo>
                  <a:cubicBezTo>
                    <a:pt x="102" y="12"/>
                    <a:pt x="102" y="12"/>
                    <a:pt x="101" y="12"/>
                  </a:cubicBezTo>
                  <a:cubicBezTo>
                    <a:pt x="102" y="12"/>
                    <a:pt x="102" y="12"/>
                    <a:pt x="102" y="12"/>
                  </a:cubicBezTo>
                  <a:cubicBezTo>
                    <a:pt x="102" y="12"/>
                    <a:pt x="102" y="12"/>
                    <a:pt x="102" y="12"/>
                  </a:cubicBezTo>
                  <a:cubicBezTo>
                    <a:pt x="102" y="12"/>
                    <a:pt x="102" y="12"/>
                    <a:pt x="102" y="12"/>
                  </a:cubicBezTo>
                  <a:moveTo>
                    <a:pt x="77" y="0"/>
                  </a:moveTo>
                  <a:cubicBezTo>
                    <a:pt x="77" y="0"/>
                    <a:pt x="77" y="0"/>
                    <a:pt x="76" y="0"/>
                  </a:cubicBezTo>
                  <a:cubicBezTo>
                    <a:pt x="72" y="3"/>
                    <a:pt x="66" y="7"/>
                    <a:pt x="65" y="12"/>
                  </a:cubicBezTo>
                  <a:cubicBezTo>
                    <a:pt x="65" y="16"/>
                    <a:pt x="64" y="25"/>
                    <a:pt x="62" y="25"/>
                  </a:cubicBezTo>
                  <a:cubicBezTo>
                    <a:pt x="62" y="25"/>
                    <a:pt x="62" y="25"/>
                    <a:pt x="61" y="25"/>
                  </a:cubicBezTo>
                  <a:cubicBezTo>
                    <a:pt x="61" y="24"/>
                    <a:pt x="60" y="24"/>
                    <a:pt x="59" y="24"/>
                  </a:cubicBezTo>
                  <a:cubicBezTo>
                    <a:pt x="58" y="24"/>
                    <a:pt x="56" y="25"/>
                    <a:pt x="56" y="27"/>
                  </a:cubicBezTo>
                  <a:cubicBezTo>
                    <a:pt x="56" y="31"/>
                    <a:pt x="35" y="38"/>
                    <a:pt x="37" y="40"/>
                  </a:cubicBezTo>
                  <a:cubicBezTo>
                    <a:pt x="39" y="42"/>
                    <a:pt x="26" y="54"/>
                    <a:pt x="24" y="54"/>
                  </a:cubicBezTo>
                  <a:cubicBezTo>
                    <a:pt x="24" y="54"/>
                    <a:pt x="24" y="54"/>
                    <a:pt x="24" y="54"/>
                  </a:cubicBezTo>
                  <a:cubicBezTo>
                    <a:pt x="23" y="53"/>
                    <a:pt x="12" y="44"/>
                    <a:pt x="10" y="44"/>
                  </a:cubicBezTo>
                  <a:cubicBezTo>
                    <a:pt x="10" y="44"/>
                    <a:pt x="10" y="44"/>
                    <a:pt x="9" y="44"/>
                  </a:cubicBezTo>
                  <a:cubicBezTo>
                    <a:pt x="9" y="46"/>
                    <a:pt x="0" y="61"/>
                    <a:pt x="2" y="65"/>
                  </a:cubicBezTo>
                  <a:cubicBezTo>
                    <a:pt x="3" y="68"/>
                    <a:pt x="4" y="68"/>
                    <a:pt x="9" y="79"/>
                  </a:cubicBezTo>
                  <a:cubicBezTo>
                    <a:pt x="11" y="84"/>
                    <a:pt x="13" y="85"/>
                    <a:pt x="15" y="85"/>
                  </a:cubicBezTo>
                  <a:cubicBezTo>
                    <a:pt x="16" y="85"/>
                    <a:pt x="16" y="85"/>
                    <a:pt x="17" y="85"/>
                  </a:cubicBezTo>
                  <a:cubicBezTo>
                    <a:pt x="18" y="85"/>
                    <a:pt x="18" y="85"/>
                    <a:pt x="19" y="85"/>
                  </a:cubicBezTo>
                  <a:cubicBezTo>
                    <a:pt x="20" y="85"/>
                    <a:pt x="21" y="85"/>
                    <a:pt x="22" y="85"/>
                  </a:cubicBezTo>
                  <a:cubicBezTo>
                    <a:pt x="29" y="87"/>
                    <a:pt x="27" y="89"/>
                    <a:pt x="36" y="92"/>
                  </a:cubicBezTo>
                  <a:cubicBezTo>
                    <a:pt x="40" y="93"/>
                    <a:pt x="42" y="93"/>
                    <a:pt x="44" y="93"/>
                  </a:cubicBezTo>
                  <a:cubicBezTo>
                    <a:pt x="45" y="93"/>
                    <a:pt x="45" y="93"/>
                    <a:pt x="46" y="93"/>
                  </a:cubicBezTo>
                  <a:cubicBezTo>
                    <a:pt x="47" y="93"/>
                    <a:pt x="47" y="93"/>
                    <a:pt x="48" y="93"/>
                  </a:cubicBezTo>
                  <a:cubicBezTo>
                    <a:pt x="48" y="93"/>
                    <a:pt x="49" y="93"/>
                    <a:pt x="49" y="93"/>
                  </a:cubicBezTo>
                  <a:cubicBezTo>
                    <a:pt x="52" y="93"/>
                    <a:pt x="60" y="98"/>
                    <a:pt x="64" y="98"/>
                  </a:cubicBezTo>
                  <a:cubicBezTo>
                    <a:pt x="64" y="98"/>
                    <a:pt x="65" y="98"/>
                    <a:pt x="65" y="98"/>
                  </a:cubicBezTo>
                  <a:cubicBezTo>
                    <a:pt x="67" y="97"/>
                    <a:pt x="71" y="97"/>
                    <a:pt x="75" y="97"/>
                  </a:cubicBezTo>
                  <a:cubicBezTo>
                    <a:pt x="78" y="97"/>
                    <a:pt x="81" y="97"/>
                    <a:pt x="82" y="98"/>
                  </a:cubicBezTo>
                  <a:cubicBezTo>
                    <a:pt x="83" y="98"/>
                    <a:pt x="84" y="99"/>
                    <a:pt x="85" y="99"/>
                  </a:cubicBezTo>
                  <a:cubicBezTo>
                    <a:pt x="88" y="99"/>
                    <a:pt x="91" y="97"/>
                    <a:pt x="91" y="97"/>
                  </a:cubicBezTo>
                  <a:cubicBezTo>
                    <a:pt x="91" y="97"/>
                    <a:pt x="90" y="90"/>
                    <a:pt x="89" y="85"/>
                  </a:cubicBezTo>
                  <a:cubicBezTo>
                    <a:pt x="89" y="80"/>
                    <a:pt x="88" y="81"/>
                    <a:pt x="91" y="81"/>
                  </a:cubicBezTo>
                  <a:cubicBezTo>
                    <a:pt x="93" y="80"/>
                    <a:pt x="97" y="80"/>
                    <a:pt x="99" y="80"/>
                  </a:cubicBezTo>
                  <a:cubicBezTo>
                    <a:pt x="100" y="80"/>
                    <a:pt x="93" y="72"/>
                    <a:pt x="94" y="65"/>
                  </a:cubicBezTo>
                  <a:cubicBezTo>
                    <a:pt x="95" y="58"/>
                    <a:pt x="105" y="57"/>
                    <a:pt x="102" y="55"/>
                  </a:cubicBezTo>
                  <a:cubicBezTo>
                    <a:pt x="100" y="54"/>
                    <a:pt x="103" y="54"/>
                    <a:pt x="107" y="48"/>
                  </a:cubicBezTo>
                  <a:cubicBezTo>
                    <a:pt x="112" y="42"/>
                    <a:pt x="98" y="41"/>
                    <a:pt x="97" y="39"/>
                  </a:cubicBezTo>
                  <a:cubicBezTo>
                    <a:pt x="96" y="37"/>
                    <a:pt x="91" y="31"/>
                    <a:pt x="94" y="26"/>
                  </a:cubicBezTo>
                  <a:cubicBezTo>
                    <a:pt x="94" y="26"/>
                    <a:pt x="99" y="14"/>
                    <a:pt x="101" y="12"/>
                  </a:cubicBezTo>
                  <a:cubicBezTo>
                    <a:pt x="100" y="11"/>
                    <a:pt x="96" y="8"/>
                    <a:pt x="91" y="6"/>
                  </a:cubicBezTo>
                  <a:cubicBezTo>
                    <a:pt x="86" y="3"/>
                    <a:pt x="80" y="0"/>
                    <a:pt x="7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28">
              <a:extLst>
                <a:ext uri="{FF2B5EF4-FFF2-40B4-BE49-F238E27FC236}">
                  <a16:creationId xmlns="" xmlns:a16="http://schemas.microsoft.com/office/drawing/2014/main" id="{28AD1118-5D00-42A7-9503-ACA911575415}"/>
                </a:ext>
              </a:extLst>
            </p:cNvPr>
            <p:cNvSpPr>
              <a:spLocks noEditPoints="1"/>
            </p:cNvSpPr>
            <p:nvPr/>
          </p:nvSpPr>
          <p:spPr bwMode="auto">
            <a:xfrm>
              <a:off x="10291233" y="3567695"/>
              <a:ext cx="679451" cy="281242"/>
            </a:xfrm>
            <a:custGeom>
              <a:avLst/>
              <a:gdLst>
                <a:gd name="T0" fmla="*/ 2147483646 w 240"/>
                <a:gd name="T1" fmla="*/ 2147483646 h 99"/>
                <a:gd name="T2" fmla="*/ 2147483646 w 240"/>
                <a:gd name="T3" fmla="*/ 2147483646 h 99"/>
                <a:gd name="T4" fmla="*/ 2147483646 w 240"/>
                <a:gd name="T5" fmla="*/ 2147483646 h 99"/>
                <a:gd name="T6" fmla="*/ 2147483646 w 240"/>
                <a:gd name="T7" fmla="*/ 0 h 99"/>
                <a:gd name="T8" fmla="*/ 2147483646 w 240"/>
                <a:gd name="T9" fmla="*/ 2147483646 h 99"/>
                <a:gd name="T10" fmla="*/ 2147483646 w 240"/>
                <a:gd name="T11" fmla="*/ 2147483646 h 99"/>
                <a:gd name="T12" fmla="*/ 2147483646 w 240"/>
                <a:gd name="T13" fmla="*/ 2147483646 h 99"/>
                <a:gd name="T14" fmla="*/ 2147483646 w 240"/>
                <a:gd name="T15" fmla="*/ 2147483646 h 99"/>
                <a:gd name="T16" fmla="*/ 2147483646 w 240"/>
                <a:gd name="T17" fmla="*/ 2147483646 h 99"/>
                <a:gd name="T18" fmla="*/ 2147483646 w 240"/>
                <a:gd name="T19" fmla="*/ 2147483646 h 99"/>
                <a:gd name="T20" fmla="*/ 2147483646 w 240"/>
                <a:gd name="T21" fmla="*/ 2147483646 h 99"/>
                <a:gd name="T22" fmla="*/ 2147483646 w 240"/>
                <a:gd name="T23" fmla="*/ 2147483646 h 99"/>
                <a:gd name="T24" fmla="*/ 2147483646 w 240"/>
                <a:gd name="T25" fmla="*/ 2147483646 h 99"/>
                <a:gd name="T26" fmla="*/ 2147483646 w 240"/>
                <a:gd name="T27" fmla="*/ 2147483646 h 99"/>
                <a:gd name="T28" fmla="*/ 2147483646 w 240"/>
                <a:gd name="T29" fmla="*/ 2147483646 h 99"/>
                <a:gd name="T30" fmla="*/ 2147483646 w 240"/>
                <a:gd name="T31" fmla="*/ 2147483646 h 99"/>
                <a:gd name="T32" fmla="*/ 2147483646 w 240"/>
                <a:gd name="T33" fmla="*/ 2147483646 h 99"/>
                <a:gd name="T34" fmla="*/ 2147483646 w 240"/>
                <a:gd name="T35" fmla="*/ 2147483646 h 99"/>
                <a:gd name="T36" fmla="*/ 2147483646 w 240"/>
                <a:gd name="T37" fmla="*/ 2147483646 h 99"/>
                <a:gd name="T38" fmla="*/ 2147483646 w 240"/>
                <a:gd name="T39" fmla="*/ 2147483646 h 99"/>
                <a:gd name="T40" fmla="*/ 2147483646 w 240"/>
                <a:gd name="T41" fmla="*/ 2147483646 h 99"/>
                <a:gd name="T42" fmla="*/ 2147483646 w 240"/>
                <a:gd name="T43" fmla="*/ 2147483646 h 99"/>
                <a:gd name="T44" fmla="*/ 2147483646 w 240"/>
                <a:gd name="T45" fmla="*/ 2147483646 h 99"/>
                <a:gd name="T46" fmla="*/ 2147483646 w 240"/>
                <a:gd name="T47" fmla="*/ 2147483646 h 99"/>
                <a:gd name="T48" fmla="*/ 2147483646 w 240"/>
                <a:gd name="T49" fmla="*/ 2147483646 h 99"/>
                <a:gd name="T50" fmla="*/ 2147483646 w 240"/>
                <a:gd name="T51" fmla="*/ 2147483646 h 99"/>
                <a:gd name="T52" fmla="*/ 2147483646 w 240"/>
                <a:gd name="T53" fmla="*/ 2147483646 h 99"/>
                <a:gd name="T54" fmla="*/ 2147483646 w 240"/>
                <a:gd name="T55" fmla="*/ 2147483646 h 99"/>
                <a:gd name="T56" fmla="*/ 2147483646 w 240"/>
                <a:gd name="T57" fmla="*/ 2147483646 h 99"/>
                <a:gd name="T58" fmla="*/ 2147483646 w 240"/>
                <a:gd name="T59" fmla="*/ 2147483646 h 99"/>
                <a:gd name="T60" fmla="*/ 2147483646 w 240"/>
                <a:gd name="T61" fmla="*/ 2147483646 h 99"/>
                <a:gd name="T62" fmla="*/ 2147483646 w 240"/>
                <a:gd name="T63" fmla="*/ 2147483646 h 99"/>
                <a:gd name="T64" fmla="*/ 2147483646 w 240"/>
                <a:gd name="T65" fmla="*/ 2147483646 h 99"/>
                <a:gd name="T66" fmla="*/ 2147483646 w 240"/>
                <a:gd name="T67" fmla="*/ 2147483646 h 99"/>
                <a:gd name="T68" fmla="*/ 2147483646 w 240"/>
                <a:gd name="T69" fmla="*/ 2147483646 h 99"/>
                <a:gd name="T70" fmla="*/ 2147483646 w 240"/>
                <a:gd name="T71" fmla="*/ 2147483646 h 99"/>
                <a:gd name="T72" fmla="*/ 2147483646 w 240"/>
                <a:gd name="T73" fmla="*/ 2147483646 h 99"/>
                <a:gd name="T74" fmla="*/ 2147483646 w 240"/>
                <a:gd name="T75" fmla="*/ 2147483646 h 99"/>
                <a:gd name="T76" fmla="*/ 2147483646 w 240"/>
                <a:gd name="T77" fmla="*/ 2147483646 h 99"/>
                <a:gd name="T78" fmla="*/ 2147483646 w 240"/>
                <a:gd name="T79" fmla="*/ 2147483646 h 99"/>
                <a:gd name="T80" fmla="*/ 2147483646 w 240"/>
                <a:gd name="T81" fmla="*/ 2147483646 h 99"/>
                <a:gd name="T82" fmla="*/ 2147483646 w 240"/>
                <a:gd name="T83" fmla="*/ 2147483646 h 99"/>
                <a:gd name="T84" fmla="*/ 2147483646 w 240"/>
                <a:gd name="T85" fmla="*/ 2147483646 h 99"/>
                <a:gd name="T86" fmla="*/ 2147483646 w 240"/>
                <a:gd name="T87" fmla="*/ 2147483646 h 99"/>
                <a:gd name="T88" fmla="*/ 2147483646 w 240"/>
                <a:gd name="T89" fmla="*/ 2147483646 h 99"/>
                <a:gd name="T90" fmla="*/ 2147483646 w 240"/>
                <a:gd name="T91" fmla="*/ 2147483646 h 99"/>
                <a:gd name="T92" fmla="*/ 2147483646 w 240"/>
                <a:gd name="T93" fmla="*/ 2147483646 h 99"/>
                <a:gd name="T94" fmla="*/ 2147483646 w 240"/>
                <a:gd name="T95" fmla="*/ 2147483646 h 99"/>
                <a:gd name="T96" fmla="*/ 2147483646 w 240"/>
                <a:gd name="T97" fmla="*/ 2147483646 h 99"/>
                <a:gd name="T98" fmla="*/ 2147483646 w 240"/>
                <a:gd name="T99" fmla="*/ 2147483646 h 99"/>
                <a:gd name="T100" fmla="*/ 2147483646 w 240"/>
                <a:gd name="T101" fmla="*/ 2147483646 h 99"/>
                <a:gd name="T102" fmla="*/ 2147483646 w 240"/>
                <a:gd name="T103" fmla="*/ 2147483646 h 99"/>
                <a:gd name="T104" fmla="*/ 2147483646 w 240"/>
                <a:gd name="T105" fmla="*/ 2147483646 h 99"/>
                <a:gd name="T106" fmla="*/ 2147483646 w 240"/>
                <a:gd name="T107" fmla="*/ 0 h 9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40" h="99">
                  <a:moveTo>
                    <a:pt x="23" y="19"/>
                  </a:moveTo>
                  <a:cubicBezTo>
                    <a:pt x="22" y="19"/>
                    <a:pt x="22" y="20"/>
                    <a:pt x="22" y="20"/>
                  </a:cubicBezTo>
                  <a:cubicBezTo>
                    <a:pt x="23" y="20"/>
                    <a:pt x="23" y="19"/>
                    <a:pt x="23" y="19"/>
                  </a:cubicBezTo>
                  <a:moveTo>
                    <a:pt x="3" y="0"/>
                  </a:moveTo>
                  <a:cubicBezTo>
                    <a:pt x="1" y="0"/>
                    <a:pt x="0" y="1"/>
                    <a:pt x="1" y="2"/>
                  </a:cubicBezTo>
                  <a:cubicBezTo>
                    <a:pt x="3" y="8"/>
                    <a:pt x="7" y="12"/>
                    <a:pt x="7" y="12"/>
                  </a:cubicBezTo>
                  <a:cubicBezTo>
                    <a:pt x="7" y="12"/>
                    <a:pt x="22" y="18"/>
                    <a:pt x="23" y="19"/>
                  </a:cubicBezTo>
                  <a:cubicBezTo>
                    <a:pt x="23" y="19"/>
                    <a:pt x="23" y="19"/>
                    <a:pt x="23" y="19"/>
                  </a:cubicBezTo>
                  <a:cubicBezTo>
                    <a:pt x="25" y="19"/>
                    <a:pt x="28" y="20"/>
                    <a:pt x="27" y="23"/>
                  </a:cubicBezTo>
                  <a:cubicBezTo>
                    <a:pt x="27" y="25"/>
                    <a:pt x="25" y="25"/>
                    <a:pt x="23" y="25"/>
                  </a:cubicBezTo>
                  <a:cubicBezTo>
                    <a:pt x="22" y="25"/>
                    <a:pt x="22" y="25"/>
                    <a:pt x="22" y="25"/>
                  </a:cubicBezTo>
                  <a:cubicBezTo>
                    <a:pt x="21" y="25"/>
                    <a:pt x="21" y="25"/>
                    <a:pt x="21" y="25"/>
                  </a:cubicBezTo>
                  <a:cubicBezTo>
                    <a:pt x="20" y="25"/>
                    <a:pt x="20" y="25"/>
                    <a:pt x="20" y="26"/>
                  </a:cubicBezTo>
                  <a:cubicBezTo>
                    <a:pt x="21" y="27"/>
                    <a:pt x="20" y="35"/>
                    <a:pt x="33" y="35"/>
                  </a:cubicBezTo>
                  <a:cubicBezTo>
                    <a:pt x="33" y="35"/>
                    <a:pt x="34" y="35"/>
                    <a:pt x="34" y="35"/>
                  </a:cubicBezTo>
                  <a:cubicBezTo>
                    <a:pt x="35" y="35"/>
                    <a:pt x="38" y="35"/>
                    <a:pt x="43" y="35"/>
                  </a:cubicBezTo>
                  <a:cubicBezTo>
                    <a:pt x="49" y="35"/>
                    <a:pt x="58" y="36"/>
                    <a:pt x="69" y="41"/>
                  </a:cubicBezTo>
                  <a:cubicBezTo>
                    <a:pt x="87" y="50"/>
                    <a:pt x="93" y="53"/>
                    <a:pt x="93" y="55"/>
                  </a:cubicBezTo>
                  <a:cubicBezTo>
                    <a:pt x="92" y="57"/>
                    <a:pt x="98" y="64"/>
                    <a:pt x="94" y="64"/>
                  </a:cubicBezTo>
                  <a:cubicBezTo>
                    <a:pt x="90" y="64"/>
                    <a:pt x="79" y="71"/>
                    <a:pt x="86" y="74"/>
                  </a:cubicBezTo>
                  <a:cubicBezTo>
                    <a:pt x="91" y="76"/>
                    <a:pt x="91" y="79"/>
                    <a:pt x="94" y="79"/>
                  </a:cubicBezTo>
                  <a:cubicBezTo>
                    <a:pt x="95" y="79"/>
                    <a:pt x="96" y="78"/>
                    <a:pt x="98" y="77"/>
                  </a:cubicBezTo>
                  <a:cubicBezTo>
                    <a:pt x="103" y="75"/>
                    <a:pt x="103" y="73"/>
                    <a:pt x="106" y="73"/>
                  </a:cubicBezTo>
                  <a:cubicBezTo>
                    <a:pt x="108" y="73"/>
                    <a:pt x="111" y="74"/>
                    <a:pt x="116" y="75"/>
                  </a:cubicBezTo>
                  <a:cubicBezTo>
                    <a:pt x="130" y="80"/>
                    <a:pt x="132" y="84"/>
                    <a:pt x="132" y="84"/>
                  </a:cubicBezTo>
                  <a:cubicBezTo>
                    <a:pt x="132" y="84"/>
                    <a:pt x="129" y="86"/>
                    <a:pt x="134" y="86"/>
                  </a:cubicBezTo>
                  <a:cubicBezTo>
                    <a:pt x="135" y="86"/>
                    <a:pt x="136" y="86"/>
                    <a:pt x="138" y="85"/>
                  </a:cubicBezTo>
                  <a:cubicBezTo>
                    <a:pt x="148" y="84"/>
                    <a:pt x="147" y="84"/>
                    <a:pt x="149" y="82"/>
                  </a:cubicBezTo>
                  <a:cubicBezTo>
                    <a:pt x="152" y="80"/>
                    <a:pt x="161" y="76"/>
                    <a:pt x="161" y="74"/>
                  </a:cubicBezTo>
                  <a:cubicBezTo>
                    <a:pt x="161" y="73"/>
                    <a:pt x="162" y="73"/>
                    <a:pt x="165" y="73"/>
                  </a:cubicBezTo>
                  <a:cubicBezTo>
                    <a:pt x="171" y="73"/>
                    <a:pt x="182" y="74"/>
                    <a:pt x="183" y="76"/>
                  </a:cubicBezTo>
                  <a:cubicBezTo>
                    <a:pt x="186" y="78"/>
                    <a:pt x="190" y="86"/>
                    <a:pt x="193" y="87"/>
                  </a:cubicBezTo>
                  <a:cubicBezTo>
                    <a:pt x="195" y="88"/>
                    <a:pt x="211" y="98"/>
                    <a:pt x="218" y="98"/>
                  </a:cubicBezTo>
                  <a:cubicBezTo>
                    <a:pt x="225" y="98"/>
                    <a:pt x="235" y="99"/>
                    <a:pt x="235" y="99"/>
                  </a:cubicBezTo>
                  <a:cubicBezTo>
                    <a:pt x="235" y="99"/>
                    <a:pt x="240" y="92"/>
                    <a:pt x="237" y="90"/>
                  </a:cubicBezTo>
                  <a:cubicBezTo>
                    <a:pt x="235" y="88"/>
                    <a:pt x="235" y="89"/>
                    <a:pt x="229" y="87"/>
                  </a:cubicBezTo>
                  <a:cubicBezTo>
                    <a:pt x="222" y="85"/>
                    <a:pt x="213" y="82"/>
                    <a:pt x="205" y="77"/>
                  </a:cubicBezTo>
                  <a:cubicBezTo>
                    <a:pt x="197" y="72"/>
                    <a:pt x="193" y="69"/>
                    <a:pt x="193" y="66"/>
                  </a:cubicBezTo>
                  <a:cubicBezTo>
                    <a:pt x="192" y="63"/>
                    <a:pt x="191" y="59"/>
                    <a:pt x="191" y="59"/>
                  </a:cubicBezTo>
                  <a:cubicBezTo>
                    <a:pt x="191" y="59"/>
                    <a:pt x="196" y="62"/>
                    <a:pt x="196" y="62"/>
                  </a:cubicBezTo>
                  <a:cubicBezTo>
                    <a:pt x="197" y="62"/>
                    <a:pt x="195" y="60"/>
                    <a:pt x="189" y="56"/>
                  </a:cubicBezTo>
                  <a:cubicBezTo>
                    <a:pt x="175" y="45"/>
                    <a:pt x="173" y="41"/>
                    <a:pt x="169" y="40"/>
                  </a:cubicBezTo>
                  <a:cubicBezTo>
                    <a:pt x="165" y="40"/>
                    <a:pt x="164" y="39"/>
                    <a:pt x="153" y="34"/>
                  </a:cubicBezTo>
                  <a:cubicBezTo>
                    <a:pt x="141" y="28"/>
                    <a:pt x="126" y="23"/>
                    <a:pt x="118" y="21"/>
                  </a:cubicBezTo>
                  <a:cubicBezTo>
                    <a:pt x="110" y="19"/>
                    <a:pt x="106" y="17"/>
                    <a:pt x="94" y="15"/>
                  </a:cubicBezTo>
                  <a:cubicBezTo>
                    <a:pt x="85" y="12"/>
                    <a:pt x="73" y="10"/>
                    <a:pt x="68" y="10"/>
                  </a:cubicBezTo>
                  <a:cubicBezTo>
                    <a:pt x="67" y="10"/>
                    <a:pt x="66" y="10"/>
                    <a:pt x="66" y="10"/>
                  </a:cubicBezTo>
                  <a:cubicBezTo>
                    <a:pt x="63" y="11"/>
                    <a:pt x="62" y="16"/>
                    <a:pt x="60" y="19"/>
                  </a:cubicBezTo>
                  <a:cubicBezTo>
                    <a:pt x="59" y="21"/>
                    <a:pt x="59" y="30"/>
                    <a:pt x="54" y="30"/>
                  </a:cubicBezTo>
                  <a:cubicBezTo>
                    <a:pt x="53" y="30"/>
                    <a:pt x="52" y="29"/>
                    <a:pt x="51" y="29"/>
                  </a:cubicBezTo>
                  <a:cubicBezTo>
                    <a:pt x="43" y="24"/>
                    <a:pt x="43" y="28"/>
                    <a:pt x="40" y="24"/>
                  </a:cubicBezTo>
                  <a:cubicBezTo>
                    <a:pt x="38" y="20"/>
                    <a:pt x="41" y="23"/>
                    <a:pt x="38" y="16"/>
                  </a:cubicBezTo>
                  <a:cubicBezTo>
                    <a:pt x="35" y="8"/>
                    <a:pt x="33" y="6"/>
                    <a:pt x="27" y="6"/>
                  </a:cubicBezTo>
                  <a:cubicBezTo>
                    <a:pt x="22" y="6"/>
                    <a:pt x="8" y="0"/>
                    <a:pt x="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0" name="Freeform 129">
              <a:extLst>
                <a:ext uri="{FF2B5EF4-FFF2-40B4-BE49-F238E27FC236}">
                  <a16:creationId xmlns="" xmlns:a16="http://schemas.microsoft.com/office/drawing/2014/main" id="{0C6593B2-CDA6-4A84-AF36-E3244B3ADC1E}"/>
                </a:ext>
              </a:extLst>
            </p:cNvPr>
            <p:cNvSpPr>
              <a:spLocks/>
            </p:cNvSpPr>
            <p:nvPr/>
          </p:nvSpPr>
          <p:spPr bwMode="auto">
            <a:xfrm>
              <a:off x="10401300" y="3690341"/>
              <a:ext cx="57151" cy="46521"/>
            </a:xfrm>
            <a:custGeom>
              <a:avLst/>
              <a:gdLst>
                <a:gd name="T0" fmla="*/ 2147483646 w 20"/>
                <a:gd name="T1" fmla="*/ 0 h 17"/>
                <a:gd name="T2" fmla="*/ 2147483646 w 20"/>
                <a:gd name="T3" fmla="*/ 2147483646 h 17"/>
                <a:gd name="T4" fmla="*/ 2147483646 w 20"/>
                <a:gd name="T5" fmla="*/ 2147483646 h 17"/>
                <a:gd name="T6" fmla="*/ 2147483646 w 20"/>
                <a:gd name="T7" fmla="*/ 2147483646 h 17"/>
                <a:gd name="T8" fmla="*/ 2147483646 w 20"/>
                <a:gd name="T9" fmla="*/ 2147483646 h 17"/>
                <a:gd name="T10" fmla="*/ 2147483646 w 20"/>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7">
                  <a:moveTo>
                    <a:pt x="8" y="0"/>
                  </a:moveTo>
                  <a:cubicBezTo>
                    <a:pt x="6" y="0"/>
                    <a:pt x="0" y="6"/>
                    <a:pt x="2" y="8"/>
                  </a:cubicBezTo>
                  <a:cubicBezTo>
                    <a:pt x="4" y="9"/>
                    <a:pt x="5" y="17"/>
                    <a:pt x="5" y="17"/>
                  </a:cubicBezTo>
                  <a:cubicBezTo>
                    <a:pt x="5" y="17"/>
                    <a:pt x="10" y="17"/>
                    <a:pt x="15" y="16"/>
                  </a:cubicBezTo>
                  <a:cubicBezTo>
                    <a:pt x="20" y="14"/>
                    <a:pt x="20" y="13"/>
                    <a:pt x="18" y="11"/>
                  </a:cubicBezTo>
                  <a:cubicBezTo>
                    <a:pt x="16" y="9"/>
                    <a:pt x="8" y="0"/>
                    <a:pt x="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1" name="Freeform 130">
              <a:extLst>
                <a:ext uri="{FF2B5EF4-FFF2-40B4-BE49-F238E27FC236}">
                  <a16:creationId xmlns="" xmlns:a16="http://schemas.microsoft.com/office/drawing/2014/main" id="{A2C09B2C-6218-4514-9770-7DA813DFEE82}"/>
                </a:ext>
              </a:extLst>
            </p:cNvPr>
            <p:cNvSpPr>
              <a:spLocks/>
            </p:cNvSpPr>
            <p:nvPr/>
          </p:nvSpPr>
          <p:spPr bwMode="auto">
            <a:xfrm>
              <a:off x="10104967" y="3781269"/>
              <a:ext cx="122767" cy="54979"/>
            </a:xfrm>
            <a:custGeom>
              <a:avLst/>
              <a:gdLst>
                <a:gd name="T0" fmla="*/ 2147483646 w 44"/>
                <a:gd name="T1" fmla="*/ 0 h 20"/>
                <a:gd name="T2" fmla="*/ 2147483646 w 44"/>
                <a:gd name="T3" fmla="*/ 0 h 20"/>
                <a:gd name="T4" fmla="*/ 2147483646 w 44"/>
                <a:gd name="T5" fmla="*/ 2147483646 h 20"/>
                <a:gd name="T6" fmla="*/ 2147483646 w 44"/>
                <a:gd name="T7" fmla="*/ 2147483646 h 20"/>
                <a:gd name="T8" fmla="*/ 2147483646 w 44"/>
                <a:gd name="T9" fmla="*/ 2147483646 h 20"/>
                <a:gd name="T10" fmla="*/ 2147483646 w 44"/>
                <a:gd name="T11" fmla="*/ 2147483646 h 20"/>
                <a:gd name="T12" fmla="*/ 2147483646 w 44"/>
                <a:gd name="T13" fmla="*/ 2147483646 h 20"/>
                <a:gd name="T14" fmla="*/ 2147483646 w 44"/>
                <a:gd name="T15" fmla="*/ 0 h 20"/>
                <a:gd name="T16" fmla="*/ 2147483646 w 44"/>
                <a:gd name="T17" fmla="*/ 0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20">
                  <a:moveTo>
                    <a:pt x="22" y="0"/>
                  </a:moveTo>
                  <a:cubicBezTo>
                    <a:pt x="20" y="0"/>
                    <a:pt x="17" y="0"/>
                    <a:pt x="16" y="0"/>
                  </a:cubicBezTo>
                  <a:cubicBezTo>
                    <a:pt x="12" y="2"/>
                    <a:pt x="6" y="7"/>
                    <a:pt x="5" y="9"/>
                  </a:cubicBezTo>
                  <a:cubicBezTo>
                    <a:pt x="4" y="11"/>
                    <a:pt x="3" y="12"/>
                    <a:pt x="1" y="12"/>
                  </a:cubicBezTo>
                  <a:cubicBezTo>
                    <a:pt x="0" y="12"/>
                    <a:pt x="3" y="20"/>
                    <a:pt x="9" y="20"/>
                  </a:cubicBezTo>
                  <a:cubicBezTo>
                    <a:pt x="9" y="20"/>
                    <a:pt x="10" y="20"/>
                    <a:pt x="10" y="20"/>
                  </a:cubicBezTo>
                  <a:cubicBezTo>
                    <a:pt x="16" y="17"/>
                    <a:pt x="30" y="8"/>
                    <a:pt x="33" y="6"/>
                  </a:cubicBezTo>
                  <a:cubicBezTo>
                    <a:pt x="37" y="4"/>
                    <a:pt x="44" y="0"/>
                    <a:pt x="37" y="0"/>
                  </a:cubicBezTo>
                  <a:cubicBezTo>
                    <a:pt x="33" y="0"/>
                    <a:pt x="27" y="0"/>
                    <a:pt x="22"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2" name="Freeform 131">
              <a:extLst>
                <a:ext uri="{FF2B5EF4-FFF2-40B4-BE49-F238E27FC236}">
                  <a16:creationId xmlns="" xmlns:a16="http://schemas.microsoft.com/office/drawing/2014/main" id="{2CEDCE89-9E19-4926-833E-D8C44C2A0463}"/>
                </a:ext>
              </a:extLst>
            </p:cNvPr>
            <p:cNvSpPr>
              <a:spLocks/>
            </p:cNvSpPr>
            <p:nvPr/>
          </p:nvSpPr>
          <p:spPr bwMode="auto">
            <a:xfrm>
              <a:off x="9965267" y="3806645"/>
              <a:ext cx="84667" cy="27490"/>
            </a:xfrm>
            <a:custGeom>
              <a:avLst/>
              <a:gdLst>
                <a:gd name="T0" fmla="*/ 2147483646 w 30"/>
                <a:gd name="T1" fmla="*/ 0 h 10"/>
                <a:gd name="T2" fmla="*/ 0 w 30"/>
                <a:gd name="T3" fmla="*/ 2147483646 h 10"/>
                <a:gd name="T4" fmla="*/ 2147483646 w 30"/>
                <a:gd name="T5" fmla="*/ 2147483646 h 10"/>
                <a:gd name="T6" fmla="*/ 2147483646 w 30"/>
                <a:gd name="T7" fmla="*/ 2147483646 h 10"/>
                <a:gd name="T8" fmla="*/ 2147483646 w 30"/>
                <a:gd name="T9" fmla="*/ 0 h 10"/>
                <a:gd name="T10" fmla="*/ 2147483646 w 30"/>
                <a:gd name="T11" fmla="*/ 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0">
                  <a:moveTo>
                    <a:pt x="8" y="0"/>
                  </a:moveTo>
                  <a:cubicBezTo>
                    <a:pt x="4" y="0"/>
                    <a:pt x="0" y="3"/>
                    <a:pt x="0" y="3"/>
                  </a:cubicBezTo>
                  <a:cubicBezTo>
                    <a:pt x="0" y="3"/>
                    <a:pt x="11" y="10"/>
                    <a:pt x="19" y="10"/>
                  </a:cubicBezTo>
                  <a:cubicBezTo>
                    <a:pt x="19" y="10"/>
                    <a:pt x="20" y="10"/>
                    <a:pt x="20" y="10"/>
                  </a:cubicBezTo>
                  <a:cubicBezTo>
                    <a:pt x="30" y="9"/>
                    <a:pt x="12" y="2"/>
                    <a:pt x="9" y="0"/>
                  </a:cubicBezTo>
                  <a:cubicBezTo>
                    <a:pt x="9" y="0"/>
                    <a:pt x="8" y="0"/>
                    <a:pt x="8"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132">
              <a:extLst>
                <a:ext uri="{FF2B5EF4-FFF2-40B4-BE49-F238E27FC236}">
                  <a16:creationId xmlns="" xmlns:a16="http://schemas.microsoft.com/office/drawing/2014/main" id="{4572D327-85D8-4571-B21B-ED30CC73FCEA}"/>
                </a:ext>
              </a:extLst>
            </p:cNvPr>
            <p:cNvSpPr>
              <a:spLocks/>
            </p:cNvSpPr>
            <p:nvPr/>
          </p:nvSpPr>
          <p:spPr bwMode="auto">
            <a:xfrm>
              <a:off x="9533467" y="3715776"/>
              <a:ext cx="565151" cy="82468"/>
            </a:xfrm>
            <a:custGeom>
              <a:avLst/>
              <a:gdLst>
                <a:gd name="T0" fmla="*/ 2147483647 w 200"/>
                <a:gd name="T1" fmla="*/ 0 h 29"/>
                <a:gd name="T2" fmla="*/ 2147483647 w 200"/>
                <a:gd name="T3" fmla="*/ 0 h 29"/>
                <a:gd name="T4" fmla="*/ 2147483647 w 200"/>
                <a:gd name="T5" fmla="*/ 2147483647 h 29"/>
                <a:gd name="T6" fmla="*/ 2147483647 w 200"/>
                <a:gd name="T7" fmla="*/ 2147483647 h 29"/>
                <a:gd name="T8" fmla="*/ 2147483647 w 200"/>
                <a:gd name="T9" fmla="*/ 2147483647 h 29"/>
                <a:gd name="T10" fmla="*/ 2147483647 w 200"/>
                <a:gd name="T11" fmla="*/ 2147483647 h 29"/>
                <a:gd name="T12" fmla="*/ 2147483647 w 200"/>
                <a:gd name="T13" fmla="*/ 2147483647 h 29"/>
                <a:gd name="T14" fmla="*/ 2147483647 w 200"/>
                <a:gd name="T15" fmla="*/ 2147483647 h 29"/>
                <a:gd name="T16" fmla="*/ 2147483647 w 200"/>
                <a:gd name="T17" fmla="*/ 2147483647 h 29"/>
                <a:gd name="T18" fmla="*/ 2147483647 w 200"/>
                <a:gd name="T19" fmla="*/ 2147483647 h 29"/>
                <a:gd name="T20" fmla="*/ 2147483647 w 200"/>
                <a:gd name="T21" fmla="*/ 2147483647 h 29"/>
                <a:gd name="T22" fmla="*/ 2147483647 w 200"/>
                <a:gd name="T23" fmla="*/ 2147483647 h 29"/>
                <a:gd name="T24" fmla="*/ 2147483647 w 200"/>
                <a:gd name="T25" fmla="*/ 2147483647 h 29"/>
                <a:gd name="T26" fmla="*/ 2147483647 w 200"/>
                <a:gd name="T27" fmla="*/ 2147483647 h 29"/>
                <a:gd name="T28" fmla="*/ 2147483647 w 200"/>
                <a:gd name="T29" fmla="*/ 2147483647 h 29"/>
                <a:gd name="T30" fmla="*/ 2147483647 w 200"/>
                <a:gd name="T31" fmla="*/ 2147483647 h 29"/>
                <a:gd name="T32" fmla="*/ 2147483647 w 200"/>
                <a:gd name="T33" fmla="*/ 2147483647 h 29"/>
                <a:gd name="T34" fmla="*/ 2147483647 w 200"/>
                <a:gd name="T35" fmla="*/ 2147483647 h 29"/>
                <a:gd name="T36" fmla="*/ 2147483647 w 200"/>
                <a:gd name="T37" fmla="*/ 2147483647 h 29"/>
                <a:gd name="T38" fmla="*/ 2147483647 w 200"/>
                <a:gd name="T39" fmla="*/ 2147483647 h 29"/>
                <a:gd name="T40" fmla="*/ 2147483647 w 200"/>
                <a:gd name="T41" fmla="*/ 2147483647 h 29"/>
                <a:gd name="T42" fmla="*/ 2147483647 w 200"/>
                <a:gd name="T43" fmla="*/ 2147483647 h 29"/>
                <a:gd name="T44" fmla="*/ 2147483647 w 200"/>
                <a:gd name="T45" fmla="*/ 2147483647 h 29"/>
                <a:gd name="T46" fmla="*/ 2147483647 w 200"/>
                <a:gd name="T47" fmla="*/ 2147483647 h 29"/>
                <a:gd name="T48" fmla="*/ 2147483647 w 200"/>
                <a:gd name="T49" fmla="*/ 2147483647 h 29"/>
                <a:gd name="T50" fmla="*/ 2147483647 w 200"/>
                <a:gd name="T51" fmla="*/ 2147483647 h 29"/>
                <a:gd name="T52" fmla="*/ 2147483647 w 200"/>
                <a:gd name="T53" fmla="*/ 2147483647 h 29"/>
                <a:gd name="T54" fmla="*/ 2147483647 w 200"/>
                <a:gd name="T55" fmla="*/ 2147483647 h 29"/>
                <a:gd name="T56" fmla="*/ 2147483647 w 200"/>
                <a:gd name="T57" fmla="*/ 2147483647 h 29"/>
                <a:gd name="T58" fmla="*/ 2147483647 w 200"/>
                <a:gd name="T59" fmla="*/ 2147483647 h 29"/>
                <a:gd name="T60" fmla="*/ 2147483647 w 200"/>
                <a:gd name="T61" fmla="*/ 2147483647 h 29"/>
                <a:gd name="T62" fmla="*/ 2147483647 w 200"/>
                <a:gd name="T63" fmla="*/ 2147483647 h 29"/>
                <a:gd name="T64" fmla="*/ 2147483647 w 200"/>
                <a:gd name="T65" fmla="*/ 2147483647 h 29"/>
                <a:gd name="T66" fmla="*/ 2147483647 w 200"/>
                <a:gd name="T67" fmla="*/ 2147483647 h 29"/>
                <a:gd name="T68" fmla="*/ 2147483647 w 200"/>
                <a:gd name="T69" fmla="*/ 2147483647 h 29"/>
                <a:gd name="T70" fmla="*/ 2147483647 w 200"/>
                <a:gd name="T71" fmla="*/ 2147483647 h 29"/>
                <a:gd name="T72" fmla="*/ 2147483647 w 200"/>
                <a:gd name="T73" fmla="*/ 2147483647 h 29"/>
                <a:gd name="T74" fmla="*/ 2147483647 w 200"/>
                <a:gd name="T75" fmla="*/ 2147483647 h 29"/>
                <a:gd name="T76" fmla="*/ 2147483647 w 200"/>
                <a:gd name="T77" fmla="*/ 2147483647 h 29"/>
                <a:gd name="T78" fmla="*/ 2147483647 w 200"/>
                <a:gd name="T79" fmla="*/ 2147483647 h 29"/>
                <a:gd name="T80" fmla="*/ 2147483647 w 200"/>
                <a:gd name="T81" fmla="*/ 2147483647 h 29"/>
                <a:gd name="T82" fmla="*/ 2147483647 w 200"/>
                <a:gd name="T83" fmla="*/ 2147483647 h 29"/>
                <a:gd name="T84" fmla="*/ 2147483647 w 200"/>
                <a:gd name="T85" fmla="*/ 0 h 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0" h="29">
                  <a:moveTo>
                    <a:pt x="19" y="0"/>
                  </a:moveTo>
                  <a:cubicBezTo>
                    <a:pt x="18" y="0"/>
                    <a:pt x="17" y="0"/>
                    <a:pt x="17" y="0"/>
                  </a:cubicBezTo>
                  <a:cubicBezTo>
                    <a:pt x="8" y="4"/>
                    <a:pt x="0" y="11"/>
                    <a:pt x="4" y="12"/>
                  </a:cubicBezTo>
                  <a:cubicBezTo>
                    <a:pt x="8" y="14"/>
                    <a:pt x="15" y="19"/>
                    <a:pt x="25" y="19"/>
                  </a:cubicBezTo>
                  <a:cubicBezTo>
                    <a:pt x="26" y="19"/>
                    <a:pt x="26" y="19"/>
                    <a:pt x="26" y="19"/>
                  </a:cubicBezTo>
                  <a:cubicBezTo>
                    <a:pt x="27" y="19"/>
                    <a:pt x="28" y="19"/>
                    <a:pt x="28" y="19"/>
                  </a:cubicBezTo>
                  <a:cubicBezTo>
                    <a:pt x="32" y="19"/>
                    <a:pt x="35" y="20"/>
                    <a:pt x="39" y="21"/>
                  </a:cubicBezTo>
                  <a:cubicBezTo>
                    <a:pt x="42" y="21"/>
                    <a:pt x="46" y="22"/>
                    <a:pt x="51" y="22"/>
                  </a:cubicBezTo>
                  <a:cubicBezTo>
                    <a:pt x="52" y="22"/>
                    <a:pt x="53" y="22"/>
                    <a:pt x="54" y="22"/>
                  </a:cubicBezTo>
                  <a:cubicBezTo>
                    <a:pt x="55" y="22"/>
                    <a:pt x="56" y="22"/>
                    <a:pt x="57" y="22"/>
                  </a:cubicBezTo>
                  <a:cubicBezTo>
                    <a:pt x="70" y="22"/>
                    <a:pt x="76" y="25"/>
                    <a:pt x="79" y="25"/>
                  </a:cubicBezTo>
                  <a:cubicBezTo>
                    <a:pt x="82" y="25"/>
                    <a:pt x="81" y="27"/>
                    <a:pt x="91" y="27"/>
                  </a:cubicBezTo>
                  <a:cubicBezTo>
                    <a:pt x="94" y="27"/>
                    <a:pt x="97" y="27"/>
                    <a:pt x="100" y="27"/>
                  </a:cubicBezTo>
                  <a:cubicBezTo>
                    <a:pt x="107" y="27"/>
                    <a:pt x="113" y="27"/>
                    <a:pt x="116" y="27"/>
                  </a:cubicBezTo>
                  <a:cubicBezTo>
                    <a:pt x="121" y="27"/>
                    <a:pt x="122" y="28"/>
                    <a:pt x="129" y="29"/>
                  </a:cubicBezTo>
                  <a:cubicBezTo>
                    <a:pt x="130" y="29"/>
                    <a:pt x="131" y="29"/>
                    <a:pt x="131" y="29"/>
                  </a:cubicBezTo>
                  <a:cubicBezTo>
                    <a:pt x="132" y="29"/>
                    <a:pt x="131" y="29"/>
                    <a:pt x="132" y="29"/>
                  </a:cubicBezTo>
                  <a:cubicBezTo>
                    <a:pt x="132" y="29"/>
                    <a:pt x="134" y="28"/>
                    <a:pt x="138" y="28"/>
                  </a:cubicBezTo>
                  <a:cubicBezTo>
                    <a:pt x="139" y="28"/>
                    <a:pt x="140" y="28"/>
                    <a:pt x="142" y="29"/>
                  </a:cubicBezTo>
                  <a:cubicBezTo>
                    <a:pt x="143" y="29"/>
                    <a:pt x="144" y="29"/>
                    <a:pt x="145" y="29"/>
                  </a:cubicBezTo>
                  <a:cubicBezTo>
                    <a:pt x="152" y="29"/>
                    <a:pt x="158" y="28"/>
                    <a:pt x="162" y="28"/>
                  </a:cubicBezTo>
                  <a:cubicBezTo>
                    <a:pt x="167" y="27"/>
                    <a:pt x="171" y="27"/>
                    <a:pt x="174" y="27"/>
                  </a:cubicBezTo>
                  <a:cubicBezTo>
                    <a:pt x="175" y="27"/>
                    <a:pt x="176" y="27"/>
                    <a:pt x="176" y="27"/>
                  </a:cubicBezTo>
                  <a:cubicBezTo>
                    <a:pt x="184" y="27"/>
                    <a:pt x="186" y="28"/>
                    <a:pt x="188" y="28"/>
                  </a:cubicBezTo>
                  <a:cubicBezTo>
                    <a:pt x="190" y="28"/>
                    <a:pt x="200" y="26"/>
                    <a:pt x="199" y="24"/>
                  </a:cubicBezTo>
                  <a:cubicBezTo>
                    <a:pt x="199" y="23"/>
                    <a:pt x="198" y="23"/>
                    <a:pt x="197" y="23"/>
                  </a:cubicBezTo>
                  <a:cubicBezTo>
                    <a:pt x="195" y="23"/>
                    <a:pt x="190" y="24"/>
                    <a:pt x="186" y="25"/>
                  </a:cubicBezTo>
                  <a:cubicBezTo>
                    <a:pt x="181" y="26"/>
                    <a:pt x="177" y="27"/>
                    <a:pt x="174" y="27"/>
                  </a:cubicBezTo>
                  <a:cubicBezTo>
                    <a:pt x="173" y="27"/>
                    <a:pt x="172" y="26"/>
                    <a:pt x="172" y="26"/>
                  </a:cubicBezTo>
                  <a:cubicBezTo>
                    <a:pt x="167" y="25"/>
                    <a:pt x="157" y="23"/>
                    <a:pt x="153" y="23"/>
                  </a:cubicBezTo>
                  <a:cubicBezTo>
                    <a:pt x="153" y="23"/>
                    <a:pt x="152" y="23"/>
                    <a:pt x="152" y="23"/>
                  </a:cubicBezTo>
                  <a:cubicBezTo>
                    <a:pt x="151" y="23"/>
                    <a:pt x="149" y="23"/>
                    <a:pt x="146" y="23"/>
                  </a:cubicBezTo>
                  <a:cubicBezTo>
                    <a:pt x="141" y="23"/>
                    <a:pt x="133" y="23"/>
                    <a:pt x="130" y="23"/>
                  </a:cubicBezTo>
                  <a:cubicBezTo>
                    <a:pt x="126" y="23"/>
                    <a:pt x="130" y="25"/>
                    <a:pt x="129" y="25"/>
                  </a:cubicBezTo>
                  <a:cubicBezTo>
                    <a:pt x="128" y="25"/>
                    <a:pt x="126" y="24"/>
                    <a:pt x="121" y="23"/>
                  </a:cubicBezTo>
                  <a:cubicBezTo>
                    <a:pt x="106" y="20"/>
                    <a:pt x="97" y="16"/>
                    <a:pt x="97" y="16"/>
                  </a:cubicBezTo>
                  <a:cubicBezTo>
                    <a:pt x="97" y="16"/>
                    <a:pt x="101" y="11"/>
                    <a:pt x="91" y="11"/>
                  </a:cubicBezTo>
                  <a:cubicBezTo>
                    <a:pt x="91" y="11"/>
                    <a:pt x="90" y="11"/>
                    <a:pt x="90" y="11"/>
                  </a:cubicBezTo>
                  <a:cubicBezTo>
                    <a:pt x="83" y="11"/>
                    <a:pt x="79" y="11"/>
                    <a:pt x="77" y="11"/>
                  </a:cubicBezTo>
                  <a:cubicBezTo>
                    <a:pt x="78" y="11"/>
                    <a:pt x="76" y="10"/>
                    <a:pt x="66" y="9"/>
                  </a:cubicBezTo>
                  <a:cubicBezTo>
                    <a:pt x="50" y="6"/>
                    <a:pt x="48" y="6"/>
                    <a:pt x="42" y="6"/>
                  </a:cubicBezTo>
                  <a:cubicBezTo>
                    <a:pt x="37" y="6"/>
                    <a:pt x="30" y="5"/>
                    <a:pt x="26" y="2"/>
                  </a:cubicBezTo>
                  <a:cubicBezTo>
                    <a:pt x="23" y="1"/>
                    <a:pt x="21" y="0"/>
                    <a:pt x="1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33">
              <a:extLst>
                <a:ext uri="{FF2B5EF4-FFF2-40B4-BE49-F238E27FC236}">
                  <a16:creationId xmlns="" xmlns:a16="http://schemas.microsoft.com/office/drawing/2014/main" id="{423C9BF0-F3DB-42CC-B714-297A3600FF88}"/>
                </a:ext>
              </a:extLst>
            </p:cNvPr>
            <p:cNvSpPr>
              <a:spLocks/>
            </p:cNvSpPr>
            <p:nvPr/>
          </p:nvSpPr>
          <p:spPr bwMode="auto">
            <a:xfrm>
              <a:off x="9184217" y="3417625"/>
              <a:ext cx="378883" cy="293922"/>
            </a:xfrm>
            <a:custGeom>
              <a:avLst/>
              <a:gdLst>
                <a:gd name="T0" fmla="*/ 2147483647 w 134"/>
                <a:gd name="T1" fmla="*/ 0 h 104"/>
                <a:gd name="T2" fmla="*/ 0 w 134"/>
                <a:gd name="T3" fmla="*/ 2147483647 h 104"/>
                <a:gd name="T4" fmla="*/ 2147483647 w 134"/>
                <a:gd name="T5" fmla="*/ 2147483647 h 104"/>
                <a:gd name="T6" fmla="*/ 2147483647 w 134"/>
                <a:gd name="T7" fmla="*/ 2147483647 h 104"/>
                <a:gd name="T8" fmla="*/ 2147483647 w 134"/>
                <a:gd name="T9" fmla="*/ 2147483647 h 104"/>
                <a:gd name="T10" fmla="*/ 2147483647 w 134"/>
                <a:gd name="T11" fmla="*/ 2147483647 h 104"/>
                <a:gd name="T12" fmla="*/ 2147483647 w 134"/>
                <a:gd name="T13" fmla="*/ 2147483647 h 104"/>
                <a:gd name="T14" fmla="*/ 2147483647 w 134"/>
                <a:gd name="T15" fmla="*/ 2147483647 h 104"/>
                <a:gd name="T16" fmla="*/ 2147483647 w 134"/>
                <a:gd name="T17" fmla="*/ 2147483647 h 104"/>
                <a:gd name="T18" fmla="*/ 2147483647 w 134"/>
                <a:gd name="T19" fmla="*/ 2147483647 h 104"/>
                <a:gd name="T20" fmla="*/ 2147483647 w 134"/>
                <a:gd name="T21" fmla="*/ 2147483647 h 104"/>
                <a:gd name="T22" fmla="*/ 2147483647 w 134"/>
                <a:gd name="T23" fmla="*/ 0 h 104"/>
                <a:gd name="T24" fmla="*/ 2147483647 w 13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4" h="104">
                  <a:moveTo>
                    <a:pt x="20" y="0"/>
                  </a:moveTo>
                  <a:cubicBezTo>
                    <a:pt x="14" y="0"/>
                    <a:pt x="0" y="3"/>
                    <a:pt x="0" y="3"/>
                  </a:cubicBezTo>
                  <a:cubicBezTo>
                    <a:pt x="0" y="3"/>
                    <a:pt x="7" y="15"/>
                    <a:pt x="27" y="29"/>
                  </a:cubicBezTo>
                  <a:cubicBezTo>
                    <a:pt x="47" y="43"/>
                    <a:pt x="43" y="39"/>
                    <a:pt x="51" y="47"/>
                  </a:cubicBezTo>
                  <a:cubicBezTo>
                    <a:pt x="59" y="54"/>
                    <a:pt x="70" y="72"/>
                    <a:pt x="79" y="80"/>
                  </a:cubicBezTo>
                  <a:cubicBezTo>
                    <a:pt x="87" y="88"/>
                    <a:pt x="90" y="87"/>
                    <a:pt x="101" y="93"/>
                  </a:cubicBezTo>
                  <a:cubicBezTo>
                    <a:pt x="112" y="99"/>
                    <a:pt x="121" y="102"/>
                    <a:pt x="123" y="102"/>
                  </a:cubicBezTo>
                  <a:cubicBezTo>
                    <a:pt x="125" y="103"/>
                    <a:pt x="126" y="104"/>
                    <a:pt x="128" y="104"/>
                  </a:cubicBezTo>
                  <a:cubicBezTo>
                    <a:pt x="134" y="104"/>
                    <a:pt x="126" y="91"/>
                    <a:pt x="123" y="86"/>
                  </a:cubicBezTo>
                  <a:cubicBezTo>
                    <a:pt x="119" y="81"/>
                    <a:pt x="122" y="73"/>
                    <a:pt x="117" y="65"/>
                  </a:cubicBezTo>
                  <a:cubicBezTo>
                    <a:pt x="112" y="57"/>
                    <a:pt x="72" y="37"/>
                    <a:pt x="52" y="23"/>
                  </a:cubicBezTo>
                  <a:cubicBezTo>
                    <a:pt x="31" y="10"/>
                    <a:pt x="27" y="2"/>
                    <a:pt x="23" y="0"/>
                  </a:cubicBezTo>
                  <a:cubicBezTo>
                    <a:pt x="22" y="0"/>
                    <a:pt x="21" y="0"/>
                    <a:pt x="2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34">
              <a:extLst>
                <a:ext uri="{FF2B5EF4-FFF2-40B4-BE49-F238E27FC236}">
                  <a16:creationId xmlns="" xmlns:a16="http://schemas.microsoft.com/office/drawing/2014/main" id="{69124C23-5A56-4FE9-845A-B98688D068AD}"/>
                </a:ext>
              </a:extLst>
            </p:cNvPr>
            <p:cNvSpPr>
              <a:spLocks/>
            </p:cNvSpPr>
            <p:nvPr/>
          </p:nvSpPr>
          <p:spPr bwMode="auto">
            <a:xfrm>
              <a:off x="8688917" y="3316059"/>
              <a:ext cx="120651" cy="90928"/>
            </a:xfrm>
            <a:custGeom>
              <a:avLst/>
              <a:gdLst>
                <a:gd name="T0" fmla="*/ 2147483646 w 42"/>
                <a:gd name="T1" fmla="*/ 0 h 32"/>
                <a:gd name="T2" fmla="*/ 2147483646 w 42"/>
                <a:gd name="T3" fmla="*/ 2147483646 h 32"/>
                <a:gd name="T4" fmla="*/ 2147483646 w 42"/>
                <a:gd name="T5" fmla="*/ 2147483646 h 32"/>
                <a:gd name="T6" fmla="*/ 2147483646 w 42"/>
                <a:gd name="T7" fmla="*/ 2147483646 h 32"/>
                <a:gd name="T8" fmla="*/ 2147483646 w 42"/>
                <a:gd name="T9" fmla="*/ 2147483646 h 32"/>
                <a:gd name="T10" fmla="*/ 2147483646 w 42"/>
                <a:gd name="T11" fmla="*/ 2147483646 h 32"/>
                <a:gd name="T12" fmla="*/ 2147483646 w 42"/>
                <a:gd name="T13" fmla="*/ 2147483646 h 32"/>
                <a:gd name="T14" fmla="*/ 2147483646 w 42"/>
                <a:gd name="T15" fmla="*/ 2147483646 h 32"/>
                <a:gd name="T16" fmla="*/ 2147483646 w 42"/>
                <a:gd name="T17" fmla="*/ 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2">
                  <a:moveTo>
                    <a:pt x="11" y="0"/>
                  </a:moveTo>
                  <a:cubicBezTo>
                    <a:pt x="2" y="2"/>
                    <a:pt x="0" y="3"/>
                    <a:pt x="6" y="14"/>
                  </a:cubicBezTo>
                  <a:cubicBezTo>
                    <a:pt x="12" y="25"/>
                    <a:pt x="10" y="29"/>
                    <a:pt x="14" y="30"/>
                  </a:cubicBezTo>
                  <a:cubicBezTo>
                    <a:pt x="18" y="30"/>
                    <a:pt x="20" y="32"/>
                    <a:pt x="21" y="32"/>
                  </a:cubicBezTo>
                  <a:cubicBezTo>
                    <a:pt x="22" y="32"/>
                    <a:pt x="23" y="32"/>
                    <a:pt x="23" y="32"/>
                  </a:cubicBezTo>
                  <a:cubicBezTo>
                    <a:pt x="27" y="30"/>
                    <a:pt x="32" y="26"/>
                    <a:pt x="35" y="24"/>
                  </a:cubicBezTo>
                  <a:cubicBezTo>
                    <a:pt x="38" y="22"/>
                    <a:pt x="42" y="22"/>
                    <a:pt x="42" y="22"/>
                  </a:cubicBezTo>
                  <a:cubicBezTo>
                    <a:pt x="42" y="22"/>
                    <a:pt x="20" y="8"/>
                    <a:pt x="17" y="5"/>
                  </a:cubicBezTo>
                  <a:cubicBezTo>
                    <a:pt x="14" y="3"/>
                    <a:pt x="11" y="0"/>
                    <a:pt x="11"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135">
              <a:extLst>
                <a:ext uri="{FF2B5EF4-FFF2-40B4-BE49-F238E27FC236}">
                  <a16:creationId xmlns="" xmlns:a16="http://schemas.microsoft.com/office/drawing/2014/main" id="{A0D66011-95A9-4B98-85CB-DD59C8133A53}"/>
                </a:ext>
              </a:extLst>
            </p:cNvPr>
            <p:cNvSpPr>
              <a:spLocks/>
            </p:cNvSpPr>
            <p:nvPr/>
          </p:nvSpPr>
          <p:spPr bwMode="auto">
            <a:xfrm>
              <a:off x="11749617" y="4734990"/>
              <a:ext cx="215900" cy="211455"/>
            </a:xfrm>
            <a:custGeom>
              <a:avLst/>
              <a:gdLst>
                <a:gd name="T0" fmla="*/ 51 w 76"/>
                <a:gd name="T1" fmla="*/ 0 h 75"/>
                <a:gd name="T2" fmla="*/ 50 w 76"/>
                <a:gd name="T3" fmla="*/ 10 h 75"/>
                <a:gd name="T4" fmla="*/ 47 w 76"/>
                <a:gd name="T5" fmla="*/ 30 h 75"/>
                <a:gd name="T6" fmla="*/ 27 w 76"/>
                <a:gd name="T7" fmla="*/ 38 h 75"/>
                <a:gd name="T8" fmla="*/ 20 w 76"/>
                <a:gd name="T9" fmla="*/ 48 h 75"/>
                <a:gd name="T10" fmla="*/ 1 w 76"/>
                <a:gd name="T11" fmla="*/ 65 h 75"/>
                <a:gd name="T12" fmla="*/ 14 w 76"/>
                <a:gd name="T13" fmla="*/ 69 h 75"/>
                <a:gd name="T14" fmla="*/ 36 w 76"/>
                <a:gd name="T15" fmla="*/ 75 h 75"/>
                <a:gd name="T16" fmla="*/ 37 w 76"/>
                <a:gd name="T17" fmla="*/ 75 h 75"/>
                <a:gd name="T18" fmla="*/ 57 w 76"/>
                <a:gd name="T19" fmla="*/ 62 h 75"/>
                <a:gd name="T20" fmla="*/ 57 w 76"/>
                <a:gd name="T21" fmla="*/ 48 h 75"/>
                <a:gd name="T22" fmla="*/ 71 w 76"/>
                <a:gd name="T23" fmla="*/ 33 h 75"/>
                <a:gd name="T24" fmla="*/ 72 w 76"/>
                <a:gd name="T25" fmla="*/ 20 h 75"/>
                <a:gd name="T26" fmla="*/ 69 w 76"/>
                <a:gd name="T27" fmla="*/ 9 h 75"/>
                <a:gd name="T28" fmla="*/ 51 w 76"/>
                <a:gd name="T2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5">
                  <a:moveTo>
                    <a:pt x="51" y="0"/>
                  </a:moveTo>
                  <a:cubicBezTo>
                    <a:pt x="51" y="0"/>
                    <a:pt x="48" y="0"/>
                    <a:pt x="50" y="10"/>
                  </a:cubicBezTo>
                  <a:cubicBezTo>
                    <a:pt x="52" y="20"/>
                    <a:pt x="60" y="29"/>
                    <a:pt x="47" y="30"/>
                  </a:cubicBezTo>
                  <a:cubicBezTo>
                    <a:pt x="35" y="30"/>
                    <a:pt x="34" y="35"/>
                    <a:pt x="27" y="38"/>
                  </a:cubicBezTo>
                  <a:cubicBezTo>
                    <a:pt x="20" y="40"/>
                    <a:pt x="31" y="45"/>
                    <a:pt x="20" y="48"/>
                  </a:cubicBezTo>
                  <a:cubicBezTo>
                    <a:pt x="9" y="52"/>
                    <a:pt x="0" y="61"/>
                    <a:pt x="1" y="65"/>
                  </a:cubicBezTo>
                  <a:cubicBezTo>
                    <a:pt x="2" y="68"/>
                    <a:pt x="14" y="69"/>
                    <a:pt x="14" y="69"/>
                  </a:cubicBezTo>
                  <a:cubicBezTo>
                    <a:pt x="21" y="70"/>
                    <a:pt x="28" y="75"/>
                    <a:pt x="36" y="75"/>
                  </a:cubicBezTo>
                  <a:cubicBezTo>
                    <a:pt x="36" y="75"/>
                    <a:pt x="37" y="75"/>
                    <a:pt x="37" y="75"/>
                  </a:cubicBezTo>
                  <a:cubicBezTo>
                    <a:pt x="46" y="74"/>
                    <a:pt x="61" y="64"/>
                    <a:pt x="57" y="62"/>
                  </a:cubicBezTo>
                  <a:cubicBezTo>
                    <a:pt x="54" y="60"/>
                    <a:pt x="52" y="58"/>
                    <a:pt x="57" y="48"/>
                  </a:cubicBezTo>
                  <a:cubicBezTo>
                    <a:pt x="61" y="38"/>
                    <a:pt x="72" y="38"/>
                    <a:pt x="71" y="33"/>
                  </a:cubicBezTo>
                  <a:cubicBezTo>
                    <a:pt x="70" y="28"/>
                    <a:pt x="72" y="25"/>
                    <a:pt x="72" y="20"/>
                  </a:cubicBezTo>
                  <a:cubicBezTo>
                    <a:pt x="71" y="15"/>
                    <a:pt x="76" y="13"/>
                    <a:pt x="69" y="9"/>
                  </a:cubicBezTo>
                  <a:cubicBezTo>
                    <a:pt x="63" y="5"/>
                    <a:pt x="51" y="0"/>
                    <a:pt x="5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36">
              <a:extLst>
                <a:ext uri="{FF2B5EF4-FFF2-40B4-BE49-F238E27FC236}">
                  <a16:creationId xmlns="" xmlns:a16="http://schemas.microsoft.com/office/drawing/2014/main" id="{4F0F3D04-9861-42AA-AF07-EB1DF3E04F2A}"/>
                </a:ext>
              </a:extLst>
            </p:cNvPr>
            <p:cNvSpPr>
              <a:spLocks/>
            </p:cNvSpPr>
            <p:nvPr/>
          </p:nvSpPr>
          <p:spPr bwMode="auto">
            <a:xfrm>
              <a:off x="11840633" y="4523535"/>
              <a:ext cx="243417" cy="228372"/>
            </a:xfrm>
            <a:custGeom>
              <a:avLst/>
              <a:gdLst>
                <a:gd name="T0" fmla="*/ 0 w 86"/>
                <a:gd name="T1" fmla="*/ 0 h 81"/>
                <a:gd name="T2" fmla="*/ 34 w 86"/>
                <a:gd name="T3" fmla="*/ 34 h 81"/>
                <a:gd name="T4" fmla="*/ 45 w 86"/>
                <a:gd name="T5" fmla="*/ 51 h 81"/>
                <a:gd name="T6" fmla="*/ 33 w 86"/>
                <a:gd name="T7" fmla="*/ 53 h 81"/>
                <a:gd name="T8" fmla="*/ 40 w 86"/>
                <a:gd name="T9" fmla="*/ 61 h 81"/>
                <a:gd name="T10" fmla="*/ 51 w 86"/>
                <a:gd name="T11" fmla="*/ 68 h 81"/>
                <a:gd name="T12" fmla="*/ 57 w 86"/>
                <a:gd name="T13" fmla="*/ 80 h 81"/>
                <a:gd name="T14" fmla="*/ 60 w 86"/>
                <a:gd name="T15" fmla="*/ 81 h 81"/>
                <a:gd name="T16" fmla="*/ 69 w 86"/>
                <a:gd name="T17" fmla="*/ 66 h 81"/>
                <a:gd name="T18" fmla="*/ 69 w 86"/>
                <a:gd name="T19" fmla="*/ 59 h 81"/>
                <a:gd name="T20" fmla="*/ 80 w 86"/>
                <a:gd name="T21" fmla="*/ 57 h 81"/>
                <a:gd name="T22" fmla="*/ 80 w 86"/>
                <a:gd name="T23" fmla="*/ 44 h 81"/>
                <a:gd name="T24" fmla="*/ 79 w 86"/>
                <a:gd name="T25" fmla="*/ 34 h 81"/>
                <a:gd name="T26" fmla="*/ 78 w 86"/>
                <a:gd name="T27" fmla="*/ 33 h 81"/>
                <a:gd name="T28" fmla="*/ 70 w 86"/>
                <a:gd name="T29" fmla="*/ 43 h 81"/>
                <a:gd name="T30" fmla="*/ 69 w 86"/>
                <a:gd name="T31" fmla="*/ 44 h 81"/>
                <a:gd name="T32" fmla="*/ 57 w 86"/>
                <a:gd name="T33" fmla="*/ 36 h 81"/>
                <a:gd name="T34" fmla="*/ 32 w 86"/>
                <a:gd name="T35" fmla="*/ 17 h 81"/>
                <a:gd name="T36" fmla="*/ 0 w 86"/>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81">
                  <a:moveTo>
                    <a:pt x="0" y="0"/>
                  </a:moveTo>
                  <a:cubicBezTo>
                    <a:pt x="0" y="0"/>
                    <a:pt x="25" y="28"/>
                    <a:pt x="34" y="34"/>
                  </a:cubicBezTo>
                  <a:cubicBezTo>
                    <a:pt x="44" y="41"/>
                    <a:pt x="43" y="48"/>
                    <a:pt x="45" y="51"/>
                  </a:cubicBezTo>
                  <a:cubicBezTo>
                    <a:pt x="47" y="53"/>
                    <a:pt x="33" y="51"/>
                    <a:pt x="33" y="53"/>
                  </a:cubicBezTo>
                  <a:cubicBezTo>
                    <a:pt x="32" y="55"/>
                    <a:pt x="40" y="61"/>
                    <a:pt x="40" y="61"/>
                  </a:cubicBezTo>
                  <a:cubicBezTo>
                    <a:pt x="40" y="61"/>
                    <a:pt x="50" y="65"/>
                    <a:pt x="51" y="68"/>
                  </a:cubicBezTo>
                  <a:cubicBezTo>
                    <a:pt x="52" y="71"/>
                    <a:pt x="53" y="79"/>
                    <a:pt x="57" y="80"/>
                  </a:cubicBezTo>
                  <a:cubicBezTo>
                    <a:pt x="58" y="81"/>
                    <a:pt x="59" y="81"/>
                    <a:pt x="60" y="81"/>
                  </a:cubicBezTo>
                  <a:cubicBezTo>
                    <a:pt x="72" y="81"/>
                    <a:pt x="69" y="66"/>
                    <a:pt x="69" y="66"/>
                  </a:cubicBezTo>
                  <a:cubicBezTo>
                    <a:pt x="69" y="59"/>
                    <a:pt x="69" y="59"/>
                    <a:pt x="69" y="59"/>
                  </a:cubicBezTo>
                  <a:cubicBezTo>
                    <a:pt x="69" y="59"/>
                    <a:pt x="75" y="57"/>
                    <a:pt x="80" y="57"/>
                  </a:cubicBezTo>
                  <a:cubicBezTo>
                    <a:pt x="86" y="56"/>
                    <a:pt x="76" y="45"/>
                    <a:pt x="80" y="44"/>
                  </a:cubicBezTo>
                  <a:cubicBezTo>
                    <a:pt x="84" y="42"/>
                    <a:pt x="81" y="36"/>
                    <a:pt x="79" y="34"/>
                  </a:cubicBezTo>
                  <a:cubicBezTo>
                    <a:pt x="78" y="33"/>
                    <a:pt x="78" y="33"/>
                    <a:pt x="78" y="33"/>
                  </a:cubicBezTo>
                  <a:cubicBezTo>
                    <a:pt x="75" y="33"/>
                    <a:pt x="70" y="39"/>
                    <a:pt x="70" y="43"/>
                  </a:cubicBezTo>
                  <a:cubicBezTo>
                    <a:pt x="71" y="44"/>
                    <a:pt x="70" y="44"/>
                    <a:pt x="69" y="44"/>
                  </a:cubicBezTo>
                  <a:cubicBezTo>
                    <a:pt x="66" y="44"/>
                    <a:pt x="58" y="38"/>
                    <a:pt x="57" y="36"/>
                  </a:cubicBezTo>
                  <a:cubicBezTo>
                    <a:pt x="56" y="32"/>
                    <a:pt x="50" y="24"/>
                    <a:pt x="32" y="17"/>
                  </a:cubicBezTo>
                  <a:cubicBezTo>
                    <a:pt x="15" y="10"/>
                    <a:pt x="0" y="0"/>
                    <a:pt x="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37">
              <a:extLst>
                <a:ext uri="{FF2B5EF4-FFF2-40B4-BE49-F238E27FC236}">
                  <a16:creationId xmlns="" xmlns:a16="http://schemas.microsoft.com/office/drawing/2014/main" id="{DC0BAE9D-025B-4F6B-B272-BF9A6A57EA63}"/>
                </a:ext>
              </a:extLst>
            </p:cNvPr>
            <p:cNvSpPr>
              <a:spLocks/>
            </p:cNvSpPr>
            <p:nvPr/>
          </p:nvSpPr>
          <p:spPr bwMode="auto">
            <a:xfrm>
              <a:off x="9889067" y="3842649"/>
              <a:ext cx="1314451" cy="841592"/>
            </a:xfrm>
            <a:custGeom>
              <a:avLst/>
              <a:gdLst>
                <a:gd name="T0" fmla="*/ 2147483647 w 465"/>
                <a:gd name="T1" fmla="*/ 2147483647 h 298"/>
                <a:gd name="T2" fmla="*/ 2147483647 w 465"/>
                <a:gd name="T3" fmla="*/ 2147483647 h 298"/>
                <a:gd name="T4" fmla="*/ 2147483647 w 465"/>
                <a:gd name="T5" fmla="*/ 2147483647 h 298"/>
                <a:gd name="T6" fmla="*/ 2147483647 w 465"/>
                <a:gd name="T7" fmla="*/ 2147483647 h 298"/>
                <a:gd name="T8" fmla="*/ 2147483647 w 465"/>
                <a:gd name="T9" fmla="*/ 2147483647 h 298"/>
                <a:gd name="T10" fmla="*/ 2147483647 w 465"/>
                <a:gd name="T11" fmla="*/ 2147483647 h 298"/>
                <a:gd name="T12" fmla="*/ 2147483647 w 465"/>
                <a:gd name="T13" fmla="*/ 2147483647 h 298"/>
                <a:gd name="T14" fmla="*/ 2147483647 w 465"/>
                <a:gd name="T15" fmla="*/ 2147483647 h 298"/>
                <a:gd name="T16" fmla="*/ 2147483647 w 465"/>
                <a:gd name="T17" fmla="*/ 2147483647 h 298"/>
                <a:gd name="T18" fmla="*/ 2147483647 w 465"/>
                <a:gd name="T19" fmla="*/ 2147483647 h 298"/>
                <a:gd name="T20" fmla="*/ 2147483647 w 465"/>
                <a:gd name="T21" fmla="*/ 2147483647 h 298"/>
                <a:gd name="T22" fmla="*/ 2147483647 w 465"/>
                <a:gd name="T23" fmla="*/ 2147483647 h 298"/>
                <a:gd name="T24" fmla="*/ 2147483647 w 465"/>
                <a:gd name="T25" fmla="*/ 2147483647 h 298"/>
                <a:gd name="T26" fmla="*/ 2147483647 w 465"/>
                <a:gd name="T27" fmla="*/ 2147483647 h 298"/>
                <a:gd name="T28" fmla="*/ 2147483647 w 465"/>
                <a:gd name="T29" fmla="*/ 2147483647 h 298"/>
                <a:gd name="T30" fmla="*/ 0 w 465"/>
                <a:gd name="T31" fmla="*/ 2147483647 h 298"/>
                <a:gd name="T32" fmla="*/ 2147483647 w 465"/>
                <a:gd name="T33" fmla="*/ 2147483647 h 298"/>
                <a:gd name="T34" fmla="*/ 2147483647 w 465"/>
                <a:gd name="T35" fmla="*/ 2147483647 h 298"/>
                <a:gd name="T36" fmla="*/ 2147483647 w 465"/>
                <a:gd name="T37" fmla="*/ 2147483647 h 298"/>
                <a:gd name="T38" fmla="*/ 2147483647 w 465"/>
                <a:gd name="T39" fmla="*/ 2147483647 h 298"/>
                <a:gd name="T40" fmla="*/ 2147483647 w 465"/>
                <a:gd name="T41" fmla="*/ 2147483647 h 298"/>
                <a:gd name="T42" fmla="*/ 2147483647 w 465"/>
                <a:gd name="T43" fmla="*/ 2147483647 h 298"/>
                <a:gd name="T44" fmla="*/ 2147483647 w 465"/>
                <a:gd name="T45" fmla="*/ 2147483647 h 298"/>
                <a:gd name="T46" fmla="*/ 2147483647 w 465"/>
                <a:gd name="T47" fmla="*/ 2147483647 h 298"/>
                <a:gd name="T48" fmla="*/ 2147483647 w 465"/>
                <a:gd name="T49" fmla="*/ 2147483647 h 298"/>
                <a:gd name="T50" fmla="*/ 2147483647 w 465"/>
                <a:gd name="T51" fmla="*/ 2147483647 h 298"/>
                <a:gd name="T52" fmla="*/ 2147483647 w 465"/>
                <a:gd name="T53" fmla="*/ 2147483647 h 298"/>
                <a:gd name="T54" fmla="*/ 2147483647 w 465"/>
                <a:gd name="T55" fmla="*/ 2147483647 h 298"/>
                <a:gd name="T56" fmla="*/ 2147483647 w 465"/>
                <a:gd name="T57" fmla="*/ 2147483647 h 298"/>
                <a:gd name="T58" fmla="*/ 2147483647 w 465"/>
                <a:gd name="T59" fmla="*/ 2147483647 h 298"/>
                <a:gd name="T60" fmla="*/ 2147483647 w 465"/>
                <a:gd name="T61" fmla="*/ 2147483647 h 298"/>
                <a:gd name="T62" fmla="*/ 2147483647 w 465"/>
                <a:gd name="T63" fmla="*/ 2147483647 h 298"/>
                <a:gd name="T64" fmla="*/ 2147483647 w 465"/>
                <a:gd name="T65" fmla="*/ 2147483647 h 298"/>
                <a:gd name="T66" fmla="*/ 2147483647 w 465"/>
                <a:gd name="T67" fmla="*/ 2147483647 h 298"/>
                <a:gd name="T68" fmla="*/ 2147483647 w 465"/>
                <a:gd name="T69" fmla="*/ 2147483647 h 298"/>
                <a:gd name="T70" fmla="*/ 2147483647 w 465"/>
                <a:gd name="T71" fmla="*/ 2147483647 h 298"/>
                <a:gd name="T72" fmla="*/ 2147483647 w 465"/>
                <a:gd name="T73" fmla="*/ 2147483647 h 298"/>
                <a:gd name="T74" fmla="*/ 2147483647 w 465"/>
                <a:gd name="T75" fmla="*/ 2147483647 h 298"/>
                <a:gd name="T76" fmla="*/ 2147483647 w 465"/>
                <a:gd name="T77" fmla="*/ 2147483647 h 298"/>
                <a:gd name="T78" fmla="*/ 2147483647 w 465"/>
                <a:gd name="T79" fmla="*/ 2147483647 h 298"/>
                <a:gd name="T80" fmla="*/ 2147483647 w 465"/>
                <a:gd name="T81" fmla="*/ 2147483647 h 298"/>
                <a:gd name="T82" fmla="*/ 2147483647 w 465"/>
                <a:gd name="T83" fmla="*/ 2147483647 h 298"/>
                <a:gd name="T84" fmla="*/ 2147483647 w 465"/>
                <a:gd name="T85" fmla="*/ 2147483647 h 298"/>
                <a:gd name="T86" fmla="*/ 2147483647 w 465"/>
                <a:gd name="T87" fmla="*/ 0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5" h="298">
                  <a:moveTo>
                    <a:pt x="285" y="0"/>
                  </a:moveTo>
                  <a:cubicBezTo>
                    <a:pt x="284" y="0"/>
                    <a:pt x="287" y="2"/>
                    <a:pt x="286" y="5"/>
                  </a:cubicBezTo>
                  <a:cubicBezTo>
                    <a:pt x="284" y="9"/>
                    <a:pt x="284" y="10"/>
                    <a:pt x="283" y="13"/>
                  </a:cubicBezTo>
                  <a:cubicBezTo>
                    <a:pt x="281" y="15"/>
                    <a:pt x="283" y="26"/>
                    <a:pt x="285" y="32"/>
                  </a:cubicBezTo>
                  <a:cubicBezTo>
                    <a:pt x="288" y="37"/>
                    <a:pt x="286" y="45"/>
                    <a:pt x="290" y="59"/>
                  </a:cubicBezTo>
                  <a:cubicBezTo>
                    <a:pt x="291" y="67"/>
                    <a:pt x="288" y="68"/>
                    <a:pt x="285" y="68"/>
                  </a:cubicBezTo>
                  <a:cubicBezTo>
                    <a:pt x="284" y="68"/>
                    <a:pt x="283" y="68"/>
                    <a:pt x="283" y="68"/>
                  </a:cubicBezTo>
                  <a:cubicBezTo>
                    <a:pt x="282" y="68"/>
                    <a:pt x="282" y="68"/>
                    <a:pt x="282" y="68"/>
                  </a:cubicBezTo>
                  <a:cubicBezTo>
                    <a:pt x="282" y="68"/>
                    <a:pt x="282" y="68"/>
                    <a:pt x="284" y="69"/>
                  </a:cubicBezTo>
                  <a:cubicBezTo>
                    <a:pt x="285" y="69"/>
                    <a:pt x="285" y="69"/>
                    <a:pt x="285" y="69"/>
                  </a:cubicBezTo>
                  <a:cubicBezTo>
                    <a:pt x="283" y="69"/>
                    <a:pt x="266" y="65"/>
                    <a:pt x="266" y="65"/>
                  </a:cubicBezTo>
                  <a:cubicBezTo>
                    <a:pt x="249" y="54"/>
                    <a:pt x="249" y="54"/>
                    <a:pt x="249" y="54"/>
                  </a:cubicBezTo>
                  <a:cubicBezTo>
                    <a:pt x="249" y="54"/>
                    <a:pt x="244" y="51"/>
                    <a:pt x="234" y="47"/>
                  </a:cubicBezTo>
                  <a:cubicBezTo>
                    <a:pt x="223" y="44"/>
                    <a:pt x="225" y="36"/>
                    <a:pt x="227" y="36"/>
                  </a:cubicBezTo>
                  <a:cubicBezTo>
                    <a:pt x="230" y="36"/>
                    <a:pt x="230" y="16"/>
                    <a:pt x="230" y="16"/>
                  </a:cubicBezTo>
                  <a:cubicBezTo>
                    <a:pt x="223" y="13"/>
                    <a:pt x="223" y="13"/>
                    <a:pt x="223" y="13"/>
                  </a:cubicBezTo>
                  <a:cubicBezTo>
                    <a:pt x="223" y="13"/>
                    <a:pt x="203" y="11"/>
                    <a:pt x="200" y="11"/>
                  </a:cubicBezTo>
                  <a:cubicBezTo>
                    <a:pt x="197" y="11"/>
                    <a:pt x="188" y="5"/>
                    <a:pt x="181" y="5"/>
                  </a:cubicBezTo>
                  <a:cubicBezTo>
                    <a:pt x="177" y="5"/>
                    <a:pt x="175" y="5"/>
                    <a:pt x="174" y="5"/>
                  </a:cubicBezTo>
                  <a:cubicBezTo>
                    <a:pt x="173" y="5"/>
                    <a:pt x="172" y="5"/>
                    <a:pt x="171" y="7"/>
                  </a:cubicBezTo>
                  <a:cubicBezTo>
                    <a:pt x="169" y="9"/>
                    <a:pt x="178" y="13"/>
                    <a:pt x="178" y="13"/>
                  </a:cubicBezTo>
                  <a:cubicBezTo>
                    <a:pt x="166" y="16"/>
                    <a:pt x="166" y="16"/>
                    <a:pt x="166" y="16"/>
                  </a:cubicBezTo>
                  <a:cubicBezTo>
                    <a:pt x="157" y="21"/>
                    <a:pt x="157" y="21"/>
                    <a:pt x="157" y="21"/>
                  </a:cubicBezTo>
                  <a:cubicBezTo>
                    <a:pt x="157" y="21"/>
                    <a:pt x="152" y="28"/>
                    <a:pt x="152" y="30"/>
                  </a:cubicBezTo>
                  <a:cubicBezTo>
                    <a:pt x="151" y="33"/>
                    <a:pt x="154" y="39"/>
                    <a:pt x="153" y="39"/>
                  </a:cubicBezTo>
                  <a:cubicBezTo>
                    <a:pt x="153" y="39"/>
                    <a:pt x="153" y="39"/>
                    <a:pt x="153" y="39"/>
                  </a:cubicBezTo>
                  <a:cubicBezTo>
                    <a:pt x="153" y="39"/>
                    <a:pt x="152" y="39"/>
                    <a:pt x="152" y="39"/>
                  </a:cubicBezTo>
                  <a:cubicBezTo>
                    <a:pt x="152" y="39"/>
                    <a:pt x="152" y="40"/>
                    <a:pt x="151" y="41"/>
                  </a:cubicBezTo>
                  <a:cubicBezTo>
                    <a:pt x="151" y="42"/>
                    <a:pt x="150" y="43"/>
                    <a:pt x="149" y="43"/>
                  </a:cubicBezTo>
                  <a:cubicBezTo>
                    <a:pt x="148" y="43"/>
                    <a:pt x="147" y="42"/>
                    <a:pt x="145" y="41"/>
                  </a:cubicBezTo>
                  <a:cubicBezTo>
                    <a:pt x="137" y="34"/>
                    <a:pt x="136" y="30"/>
                    <a:pt x="133" y="28"/>
                  </a:cubicBezTo>
                  <a:cubicBezTo>
                    <a:pt x="133" y="28"/>
                    <a:pt x="133" y="28"/>
                    <a:pt x="133" y="28"/>
                  </a:cubicBezTo>
                  <a:cubicBezTo>
                    <a:pt x="128" y="28"/>
                    <a:pt x="109" y="38"/>
                    <a:pt x="104" y="38"/>
                  </a:cubicBezTo>
                  <a:cubicBezTo>
                    <a:pt x="99" y="38"/>
                    <a:pt x="100" y="47"/>
                    <a:pt x="100" y="53"/>
                  </a:cubicBezTo>
                  <a:cubicBezTo>
                    <a:pt x="101" y="59"/>
                    <a:pt x="98" y="59"/>
                    <a:pt x="97" y="59"/>
                  </a:cubicBezTo>
                  <a:cubicBezTo>
                    <a:pt x="96" y="59"/>
                    <a:pt x="96" y="59"/>
                    <a:pt x="96" y="59"/>
                  </a:cubicBezTo>
                  <a:cubicBezTo>
                    <a:pt x="85" y="55"/>
                    <a:pt x="85" y="55"/>
                    <a:pt x="85" y="55"/>
                  </a:cubicBezTo>
                  <a:cubicBezTo>
                    <a:pt x="85" y="55"/>
                    <a:pt x="85" y="54"/>
                    <a:pt x="84" y="54"/>
                  </a:cubicBezTo>
                  <a:cubicBezTo>
                    <a:pt x="82" y="54"/>
                    <a:pt x="80" y="56"/>
                    <a:pt x="80" y="65"/>
                  </a:cubicBezTo>
                  <a:cubicBezTo>
                    <a:pt x="80" y="81"/>
                    <a:pt x="75" y="90"/>
                    <a:pt x="49" y="93"/>
                  </a:cubicBezTo>
                  <a:cubicBezTo>
                    <a:pt x="23" y="96"/>
                    <a:pt x="22" y="100"/>
                    <a:pt x="11" y="108"/>
                  </a:cubicBezTo>
                  <a:cubicBezTo>
                    <a:pt x="1" y="116"/>
                    <a:pt x="4" y="121"/>
                    <a:pt x="2" y="129"/>
                  </a:cubicBezTo>
                  <a:cubicBezTo>
                    <a:pt x="0" y="138"/>
                    <a:pt x="0" y="142"/>
                    <a:pt x="5" y="145"/>
                  </a:cubicBezTo>
                  <a:cubicBezTo>
                    <a:pt x="10" y="147"/>
                    <a:pt x="10" y="151"/>
                    <a:pt x="5" y="153"/>
                  </a:cubicBezTo>
                  <a:cubicBezTo>
                    <a:pt x="3" y="154"/>
                    <a:pt x="2" y="154"/>
                    <a:pt x="2" y="154"/>
                  </a:cubicBezTo>
                  <a:cubicBezTo>
                    <a:pt x="1" y="154"/>
                    <a:pt x="1" y="154"/>
                    <a:pt x="1" y="154"/>
                  </a:cubicBezTo>
                  <a:cubicBezTo>
                    <a:pt x="1" y="154"/>
                    <a:pt x="1" y="154"/>
                    <a:pt x="1" y="154"/>
                  </a:cubicBezTo>
                  <a:cubicBezTo>
                    <a:pt x="0" y="154"/>
                    <a:pt x="0" y="154"/>
                    <a:pt x="0" y="155"/>
                  </a:cubicBezTo>
                  <a:cubicBezTo>
                    <a:pt x="0" y="157"/>
                    <a:pt x="0" y="163"/>
                    <a:pt x="3" y="168"/>
                  </a:cubicBezTo>
                  <a:cubicBezTo>
                    <a:pt x="6" y="173"/>
                    <a:pt x="6" y="174"/>
                    <a:pt x="14" y="180"/>
                  </a:cubicBezTo>
                  <a:cubicBezTo>
                    <a:pt x="23" y="187"/>
                    <a:pt x="22" y="186"/>
                    <a:pt x="22" y="192"/>
                  </a:cubicBezTo>
                  <a:cubicBezTo>
                    <a:pt x="23" y="198"/>
                    <a:pt x="22" y="198"/>
                    <a:pt x="27" y="201"/>
                  </a:cubicBezTo>
                  <a:cubicBezTo>
                    <a:pt x="32" y="204"/>
                    <a:pt x="34" y="215"/>
                    <a:pt x="34" y="215"/>
                  </a:cubicBezTo>
                  <a:cubicBezTo>
                    <a:pt x="34" y="215"/>
                    <a:pt x="38" y="230"/>
                    <a:pt x="38" y="232"/>
                  </a:cubicBezTo>
                  <a:cubicBezTo>
                    <a:pt x="39" y="234"/>
                    <a:pt x="29" y="232"/>
                    <a:pt x="35" y="242"/>
                  </a:cubicBezTo>
                  <a:cubicBezTo>
                    <a:pt x="38" y="247"/>
                    <a:pt x="39" y="247"/>
                    <a:pt x="41" y="247"/>
                  </a:cubicBezTo>
                  <a:cubicBezTo>
                    <a:pt x="41" y="247"/>
                    <a:pt x="42" y="247"/>
                    <a:pt x="42" y="247"/>
                  </a:cubicBezTo>
                  <a:cubicBezTo>
                    <a:pt x="42" y="247"/>
                    <a:pt x="43" y="247"/>
                    <a:pt x="43" y="247"/>
                  </a:cubicBezTo>
                  <a:cubicBezTo>
                    <a:pt x="44" y="247"/>
                    <a:pt x="45" y="247"/>
                    <a:pt x="45" y="248"/>
                  </a:cubicBezTo>
                  <a:cubicBezTo>
                    <a:pt x="49" y="252"/>
                    <a:pt x="47" y="251"/>
                    <a:pt x="60" y="254"/>
                  </a:cubicBezTo>
                  <a:cubicBezTo>
                    <a:pt x="66" y="256"/>
                    <a:pt x="67" y="256"/>
                    <a:pt x="68" y="256"/>
                  </a:cubicBezTo>
                  <a:cubicBezTo>
                    <a:pt x="69" y="256"/>
                    <a:pt x="69" y="256"/>
                    <a:pt x="70" y="256"/>
                  </a:cubicBezTo>
                  <a:cubicBezTo>
                    <a:pt x="70" y="256"/>
                    <a:pt x="71" y="256"/>
                    <a:pt x="72" y="256"/>
                  </a:cubicBezTo>
                  <a:cubicBezTo>
                    <a:pt x="73" y="256"/>
                    <a:pt x="75" y="256"/>
                    <a:pt x="77" y="256"/>
                  </a:cubicBezTo>
                  <a:cubicBezTo>
                    <a:pt x="79" y="256"/>
                    <a:pt x="80" y="256"/>
                    <a:pt x="81" y="256"/>
                  </a:cubicBezTo>
                  <a:cubicBezTo>
                    <a:pt x="86" y="256"/>
                    <a:pt x="81" y="255"/>
                    <a:pt x="84" y="254"/>
                  </a:cubicBezTo>
                  <a:cubicBezTo>
                    <a:pt x="87" y="253"/>
                    <a:pt x="85" y="252"/>
                    <a:pt x="88" y="251"/>
                  </a:cubicBezTo>
                  <a:cubicBezTo>
                    <a:pt x="90" y="250"/>
                    <a:pt x="90" y="247"/>
                    <a:pt x="94" y="245"/>
                  </a:cubicBezTo>
                  <a:cubicBezTo>
                    <a:pt x="97" y="244"/>
                    <a:pt x="98" y="244"/>
                    <a:pt x="100" y="244"/>
                  </a:cubicBezTo>
                  <a:cubicBezTo>
                    <a:pt x="101" y="244"/>
                    <a:pt x="103" y="244"/>
                    <a:pt x="106" y="244"/>
                  </a:cubicBezTo>
                  <a:cubicBezTo>
                    <a:pt x="112" y="244"/>
                    <a:pt x="113" y="240"/>
                    <a:pt x="116" y="240"/>
                  </a:cubicBezTo>
                  <a:cubicBezTo>
                    <a:pt x="119" y="240"/>
                    <a:pt x="122" y="242"/>
                    <a:pt x="126" y="244"/>
                  </a:cubicBezTo>
                  <a:cubicBezTo>
                    <a:pt x="127" y="244"/>
                    <a:pt x="128" y="244"/>
                    <a:pt x="129" y="244"/>
                  </a:cubicBezTo>
                  <a:cubicBezTo>
                    <a:pt x="132" y="244"/>
                    <a:pt x="133" y="243"/>
                    <a:pt x="136" y="241"/>
                  </a:cubicBezTo>
                  <a:cubicBezTo>
                    <a:pt x="139" y="239"/>
                    <a:pt x="135" y="235"/>
                    <a:pt x="146" y="232"/>
                  </a:cubicBezTo>
                  <a:cubicBezTo>
                    <a:pt x="157" y="229"/>
                    <a:pt x="164" y="227"/>
                    <a:pt x="168" y="225"/>
                  </a:cubicBezTo>
                  <a:cubicBezTo>
                    <a:pt x="171" y="224"/>
                    <a:pt x="211" y="219"/>
                    <a:pt x="211" y="217"/>
                  </a:cubicBezTo>
                  <a:cubicBezTo>
                    <a:pt x="211" y="216"/>
                    <a:pt x="211" y="216"/>
                    <a:pt x="212" y="216"/>
                  </a:cubicBezTo>
                  <a:cubicBezTo>
                    <a:pt x="213" y="216"/>
                    <a:pt x="218" y="218"/>
                    <a:pt x="237" y="220"/>
                  </a:cubicBezTo>
                  <a:cubicBezTo>
                    <a:pt x="263" y="223"/>
                    <a:pt x="244" y="223"/>
                    <a:pt x="254" y="230"/>
                  </a:cubicBezTo>
                  <a:cubicBezTo>
                    <a:pt x="264" y="238"/>
                    <a:pt x="259" y="244"/>
                    <a:pt x="269" y="251"/>
                  </a:cubicBezTo>
                  <a:cubicBezTo>
                    <a:pt x="286" y="252"/>
                    <a:pt x="286" y="252"/>
                    <a:pt x="286" y="252"/>
                  </a:cubicBezTo>
                  <a:cubicBezTo>
                    <a:pt x="286" y="252"/>
                    <a:pt x="290" y="255"/>
                    <a:pt x="296" y="259"/>
                  </a:cubicBezTo>
                  <a:cubicBezTo>
                    <a:pt x="299" y="261"/>
                    <a:pt x="300" y="262"/>
                    <a:pt x="301" y="262"/>
                  </a:cubicBezTo>
                  <a:cubicBezTo>
                    <a:pt x="301" y="262"/>
                    <a:pt x="302" y="261"/>
                    <a:pt x="302" y="261"/>
                  </a:cubicBezTo>
                  <a:cubicBezTo>
                    <a:pt x="303" y="261"/>
                    <a:pt x="303" y="261"/>
                    <a:pt x="304" y="261"/>
                  </a:cubicBezTo>
                  <a:cubicBezTo>
                    <a:pt x="304" y="261"/>
                    <a:pt x="305" y="261"/>
                    <a:pt x="306" y="262"/>
                  </a:cubicBezTo>
                  <a:cubicBezTo>
                    <a:pt x="306" y="262"/>
                    <a:pt x="307" y="262"/>
                    <a:pt x="307" y="262"/>
                  </a:cubicBezTo>
                  <a:cubicBezTo>
                    <a:pt x="309" y="262"/>
                    <a:pt x="311" y="260"/>
                    <a:pt x="313" y="259"/>
                  </a:cubicBezTo>
                  <a:cubicBezTo>
                    <a:pt x="314" y="258"/>
                    <a:pt x="316" y="256"/>
                    <a:pt x="319" y="256"/>
                  </a:cubicBezTo>
                  <a:cubicBezTo>
                    <a:pt x="320" y="256"/>
                    <a:pt x="322" y="257"/>
                    <a:pt x="324" y="259"/>
                  </a:cubicBezTo>
                  <a:cubicBezTo>
                    <a:pt x="332" y="266"/>
                    <a:pt x="323" y="264"/>
                    <a:pt x="322" y="267"/>
                  </a:cubicBezTo>
                  <a:cubicBezTo>
                    <a:pt x="322" y="269"/>
                    <a:pt x="329" y="279"/>
                    <a:pt x="341" y="286"/>
                  </a:cubicBezTo>
                  <a:cubicBezTo>
                    <a:pt x="346" y="289"/>
                    <a:pt x="347" y="290"/>
                    <a:pt x="347" y="290"/>
                  </a:cubicBezTo>
                  <a:cubicBezTo>
                    <a:pt x="347" y="290"/>
                    <a:pt x="347" y="290"/>
                    <a:pt x="347" y="290"/>
                  </a:cubicBezTo>
                  <a:cubicBezTo>
                    <a:pt x="346" y="290"/>
                    <a:pt x="346" y="289"/>
                    <a:pt x="346" y="289"/>
                  </a:cubicBezTo>
                  <a:cubicBezTo>
                    <a:pt x="347" y="289"/>
                    <a:pt x="347" y="290"/>
                    <a:pt x="350" y="291"/>
                  </a:cubicBezTo>
                  <a:cubicBezTo>
                    <a:pt x="358" y="295"/>
                    <a:pt x="367" y="298"/>
                    <a:pt x="372" y="298"/>
                  </a:cubicBezTo>
                  <a:cubicBezTo>
                    <a:pt x="372" y="298"/>
                    <a:pt x="373" y="298"/>
                    <a:pt x="373" y="298"/>
                  </a:cubicBezTo>
                  <a:cubicBezTo>
                    <a:pt x="378" y="298"/>
                    <a:pt x="375" y="294"/>
                    <a:pt x="376" y="291"/>
                  </a:cubicBezTo>
                  <a:cubicBezTo>
                    <a:pt x="377" y="288"/>
                    <a:pt x="386" y="286"/>
                    <a:pt x="391" y="283"/>
                  </a:cubicBezTo>
                  <a:cubicBezTo>
                    <a:pt x="392" y="282"/>
                    <a:pt x="393" y="282"/>
                    <a:pt x="394" y="282"/>
                  </a:cubicBezTo>
                  <a:cubicBezTo>
                    <a:pt x="395" y="282"/>
                    <a:pt x="394" y="285"/>
                    <a:pt x="395" y="292"/>
                  </a:cubicBezTo>
                  <a:cubicBezTo>
                    <a:pt x="395" y="297"/>
                    <a:pt x="396" y="298"/>
                    <a:pt x="398" y="298"/>
                  </a:cubicBezTo>
                  <a:cubicBezTo>
                    <a:pt x="399" y="298"/>
                    <a:pt x="401" y="298"/>
                    <a:pt x="403" y="297"/>
                  </a:cubicBezTo>
                  <a:cubicBezTo>
                    <a:pt x="404" y="297"/>
                    <a:pt x="406" y="296"/>
                    <a:pt x="409" y="296"/>
                  </a:cubicBezTo>
                  <a:cubicBezTo>
                    <a:pt x="409" y="296"/>
                    <a:pt x="410" y="296"/>
                    <a:pt x="410" y="296"/>
                  </a:cubicBezTo>
                  <a:cubicBezTo>
                    <a:pt x="411" y="296"/>
                    <a:pt x="412" y="296"/>
                    <a:pt x="412" y="296"/>
                  </a:cubicBezTo>
                  <a:cubicBezTo>
                    <a:pt x="419" y="296"/>
                    <a:pt x="415" y="293"/>
                    <a:pt x="417" y="290"/>
                  </a:cubicBezTo>
                  <a:cubicBezTo>
                    <a:pt x="419" y="286"/>
                    <a:pt x="420" y="281"/>
                    <a:pt x="420" y="281"/>
                  </a:cubicBezTo>
                  <a:cubicBezTo>
                    <a:pt x="420" y="281"/>
                    <a:pt x="435" y="280"/>
                    <a:pt x="443" y="279"/>
                  </a:cubicBezTo>
                  <a:cubicBezTo>
                    <a:pt x="451" y="277"/>
                    <a:pt x="440" y="265"/>
                    <a:pt x="444" y="265"/>
                  </a:cubicBezTo>
                  <a:cubicBezTo>
                    <a:pt x="448" y="264"/>
                    <a:pt x="441" y="252"/>
                    <a:pt x="445" y="247"/>
                  </a:cubicBezTo>
                  <a:cubicBezTo>
                    <a:pt x="449" y="242"/>
                    <a:pt x="447" y="233"/>
                    <a:pt x="456" y="229"/>
                  </a:cubicBezTo>
                  <a:cubicBezTo>
                    <a:pt x="465" y="224"/>
                    <a:pt x="462" y="218"/>
                    <a:pt x="460" y="214"/>
                  </a:cubicBezTo>
                  <a:cubicBezTo>
                    <a:pt x="458" y="210"/>
                    <a:pt x="454" y="198"/>
                    <a:pt x="456" y="189"/>
                  </a:cubicBezTo>
                  <a:cubicBezTo>
                    <a:pt x="458" y="180"/>
                    <a:pt x="450" y="163"/>
                    <a:pt x="448" y="153"/>
                  </a:cubicBezTo>
                  <a:cubicBezTo>
                    <a:pt x="447" y="144"/>
                    <a:pt x="431" y="135"/>
                    <a:pt x="430" y="133"/>
                  </a:cubicBezTo>
                  <a:cubicBezTo>
                    <a:pt x="429" y="131"/>
                    <a:pt x="408" y="124"/>
                    <a:pt x="400" y="121"/>
                  </a:cubicBezTo>
                  <a:cubicBezTo>
                    <a:pt x="394" y="118"/>
                    <a:pt x="400" y="118"/>
                    <a:pt x="403" y="118"/>
                  </a:cubicBezTo>
                  <a:cubicBezTo>
                    <a:pt x="405" y="118"/>
                    <a:pt x="406" y="118"/>
                    <a:pt x="406" y="118"/>
                  </a:cubicBezTo>
                  <a:cubicBezTo>
                    <a:pt x="382" y="101"/>
                    <a:pt x="382" y="101"/>
                    <a:pt x="382" y="101"/>
                  </a:cubicBezTo>
                  <a:cubicBezTo>
                    <a:pt x="382" y="101"/>
                    <a:pt x="378" y="93"/>
                    <a:pt x="372" y="91"/>
                  </a:cubicBezTo>
                  <a:cubicBezTo>
                    <a:pt x="366" y="88"/>
                    <a:pt x="361" y="83"/>
                    <a:pt x="361" y="83"/>
                  </a:cubicBezTo>
                  <a:cubicBezTo>
                    <a:pt x="361" y="83"/>
                    <a:pt x="352" y="76"/>
                    <a:pt x="349" y="75"/>
                  </a:cubicBezTo>
                  <a:cubicBezTo>
                    <a:pt x="346" y="74"/>
                    <a:pt x="344" y="69"/>
                    <a:pt x="349" y="65"/>
                  </a:cubicBezTo>
                  <a:cubicBezTo>
                    <a:pt x="353" y="60"/>
                    <a:pt x="338" y="56"/>
                    <a:pt x="337" y="51"/>
                  </a:cubicBezTo>
                  <a:cubicBezTo>
                    <a:pt x="336" y="47"/>
                    <a:pt x="325" y="36"/>
                    <a:pt x="325" y="36"/>
                  </a:cubicBezTo>
                  <a:cubicBezTo>
                    <a:pt x="325" y="36"/>
                    <a:pt x="315" y="32"/>
                    <a:pt x="310" y="29"/>
                  </a:cubicBezTo>
                  <a:cubicBezTo>
                    <a:pt x="305" y="26"/>
                    <a:pt x="298" y="7"/>
                    <a:pt x="298" y="7"/>
                  </a:cubicBezTo>
                  <a:cubicBezTo>
                    <a:pt x="298" y="7"/>
                    <a:pt x="294" y="1"/>
                    <a:pt x="288" y="1"/>
                  </a:cubicBezTo>
                  <a:cubicBezTo>
                    <a:pt x="286" y="0"/>
                    <a:pt x="285" y="0"/>
                    <a:pt x="28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38">
              <a:extLst>
                <a:ext uri="{FF2B5EF4-FFF2-40B4-BE49-F238E27FC236}">
                  <a16:creationId xmlns="" xmlns:a16="http://schemas.microsoft.com/office/drawing/2014/main" id="{A2DCFCA6-C2F9-4303-BB0A-730BB8DD3047}"/>
                </a:ext>
              </a:extLst>
            </p:cNvPr>
            <p:cNvSpPr>
              <a:spLocks/>
            </p:cNvSpPr>
            <p:nvPr/>
          </p:nvSpPr>
          <p:spPr bwMode="auto">
            <a:xfrm>
              <a:off x="10970684" y="4741335"/>
              <a:ext cx="173567" cy="101499"/>
            </a:xfrm>
            <a:custGeom>
              <a:avLst/>
              <a:gdLst>
                <a:gd name="T0" fmla="*/ 51 w 62"/>
                <a:gd name="T1" fmla="*/ 0 h 36"/>
                <a:gd name="T2" fmla="*/ 49 w 62"/>
                <a:gd name="T3" fmla="*/ 0 h 36"/>
                <a:gd name="T4" fmla="*/ 37 w 62"/>
                <a:gd name="T5" fmla="*/ 9 h 36"/>
                <a:gd name="T6" fmla="*/ 9 w 62"/>
                <a:gd name="T7" fmla="*/ 1 h 36"/>
                <a:gd name="T8" fmla="*/ 13 w 62"/>
                <a:gd name="T9" fmla="*/ 15 h 36"/>
                <a:gd name="T10" fmla="*/ 25 w 62"/>
                <a:gd name="T11" fmla="*/ 25 h 36"/>
                <a:gd name="T12" fmla="*/ 36 w 62"/>
                <a:gd name="T13" fmla="*/ 36 h 36"/>
                <a:gd name="T14" fmla="*/ 39 w 62"/>
                <a:gd name="T15" fmla="*/ 36 h 36"/>
                <a:gd name="T16" fmla="*/ 55 w 62"/>
                <a:gd name="T17" fmla="*/ 29 h 36"/>
                <a:gd name="T18" fmla="*/ 57 w 62"/>
                <a:gd name="T19" fmla="*/ 9 h 36"/>
                <a:gd name="T20" fmla="*/ 51 w 62"/>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36">
                  <a:moveTo>
                    <a:pt x="51" y="0"/>
                  </a:moveTo>
                  <a:cubicBezTo>
                    <a:pt x="50" y="0"/>
                    <a:pt x="50" y="0"/>
                    <a:pt x="49" y="0"/>
                  </a:cubicBezTo>
                  <a:cubicBezTo>
                    <a:pt x="44" y="2"/>
                    <a:pt x="37" y="9"/>
                    <a:pt x="37" y="9"/>
                  </a:cubicBezTo>
                  <a:cubicBezTo>
                    <a:pt x="19" y="6"/>
                    <a:pt x="19" y="1"/>
                    <a:pt x="9" y="1"/>
                  </a:cubicBezTo>
                  <a:cubicBezTo>
                    <a:pt x="0" y="1"/>
                    <a:pt x="7" y="12"/>
                    <a:pt x="13" y="15"/>
                  </a:cubicBezTo>
                  <a:cubicBezTo>
                    <a:pt x="20" y="19"/>
                    <a:pt x="20" y="19"/>
                    <a:pt x="25" y="25"/>
                  </a:cubicBezTo>
                  <a:cubicBezTo>
                    <a:pt x="30" y="31"/>
                    <a:pt x="25" y="36"/>
                    <a:pt x="36" y="36"/>
                  </a:cubicBezTo>
                  <a:cubicBezTo>
                    <a:pt x="37" y="36"/>
                    <a:pt x="38" y="36"/>
                    <a:pt x="39" y="36"/>
                  </a:cubicBezTo>
                  <a:cubicBezTo>
                    <a:pt x="49" y="36"/>
                    <a:pt x="54" y="32"/>
                    <a:pt x="55" y="29"/>
                  </a:cubicBezTo>
                  <a:cubicBezTo>
                    <a:pt x="56" y="26"/>
                    <a:pt x="62" y="16"/>
                    <a:pt x="57" y="9"/>
                  </a:cubicBezTo>
                  <a:cubicBezTo>
                    <a:pt x="52" y="4"/>
                    <a:pt x="53" y="0"/>
                    <a:pt x="5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39">
              <a:extLst>
                <a:ext uri="{FF2B5EF4-FFF2-40B4-BE49-F238E27FC236}">
                  <a16:creationId xmlns="" xmlns:a16="http://schemas.microsoft.com/office/drawing/2014/main" id="{C07CC5A0-AA8F-4157-B8CE-F18FCDBB2671}"/>
                </a:ext>
              </a:extLst>
            </p:cNvPr>
            <p:cNvSpPr>
              <a:spLocks/>
            </p:cNvSpPr>
            <p:nvPr/>
          </p:nvSpPr>
          <p:spPr bwMode="auto">
            <a:xfrm>
              <a:off x="1394884" y="979433"/>
              <a:ext cx="9569451" cy="2736283"/>
            </a:xfrm>
            <a:custGeom>
              <a:avLst/>
              <a:gdLst>
                <a:gd name="T0" fmla="*/ 0 w 4521"/>
                <a:gd name="T1" fmla="*/ 2147483646 h 1294"/>
                <a:gd name="T2" fmla="*/ 2147483646 w 4521"/>
                <a:gd name="T3" fmla="*/ 2147483646 h 1294"/>
                <a:gd name="T4" fmla="*/ 2147483646 w 4521"/>
                <a:gd name="T5" fmla="*/ 2147483646 h 1294"/>
                <a:gd name="T6" fmla="*/ 2147483646 w 4521"/>
                <a:gd name="T7" fmla="*/ 2147483646 h 1294"/>
                <a:gd name="T8" fmla="*/ 2147483646 w 4521"/>
                <a:gd name="T9" fmla="*/ 2147483646 h 1294"/>
                <a:gd name="T10" fmla="*/ 2147483646 w 4521"/>
                <a:gd name="T11" fmla="*/ 0 h 1294"/>
                <a:gd name="T12" fmla="*/ 2147483646 w 4521"/>
                <a:gd name="T13" fmla="*/ 2147483646 h 1294"/>
                <a:gd name="T14" fmla="*/ 2147483646 w 4521"/>
                <a:gd name="T15" fmla="*/ 2147483646 h 1294"/>
                <a:gd name="T16" fmla="*/ 0 w 4521"/>
                <a:gd name="T17" fmla="*/ 2147483646 h 1294"/>
                <a:gd name="T18" fmla="*/ 0 w 4521"/>
                <a:gd name="T19" fmla="*/ 2147483646 h 1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21" h="1294">
                  <a:moveTo>
                    <a:pt x="0" y="358"/>
                  </a:moveTo>
                  <a:lnTo>
                    <a:pt x="2181" y="958"/>
                  </a:lnTo>
                  <a:lnTo>
                    <a:pt x="3198" y="7"/>
                  </a:lnTo>
                  <a:lnTo>
                    <a:pt x="4517" y="1294"/>
                  </a:lnTo>
                  <a:lnTo>
                    <a:pt x="4521" y="1290"/>
                  </a:lnTo>
                  <a:lnTo>
                    <a:pt x="3198" y="0"/>
                  </a:lnTo>
                  <a:lnTo>
                    <a:pt x="2180" y="952"/>
                  </a:lnTo>
                  <a:lnTo>
                    <a:pt x="2" y="353"/>
                  </a:lnTo>
                  <a:lnTo>
                    <a:pt x="0" y="35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1" name="Freeform 140">
              <a:extLst>
                <a:ext uri="{FF2B5EF4-FFF2-40B4-BE49-F238E27FC236}">
                  <a16:creationId xmlns="" xmlns:a16="http://schemas.microsoft.com/office/drawing/2014/main" id="{92911792-1DC0-4BB6-BA10-039573C3D7DE}"/>
                </a:ext>
              </a:extLst>
            </p:cNvPr>
            <p:cNvSpPr>
              <a:spLocks/>
            </p:cNvSpPr>
            <p:nvPr/>
          </p:nvSpPr>
          <p:spPr bwMode="auto">
            <a:xfrm>
              <a:off x="5211233" y="2269335"/>
              <a:ext cx="1462617" cy="1459069"/>
            </a:xfrm>
            <a:custGeom>
              <a:avLst/>
              <a:gdLst>
                <a:gd name="T0" fmla="*/ 2147483646 w 517"/>
                <a:gd name="T1" fmla="*/ 2147483646 h 517"/>
                <a:gd name="T2" fmla="*/ 2147483646 w 517"/>
                <a:gd name="T3" fmla="*/ 2147483646 h 517"/>
                <a:gd name="T4" fmla="*/ 2147483646 w 517"/>
                <a:gd name="T5" fmla="*/ 2147483646 h 517"/>
                <a:gd name="T6" fmla="*/ 2147483646 w 517"/>
                <a:gd name="T7" fmla="*/ 2147483646 h 517"/>
                <a:gd name="T8" fmla="*/ 2147483646 w 517"/>
                <a:gd name="T9" fmla="*/ 2147483646 h 517"/>
                <a:gd name="T10" fmla="*/ 2147483646 w 517"/>
                <a:gd name="T11" fmla="*/ 2147483646 h 517"/>
                <a:gd name="T12" fmla="*/ 2147483646 w 517"/>
                <a:gd name="T13" fmla="*/ 2147483646 h 517"/>
                <a:gd name="T14" fmla="*/ 2147483646 w 517"/>
                <a:gd name="T15" fmla="*/ 2147483646 h 517"/>
                <a:gd name="T16" fmla="*/ 2147483646 w 517"/>
                <a:gd name="T17" fmla="*/ 2147483646 h 517"/>
                <a:gd name="T18" fmla="*/ 2147483646 w 517"/>
                <a:gd name="T19" fmla="*/ 2147483646 h 517"/>
                <a:gd name="T20" fmla="*/ 2147483646 w 517"/>
                <a:gd name="T21" fmla="*/ 2147483646 h 517"/>
                <a:gd name="T22" fmla="*/ 2147483646 w 517"/>
                <a:gd name="T23" fmla="*/ 2147483646 h 517"/>
                <a:gd name="T24" fmla="*/ 2147483646 w 517"/>
                <a:gd name="T25" fmla="*/ 0 h 517"/>
                <a:gd name="T26" fmla="*/ 0 w 517"/>
                <a:gd name="T27" fmla="*/ 2147483646 h 517"/>
                <a:gd name="T28" fmla="*/ 2147483646 w 517"/>
                <a:gd name="T29" fmla="*/ 2147483646 h 517"/>
                <a:gd name="T30" fmla="*/ 2147483646 w 517"/>
                <a:gd name="T31" fmla="*/ 2147483646 h 517"/>
                <a:gd name="T32" fmla="*/ 2147483646 w 517"/>
                <a:gd name="T33" fmla="*/ 2147483646 h 5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17" h="517">
                  <a:moveTo>
                    <a:pt x="515" y="258"/>
                  </a:moveTo>
                  <a:cubicBezTo>
                    <a:pt x="513" y="258"/>
                    <a:pt x="513" y="258"/>
                    <a:pt x="513" y="258"/>
                  </a:cubicBezTo>
                  <a:cubicBezTo>
                    <a:pt x="513" y="329"/>
                    <a:pt x="484" y="392"/>
                    <a:pt x="438" y="438"/>
                  </a:cubicBezTo>
                  <a:cubicBezTo>
                    <a:pt x="392" y="484"/>
                    <a:pt x="328" y="513"/>
                    <a:pt x="258" y="513"/>
                  </a:cubicBezTo>
                  <a:cubicBezTo>
                    <a:pt x="188" y="513"/>
                    <a:pt x="124" y="484"/>
                    <a:pt x="78" y="438"/>
                  </a:cubicBezTo>
                  <a:cubicBezTo>
                    <a:pt x="32" y="392"/>
                    <a:pt x="4" y="329"/>
                    <a:pt x="4" y="258"/>
                  </a:cubicBezTo>
                  <a:cubicBezTo>
                    <a:pt x="4" y="188"/>
                    <a:pt x="32" y="125"/>
                    <a:pt x="78" y="78"/>
                  </a:cubicBezTo>
                  <a:cubicBezTo>
                    <a:pt x="124" y="32"/>
                    <a:pt x="188" y="4"/>
                    <a:pt x="258" y="4"/>
                  </a:cubicBezTo>
                  <a:cubicBezTo>
                    <a:pt x="328" y="4"/>
                    <a:pt x="392" y="32"/>
                    <a:pt x="438" y="78"/>
                  </a:cubicBezTo>
                  <a:cubicBezTo>
                    <a:pt x="484" y="125"/>
                    <a:pt x="513" y="188"/>
                    <a:pt x="513" y="258"/>
                  </a:cubicBezTo>
                  <a:cubicBezTo>
                    <a:pt x="515" y="258"/>
                    <a:pt x="515" y="258"/>
                    <a:pt x="515" y="258"/>
                  </a:cubicBezTo>
                  <a:cubicBezTo>
                    <a:pt x="517" y="258"/>
                    <a:pt x="517" y="258"/>
                    <a:pt x="517" y="258"/>
                  </a:cubicBezTo>
                  <a:cubicBezTo>
                    <a:pt x="517" y="116"/>
                    <a:pt x="401" y="0"/>
                    <a:pt x="258" y="0"/>
                  </a:cubicBezTo>
                  <a:cubicBezTo>
                    <a:pt x="116" y="0"/>
                    <a:pt x="0" y="116"/>
                    <a:pt x="0" y="258"/>
                  </a:cubicBezTo>
                  <a:cubicBezTo>
                    <a:pt x="0" y="401"/>
                    <a:pt x="116" y="517"/>
                    <a:pt x="258" y="517"/>
                  </a:cubicBezTo>
                  <a:cubicBezTo>
                    <a:pt x="401" y="517"/>
                    <a:pt x="517" y="401"/>
                    <a:pt x="517" y="258"/>
                  </a:cubicBezTo>
                  <a:lnTo>
                    <a:pt x="515" y="25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2" name="Freeform 141">
              <a:extLst>
                <a:ext uri="{FF2B5EF4-FFF2-40B4-BE49-F238E27FC236}">
                  <a16:creationId xmlns="" xmlns:a16="http://schemas.microsoft.com/office/drawing/2014/main" id="{BF9B3690-233E-4744-A2F1-E96D26AF07BD}"/>
                </a:ext>
              </a:extLst>
            </p:cNvPr>
            <p:cNvSpPr>
              <a:spLocks/>
            </p:cNvSpPr>
            <p:nvPr/>
          </p:nvSpPr>
          <p:spPr bwMode="auto">
            <a:xfrm>
              <a:off x="5571067" y="2626702"/>
              <a:ext cx="740833" cy="740107"/>
            </a:xfrm>
            <a:custGeom>
              <a:avLst/>
              <a:gdLst>
                <a:gd name="T0" fmla="*/ 2147483646 w 262"/>
                <a:gd name="T1" fmla="*/ 2147483646 h 262"/>
                <a:gd name="T2" fmla="*/ 2147483646 w 262"/>
                <a:gd name="T3" fmla="*/ 2147483646 h 262"/>
                <a:gd name="T4" fmla="*/ 2147483646 w 262"/>
                <a:gd name="T5" fmla="*/ 2147483646 h 262"/>
                <a:gd name="T6" fmla="*/ 2147483646 w 262"/>
                <a:gd name="T7" fmla="*/ 2147483646 h 262"/>
                <a:gd name="T8" fmla="*/ 2147483646 w 262"/>
                <a:gd name="T9" fmla="*/ 2147483646 h 262"/>
                <a:gd name="T10" fmla="*/ 2147483646 w 262"/>
                <a:gd name="T11" fmla="*/ 2147483646 h 262"/>
                <a:gd name="T12" fmla="*/ 2147483646 w 262"/>
                <a:gd name="T13" fmla="*/ 2147483646 h 262"/>
                <a:gd name="T14" fmla="*/ 2147483646 w 262"/>
                <a:gd name="T15" fmla="*/ 2147483646 h 262"/>
                <a:gd name="T16" fmla="*/ 2147483646 w 262"/>
                <a:gd name="T17" fmla="*/ 2147483646 h 262"/>
                <a:gd name="T18" fmla="*/ 2147483646 w 262"/>
                <a:gd name="T19" fmla="*/ 2147483646 h 262"/>
                <a:gd name="T20" fmla="*/ 2147483646 w 262"/>
                <a:gd name="T21" fmla="*/ 2147483646 h 262"/>
                <a:gd name="T22" fmla="*/ 2147483646 w 262"/>
                <a:gd name="T23" fmla="*/ 2147483646 h 262"/>
                <a:gd name="T24" fmla="*/ 2147483646 w 262"/>
                <a:gd name="T25" fmla="*/ 0 h 262"/>
                <a:gd name="T26" fmla="*/ 0 w 262"/>
                <a:gd name="T27" fmla="*/ 2147483646 h 262"/>
                <a:gd name="T28" fmla="*/ 2147483646 w 262"/>
                <a:gd name="T29" fmla="*/ 2147483646 h 262"/>
                <a:gd name="T30" fmla="*/ 2147483646 w 262"/>
                <a:gd name="T31" fmla="*/ 2147483646 h 262"/>
                <a:gd name="T32" fmla="*/ 2147483646 w 262"/>
                <a:gd name="T33" fmla="*/ 2147483646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2" h="262">
                  <a:moveTo>
                    <a:pt x="260" y="131"/>
                  </a:moveTo>
                  <a:cubicBezTo>
                    <a:pt x="258" y="131"/>
                    <a:pt x="258" y="131"/>
                    <a:pt x="258" y="131"/>
                  </a:cubicBezTo>
                  <a:cubicBezTo>
                    <a:pt x="258" y="166"/>
                    <a:pt x="244" y="198"/>
                    <a:pt x="221" y="221"/>
                  </a:cubicBezTo>
                  <a:cubicBezTo>
                    <a:pt x="198" y="244"/>
                    <a:pt x="166" y="258"/>
                    <a:pt x="131" y="258"/>
                  </a:cubicBezTo>
                  <a:cubicBezTo>
                    <a:pt x="96" y="258"/>
                    <a:pt x="64" y="244"/>
                    <a:pt x="41" y="221"/>
                  </a:cubicBezTo>
                  <a:cubicBezTo>
                    <a:pt x="18" y="198"/>
                    <a:pt x="4" y="166"/>
                    <a:pt x="4" y="131"/>
                  </a:cubicBezTo>
                  <a:cubicBezTo>
                    <a:pt x="4" y="96"/>
                    <a:pt x="18" y="65"/>
                    <a:pt x="41" y="42"/>
                  </a:cubicBezTo>
                  <a:cubicBezTo>
                    <a:pt x="64" y="19"/>
                    <a:pt x="96" y="4"/>
                    <a:pt x="131" y="4"/>
                  </a:cubicBezTo>
                  <a:cubicBezTo>
                    <a:pt x="166" y="4"/>
                    <a:pt x="198" y="19"/>
                    <a:pt x="221" y="42"/>
                  </a:cubicBezTo>
                  <a:cubicBezTo>
                    <a:pt x="244" y="65"/>
                    <a:pt x="258" y="96"/>
                    <a:pt x="258" y="131"/>
                  </a:cubicBezTo>
                  <a:cubicBezTo>
                    <a:pt x="260" y="131"/>
                    <a:pt x="260" y="131"/>
                    <a:pt x="260" y="131"/>
                  </a:cubicBezTo>
                  <a:cubicBezTo>
                    <a:pt x="262" y="131"/>
                    <a:pt x="262" y="131"/>
                    <a:pt x="262" y="131"/>
                  </a:cubicBezTo>
                  <a:cubicBezTo>
                    <a:pt x="262" y="59"/>
                    <a:pt x="204" y="0"/>
                    <a:pt x="131" y="0"/>
                  </a:cubicBezTo>
                  <a:cubicBezTo>
                    <a:pt x="59" y="0"/>
                    <a:pt x="0" y="59"/>
                    <a:pt x="0" y="131"/>
                  </a:cubicBezTo>
                  <a:cubicBezTo>
                    <a:pt x="0" y="204"/>
                    <a:pt x="59" y="262"/>
                    <a:pt x="131" y="262"/>
                  </a:cubicBezTo>
                  <a:cubicBezTo>
                    <a:pt x="204" y="262"/>
                    <a:pt x="262" y="204"/>
                    <a:pt x="262" y="131"/>
                  </a:cubicBezTo>
                  <a:lnTo>
                    <a:pt x="260" y="131"/>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3" name="Freeform 142">
              <a:extLst>
                <a:ext uri="{FF2B5EF4-FFF2-40B4-BE49-F238E27FC236}">
                  <a16:creationId xmlns="" xmlns:a16="http://schemas.microsoft.com/office/drawing/2014/main" id="{B53EF126-368D-4EA9-8A96-78A65B2A66C4}"/>
                </a:ext>
              </a:extLst>
            </p:cNvPr>
            <p:cNvSpPr>
              <a:spLocks/>
            </p:cNvSpPr>
            <p:nvPr/>
          </p:nvSpPr>
          <p:spPr bwMode="auto">
            <a:xfrm>
              <a:off x="5681133" y="2736661"/>
              <a:ext cx="520700" cy="520190"/>
            </a:xfrm>
            <a:custGeom>
              <a:avLst/>
              <a:gdLst>
                <a:gd name="T0" fmla="*/ 2147483646 w 184"/>
                <a:gd name="T1" fmla="*/ 2147483646 h 184"/>
                <a:gd name="T2" fmla="*/ 2147483646 w 184"/>
                <a:gd name="T3" fmla="*/ 2147483646 h 184"/>
                <a:gd name="T4" fmla="*/ 2147483646 w 184"/>
                <a:gd name="T5" fmla="*/ 2147483646 h 184"/>
                <a:gd name="T6" fmla="*/ 2147483646 w 184"/>
                <a:gd name="T7" fmla="*/ 2147483646 h 184"/>
                <a:gd name="T8" fmla="*/ 2147483646 w 184"/>
                <a:gd name="T9" fmla="*/ 2147483646 h 184"/>
                <a:gd name="T10" fmla="*/ 2147483646 w 184"/>
                <a:gd name="T11" fmla="*/ 2147483646 h 184"/>
                <a:gd name="T12" fmla="*/ 2147483646 w 184"/>
                <a:gd name="T13" fmla="*/ 2147483646 h 184"/>
                <a:gd name="T14" fmla="*/ 2147483646 w 184"/>
                <a:gd name="T15" fmla="*/ 2147483646 h 184"/>
                <a:gd name="T16" fmla="*/ 2147483646 w 184"/>
                <a:gd name="T17" fmla="*/ 2147483646 h 184"/>
                <a:gd name="T18" fmla="*/ 2147483646 w 184"/>
                <a:gd name="T19" fmla="*/ 2147483646 h 184"/>
                <a:gd name="T20" fmla="*/ 2147483646 w 184"/>
                <a:gd name="T21" fmla="*/ 2147483646 h 184"/>
                <a:gd name="T22" fmla="*/ 2147483646 w 184"/>
                <a:gd name="T23" fmla="*/ 2147483646 h 184"/>
                <a:gd name="T24" fmla="*/ 2147483646 w 184"/>
                <a:gd name="T25" fmla="*/ 0 h 184"/>
                <a:gd name="T26" fmla="*/ 0 w 184"/>
                <a:gd name="T27" fmla="*/ 2147483646 h 184"/>
                <a:gd name="T28" fmla="*/ 2147483646 w 184"/>
                <a:gd name="T29" fmla="*/ 2147483646 h 184"/>
                <a:gd name="T30" fmla="*/ 2147483646 w 184"/>
                <a:gd name="T31" fmla="*/ 2147483646 h 184"/>
                <a:gd name="T32" fmla="*/ 2147483646 w 184"/>
                <a:gd name="T33" fmla="*/ 2147483646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4" h="184">
                  <a:moveTo>
                    <a:pt x="182" y="92"/>
                  </a:moveTo>
                  <a:cubicBezTo>
                    <a:pt x="180" y="92"/>
                    <a:pt x="180" y="92"/>
                    <a:pt x="180" y="92"/>
                  </a:cubicBezTo>
                  <a:cubicBezTo>
                    <a:pt x="180" y="117"/>
                    <a:pt x="170" y="139"/>
                    <a:pt x="154" y="154"/>
                  </a:cubicBezTo>
                  <a:cubicBezTo>
                    <a:pt x="138" y="170"/>
                    <a:pt x="117" y="180"/>
                    <a:pt x="92" y="180"/>
                  </a:cubicBezTo>
                  <a:cubicBezTo>
                    <a:pt x="68" y="180"/>
                    <a:pt x="46" y="170"/>
                    <a:pt x="30" y="154"/>
                  </a:cubicBezTo>
                  <a:cubicBezTo>
                    <a:pt x="14" y="139"/>
                    <a:pt x="4" y="117"/>
                    <a:pt x="4" y="92"/>
                  </a:cubicBezTo>
                  <a:cubicBezTo>
                    <a:pt x="4" y="68"/>
                    <a:pt x="14" y="46"/>
                    <a:pt x="30" y="30"/>
                  </a:cubicBezTo>
                  <a:cubicBezTo>
                    <a:pt x="46" y="14"/>
                    <a:pt x="68" y="4"/>
                    <a:pt x="92" y="4"/>
                  </a:cubicBezTo>
                  <a:cubicBezTo>
                    <a:pt x="117" y="4"/>
                    <a:pt x="138" y="14"/>
                    <a:pt x="154" y="30"/>
                  </a:cubicBezTo>
                  <a:cubicBezTo>
                    <a:pt x="170" y="46"/>
                    <a:pt x="180" y="68"/>
                    <a:pt x="180" y="92"/>
                  </a:cubicBezTo>
                  <a:cubicBezTo>
                    <a:pt x="182" y="92"/>
                    <a:pt x="182" y="92"/>
                    <a:pt x="182" y="92"/>
                  </a:cubicBezTo>
                  <a:cubicBezTo>
                    <a:pt x="184" y="92"/>
                    <a:pt x="184" y="92"/>
                    <a:pt x="184" y="92"/>
                  </a:cubicBezTo>
                  <a:cubicBezTo>
                    <a:pt x="184" y="42"/>
                    <a:pt x="143" y="0"/>
                    <a:pt x="92" y="0"/>
                  </a:cubicBezTo>
                  <a:cubicBezTo>
                    <a:pt x="41" y="0"/>
                    <a:pt x="0" y="42"/>
                    <a:pt x="0" y="92"/>
                  </a:cubicBezTo>
                  <a:cubicBezTo>
                    <a:pt x="0" y="143"/>
                    <a:pt x="41" y="184"/>
                    <a:pt x="92" y="184"/>
                  </a:cubicBezTo>
                  <a:cubicBezTo>
                    <a:pt x="143" y="184"/>
                    <a:pt x="184" y="143"/>
                    <a:pt x="184" y="92"/>
                  </a:cubicBezTo>
                  <a:lnTo>
                    <a:pt x="182" y="92"/>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4" name="Oval 143">
              <a:extLst>
                <a:ext uri="{FF2B5EF4-FFF2-40B4-BE49-F238E27FC236}">
                  <a16:creationId xmlns="" xmlns:a16="http://schemas.microsoft.com/office/drawing/2014/main" id="{C9332300-D66E-48DE-B610-5E882DF57144}"/>
                </a:ext>
              </a:extLst>
            </p:cNvPr>
            <p:cNvSpPr>
              <a:spLocks noChangeArrowheads="1"/>
            </p:cNvSpPr>
            <p:nvPr/>
          </p:nvSpPr>
          <p:spPr bwMode="auto">
            <a:xfrm>
              <a:off x="5839884" y="2895254"/>
              <a:ext cx="205317" cy="207230"/>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5" name="Freeform 144">
              <a:extLst>
                <a:ext uri="{FF2B5EF4-FFF2-40B4-BE49-F238E27FC236}">
                  <a16:creationId xmlns="" xmlns:a16="http://schemas.microsoft.com/office/drawing/2014/main" id="{B1B86C2E-2448-4F65-B9AA-F52231A15243}"/>
                </a:ext>
              </a:extLst>
            </p:cNvPr>
            <p:cNvSpPr>
              <a:spLocks/>
            </p:cNvSpPr>
            <p:nvPr/>
          </p:nvSpPr>
          <p:spPr bwMode="auto">
            <a:xfrm>
              <a:off x="5833533" y="2891025"/>
              <a:ext cx="218017" cy="217804"/>
            </a:xfrm>
            <a:custGeom>
              <a:avLst/>
              <a:gdLst>
                <a:gd name="T0" fmla="*/ 2147483646 w 77"/>
                <a:gd name="T1" fmla="*/ 2147483646 h 77"/>
                <a:gd name="T2" fmla="*/ 2147483646 w 77"/>
                <a:gd name="T3" fmla="*/ 2147483646 h 77"/>
                <a:gd name="T4" fmla="*/ 2147483646 w 77"/>
                <a:gd name="T5" fmla="*/ 2147483646 h 77"/>
                <a:gd name="T6" fmla="*/ 2147483646 w 77"/>
                <a:gd name="T7" fmla="*/ 2147483646 h 77"/>
                <a:gd name="T8" fmla="*/ 2147483646 w 77"/>
                <a:gd name="T9" fmla="*/ 2147483646 h 77"/>
                <a:gd name="T10" fmla="*/ 2147483646 w 77"/>
                <a:gd name="T11" fmla="*/ 2147483646 h 77"/>
                <a:gd name="T12" fmla="*/ 2147483646 w 77"/>
                <a:gd name="T13" fmla="*/ 2147483646 h 77"/>
                <a:gd name="T14" fmla="*/ 2147483646 w 77"/>
                <a:gd name="T15" fmla="*/ 2147483646 h 77"/>
                <a:gd name="T16" fmla="*/ 2147483646 w 77"/>
                <a:gd name="T17" fmla="*/ 2147483646 h 77"/>
                <a:gd name="T18" fmla="*/ 2147483646 w 77"/>
                <a:gd name="T19" fmla="*/ 2147483646 h 77"/>
                <a:gd name="T20" fmla="*/ 2147483646 w 77"/>
                <a:gd name="T21" fmla="*/ 2147483646 h 77"/>
                <a:gd name="T22" fmla="*/ 2147483646 w 77"/>
                <a:gd name="T23" fmla="*/ 2147483646 h 77"/>
                <a:gd name="T24" fmla="*/ 2147483646 w 77"/>
                <a:gd name="T25" fmla="*/ 0 h 77"/>
                <a:gd name="T26" fmla="*/ 0 w 77"/>
                <a:gd name="T27" fmla="*/ 2147483646 h 77"/>
                <a:gd name="T28" fmla="*/ 2147483646 w 77"/>
                <a:gd name="T29" fmla="*/ 2147483646 h 77"/>
                <a:gd name="T30" fmla="*/ 2147483646 w 77"/>
                <a:gd name="T31" fmla="*/ 2147483646 h 77"/>
                <a:gd name="T32" fmla="*/ 2147483646 w 77"/>
                <a:gd name="T33" fmla="*/ 2147483646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7" h="77">
                  <a:moveTo>
                    <a:pt x="75" y="38"/>
                  </a:moveTo>
                  <a:cubicBezTo>
                    <a:pt x="73" y="38"/>
                    <a:pt x="73" y="38"/>
                    <a:pt x="73" y="38"/>
                  </a:cubicBezTo>
                  <a:cubicBezTo>
                    <a:pt x="73" y="48"/>
                    <a:pt x="69" y="56"/>
                    <a:pt x="63" y="63"/>
                  </a:cubicBezTo>
                  <a:cubicBezTo>
                    <a:pt x="56" y="69"/>
                    <a:pt x="48" y="73"/>
                    <a:pt x="38" y="73"/>
                  </a:cubicBezTo>
                  <a:cubicBezTo>
                    <a:pt x="29" y="73"/>
                    <a:pt x="20" y="69"/>
                    <a:pt x="14" y="63"/>
                  </a:cubicBezTo>
                  <a:cubicBezTo>
                    <a:pt x="8" y="56"/>
                    <a:pt x="4" y="48"/>
                    <a:pt x="4" y="38"/>
                  </a:cubicBezTo>
                  <a:cubicBezTo>
                    <a:pt x="4" y="29"/>
                    <a:pt x="8" y="20"/>
                    <a:pt x="14" y="14"/>
                  </a:cubicBezTo>
                  <a:cubicBezTo>
                    <a:pt x="20" y="8"/>
                    <a:pt x="29" y="4"/>
                    <a:pt x="38" y="4"/>
                  </a:cubicBezTo>
                  <a:cubicBezTo>
                    <a:pt x="48" y="4"/>
                    <a:pt x="56" y="8"/>
                    <a:pt x="63" y="14"/>
                  </a:cubicBezTo>
                  <a:cubicBezTo>
                    <a:pt x="69" y="20"/>
                    <a:pt x="73" y="29"/>
                    <a:pt x="73" y="38"/>
                  </a:cubicBezTo>
                  <a:cubicBezTo>
                    <a:pt x="75" y="38"/>
                    <a:pt x="75" y="38"/>
                    <a:pt x="75" y="38"/>
                  </a:cubicBezTo>
                  <a:cubicBezTo>
                    <a:pt x="77" y="38"/>
                    <a:pt x="77" y="38"/>
                    <a:pt x="77" y="38"/>
                  </a:cubicBezTo>
                  <a:cubicBezTo>
                    <a:pt x="77" y="17"/>
                    <a:pt x="59" y="0"/>
                    <a:pt x="38" y="0"/>
                  </a:cubicBezTo>
                  <a:cubicBezTo>
                    <a:pt x="17" y="0"/>
                    <a:pt x="0" y="17"/>
                    <a:pt x="0" y="38"/>
                  </a:cubicBezTo>
                  <a:cubicBezTo>
                    <a:pt x="0" y="60"/>
                    <a:pt x="17" y="77"/>
                    <a:pt x="38" y="77"/>
                  </a:cubicBezTo>
                  <a:cubicBezTo>
                    <a:pt x="59" y="77"/>
                    <a:pt x="77" y="60"/>
                    <a:pt x="77" y="38"/>
                  </a:cubicBezTo>
                  <a:lnTo>
                    <a:pt x="75" y="3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6" name="Oval 145">
              <a:extLst>
                <a:ext uri="{FF2B5EF4-FFF2-40B4-BE49-F238E27FC236}">
                  <a16:creationId xmlns="" xmlns:a16="http://schemas.microsoft.com/office/drawing/2014/main" id="{FCC27229-030C-47AE-BA87-DEAA433607E0}"/>
                </a:ext>
              </a:extLst>
            </p:cNvPr>
            <p:cNvSpPr>
              <a:spLocks noChangeArrowheads="1"/>
            </p:cNvSpPr>
            <p:nvPr/>
          </p:nvSpPr>
          <p:spPr bwMode="auto">
            <a:xfrm>
              <a:off x="5873751" y="2929088"/>
              <a:ext cx="137584" cy="139563"/>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7" name="Freeform 146">
              <a:extLst>
                <a:ext uri="{FF2B5EF4-FFF2-40B4-BE49-F238E27FC236}">
                  <a16:creationId xmlns="" xmlns:a16="http://schemas.microsoft.com/office/drawing/2014/main" id="{4B8E25CA-6D30-41C0-AC97-FEE8549C76DB}"/>
                </a:ext>
              </a:extLst>
            </p:cNvPr>
            <p:cNvSpPr>
              <a:spLocks/>
            </p:cNvSpPr>
            <p:nvPr/>
          </p:nvSpPr>
          <p:spPr bwMode="auto">
            <a:xfrm>
              <a:off x="5867400" y="2924859"/>
              <a:ext cx="150284" cy="148021"/>
            </a:xfrm>
            <a:custGeom>
              <a:avLst/>
              <a:gdLst>
                <a:gd name="T0" fmla="*/ 2147483646 w 53"/>
                <a:gd name="T1" fmla="*/ 2147483646 h 53"/>
                <a:gd name="T2" fmla="*/ 2147483646 w 53"/>
                <a:gd name="T3" fmla="*/ 2147483646 h 53"/>
                <a:gd name="T4" fmla="*/ 2147483646 w 53"/>
                <a:gd name="T5" fmla="*/ 2147483646 h 53"/>
                <a:gd name="T6" fmla="*/ 2147483646 w 53"/>
                <a:gd name="T7" fmla="*/ 2147483646 h 53"/>
                <a:gd name="T8" fmla="*/ 2147483646 w 53"/>
                <a:gd name="T9" fmla="*/ 2147483646 h 53"/>
                <a:gd name="T10" fmla="*/ 2147483646 w 53"/>
                <a:gd name="T11" fmla="*/ 2147483646 h 53"/>
                <a:gd name="T12" fmla="*/ 2147483646 w 53"/>
                <a:gd name="T13" fmla="*/ 2147483646 h 53"/>
                <a:gd name="T14" fmla="*/ 2147483646 w 53"/>
                <a:gd name="T15" fmla="*/ 2147483646 h 53"/>
                <a:gd name="T16" fmla="*/ 2147483646 w 53"/>
                <a:gd name="T17" fmla="*/ 2147483646 h 53"/>
                <a:gd name="T18" fmla="*/ 2147483646 w 53"/>
                <a:gd name="T19" fmla="*/ 2147483646 h 53"/>
                <a:gd name="T20" fmla="*/ 2147483646 w 53"/>
                <a:gd name="T21" fmla="*/ 2147483646 h 53"/>
                <a:gd name="T22" fmla="*/ 2147483646 w 53"/>
                <a:gd name="T23" fmla="*/ 2147483646 h 53"/>
                <a:gd name="T24" fmla="*/ 2147483646 w 53"/>
                <a:gd name="T25" fmla="*/ 0 h 53"/>
                <a:gd name="T26" fmla="*/ 0 w 53"/>
                <a:gd name="T27" fmla="*/ 2147483646 h 53"/>
                <a:gd name="T28" fmla="*/ 2147483646 w 53"/>
                <a:gd name="T29" fmla="*/ 2147483646 h 53"/>
                <a:gd name="T30" fmla="*/ 2147483646 w 53"/>
                <a:gd name="T31" fmla="*/ 2147483646 h 53"/>
                <a:gd name="T32" fmla="*/ 2147483646 w 53"/>
                <a:gd name="T33" fmla="*/ 2147483646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53">
                  <a:moveTo>
                    <a:pt x="51" y="26"/>
                  </a:moveTo>
                  <a:cubicBezTo>
                    <a:pt x="49" y="26"/>
                    <a:pt x="49" y="26"/>
                    <a:pt x="49" y="26"/>
                  </a:cubicBezTo>
                  <a:cubicBezTo>
                    <a:pt x="49" y="33"/>
                    <a:pt x="46" y="38"/>
                    <a:pt x="42" y="42"/>
                  </a:cubicBezTo>
                  <a:cubicBezTo>
                    <a:pt x="38" y="46"/>
                    <a:pt x="32" y="49"/>
                    <a:pt x="26" y="49"/>
                  </a:cubicBezTo>
                  <a:cubicBezTo>
                    <a:pt x="20" y="49"/>
                    <a:pt x="14" y="46"/>
                    <a:pt x="10" y="42"/>
                  </a:cubicBezTo>
                  <a:cubicBezTo>
                    <a:pt x="6" y="38"/>
                    <a:pt x="4" y="33"/>
                    <a:pt x="4" y="26"/>
                  </a:cubicBezTo>
                  <a:cubicBezTo>
                    <a:pt x="4" y="20"/>
                    <a:pt x="6" y="14"/>
                    <a:pt x="10" y="10"/>
                  </a:cubicBezTo>
                  <a:cubicBezTo>
                    <a:pt x="14" y="6"/>
                    <a:pt x="20" y="4"/>
                    <a:pt x="26" y="4"/>
                  </a:cubicBezTo>
                  <a:cubicBezTo>
                    <a:pt x="32" y="4"/>
                    <a:pt x="38" y="6"/>
                    <a:pt x="42" y="10"/>
                  </a:cubicBezTo>
                  <a:cubicBezTo>
                    <a:pt x="46" y="14"/>
                    <a:pt x="49" y="20"/>
                    <a:pt x="49" y="26"/>
                  </a:cubicBezTo>
                  <a:cubicBezTo>
                    <a:pt x="51" y="26"/>
                    <a:pt x="51" y="26"/>
                    <a:pt x="51" y="26"/>
                  </a:cubicBezTo>
                  <a:cubicBezTo>
                    <a:pt x="53" y="26"/>
                    <a:pt x="53" y="26"/>
                    <a:pt x="53" y="26"/>
                  </a:cubicBezTo>
                  <a:cubicBezTo>
                    <a:pt x="53" y="12"/>
                    <a:pt x="41" y="0"/>
                    <a:pt x="26" y="0"/>
                  </a:cubicBezTo>
                  <a:cubicBezTo>
                    <a:pt x="12" y="0"/>
                    <a:pt x="0" y="12"/>
                    <a:pt x="0" y="26"/>
                  </a:cubicBezTo>
                  <a:cubicBezTo>
                    <a:pt x="0" y="41"/>
                    <a:pt x="12" y="53"/>
                    <a:pt x="26" y="53"/>
                  </a:cubicBezTo>
                  <a:cubicBezTo>
                    <a:pt x="41" y="53"/>
                    <a:pt x="53" y="41"/>
                    <a:pt x="53" y="26"/>
                  </a:cubicBezTo>
                  <a:lnTo>
                    <a:pt x="51" y="26"/>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8" name="Freeform 147">
              <a:extLst>
                <a:ext uri="{FF2B5EF4-FFF2-40B4-BE49-F238E27FC236}">
                  <a16:creationId xmlns="" xmlns:a16="http://schemas.microsoft.com/office/drawing/2014/main" id="{FC9B31E8-73EB-4866-A168-7BDC19D6965A}"/>
                </a:ext>
              </a:extLst>
            </p:cNvPr>
            <p:cNvSpPr>
              <a:spLocks/>
            </p:cNvSpPr>
            <p:nvPr/>
          </p:nvSpPr>
          <p:spPr bwMode="auto">
            <a:xfrm>
              <a:off x="7952317" y="776432"/>
              <a:ext cx="421217" cy="420805"/>
            </a:xfrm>
            <a:custGeom>
              <a:avLst/>
              <a:gdLst>
                <a:gd name="T0" fmla="*/ 2147483646 w 149"/>
                <a:gd name="T1" fmla="*/ 2147483646 h 149"/>
                <a:gd name="T2" fmla="*/ 2147483646 w 149"/>
                <a:gd name="T3" fmla="*/ 2147483646 h 149"/>
                <a:gd name="T4" fmla="*/ 2147483646 w 149"/>
                <a:gd name="T5" fmla="*/ 2147483646 h 149"/>
                <a:gd name="T6" fmla="*/ 2147483646 w 149"/>
                <a:gd name="T7" fmla="*/ 2147483646 h 149"/>
                <a:gd name="T8" fmla="*/ 2147483646 w 149"/>
                <a:gd name="T9" fmla="*/ 2147483646 h 149"/>
                <a:gd name="T10" fmla="*/ 2147483646 w 149"/>
                <a:gd name="T11" fmla="*/ 2147483646 h 149"/>
                <a:gd name="T12" fmla="*/ 2147483646 w 149"/>
                <a:gd name="T13" fmla="*/ 2147483646 h 149"/>
                <a:gd name="T14" fmla="*/ 2147483646 w 149"/>
                <a:gd name="T15" fmla="*/ 2147483646 h 149"/>
                <a:gd name="T16" fmla="*/ 2147483646 w 149"/>
                <a:gd name="T17" fmla="*/ 2147483646 h 149"/>
                <a:gd name="T18" fmla="*/ 2147483646 w 149"/>
                <a:gd name="T19" fmla="*/ 2147483646 h 149"/>
                <a:gd name="T20" fmla="*/ 2147483646 w 149"/>
                <a:gd name="T21" fmla="*/ 2147483646 h 149"/>
                <a:gd name="T22" fmla="*/ 2147483646 w 149"/>
                <a:gd name="T23" fmla="*/ 2147483646 h 149"/>
                <a:gd name="T24" fmla="*/ 2147483646 w 149"/>
                <a:gd name="T25" fmla="*/ 0 h 149"/>
                <a:gd name="T26" fmla="*/ 0 w 149"/>
                <a:gd name="T27" fmla="*/ 2147483646 h 149"/>
                <a:gd name="T28" fmla="*/ 2147483646 w 149"/>
                <a:gd name="T29" fmla="*/ 2147483646 h 149"/>
                <a:gd name="T30" fmla="*/ 2147483646 w 149"/>
                <a:gd name="T31" fmla="*/ 2147483646 h 149"/>
                <a:gd name="T32" fmla="*/ 2147483646 w 149"/>
                <a:gd name="T33" fmla="*/ 2147483646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9">
                  <a:moveTo>
                    <a:pt x="147" y="74"/>
                  </a:moveTo>
                  <a:cubicBezTo>
                    <a:pt x="145" y="74"/>
                    <a:pt x="145" y="74"/>
                    <a:pt x="145" y="74"/>
                  </a:cubicBezTo>
                  <a:cubicBezTo>
                    <a:pt x="145" y="94"/>
                    <a:pt x="137" y="112"/>
                    <a:pt x="125" y="124"/>
                  </a:cubicBezTo>
                  <a:cubicBezTo>
                    <a:pt x="112" y="137"/>
                    <a:pt x="94" y="145"/>
                    <a:pt x="75" y="145"/>
                  </a:cubicBezTo>
                  <a:cubicBezTo>
                    <a:pt x="55" y="145"/>
                    <a:pt x="37" y="137"/>
                    <a:pt x="25" y="124"/>
                  </a:cubicBezTo>
                  <a:cubicBezTo>
                    <a:pt x="12" y="112"/>
                    <a:pt x="4" y="94"/>
                    <a:pt x="4" y="74"/>
                  </a:cubicBezTo>
                  <a:cubicBezTo>
                    <a:pt x="4" y="55"/>
                    <a:pt x="12" y="37"/>
                    <a:pt x="25" y="24"/>
                  </a:cubicBezTo>
                  <a:cubicBezTo>
                    <a:pt x="37" y="12"/>
                    <a:pt x="55" y="4"/>
                    <a:pt x="75" y="4"/>
                  </a:cubicBezTo>
                  <a:cubicBezTo>
                    <a:pt x="94" y="4"/>
                    <a:pt x="112" y="12"/>
                    <a:pt x="125" y="24"/>
                  </a:cubicBezTo>
                  <a:cubicBezTo>
                    <a:pt x="137" y="37"/>
                    <a:pt x="145" y="55"/>
                    <a:pt x="145" y="74"/>
                  </a:cubicBezTo>
                  <a:cubicBezTo>
                    <a:pt x="147" y="74"/>
                    <a:pt x="147" y="74"/>
                    <a:pt x="147" y="74"/>
                  </a:cubicBezTo>
                  <a:cubicBezTo>
                    <a:pt x="149" y="74"/>
                    <a:pt x="149" y="74"/>
                    <a:pt x="149" y="74"/>
                  </a:cubicBezTo>
                  <a:cubicBezTo>
                    <a:pt x="149" y="33"/>
                    <a:pt x="116" y="0"/>
                    <a:pt x="75" y="0"/>
                  </a:cubicBezTo>
                  <a:cubicBezTo>
                    <a:pt x="33" y="0"/>
                    <a:pt x="0" y="33"/>
                    <a:pt x="0" y="74"/>
                  </a:cubicBezTo>
                  <a:cubicBezTo>
                    <a:pt x="0" y="116"/>
                    <a:pt x="33" y="149"/>
                    <a:pt x="75" y="149"/>
                  </a:cubicBezTo>
                  <a:cubicBezTo>
                    <a:pt x="116" y="149"/>
                    <a:pt x="149" y="116"/>
                    <a:pt x="149" y="74"/>
                  </a:cubicBezTo>
                  <a:lnTo>
                    <a:pt x="147" y="74"/>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9" name="Freeform 148">
              <a:extLst>
                <a:ext uri="{FF2B5EF4-FFF2-40B4-BE49-F238E27FC236}">
                  <a16:creationId xmlns="" xmlns:a16="http://schemas.microsoft.com/office/drawing/2014/main" id="{90E249A3-EB67-4DC4-9BE1-416B555B12E7}"/>
                </a:ext>
              </a:extLst>
            </p:cNvPr>
            <p:cNvSpPr>
              <a:spLocks/>
            </p:cNvSpPr>
            <p:nvPr/>
          </p:nvSpPr>
          <p:spPr bwMode="auto">
            <a:xfrm>
              <a:off x="7694084" y="520567"/>
              <a:ext cx="935567" cy="934650"/>
            </a:xfrm>
            <a:custGeom>
              <a:avLst/>
              <a:gdLst>
                <a:gd name="T0" fmla="*/ 2147483646 w 331"/>
                <a:gd name="T1" fmla="*/ 2147483646 h 331"/>
                <a:gd name="T2" fmla="*/ 2147483646 w 331"/>
                <a:gd name="T3" fmla="*/ 2147483646 h 331"/>
                <a:gd name="T4" fmla="*/ 2147483646 w 331"/>
                <a:gd name="T5" fmla="*/ 2147483646 h 331"/>
                <a:gd name="T6" fmla="*/ 2147483646 w 331"/>
                <a:gd name="T7" fmla="*/ 2147483646 h 331"/>
                <a:gd name="T8" fmla="*/ 2147483646 w 331"/>
                <a:gd name="T9" fmla="*/ 2147483646 h 331"/>
                <a:gd name="T10" fmla="*/ 2147483646 w 331"/>
                <a:gd name="T11" fmla="*/ 2147483646 h 331"/>
                <a:gd name="T12" fmla="*/ 2147483646 w 331"/>
                <a:gd name="T13" fmla="*/ 2147483646 h 331"/>
                <a:gd name="T14" fmla="*/ 2147483646 w 331"/>
                <a:gd name="T15" fmla="*/ 2147483646 h 331"/>
                <a:gd name="T16" fmla="*/ 2147483646 w 331"/>
                <a:gd name="T17" fmla="*/ 2147483646 h 331"/>
                <a:gd name="T18" fmla="*/ 2147483646 w 331"/>
                <a:gd name="T19" fmla="*/ 2147483646 h 331"/>
                <a:gd name="T20" fmla="*/ 2147483646 w 331"/>
                <a:gd name="T21" fmla="*/ 2147483646 h 331"/>
                <a:gd name="T22" fmla="*/ 2147483646 w 331"/>
                <a:gd name="T23" fmla="*/ 2147483646 h 331"/>
                <a:gd name="T24" fmla="*/ 2147483646 w 331"/>
                <a:gd name="T25" fmla="*/ 0 h 331"/>
                <a:gd name="T26" fmla="*/ 0 w 331"/>
                <a:gd name="T27" fmla="*/ 2147483646 h 331"/>
                <a:gd name="T28" fmla="*/ 2147483646 w 331"/>
                <a:gd name="T29" fmla="*/ 2147483646 h 331"/>
                <a:gd name="T30" fmla="*/ 2147483646 w 331"/>
                <a:gd name="T31" fmla="*/ 2147483646 h 331"/>
                <a:gd name="T32" fmla="*/ 2147483646 w 331"/>
                <a:gd name="T33" fmla="*/ 2147483646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1" h="331">
                  <a:moveTo>
                    <a:pt x="329" y="165"/>
                  </a:moveTo>
                  <a:cubicBezTo>
                    <a:pt x="327" y="165"/>
                    <a:pt x="327" y="165"/>
                    <a:pt x="327" y="165"/>
                  </a:cubicBezTo>
                  <a:cubicBezTo>
                    <a:pt x="327" y="210"/>
                    <a:pt x="309" y="250"/>
                    <a:pt x="280" y="280"/>
                  </a:cubicBezTo>
                  <a:cubicBezTo>
                    <a:pt x="251" y="309"/>
                    <a:pt x="210" y="327"/>
                    <a:pt x="166" y="327"/>
                  </a:cubicBezTo>
                  <a:cubicBezTo>
                    <a:pt x="121" y="327"/>
                    <a:pt x="81" y="309"/>
                    <a:pt x="51" y="280"/>
                  </a:cubicBezTo>
                  <a:cubicBezTo>
                    <a:pt x="22" y="250"/>
                    <a:pt x="4" y="210"/>
                    <a:pt x="4" y="165"/>
                  </a:cubicBezTo>
                  <a:cubicBezTo>
                    <a:pt x="4" y="121"/>
                    <a:pt x="22" y="80"/>
                    <a:pt x="51" y="51"/>
                  </a:cubicBezTo>
                  <a:cubicBezTo>
                    <a:pt x="81" y="22"/>
                    <a:pt x="121" y="4"/>
                    <a:pt x="166" y="4"/>
                  </a:cubicBezTo>
                  <a:cubicBezTo>
                    <a:pt x="210" y="4"/>
                    <a:pt x="251" y="22"/>
                    <a:pt x="280" y="51"/>
                  </a:cubicBezTo>
                  <a:cubicBezTo>
                    <a:pt x="309" y="80"/>
                    <a:pt x="327" y="121"/>
                    <a:pt x="327" y="165"/>
                  </a:cubicBezTo>
                  <a:cubicBezTo>
                    <a:pt x="329" y="165"/>
                    <a:pt x="329" y="165"/>
                    <a:pt x="329" y="165"/>
                  </a:cubicBezTo>
                  <a:cubicBezTo>
                    <a:pt x="331" y="165"/>
                    <a:pt x="331" y="165"/>
                    <a:pt x="331" y="165"/>
                  </a:cubicBezTo>
                  <a:cubicBezTo>
                    <a:pt x="331" y="74"/>
                    <a:pt x="257" y="0"/>
                    <a:pt x="166" y="0"/>
                  </a:cubicBezTo>
                  <a:cubicBezTo>
                    <a:pt x="74" y="0"/>
                    <a:pt x="0" y="74"/>
                    <a:pt x="0" y="165"/>
                  </a:cubicBezTo>
                  <a:cubicBezTo>
                    <a:pt x="0" y="257"/>
                    <a:pt x="74" y="331"/>
                    <a:pt x="166" y="331"/>
                  </a:cubicBezTo>
                  <a:cubicBezTo>
                    <a:pt x="257" y="331"/>
                    <a:pt x="331" y="257"/>
                    <a:pt x="331" y="165"/>
                  </a:cubicBezTo>
                  <a:lnTo>
                    <a:pt x="329" y="165"/>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0" name="Oval 149">
              <a:extLst>
                <a:ext uri="{FF2B5EF4-FFF2-40B4-BE49-F238E27FC236}">
                  <a16:creationId xmlns="" xmlns:a16="http://schemas.microsoft.com/office/drawing/2014/main" id="{1A685772-04A8-42AB-8AAB-9EC53852C5EE}"/>
                </a:ext>
              </a:extLst>
            </p:cNvPr>
            <p:cNvSpPr>
              <a:spLocks noChangeArrowheads="1"/>
            </p:cNvSpPr>
            <p:nvPr/>
          </p:nvSpPr>
          <p:spPr bwMode="auto">
            <a:xfrm>
              <a:off x="8049684" y="875819"/>
              <a:ext cx="224367" cy="219918"/>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1" name="Freeform 150">
              <a:extLst>
                <a:ext uri="{FF2B5EF4-FFF2-40B4-BE49-F238E27FC236}">
                  <a16:creationId xmlns="" xmlns:a16="http://schemas.microsoft.com/office/drawing/2014/main" id="{254C74C4-B911-4767-B2B2-609214A9922A}"/>
                </a:ext>
              </a:extLst>
            </p:cNvPr>
            <p:cNvSpPr>
              <a:spLocks/>
            </p:cNvSpPr>
            <p:nvPr/>
          </p:nvSpPr>
          <p:spPr bwMode="auto">
            <a:xfrm>
              <a:off x="8045451" y="869474"/>
              <a:ext cx="234951" cy="232605"/>
            </a:xfrm>
            <a:custGeom>
              <a:avLst/>
              <a:gdLst>
                <a:gd name="T0" fmla="*/ 2147483646 w 83"/>
                <a:gd name="T1" fmla="*/ 2147483646 h 82"/>
                <a:gd name="T2" fmla="*/ 2147483646 w 83"/>
                <a:gd name="T3" fmla="*/ 2147483646 h 82"/>
                <a:gd name="T4" fmla="*/ 2147483646 w 83"/>
                <a:gd name="T5" fmla="*/ 2147483646 h 82"/>
                <a:gd name="T6" fmla="*/ 2147483646 w 83"/>
                <a:gd name="T7" fmla="*/ 2147483646 h 82"/>
                <a:gd name="T8" fmla="*/ 2147483646 w 83"/>
                <a:gd name="T9" fmla="*/ 2147483646 h 82"/>
                <a:gd name="T10" fmla="*/ 2147483646 w 83"/>
                <a:gd name="T11" fmla="*/ 2147483646 h 82"/>
                <a:gd name="T12" fmla="*/ 2147483646 w 83"/>
                <a:gd name="T13" fmla="*/ 2147483646 h 82"/>
                <a:gd name="T14" fmla="*/ 2147483646 w 83"/>
                <a:gd name="T15" fmla="*/ 2147483646 h 82"/>
                <a:gd name="T16" fmla="*/ 2147483646 w 83"/>
                <a:gd name="T17" fmla="*/ 2147483646 h 82"/>
                <a:gd name="T18" fmla="*/ 2147483646 w 83"/>
                <a:gd name="T19" fmla="*/ 2147483646 h 82"/>
                <a:gd name="T20" fmla="*/ 2147483646 w 83"/>
                <a:gd name="T21" fmla="*/ 2147483646 h 82"/>
                <a:gd name="T22" fmla="*/ 2147483646 w 83"/>
                <a:gd name="T23" fmla="*/ 2147483646 h 82"/>
                <a:gd name="T24" fmla="*/ 2147483646 w 83"/>
                <a:gd name="T25" fmla="*/ 0 h 82"/>
                <a:gd name="T26" fmla="*/ 0 w 83"/>
                <a:gd name="T27" fmla="*/ 2147483646 h 82"/>
                <a:gd name="T28" fmla="*/ 2147483646 w 83"/>
                <a:gd name="T29" fmla="*/ 2147483646 h 82"/>
                <a:gd name="T30" fmla="*/ 2147483646 w 83"/>
                <a:gd name="T31" fmla="*/ 2147483646 h 82"/>
                <a:gd name="T32" fmla="*/ 2147483646 w 83"/>
                <a:gd name="T33" fmla="*/ 2147483646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3" h="82">
                  <a:moveTo>
                    <a:pt x="81" y="41"/>
                  </a:moveTo>
                  <a:cubicBezTo>
                    <a:pt x="79" y="41"/>
                    <a:pt x="79" y="41"/>
                    <a:pt x="79" y="41"/>
                  </a:cubicBezTo>
                  <a:cubicBezTo>
                    <a:pt x="79" y="52"/>
                    <a:pt x="75" y="61"/>
                    <a:pt x="68" y="68"/>
                  </a:cubicBezTo>
                  <a:cubicBezTo>
                    <a:pt x="61" y="74"/>
                    <a:pt x="52" y="78"/>
                    <a:pt x="42" y="78"/>
                  </a:cubicBezTo>
                  <a:cubicBezTo>
                    <a:pt x="31" y="78"/>
                    <a:pt x="22" y="74"/>
                    <a:pt x="15" y="68"/>
                  </a:cubicBezTo>
                  <a:cubicBezTo>
                    <a:pt x="9" y="61"/>
                    <a:pt x="4" y="52"/>
                    <a:pt x="4" y="41"/>
                  </a:cubicBezTo>
                  <a:cubicBezTo>
                    <a:pt x="4" y="31"/>
                    <a:pt x="9" y="22"/>
                    <a:pt x="15" y="15"/>
                  </a:cubicBezTo>
                  <a:cubicBezTo>
                    <a:pt x="22" y="8"/>
                    <a:pt x="31" y="4"/>
                    <a:pt x="42" y="4"/>
                  </a:cubicBezTo>
                  <a:cubicBezTo>
                    <a:pt x="52" y="4"/>
                    <a:pt x="61" y="8"/>
                    <a:pt x="68" y="15"/>
                  </a:cubicBezTo>
                  <a:cubicBezTo>
                    <a:pt x="75" y="22"/>
                    <a:pt x="79" y="31"/>
                    <a:pt x="79" y="41"/>
                  </a:cubicBezTo>
                  <a:cubicBezTo>
                    <a:pt x="81" y="41"/>
                    <a:pt x="81" y="41"/>
                    <a:pt x="81" y="41"/>
                  </a:cubicBezTo>
                  <a:cubicBezTo>
                    <a:pt x="83" y="41"/>
                    <a:pt x="83" y="41"/>
                    <a:pt x="83" y="41"/>
                  </a:cubicBezTo>
                  <a:cubicBezTo>
                    <a:pt x="83" y="19"/>
                    <a:pt x="64" y="0"/>
                    <a:pt x="42" y="0"/>
                  </a:cubicBezTo>
                  <a:cubicBezTo>
                    <a:pt x="19" y="0"/>
                    <a:pt x="0" y="19"/>
                    <a:pt x="0" y="41"/>
                  </a:cubicBezTo>
                  <a:cubicBezTo>
                    <a:pt x="0" y="64"/>
                    <a:pt x="19" y="82"/>
                    <a:pt x="42" y="82"/>
                  </a:cubicBezTo>
                  <a:cubicBezTo>
                    <a:pt x="64" y="82"/>
                    <a:pt x="83" y="64"/>
                    <a:pt x="83" y="41"/>
                  </a:cubicBezTo>
                  <a:lnTo>
                    <a:pt x="81" y="41"/>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2" name="Oval 151">
              <a:extLst>
                <a:ext uri="{FF2B5EF4-FFF2-40B4-BE49-F238E27FC236}">
                  <a16:creationId xmlns="" xmlns:a16="http://schemas.microsoft.com/office/drawing/2014/main" id="{D77A033C-598D-4D55-BEAD-D07CB25BD86D}"/>
                </a:ext>
              </a:extLst>
            </p:cNvPr>
            <p:cNvSpPr>
              <a:spLocks noChangeArrowheads="1"/>
            </p:cNvSpPr>
            <p:nvPr/>
          </p:nvSpPr>
          <p:spPr bwMode="auto">
            <a:xfrm>
              <a:off x="8094133" y="915995"/>
              <a:ext cx="139700" cy="139563"/>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3" name="Freeform 152">
              <a:extLst>
                <a:ext uri="{FF2B5EF4-FFF2-40B4-BE49-F238E27FC236}">
                  <a16:creationId xmlns="" xmlns:a16="http://schemas.microsoft.com/office/drawing/2014/main" id="{F37170DB-20FC-4667-B324-7797377320A2}"/>
                </a:ext>
              </a:extLst>
            </p:cNvPr>
            <p:cNvSpPr>
              <a:spLocks/>
            </p:cNvSpPr>
            <p:nvPr/>
          </p:nvSpPr>
          <p:spPr bwMode="auto">
            <a:xfrm>
              <a:off x="8087784" y="909652"/>
              <a:ext cx="152400" cy="152251"/>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2147483646 w 54"/>
                <a:gd name="T11" fmla="*/ 2147483646 h 54"/>
                <a:gd name="T12" fmla="*/ 2147483646 w 54"/>
                <a:gd name="T13" fmla="*/ 2147483646 h 54"/>
                <a:gd name="T14" fmla="*/ 2147483646 w 54"/>
                <a:gd name="T15" fmla="*/ 2147483646 h 54"/>
                <a:gd name="T16" fmla="*/ 2147483646 w 54"/>
                <a:gd name="T17" fmla="*/ 2147483646 h 54"/>
                <a:gd name="T18" fmla="*/ 2147483646 w 54"/>
                <a:gd name="T19" fmla="*/ 2147483646 h 54"/>
                <a:gd name="T20" fmla="*/ 2147483646 w 54"/>
                <a:gd name="T21" fmla="*/ 2147483646 h 54"/>
                <a:gd name="T22" fmla="*/ 2147483646 w 54"/>
                <a:gd name="T23" fmla="*/ 2147483646 h 54"/>
                <a:gd name="T24" fmla="*/ 2147483646 w 54"/>
                <a:gd name="T25" fmla="*/ 0 h 54"/>
                <a:gd name="T26" fmla="*/ 0 w 54"/>
                <a:gd name="T27" fmla="*/ 2147483646 h 54"/>
                <a:gd name="T28" fmla="*/ 2147483646 w 54"/>
                <a:gd name="T29" fmla="*/ 2147483646 h 54"/>
                <a:gd name="T30" fmla="*/ 2147483646 w 54"/>
                <a:gd name="T31" fmla="*/ 2147483646 h 54"/>
                <a:gd name="T32" fmla="*/ 2147483646 w 54"/>
                <a:gd name="T33" fmla="*/ 2147483646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54">
                  <a:moveTo>
                    <a:pt x="52" y="27"/>
                  </a:moveTo>
                  <a:cubicBezTo>
                    <a:pt x="50" y="27"/>
                    <a:pt x="50" y="27"/>
                    <a:pt x="50" y="27"/>
                  </a:cubicBezTo>
                  <a:cubicBezTo>
                    <a:pt x="50" y="34"/>
                    <a:pt x="47" y="39"/>
                    <a:pt x="43" y="44"/>
                  </a:cubicBezTo>
                  <a:cubicBezTo>
                    <a:pt x="39" y="48"/>
                    <a:pt x="33" y="50"/>
                    <a:pt x="27" y="50"/>
                  </a:cubicBezTo>
                  <a:cubicBezTo>
                    <a:pt x="20" y="50"/>
                    <a:pt x="14" y="48"/>
                    <a:pt x="10" y="44"/>
                  </a:cubicBezTo>
                  <a:cubicBezTo>
                    <a:pt x="6" y="39"/>
                    <a:pt x="4" y="34"/>
                    <a:pt x="4" y="27"/>
                  </a:cubicBezTo>
                  <a:cubicBezTo>
                    <a:pt x="4" y="21"/>
                    <a:pt x="6" y="15"/>
                    <a:pt x="10" y="11"/>
                  </a:cubicBezTo>
                  <a:cubicBezTo>
                    <a:pt x="14" y="7"/>
                    <a:pt x="20" y="4"/>
                    <a:pt x="27" y="4"/>
                  </a:cubicBezTo>
                  <a:cubicBezTo>
                    <a:pt x="33" y="4"/>
                    <a:pt x="39" y="7"/>
                    <a:pt x="43" y="11"/>
                  </a:cubicBezTo>
                  <a:cubicBezTo>
                    <a:pt x="47" y="15"/>
                    <a:pt x="50" y="21"/>
                    <a:pt x="50" y="27"/>
                  </a:cubicBezTo>
                  <a:cubicBezTo>
                    <a:pt x="52" y="27"/>
                    <a:pt x="52" y="27"/>
                    <a:pt x="52" y="27"/>
                  </a:cubicBezTo>
                  <a:cubicBezTo>
                    <a:pt x="54" y="27"/>
                    <a:pt x="54" y="27"/>
                    <a:pt x="54" y="27"/>
                  </a:cubicBezTo>
                  <a:cubicBezTo>
                    <a:pt x="54" y="12"/>
                    <a:pt x="41" y="0"/>
                    <a:pt x="27" y="0"/>
                  </a:cubicBezTo>
                  <a:cubicBezTo>
                    <a:pt x="12" y="0"/>
                    <a:pt x="0" y="12"/>
                    <a:pt x="0" y="27"/>
                  </a:cubicBezTo>
                  <a:cubicBezTo>
                    <a:pt x="0" y="42"/>
                    <a:pt x="12" y="54"/>
                    <a:pt x="27" y="54"/>
                  </a:cubicBezTo>
                  <a:cubicBezTo>
                    <a:pt x="41" y="54"/>
                    <a:pt x="54" y="42"/>
                    <a:pt x="54" y="27"/>
                  </a:cubicBezTo>
                  <a:lnTo>
                    <a:pt x="52" y="27"/>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4" name="Oval 153">
              <a:extLst>
                <a:ext uri="{FF2B5EF4-FFF2-40B4-BE49-F238E27FC236}">
                  <a16:creationId xmlns="" xmlns:a16="http://schemas.microsoft.com/office/drawing/2014/main" id="{7ECDCA81-8273-4A57-B742-867A65E9B11F}"/>
                </a:ext>
              </a:extLst>
            </p:cNvPr>
            <p:cNvSpPr>
              <a:spLocks noChangeArrowheads="1"/>
            </p:cNvSpPr>
            <p:nvPr/>
          </p:nvSpPr>
          <p:spPr bwMode="auto">
            <a:xfrm>
              <a:off x="1308100" y="1660432"/>
              <a:ext cx="150284" cy="150134"/>
            </a:xfrm>
            <a:prstGeom prst="ellipse">
              <a:avLst/>
            </a:pr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5" name="Freeform 154">
              <a:extLst>
                <a:ext uri="{FF2B5EF4-FFF2-40B4-BE49-F238E27FC236}">
                  <a16:creationId xmlns="" xmlns:a16="http://schemas.microsoft.com/office/drawing/2014/main" id="{1E42E960-8BC9-4630-9D47-6C76251FBBAE}"/>
                </a:ext>
              </a:extLst>
            </p:cNvPr>
            <p:cNvSpPr>
              <a:spLocks/>
            </p:cNvSpPr>
            <p:nvPr/>
          </p:nvSpPr>
          <p:spPr bwMode="auto">
            <a:xfrm>
              <a:off x="1301751" y="1656203"/>
              <a:ext cx="160867" cy="160706"/>
            </a:xfrm>
            <a:custGeom>
              <a:avLst/>
              <a:gdLst>
                <a:gd name="T0" fmla="*/ 55 w 57"/>
                <a:gd name="T1" fmla="*/ 29 h 57"/>
                <a:gd name="T2" fmla="*/ 53 w 57"/>
                <a:gd name="T3" fmla="*/ 29 h 57"/>
                <a:gd name="T4" fmla="*/ 46 w 57"/>
                <a:gd name="T5" fmla="*/ 46 h 57"/>
                <a:gd name="T6" fmla="*/ 29 w 57"/>
                <a:gd name="T7" fmla="*/ 53 h 57"/>
                <a:gd name="T8" fmla="*/ 11 w 57"/>
                <a:gd name="T9" fmla="*/ 46 h 57"/>
                <a:gd name="T10" fmla="*/ 4 w 57"/>
                <a:gd name="T11" fmla="*/ 29 h 57"/>
                <a:gd name="T12" fmla="*/ 11 w 57"/>
                <a:gd name="T13" fmla="*/ 11 h 57"/>
                <a:gd name="T14" fmla="*/ 29 w 57"/>
                <a:gd name="T15" fmla="*/ 4 h 57"/>
                <a:gd name="T16" fmla="*/ 46 w 57"/>
                <a:gd name="T17" fmla="*/ 11 h 57"/>
                <a:gd name="T18" fmla="*/ 53 w 57"/>
                <a:gd name="T19" fmla="*/ 29 h 57"/>
                <a:gd name="T20" fmla="*/ 55 w 57"/>
                <a:gd name="T21" fmla="*/ 29 h 57"/>
                <a:gd name="T22" fmla="*/ 57 w 57"/>
                <a:gd name="T23" fmla="*/ 29 h 57"/>
                <a:gd name="T24" fmla="*/ 29 w 57"/>
                <a:gd name="T25" fmla="*/ 0 h 57"/>
                <a:gd name="T26" fmla="*/ 0 w 57"/>
                <a:gd name="T27" fmla="*/ 29 h 57"/>
                <a:gd name="T28" fmla="*/ 29 w 57"/>
                <a:gd name="T29" fmla="*/ 57 h 57"/>
                <a:gd name="T30" fmla="*/ 57 w 57"/>
                <a:gd name="T31" fmla="*/ 29 h 57"/>
                <a:gd name="T32" fmla="*/ 55 w 57"/>
                <a:gd name="T33"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7">
                  <a:moveTo>
                    <a:pt x="55" y="29"/>
                  </a:moveTo>
                  <a:cubicBezTo>
                    <a:pt x="53" y="29"/>
                    <a:pt x="53" y="29"/>
                    <a:pt x="53" y="29"/>
                  </a:cubicBezTo>
                  <a:cubicBezTo>
                    <a:pt x="53" y="36"/>
                    <a:pt x="51" y="42"/>
                    <a:pt x="46" y="46"/>
                  </a:cubicBezTo>
                  <a:cubicBezTo>
                    <a:pt x="42" y="51"/>
                    <a:pt x="36" y="53"/>
                    <a:pt x="29" y="53"/>
                  </a:cubicBezTo>
                  <a:cubicBezTo>
                    <a:pt x="22" y="53"/>
                    <a:pt x="16" y="51"/>
                    <a:pt x="11" y="46"/>
                  </a:cubicBezTo>
                  <a:cubicBezTo>
                    <a:pt x="7" y="42"/>
                    <a:pt x="4" y="36"/>
                    <a:pt x="4" y="29"/>
                  </a:cubicBezTo>
                  <a:cubicBezTo>
                    <a:pt x="4" y="22"/>
                    <a:pt x="7" y="16"/>
                    <a:pt x="11" y="11"/>
                  </a:cubicBezTo>
                  <a:cubicBezTo>
                    <a:pt x="16" y="7"/>
                    <a:pt x="22" y="4"/>
                    <a:pt x="29" y="4"/>
                  </a:cubicBezTo>
                  <a:cubicBezTo>
                    <a:pt x="36" y="4"/>
                    <a:pt x="42" y="7"/>
                    <a:pt x="46" y="11"/>
                  </a:cubicBezTo>
                  <a:cubicBezTo>
                    <a:pt x="51" y="16"/>
                    <a:pt x="53" y="22"/>
                    <a:pt x="53" y="29"/>
                  </a:cubicBezTo>
                  <a:cubicBezTo>
                    <a:pt x="55" y="29"/>
                    <a:pt x="55" y="29"/>
                    <a:pt x="55" y="29"/>
                  </a:cubicBezTo>
                  <a:cubicBezTo>
                    <a:pt x="57" y="29"/>
                    <a:pt x="57" y="29"/>
                    <a:pt x="57" y="29"/>
                  </a:cubicBezTo>
                  <a:cubicBezTo>
                    <a:pt x="57" y="13"/>
                    <a:pt x="45" y="0"/>
                    <a:pt x="29" y="0"/>
                  </a:cubicBezTo>
                  <a:cubicBezTo>
                    <a:pt x="13" y="0"/>
                    <a:pt x="0" y="13"/>
                    <a:pt x="0" y="29"/>
                  </a:cubicBezTo>
                  <a:cubicBezTo>
                    <a:pt x="0" y="45"/>
                    <a:pt x="13" y="57"/>
                    <a:pt x="29" y="57"/>
                  </a:cubicBezTo>
                  <a:cubicBezTo>
                    <a:pt x="45" y="57"/>
                    <a:pt x="57" y="45"/>
                    <a:pt x="57" y="29"/>
                  </a:cubicBezTo>
                  <a:lnTo>
                    <a:pt x="55" y="29"/>
                  </a:lnTo>
                  <a:close/>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6" name="Freeform 155">
              <a:extLst>
                <a:ext uri="{FF2B5EF4-FFF2-40B4-BE49-F238E27FC236}">
                  <a16:creationId xmlns="" xmlns:a16="http://schemas.microsoft.com/office/drawing/2014/main" id="{3E7B25B4-BA7C-4A7C-8A9B-1BAC810C4CDC}"/>
                </a:ext>
              </a:extLst>
            </p:cNvPr>
            <p:cNvSpPr>
              <a:spLocks/>
            </p:cNvSpPr>
            <p:nvPr/>
          </p:nvSpPr>
          <p:spPr bwMode="auto">
            <a:xfrm>
              <a:off x="958851" y="1313539"/>
              <a:ext cx="848784" cy="847952"/>
            </a:xfrm>
            <a:custGeom>
              <a:avLst/>
              <a:gdLst>
                <a:gd name="T0" fmla="*/ 2147483646 w 300"/>
                <a:gd name="T1" fmla="*/ 2147483646 h 300"/>
                <a:gd name="T2" fmla="*/ 2147483646 w 300"/>
                <a:gd name="T3" fmla="*/ 2147483646 h 300"/>
                <a:gd name="T4" fmla="*/ 2147483646 w 300"/>
                <a:gd name="T5" fmla="*/ 2147483646 h 300"/>
                <a:gd name="T6" fmla="*/ 2147483646 w 300"/>
                <a:gd name="T7" fmla="*/ 2147483646 h 300"/>
                <a:gd name="T8" fmla="*/ 2147483646 w 300"/>
                <a:gd name="T9" fmla="*/ 2147483646 h 300"/>
                <a:gd name="T10" fmla="*/ 2147483646 w 300"/>
                <a:gd name="T11" fmla="*/ 2147483646 h 300"/>
                <a:gd name="T12" fmla="*/ 2147483646 w 300"/>
                <a:gd name="T13" fmla="*/ 2147483646 h 300"/>
                <a:gd name="T14" fmla="*/ 2147483646 w 300"/>
                <a:gd name="T15" fmla="*/ 2147483646 h 300"/>
                <a:gd name="T16" fmla="*/ 2147483646 w 300"/>
                <a:gd name="T17" fmla="*/ 2147483646 h 300"/>
                <a:gd name="T18" fmla="*/ 2147483646 w 300"/>
                <a:gd name="T19" fmla="*/ 2147483646 h 300"/>
                <a:gd name="T20" fmla="*/ 2147483646 w 300"/>
                <a:gd name="T21" fmla="*/ 2147483646 h 300"/>
                <a:gd name="T22" fmla="*/ 2147483646 w 300"/>
                <a:gd name="T23" fmla="*/ 2147483646 h 300"/>
                <a:gd name="T24" fmla="*/ 2147483646 w 300"/>
                <a:gd name="T25" fmla="*/ 0 h 300"/>
                <a:gd name="T26" fmla="*/ 0 w 300"/>
                <a:gd name="T27" fmla="*/ 2147483646 h 300"/>
                <a:gd name="T28" fmla="*/ 2147483646 w 300"/>
                <a:gd name="T29" fmla="*/ 2147483646 h 300"/>
                <a:gd name="T30" fmla="*/ 2147483646 w 300"/>
                <a:gd name="T31" fmla="*/ 2147483646 h 300"/>
                <a:gd name="T32" fmla="*/ 2147483646 w 300"/>
                <a:gd name="T33" fmla="*/ 2147483646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0" h="300">
                  <a:moveTo>
                    <a:pt x="298" y="150"/>
                  </a:moveTo>
                  <a:cubicBezTo>
                    <a:pt x="296" y="150"/>
                    <a:pt x="296" y="150"/>
                    <a:pt x="296" y="150"/>
                  </a:cubicBezTo>
                  <a:cubicBezTo>
                    <a:pt x="296" y="190"/>
                    <a:pt x="280" y="227"/>
                    <a:pt x="253" y="253"/>
                  </a:cubicBezTo>
                  <a:cubicBezTo>
                    <a:pt x="227" y="280"/>
                    <a:pt x="190" y="296"/>
                    <a:pt x="150" y="296"/>
                  </a:cubicBezTo>
                  <a:cubicBezTo>
                    <a:pt x="109" y="296"/>
                    <a:pt x="73" y="280"/>
                    <a:pt x="46" y="253"/>
                  </a:cubicBezTo>
                  <a:cubicBezTo>
                    <a:pt x="20" y="227"/>
                    <a:pt x="4" y="190"/>
                    <a:pt x="4" y="150"/>
                  </a:cubicBezTo>
                  <a:cubicBezTo>
                    <a:pt x="4" y="109"/>
                    <a:pt x="20" y="73"/>
                    <a:pt x="46" y="46"/>
                  </a:cubicBezTo>
                  <a:cubicBezTo>
                    <a:pt x="73" y="20"/>
                    <a:pt x="109" y="4"/>
                    <a:pt x="150" y="4"/>
                  </a:cubicBezTo>
                  <a:cubicBezTo>
                    <a:pt x="190" y="4"/>
                    <a:pt x="227" y="20"/>
                    <a:pt x="253" y="46"/>
                  </a:cubicBezTo>
                  <a:cubicBezTo>
                    <a:pt x="280" y="73"/>
                    <a:pt x="296" y="109"/>
                    <a:pt x="296" y="150"/>
                  </a:cubicBezTo>
                  <a:cubicBezTo>
                    <a:pt x="298" y="150"/>
                    <a:pt x="298" y="150"/>
                    <a:pt x="298" y="150"/>
                  </a:cubicBezTo>
                  <a:cubicBezTo>
                    <a:pt x="300" y="150"/>
                    <a:pt x="300" y="150"/>
                    <a:pt x="300" y="150"/>
                  </a:cubicBezTo>
                  <a:cubicBezTo>
                    <a:pt x="300" y="67"/>
                    <a:pt x="233" y="0"/>
                    <a:pt x="150" y="0"/>
                  </a:cubicBezTo>
                  <a:cubicBezTo>
                    <a:pt x="67" y="0"/>
                    <a:pt x="0" y="67"/>
                    <a:pt x="0" y="150"/>
                  </a:cubicBezTo>
                  <a:cubicBezTo>
                    <a:pt x="0" y="233"/>
                    <a:pt x="67" y="300"/>
                    <a:pt x="150" y="300"/>
                  </a:cubicBezTo>
                  <a:cubicBezTo>
                    <a:pt x="233" y="300"/>
                    <a:pt x="300" y="233"/>
                    <a:pt x="300" y="150"/>
                  </a:cubicBezTo>
                  <a:lnTo>
                    <a:pt x="298" y="150"/>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7" name="Oval 156">
              <a:extLst>
                <a:ext uri="{FF2B5EF4-FFF2-40B4-BE49-F238E27FC236}">
                  <a16:creationId xmlns="" xmlns:a16="http://schemas.microsoft.com/office/drawing/2014/main" id="{A17F863B-6402-4F89-99F1-1ED61B15C2F0}"/>
                </a:ext>
              </a:extLst>
            </p:cNvPr>
            <p:cNvSpPr>
              <a:spLocks noChangeArrowheads="1"/>
            </p:cNvSpPr>
            <p:nvPr/>
          </p:nvSpPr>
          <p:spPr bwMode="auto">
            <a:xfrm>
              <a:off x="1335617" y="1690035"/>
              <a:ext cx="97367" cy="95156"/>
            </a:xfrm>
            <a:prstGeom prst="ellipse">
              <a:avLst/>
            </a:pr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8" name="Freeform 157">
              <a:extLst>
                <a:ext uri="{FF2B5EF4-FFF2-40B4-BE49-F238E27FC236}">
                  <a16:creationId xmlns="" xmlns:a16="http://schemas.microsoft.com/office/drawing/2014/main" id="{F8F69200-4526-48DC-8E6B-DCEB7D110B50}"/>
                </a:ext>
              </a:extLst>
            </p:cNvPr>
            <p:cNvSpPr>
              <a:spLocks/>
            </p:cNvSpPr>
            <p:nvPr/>
          </p:nvSpPr>
          <p:spPr bwMode="auto">
            <a:xfrm>
              <a:off x="1329267" y="1683692"/>
              <a:ext cx="107951" cy="107841"/>
            </a:xfrm>
            <a:custGeom>
              <a:avLst/>
              <a:gdLst>
                <a:gd name="T0" fmla="*/ 36 w 38"/>
                <a:gd name="T1" fmla="*/ 19 h 38"/>
                <a:gd name="T2" fmla="*/ 34 w 38"/>
                <a:gd name="T3" fmla="*/ 19 h 38"/>
                <a:gd name="T4" fmla="*/ 29 w 38"/>
                <a:gd name="T5" fmla="*/ 29 h 38"/>
                <a:gd name="T6" fmla="*/ 19 w 38"/>
                <a:gd name="T7" fmla="*/ 34 h 38"/>
                <a:gd name="T8" fmla="*/ 8 w 38"/>
                <a:gd name="T9" fmla="*/ 29 h 38"/>
                <a:gd name="T10" fmla="*/ 4 w 38"/>
                <a:gd name="T11" fmla="*/ 19 h 38"/>
                <a:gd name="T12" fmla="*/ 8 w 38"/>
                <a:gd name="T13" fmla="*/ 8 h 38"/>
                <a:gd name="T14" fmla="*/ 19 w 38"/>
                <a:gd name="T15" fmla="*/ 4 h 38"/>
                <a:gd name="T16" fmla="*/ 29 w 38"/>
                <a:gd name="T17" fmla="*/ 8 h 38"/>
                <a:gd name="T18" fmla="*/ 34 w 38"/>
                <a:gd name="T19" fmla="*/ 19 h 38"/>
                <a:gd name="T20" fmla="*/ 36 w 38"/>
                <a:gd name="T21" fmla="*/ 19 h 38"/>
                <a:gd name="T22" fmla="*/ 38 w 38"/>
                <a:gd name="T23" fmla="*/ 19 h 38"/>
                <a:gd name="T24" fmla="*/ 19 w 38"/>
                <a:gd name="T25" fmla="*/ 0 h 38"/>
                <a:gd name="T26" fmla="*/ 0 w 38"/>
                <a:gd name="T27" fmla="*/ 19 h 38"/>
                <a:gd name="T28" fmla="*/ 19 w 38"/>
                <a:gd name="T29" fmla="*/ 38 h 38"/>
                <a:gd name="T30" fmla="*/ 38 w 38"/>
                <a:gd name="T31" fmla="*/ 19 h 38"/>
                <a:gd name="T32" fmla="*/ 36 w 38"/>
                <a:gd name="T33"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8">
                  <a:moveTo>
                    <a:pt x="36" y="19"/>
                  </a:moveTo>
                  <a:cubicBezTo>
                    <a:pt x="34" y="19"/>
                    <a:pt x="34" y="19"/>
                    <a:pt x="34" y="19"/>
                  </a:cubicBezTo>
                  <a:cubicBezTo>
                    <a:pt x="34" y="23"/>
                    <a:pt x="32" y="27"/>
                    <a:pt x="29" y="29"/>
                  </a:cubicBezTo>
                  <a:cubicBezTo>
                    <a:pt x="27" y="32"/>
                    <a:pt x="23" y="34"/>
                    <a:pt x="19" y="34"/>
                  </a:cubicBezTo>
                  <a:cubicBezTo>
                    <a:pt x="15" y="34"/>
                    <a:pt x="11" y="32"/>
                    <a:pt x="8" y="29"/>
                  </a:cubicBezTo>
                  <a:cubicBezTo>
                    <a:pt x="6" y="27"/>
                    <a:pt x="4" y="23"/>
                    <a:pt x="4" y="19"/>
                  </a:cubicBezTo>
                  <a:cubicBezTo>
                    <a:pt x="4" y="15"/>
                    <a:pt x="6" y="11"/>
                    <a:pt x="8" y="8"/>
                  </a:cubicBezTo>
                  <a:cubicBezTo>
                    <a:pt x="11" y="5"/>
                    <a:pt x="15" y="4"/>
                    <a:pt x="19" y="4"/>
                  </a:cubicBezTo>
                  <a:cubicBezTo>
                    <a:pt x="23" y="4"/>
                    <a:pt x="27" y="5"/>
                    <a:pt x="29" y="8"/>
                  </a:cubicBezTo>
                  <a:cubicBezTo>
                    <a:pt x="32" y="11"/>
                    <a:pt x="34" y="15"/>
                    <a:pt x="34" y="19"/>
                  </a:cubicBezTo>
                  <a:cubicBezTo>
                    <a:pt x="36" y="19"/>
                    <a:pt x="36" y="19"/>
                    <a:pt x="36" y="19"/>
                  </a:cubicBezTo>
                  <a:cubicBezTo>
                    <a:pt x="38" y="19"/>
                    <a:pt x="38" y="19"/>
                    <a:pt x="38" y="19"/>
                  </a:cubicBezTo>
                  <a:cubicBezTo>
                    <a:pt x="38" y="8"/>
                    <a:pt x="29" y="0"/>
                    <a:pt x="19" y="0"/>
                  </a:cubicBezTo>
                  <a:cubicBezTo>
                    <a:pt x="8" y="0"/>
                    <a:pt x="0" y="8"/>
                    <a:pt x="0" y="19"/>
                  </a:cubicBezTo>
                  <a:cubicBezTo>
                    <a:pt x="0" y="29"/>
                    <a:pt x="8" y="38"/>
                    <a:pt x="19" y="38"/>
                  </a:cubicBezTo>
                  <a:cubicBezTo>
                    <a:pt x="29" y="38"/>
                    <a:pt x="38" y="29"/>
                    <a:pt x="38" y="19"/>
                  </a:cubicBezTo>
                  <a:lnTo>
                    <a:pt x="36" y="19"/>
                  </a:lnTo>
                  <a:close/>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9" name="Oval 158">
              <a:extLst>
                <a:ext uri="{FF2B5EF4-FFF2-40B4-BE49-F238E27FC236}">
                  <a16:creationId xmlns="" xmlns:a16="http://schemas.microsoft.com/office/drawing/2014/main" id="{FA5CA756-CD89-40CD-B389-628C1770CAF4}"/>
                </a:ext>
              </a:extLst>
            </p:cNvPr>
            <p:cNvSpPr>
              <a:spLocks noChangeArrowheads="1"/>
            </p:cNvSpPr>
            <p:nvPr/>
          </p:nvSpPr>
          <p:spPr bwMode="auto">
            <a:xfrm>
              <a:off x="10881784" y="3618445"/>
              <a:ext cx="150284" cy="150137"/>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0" name="Freeform 159">
              <a:extLst>
                <a:ext uri="{FF2B5EF4-FFF2-40B4-BE49-F238E27FC236}">
                  <a16:creationId xmlns="" xmlns:a16="http://schemas.microsoft.com/office/drawing/2014/main" id="{D64458A0-3B9B-4856-A63C-04CFF8B73E05}"/>
                </a:ext>
              </a:extLst>
            </p:cNvPr>
            <p:cNvSpPr>
              <a:spLocks/>
            </p:cNvSpPr>
            <p:nvPr/>
          </p:nvSpPr>
          <p:spPr bwMode="auto">
            <a:xfrm>
              <a:off x="10875433" y="3614216"/>
              <a:ext cx="162984" cy="160709"/>
            </a:xfrm>
            <a:custGeom>
              <a:avLst/>
              <a:gdLst>
                <a:gd name="T0" fmla="*/ 2147483646 w 57"/>
                <a:gd name="T1" fmla="*/ 2147483646 h 57"/>
                <a:gd name="T2" fmla="*/ 2147483646 w 57"/>
                <a:gd name="T3" fmla="*/ 2147483646 h 57"/>
                <a:gd name="T4" fmla="*/ 2147483646 w 57"/>
                <a:gd name="T5" fmla="*/ 2147483646 h 57"/>
                <a:gd name="T6" fmla="*/ 2147483646 w 57"/>
                <a:gd name="T7" fmla="*/ 2147483646 h 57"/>
                <a:gd name="T8" fmla="*/ 2147483646 w 57"/>
                <a:gd name="T9" fmla="*/ 2147483646 h 57"/>
                <a:gd name="T10" fmla="*/ 2147483646 w 57"/>
                <a:gd name="T11" fmla="*/ 2147483646 h 57"/>
                <a:gd name="T12" fmla="*/ 2147483646 w 57"/>
                <a:gd name="T13" fmla="*/ 2147483646 h 57"/>
                <a:gd name="T14" fmla="*/ 2147483646 w 57"/>
                <a:gd name="T15" fmla="*/ 2147483646 h 57"/>
                <a:gd name="T16" fmla="*/ 2147483646 w 57"/>
                <a:gd name="T17" fmla="*/ 2147483646 h 57"/>
                <a:gd name="T18" fmla="*/ 2147483646 w 57"/>
                <a:gd name="T19" fmla="*/ 2147483646 h 57"/>
                <a:gd name="T20" fmla="*/ 2147483646 w 57"/>
                <a:gd name="T21" fmla="*/ 2147483646 h 57"/>
                <a:gd name="T22" fmla="*/ 2147483646 w 57"/>
                <a:gd name="T23" fmla="*/ 2147483646 h 57"/>
                <a:gd name="T24" fmla="*/ 2147483646 w 57"/>
                <a:gd name="T25" fmla="*/ 0 h 57"/>
                <a:gd name="T26" fmla="*/ 0 w 57"/>
                <a:gd name="T27" fmla="*/ 2147483646 h 57"/>
                <a:gd name="T28" fmla="*/ 2147483646 w 57"/>
                <a:gd name="T29" fmla="*/ 2147483646 h 57"/>
                <a:gd name="T30" fmla="*/ 2147483646 w 57"/>
                <a:gd name="T31" fmla="*/ 2147483646 h 57"/>
                <a:gd name="T32" fmla="*/ 2147483646 w 57"/>
                <a:gd name="T33" fmla="*/ 2147483646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7" h="57">
                  <a:moveTo>
                    <a:pt x="55" y="29"/>
                  </a:moveTo>
                  <a:cubicBezTo>
                    <a:pt x="53" y="29"/>
                    <a:pt x="53" y="29"/>
                    <a:pt x="53" y="29"/>
                  </a:cubicBezTo>
                  <a:cubicBezTo>
                    <a:pt x="53" y="36"/>
                    <a:pt x="50" y="42"/>
                    <a:pt x="46" y="46"/>
                  </a:cubicBezTo>
                  <a:cubicBezTo>
                    <a:pt x="41" y="51"/>
                    <a:pt x="35" y="53"/>
                    <a:pt x="28" y="53"/>
                  </a:cubicBezTo>
                  <a:cubicBezTo>
                    <a:pt x="22" y="53"/>
                    <a:pt x="15" y="51"/>
                    <a:pt x="11" y="46"/>
                  </a:cubicBezTo>
                  <a:cubicBezTo>
                    <a:pt x="7" y="42"/>
                    <a:pt x="4" y="36"/>
                    <a:pt x="4" y="29"/>
                  </a:cubicBezTo>
                  <a:cubicBezTo>
                    <a:pt x="4" y="22"/>
                    <a:pt x="7" y="16"/>
                    <a:pt x="11" y="11"/>
                  </a:cubicBezTo>
                  <a:cubicBezTo>
                    <a:pt x="15" y="7"/>
                    <a:pt x="22" y="4"/>
                    <a:pt x="28" y="4"/>
                  </a:cubicBezTo>
                  <a:cubicBezTo>
                    <a:pt x="35" y="4"/>
                    <a:pt x="41" y="7"/>
                    <a:pt x="46" y="11"/>
                  </a:cubicBezTo>
                  <a:cubicBezTo>
                    <a:pt x="50" y="16"/>
                    <a:pt x="53" y="22"/>
                    <a:pt x="53" y="29"/>
                  </a:cubicBezTo>
                  <a:cubicBezTo>
                    <a:pt x="55" y="29"/>
                    <a:pt x="55" y="29"/>
                    <a:pt x="55" y="29"/>
                  </a:cubicBezTo>
                  <a:cubicBezTo>
                    <a:pt x="57" y="29"/>
                    <a:pt x="57" y="29"/>
                    <a:pt x="57" y="29"/>
                  </a:cubicBezTo>
                  <a:cubicBezTo>
                    <a:pt x="57" y="13"/>
                    <a:pt x="44" y="0"/>
                    <a:pt x="28" y="0"/>
                  </a:cubicBezTo>
                  <a:cubicBezTo>
                    <a:pt x="13" y="0"/>
                    <a:pt x="0" y="13"/>
                    <a:pt x="0" y="29"/>
                  </a:cubicBezTo>
                  <a:cubicBezTo>
                    <a:pt x="0" y="45"/>
                    <a:pt x="13" y="57"/>
                    <a:pt x="28" y="57"/>
                  </a:cubicBezTo>
                  <a:cubicBezTo>
                    <a:pt x="44" y="57"/>
                    <a:pt x="57" y="45"/>
                    <a:pt x="57" y="29"/>
                  </a:cubicBezTo>
                  <a:lnTo>
                    <a:pt x="55" y="29"/>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11" name="Freeform 160">
              <a:extLst>
                <a:ext uri="{FF2B5EF4-FFF2-40B4-BE49-F238E27FC236}">
                  <a16:creationId xmlns="" xmlns:a16="http://schemas.microsoft.com/office/drawing/2014/main" id="{1BB8A6C1-8D6C-4F93-8031-D96BB8D1CC4C}"/>
                </a:ext>
              </a:extLst>
            </p:cNvPr>
            <p:cNvSpPr>
              <a:spLocks/>
            </p:cNvSpPr>
            <p:nvPr/>
          </p:nvSpPr>
          <p:spPr bwMode="auto">
            <a:xfrm>
              <a:off x="10723033" y="3461965"/>
              <a:ext cx="467784" cy="465210"/>
            </a:xfrm>
            <a:custGeom>
              <a:avLst/>
              <a:gdLst>
                <a:gd name="T0" fmla="*/ 2147483646 w 165"/>
                <a:gd name="T1" fmla="*/ 2147483646 h 165"/>
                <a:gd name="T2" fmla="*/ 2147483646 w 165"/>
                <a:gd name="T3" fmla="*/ 2147483646 h 165"/>
                <a:gd name="T4" fmla="*/ 2147483646 w 165"/>
                <a:gd name="T5" fmla="*/ 2147483646 h 165"/>
                <a:gd name="T6" fmla="*/ 2147483646 w 165"/>
                <a:gd name="T7" fmla="*/ 2147483646 h 165"/>
                <a:gd name="T8" fmla="*/ 2147483646 w 165"/>
                <a:gd name="T9" fmla="*/ 2147483646 h 165"/>
                <a:gd name="T10" fmla="*/ 2147483646 w 165"/>
                <a:gd name="T11" fmla="*/ 2147483646 h 165"/>
                <a:gd name="T12" fmla="*/ 2147483646 w 165"/>
                <a:gd name="T13" fmla="*/ 2147483646 h 165"/>
                <a:gd name="T14" fmla="*/ 2147483646 w 165"/>
                <a:gd name="T15" fmla="*/ 2147483646 h 165"/>
                <a:gd name="T16" fmla="*/ 2147483646 w 165"/>
                <a:gd name="T17" fmla="*/ 2147483646 h 165"/>
                <a:gd name="T18" fmla="*/ 2147483646 w 165"/>
                <a:gd name="T19" fmla="*/ 2147483646 h 165"/>
                <a:gd name="T20" fmla="*/ 2147483646 w 165"/>
                <a:gd name="T21" fmla="*/ 2147483646 h 165"/>
                <a:gd name="T22" fmla="*/ 2147483646 w 165"/>
                <a:gd name="T23" fmla="*/ 2147483646 h 165"/>
                <a:gd name="T24" fmla="*/ 2147483646 w 165"/>
                <a:gd name="T25" fmla="*/ 0 h 165"/>
                <a:gd name="T26" fmla="*/ 0 w 165"/>
                <a:gd name="T27" fmla="*/ 2147483646 h 165"/>
                <a:gd name="T28" fmla="*/ 2147483646 w 165"/>
                <a:gd name="T29" fmla="*/ 2147483646 h 165"/>
                <a:gd name="T30" fmla="*/ 2147483646 w 165"/>
                <a:gd name="T31" fmla="*/ 2147483646 h 165"/>
                <a:gd name="T32" fmla="*/ 2147483646 w 165"/>
                <a:gd name="T33" fmla="*/ 2147483646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5" h="165">
                  <a:moveTo>
                    <a:pt x="163" y="83"/>
                  </a:moveTo>
                  <a:cubicBezTo>
                    <a:pt x="161" y="83"/>
                    <a:pt x="161" y="83"/>
                    <a:pt x="161" y="83"/>
                  </a:cubicBezTo>
                  <a:cubicBezTo>
                    <a:pt x="161" y="105"/>
                    <a:pt x="152" y="124"/>
                    <a:pt x="138" y="138"/>
                  </a:cubicBezTo>
                  <a:cubicBezTo>
                    <a:pt x="124" y="153"/>
                    <a:pt x="104" y="161"/>
                    <a:pt x="82" y="161"/>
                  </a:cubicBezTo>
                  <a:cubicBezTo>
                    <a:pt x="61" y="161"/>
                    <a:pt x="41" y="153"/>
                    <a:pt x="27" y="138"/>
                  </a:cubicBezTo>
                  <a:cubicBezTo>
                    <a:pt x="13" y="124"/>
                    <a:pt x="4" y="105"/>
                    <a:pt x="4" y="83"/>
                  </a:cubicBezTo>
                  <a:cubicBezTo>
                    <a:pt x="4" y="61"/>
                    <a:pt x="13" y="41"/>
                    <a:pt x="27" y="27"/>
                  </a:cubicBezTo>
                  <a:cubicBezTo>
                    <a:pt x="41" y="13"/>
                    <a:pt x="61" y="4"/>
                    <a:pt x="82" y="4"/>
                  </a:cubicBezTo>
                  <a:cubicBezTo>
                    <a:pt x="104" y="4"/>
                    <a:pt x="124" y="13"/>
                    <a:pt x="138" y="27"/>
                  </a:cubicBezTo>
                  <a:cubicBezTo>
                    <a:pt x="152" y="41"/>
                    <a:pt x="161" y="61"/>
                    <a:pt x="161" y="83"/>
                  </a:cubicBezTo>
                  <a:cubicBezTo>
                    <a:pt x="163" y="83"/>
                    <a:pt x="163" y="83"/>
                    <a:pt x="163" y="83"/>
                  </a:cubicBezTo>
                  <a:cubicBezTo>
                    <a:pt x="165" y="83"/>
                    <a:pt x="165" y="83"/>
                    <a:pt x="165" y="83"/>
                  </a:cubicBezTo>
                  <a:cubicBezTo>
                    <a:pt x="165" y="37"/>
                    <a:pt x="128" y="0"/>
                    <a:pt x="82" y="0"/>
                  </a:cubicBezTo>
                  <a:cubicBezTo>
                    <a:pt x="37" y="0"/>
                    <a:pt x="0" y="37"/>
                    <a:pt x="0" y="83"/>
                  </a:cubicBezTo>
                  <a:cubicBezTo>
                    <a:pt x="0" y="128"/>
                    <a:pt x="37" y="165"/>
                    <a:pt x="82" y="165"/>
                  </a:cubicBezTo>
                  <a:cubicBezTo>
                    <a:pt x="128" y="165"/>
                    <a:pt x="165" y="128"/>
                    <a:pt x="165" y="83"/>
                  </a:cubicBezTo>
                  <a:lnTo>
                    <a:pt x="163" y="83"/>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12" name="Oval 161">
              <a:extLst>
                <a:ext uri="{FF2B5EF4-FFF2-40B4-BE49-F238E27FC236}">
                  <a16:creationId xmlns="" xmlns:a16="http://schemas.microsoft.com/office/drawing/2014/main" id="{866E29E9-924B-45ED-8B44-3133E51FC444}"/>
                </a:ext>
              </a:extLst>
            </p:cNvPr>
            <p:cNvSpPr>
              <a:spLocks noChangeArrowheads="1"/>
            </p:cNvSpPr>
            <p:nvPr/>
          </p:nvSpPr>
          <p:spPr bwMode="auto">
            <a:xfrm>
              <a:off x="10907184" y="3648049"/>
              <a:ext cx="97367" cy="95157"/>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3" name="Freeform 162">
              <a:extLst>
                <a:ext uri="{FF2B5EF4-FFF2-40B4-BE49-F238E27FC236}">
                  <a16:creationId xmlns="" xmlns:a16="http://schemas.microsoft.com/office/drawing/2014/main" id="{CDD508D5-5AAA-4C10-BECE-394419B7090C}"/>
                </a:ext>
              </a:extLst>
            </p:cNvPr>
            <p:cNvSpPr>
              <a:spLocks/>
            </p:cNvSpPr>
            <p:nvPr/>
          </p:nvSpPr>
          <p:spPr bwMode="auto">
            <a:xfrm>
              <a:off x="10900833" y="3641706"/>
              <a:ext cx="107951" cy="107845"/>
            </a:xfrm>
            <a:custGeom>
              <a:avLst/>
              <a:gdLst>
                <a:gd name="T0" fmla="*/ 2147483646 w 38"/>
                <a:gd name="T1" fmla="*/ 2147483646 h 38"/>
                <a:gd name="T2" fmla="*/ 2147483646 w 38"/>
                <a:gd name="T3" fmla="*/ 2147483646 h 38"/>
                <a:gd name="T4" fmla="*/ 2147483646 w 38"/>
                <a:gd name="T5" fmla="*/ 2147483646 h 38"/>
                <a:gd name="T6" fmla="*/ 2147483646 w 38"/>
                <a:gd name="T7" fmla="*/ 2147483646 h 38"/>
                <a:gd name="T8" fmla="*/ 2147483646 w 38"/>
                <a:gd name="T9" fmla="*/ 2147483646 h 38"/>
                <a:gd name="T10" fmla="*/ 2147483646 w 38"/>
                <a:gd name="T11" fmla="*/ 2147483646 h 38"/>
                <a:gd name="T12" fmla="*/ 2147483646 w 38"/>
                <a:gd name="T13" fmla="*/ 2147483646 h 38"/>
                <a:gd name="T14" fmla="*/ 2147483646 w 38"/>
                <a:gd name="T15" fmla="*/ 2147483646 h 38"/>
                <a:gd name="T16" fmla="*/ 2147483646 w 38"/>
                <a:gd name="T17" fmla="*/ 2147483646 h 38"/>
                <a:gd name="T18" fmla="*/ 2147483646 w 38"/>
                <a:gd name="T19" fmla="*/ 0 h 38"/>
                <a:gd name="T20" fmla="*/ 0 w 38"/>
                <a:gd name="T21" fmla="*/ 2147483646 h 38"/>
                <a:gd name="T22" fmla="*/ 2147483646 w 38"/>
                <a:gd name="T23" fmla="*/ 2147483646 h 38"/>
                <a:gd name="T24" fmla="*/ 2147483646 w 38"/>
                <a:gd name="T25" fmla="*/ 2147483646 h 38"/>
                <a:gd name="T26" fmla="*/ 2147483646 w 38"/>
                <a:gd name="T27" fmla="*/ 2147483646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38">
                  <a:moveTo>
                    <a:pt x="36" y="19"/>
                  </a:moveTo>
                  <a:cubicBezTo>
                    <a:pt x="34" y="19"/>
                    <a:pt x="34" y="19"/>
                    <a:pt x="34" y="19"/>
                  </a:cubicBezTo>
                  <a:cubicBezTo>
                    <a:pt x="34" y="27"/>
                    <a:pt x="28" y="34"/>
                    <a:pt x="19" y="34"/>
                  </a:cubicBezTo>
                  <a:cubicBezTo>
                    <a:pt x="11" y="34"/>
                    <a:pt x="4" y="27"/>
                    <a:pt x="4" y="19"/>
                  </a:cubicBezTo>
                  <a:cubicBezTo>
                    <a:pt x="4" y="15"/>
                    <a:pt x="6" y="11"/>
                    <a:pt x="9" y="8"/>
                  </a:cubicBezTo>
                  <a:cubicBezTo>
                    <a:pt x="12" y="5"/>
                    <a:pt x="15" y="4"/>
                    <a:pt x="19" y="4"/>
                  </a:cubicBezTo>
                  <a:cubicBezTo>
                    <a:pt x="28" y="4"/>
                    <a:pt x="34" y="11"/>
                    <a:pt x="34" y="19"/>
                  </a:cubicBezTo>
                  <a:cubicBezTo>
                    <a:pt x="36" y="19"/>
                    <a:pt x="36" y="19"/>
                    <a:pt x="36" y="19"/>
                  </a:cubicBezTo>
                  <a:cubicBezTo>
                    <a:pt x="38" y="19"/>
                    <a:pt x="38" y="19"/>
                    <a:pt x="38" y="19"/>
                  </a:cubicBezTo>
                  <a:cubicBezTo>
                    <a:pt x="38" y="8"/>
                    <a:pt x="30" y="0"/>
                    <a:pt x="19" y="0"/>
                  </a:cubicBezTo>
                  <a:cubicBezTo>
                    <a:pt x="9" y="0"/>
                    <a:pt x="0" y="8"/>
                    <a:pt x="0" y="19"/>
                  </a:cubicBezTo>
                  <a:cubicBezTo>
                    <a:pt x="0" y="29"/>
                    <a:pt x="9" y="38"/>
                    <a:pt x="19" y="38"/>
                  </a:cubicBezTo>
                  <a:cubicBezTo>
                    <a:pt x="30" y="38"/>
                    <a:pt x="38" y="29"/>
                    <a:pt x="38" y="19"/>
                  </a:cubicBezTo>
                  <a:lnTo>
                    <a:pt x="36" y="19"/>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pic>
          <p:nvPicPr>
            <p:cNvPr id="4" name="图片 3">
              <a:extLst>
                <a:ext uri="{FF2B5EF4-FFF2-40B4-BE49-F238E27FC236}">
                  <a16:creationId xmlns="" xmlns:a16="http://schemas.microsoft.com/office/drawing/2014/main" id="{43E05355-371B-4C75-9F0F-2BBF56698165}"/>
                </a:ext>
              </a:extLst>
            </p:cNvPr>
            <p:cNvPicPr>
              <a:picLocks noChangeAspect="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b="59105"/>
            <a:stretch/>
          </p:blipFill>
          <p:spPr>
            <a:xfrm>
              <a:off x="0" y="5741605"/>
              <a:ext cx="12192000" cy="1116395"/>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2D25C66-98A3-4C86-9C30-D5F657F5F1C3}"/>
              </a:ext>
            </a:extLst>
          </p:cNvPr>
          <p:cNvSpPr/>
          <p:nvPr/>
        </p:nvSpPr>
        <p:spPr bwMode="auto">
          <a:xfrm>
            <a:off x="0" y="-20638"/>
            <a:ext cx="12192000" cy="6878638"/>
          </a:xfrm>
          <a:prstGeom prst="rect">
            <a:avLst/>
          </a:prstGeom>
          <a:gradFill>
            <a:gsLst>
              <a:gs pos="0">
                <a:schemeClr val="tx1">
                  <a:lumMod val="50000"/>
                  <a:lumOff val="50000"/>
                  <a:alpha val="78000"/>
                </a:schemeClr>
              </a:gs>
              <a:gs pos="83000">
                <a:schemeClr val="bg1">
                  <a:lumMod val="9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 name="Freeform 55">
            <a:extLst>
              <a:ext uri="{FF2B5EF4-FFF2-40B4-BE49-F238E27FC236}">
                <a16:creationId xmlns="" xmlns:a16="http://schemas.microsoft.com/office/drawing/2014/main" id="{65642908-4632-4CC7-952D-EBCE37D41411}"/>
              </a:ext>
            </a:extLst>
          </p:cNvPr>
          <p:cNvSpPr>
            <a:spLocks/>
          </p:cNvSpPr>
          <p:nvPr/>
        </p:nvSpPr>
        <p:spPr bwMode="auto">
          <a:xfrm>
            <a:off x="685800" y="808268"/>
            <a:ext cx="3371851" cy="4512453"/>
          </a:xfrm>
          <a:custGeom>
            <a:avLst/>
            <a:gdLst>
              <a:gd name="T0" fmla="*/ 738 w 1192"/>
              <a:gd name="T1" fmla="*/ 108 h 1597"/>
              <a:gd name="T2" fmla="*/ 658 w 1192"/>
              <a:gd name="T3" fmla="*/ 113 h 1597"/>
              <a:gd name="T4" fmla="*/ 537 w 1192"/>
              <a:gd name="T5" fmla="*/ 94 h 1597"/>
              <a:gd name="T6" fmla="*/ 472 w 1192"/>
              <a:gd name="T7" fmla="*/ 77 h 1597"/>
              <a:gd name="T8" fmla="*/ 431 w 1192"/>
              <a:gd name="T9" fmla="*/ 73 h 1597"/>
              <a:gd name="T10" fmla="*/ 107 w 1192"/>
              <a:gd name="T11" fmla="*/ 99 h 1597"/>
              <a:gd name="T12" fmla="*/ 60 w 1192"/>
              <a:gd name="T13" fmla="*/ 158 h 1597"/>
              <a:gd name="T14" fmla="*/ 45 w 1192"/>
              <a:gd name="T15" fmla="*/ 242 h 1597"/>
              <a:gd name="T16" fmla="*/ 94 w 1192"/>
              <a:gd name="T17" fmla="*/ 296 h 1597"/>
              <a:gd name="T18" fmla="*/ 58 w 1192"/>
              <a:gd name="T19" fmla="*/ 357 h 1597"/>
              <a:gd name="T20" fmla="*/ 169 w 1192"/>
              <a:gd name="T21" fmla="*/ 275 h 1597"/>
              <a:gd name="T22" fmla="*/ 247 w 1192"/>
              <a:gd name="T23" fmla="*/ 273 h 1597"/>
              <a:gd name="T24" fmla="*/ 329 w 1192"/>
              <a:gd name="T25" fmla="*/ 346 h 1597"/>
              <a:gd name="T26" fmla="*/ 384 w 1192"/>
              <a:gd name="T27" fmla="*/ 463 h 1597"/>
              <a:gd name="T28" fmla="*/ 407 w 1192"/>
              <a:gd name="T29" fmla="*/ 690 h 1597"/>
              <a:gd name="T30" fmla="*/ 426 w 1192"/>
              <a:gd name="T31" fmla="*/ 706 h 1597"/>
              <a:gd name="T32" fmla="*/ 563 w 1192"/>
              <a:gd name="T33" fmla="*/ 831 h 1597"/>
              <a:gd name="T34" fmla="*/ 633 w 1192"/>
              <a:gd name="T35" fmla="*/ 864 h 1597"/>
              <a:gd name="T36" fmla="*/ 704 w 1192"/>
              <a:gd name="T37" fmla="*/ 905 h 1597"/>
              <a:gd name="T38" fmla="*/ 733 w 1192"/>
              <a:gd name="T39" fmla="*/ 901 h 1597"/>
              <a:gd name="T40" fmla="*/ 691 w 1192"/>
              <a:gd name="T41" fmla="*/ 1026 h 1597"/>
              <a:gd name="T42" fmla="*/ 765 w 1192"/>
              <a:gd name="T43" fmla="*/ 1224 h 1597"/>
              <a:gd name="T44" fmla="*/ 709 w 1192"/>
              <a:gd name="T45" fmla="*/ 1415 h 1597"/>
              <a:gd name="T46" fmla="*/ 675 w 1192"/>
              <a:gd name="T47" fmla="*/ 1485 h 1597"/>
              <a:gd name="T48" fmla="*/ 726 w 1192"/>
              <a:gd name="T49" fmla="*/ 1596 h 1597"/>
              <a:gd name="T50" fmla="*/ 795 w 1192"/>
              <a:gd name="T51" fmla="*/ 1581 h 1597"/>
              <a:gd name="T52" fmla="*/ 773 w 1192"/>
              <a:gd name="T53" fmla="*/ 1459 h 1597"/>
              <a:gd name="T54" fmla="*/ 823 w 1192"/>
              <a:gd name="T55" fmla="*/ 1404 h 1597"/>
              <a:gd name="T56" fmla="*/ 1004 w 1192"/>
              <a:gd name="T57" fmla="*/ 1267 h 1597"/>
              <a:gd name="T58" fmla="*/ 1174 w 1192"/>
              <a:gd name="T59" fmla="*/ 1079 h 1597"/>
              <a:gd name="T60" fmla="*/ 1055 w 1192"/>
              <a:gd name="T61" fmla="*/ 986 h 1597"/>
              <a:gd name="T62" fmla="*/ 984 w 1192"/>
              <a:gd name="T63" fmla="*/ 925 h 1597"/>
              <a:gd name="T64" fmla="*/ 895 w 1192"/>
              <a:gd name="T65" fmla="*/ 878 h 1597"/>
              <a:gd name="T66" fmla="*/ 817 w 1192"/>
              <a:gd name="T67" fmla="*/ 875 h 1597"/>
              <a:gd name="T68" fmla="*/ 737 w 1192"/>
              <a:gd name="T69" fmla="*/ 888 h 1597"/>
              <a:gd name="T70" fmla="*/ 659 w 1192"/>
              <a:gd name="T71" fmla="*/ 830 h 1597"/>
              <a:gd name="T72" fmla="*/ 645 w 1192"/>
              <a:gd name="T73" fmla="*/ 777 h 1597"/>
              <a:gd name="T74" fmla="*/ 628 w 1192"/>
              <a:gd name="T75" fmla="*/ 688 h 1597"/>
              <a:gd name="T76" fmla="*/ 728 w 1192"/>
              <a:gd name="T77" fmla="*/ 691 h 1597"/>
              <a:gd name="T78" fmla="*/ 817 w 1192"/>
              <a:gd name="T79" fmla="*/ 598 h 1597"/>
              <a:gd name="T80" fmla="*/ 881 w 1192"/>
              <a:gd name="T81" fmla="*/ 553 h 1597"/>
              <a:gd name="T82" fmla="*/ 933 w 1192"/>
              <a:gd name="T83" fmla="*/ 529 h 1597"/>
              <a:gd name="T84" fmla="*/ 974 w 1192"/>
              <a:gd name="T85" fmla="*/ 487 h 1597"/>
              <a:gd name="T86" fmla="*/ 938 w 1192"/>
              <a:gd name="T87" fmla="*/ 445 h 1597"/>
              <a:gd name="T88" fmla="*/ 975 w 1192"/>
              <a:gd name="T89" fmla="*/ 435 h 1597"/>
              <a:gd name="T90" fmla="*/ 1022 w 1192"/>
              <a:gd name="T91" fmla="*/ 467 h 1597"/>
              <a:gd name="T92" fmla="*/ 1039 w 1192"/>
              <a:gd name="T93" fmla="*/ 377 h 1597"/>
              <a:gd name="T94" fmla="*/ 983 w 1192"/>
              <a:gd name="T95" fmla="*/ 265 h 1597"/>
              <a:gd name="T96" fmla="*/ 935 w 1192"/>
              <a:gd name="T97" fmla="*/ 250 h 1597"/>
              <a:gd name="T98" fmla="*/ 873 w 1192"/>
              <a:gd name="T99" fmla="*/ 218 h 1597"/>
              <a:gd name="T100" fmla="*/ 828 w 1192"/>
              <a:gd name="T101" fmla="*/ 395 h 1597"/>
              <a:gd name="T102" fmla="*/ 803 w 1192"/>
              <a:gd name="T103" fmla="*/ 377 h 1597"/>
              <a:gd name="T104" fmla="*/ 702 w 1192"/>
              <a:gd name="T105" fmla="*/ 277 h 1597"/>
              <a:gd name="T106" fmla="*/ 799 w 1192"/>
              <a:gd name="T107" fmla="*/ 156 h 1597"/>
              <a:gd name="T108" fmla="*/ 838 w 1192"/>
              <a:gd name="T109" fmla="*/ 133 h 1597"/>
              <a:gd name="T110" fmla="*/ 805 w 1192"/>
              <a:gd name="T111" fmla="*/ 117 h 1597"/>
              <a:gd name="T112" fmla="*/ 782 w 1192"/>
              <a:gd name="T113" fmla="*/ 95 h 1597"/>
              <a:gd name="T114" fmla="*/ 783 w 1192"/>
              <a:gd name="T115" fmla="*/ 27 h 1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2" h="1597">
                <a:moveTo>
                  <a:pt x="773" y="0"/>
                </a:moveTo>
                <a:cubicBezTo>
                  <a:pt x="767" y="0"/>
                  <a:pt x="754" y="3"/>
                  <a:pt x="754" y="3"/>
                </a:cubicBezTo>
                <a:cubicBezTo>
                  <a:pt x="754" y="3"/>
                  <a:pt x="745" y="25"/>
                  <a:pt x="744" y="26"/>
                </a:cubicBezTo>
                <a:cubicBezTo>
                  <a:pt x="743" y="28"/>
                  <a:pt x="751" y="30"/>
                  <a:pt x="744" y="42"/>
                </a:cubicBezTo>
                <a:cubicBezTo>
                  <a:pt x="738" y="55"/>
                  <a:pt x="733" y="50"/>
                  <a:pt x="731" y="61"/>
                </a:cubicBezTo>
                <a:cubicBezTo>
                  <a:pt x="729" y="71"/>
                  <a:pt x="730" y="82"/>
                  <a:pt x="730" y="82"/>
                </a:cubicBezTo>
                <a:cubicBezTo>
                  <a:pt x="730" y="82"/>
                  <a:pt x="743" y="89"/>
                  <a:pt x="742" y="89"/>
                </a:cubicBezTo>
                <a:cubicBezTo>
                  <a:pt x="741" y="89"/>
                  <a:pt x="750" y="99"/>
                  <a:pt x="746" y="101"/>
                </a:cubicBezTo>
                <a:cubicBezTo>
                  <a:pt x="742" y="103"/>
                  <a:pt x="749" y="108"/>
                  <a:pt x="738" y="108"/>
                </a:cubicBezTo>
                <a:cubicBezTo>
                  <a:pt x="727" y="108"/>
                  <a:pt x="717" y="104"/>
                  <a:pt x="720" y="103"/>
                </a:cubicBezTo>
                <a:cubicBezTo>
                  <a:pt x="723" y="102"/>
                  <a:pt x="734" y="99"/>
                  <a:pt x="731" y="95"/>
                </a:cubicBezTo>
                <a:cubicBezTo>
                  <a:pt x="728" y="92"/>
                  <a:pt x="720" y="84"/>
                  <a:pt x="715" y="84"/>
                </a:cubicBezTo>
                <a:cubicBezTo>
                  <a:pt x="714" y="84"/>
                  <a:pt x="713" y="84"/>
                  <a:pt x="713" y="84"/>
                </a:cubicBezTo>
                <a:cubicBezTo>
                  <a:pt x="708" y="88"/>
                  <a:pt x="691" y="94"/>
                  <a:pt x="694" y="95"/>
                </a:cubicBezTo>
                <a:cubicBezTo>
                  <a:pt x="698" y="97"/>
                  <a:pt x="712" y="101"/>
                  <a:pt x="707" y="104"/>
                </a:cubicBezTo>
                <a:cubicBezTo>
                  <a:pt x="702" y="107"/>
                  <a:pt x="697" y="116"/>
                  <a:pt x="691" y="116"/>
                </a:cubicBezTo>
                <a:cubicBezTo>
                  <a:pt x="690" y="116"/>
                  <a:pt x="690" y="116"/>
                  <a:pt x="690" y="116"/>
                </a:cubicBezTo>
                <a:cubicBezTo>
                  <a:pt x="683" y="115"/>
                  <a:pt x="665" y="114"/>
                  <a:pt x="658" y="113"/>
                </a:cubicBezTo>
                <a:cubicBezTo>
                  <a:pt x="651" y="111"/>
                  <a:pt x="643" y="105"/>
                  <a:pt x="652" y="102"/>
                </a:cubicBezTo>
                <a:cubicBezTo>
                  <a:pt x="656" y="100"/>
                  <a:pt x="651" y="99"/>
                  <a:pt x="643" y="99"/>
                </a:cubicBezTo>
                <a:cubicBezTo>
                  <a:pt x="633" y="99"/>
                  <a:pt x="619" y="101"/>
                  <a:pt x="616" y="104"/>
                </a:cubicBezTo>
                <a:cubicBezTo>
                  <a:pt x="612" y="110"/>
                  <a:pt x="611" y="113"/>
                  <a:pt x="605" y="113"/>
                </a:cubicBezTo>
                <a:cubicBezTo>
                  <a:pt x="604" y="113"/>
                  <a:pt x="604" y="113"/>
                  <a:pt x="603" y="113"/>
                </a:cubicBezTo>
                <a:cubicBezTo>
                  <a:pt x="600" y="112"/>
                  <a:pt x="594" y="112"/>
                  <a:pt x="586" y="112"/>
                </a:cubicBezTo>
                <a:cubicBezTo>
                  <a:pt x="572" y="112"/>
                  <a:pt x="553" y="113"/>
                  <a:pt x="553" y="113"/>
                </a:cubicBezTo>
                <a:cubicBezTo>
                  <a:pt x="553" y="113"/>
                  <a:pt x="568" y="105"/>
                  <a:pt x="555" y="98"/>
                </a:cubicBezTo>
                <a:cubicBezTo>
                  <a:pt x="547" y="95"/>
                  <a:pt x="541" y="94"/>
                  <a:pt x="537" y="94"/>
                </a:cubicBezTo>
                <a:cubicBezTo>
                  <a:pt x="534" y="94"/>
                  <a:pt x="532" y="94"/>
                  <a:pt x="531" y="94"/>
                </a:cubicBezTo>
                <a:cubicBezTo>
                  <a:pt x="529" y="94"/>
                  <a:pt x="526" y="94"/>
                  <a:pt x="519" y="91"/>
                </a:cubicBezTo>
                <a:cubicBezTo>
                  <a:pt x="512" y="87"/>
                  <a:pt x="505" y="84"/>
                  <a:pt x="503" y="83"/>
                </a:cubicBezTo>
                <a:cubicBezTo>
                  <a:pt x="502" y="82"/>
                  <a:pt x="496" y="81"/>
                  <a:pt x="492" y="81"/>
                </a:cubicBezTo>
                <a:cubicBezTo>
                  <a:pt x="489" y="81"/>
                  <a:pt x="487" y="81"/>
                  <a:pt x="486" y="82"/>
                </a:cubicBezTo>
                <a:cubicBezTo>
                  <a:pt x="483" y="83"/>
                  <a:pt x="483" y="89"/>
                  <a:pt x="481" y="89"/>
                </a:cubicBezTo>
                <a:cubicBezTo>
                  <a:pt x="480" y="89"/>
                  <a:pt x="480" y="89"/>
                  <a:pt x="479" y="89"/>
                </a:cubicBezTo>
                <a:cubicBezTo>
                  <a:pt x="477" y="89"/>
                  <a:pt x="475" y="88"/>
                  <a:pt x="475" y="82"/>
                </a:cubicBezTo>
                <a:cubicBezTo>
                  <a:pt x="475" y="78"/>
                  <a:pt x="474" y="77"/>
                  <a:pt x="472" y="77"/>
                </a:cubicBezTo>
                <a:cubicBezTo>
                  <a:pt x="470" y="77"/>
                  <a:pt x="468" y="79"/>
                  <a:pt x="468" y="79"/>
                </a:cubicBezTo>
                <a:cubicBezTo>
                  <a:pt x="464" y="87"/>
                  <a:pt x="464" y="87"/>
                  <a:pt x="464" y="87"/>
                </a:cubicBezTo>
                <a:cubicBezTo>
                  <a:pt x="464" y="87"/>
                  <a:pt x="460" y="87"/>
                  <a:pt x="458" y="83"/>
                </a:cubicBezTo>
                <a:cubicBezTo>
                  <a:pt x="457" y="80"/>
                  <a:pt x="457" y="77"/>
                  <a:pt x="454" y="75"/>
                </a:cubicBezTo>
                <a:cubicBezTo>
                  <a:pt x="452" y="74"/>
                  <a:pt x="454" y="72"/>
                  <a:pt x="451" y="72"/>
                </a:cubicBezTo>
                <a:cubicBezTo>
                  <a:pt x="451" y="72"/>
                  <a:pt x="450" y="72"/>
                  <a:pt x="449" y="73"/>
                </a:cubicBezTo>
                <a:cubicBezTo>
                  <a:pt x="442" y="73"/>
                  <a:pt x="441" y="81"/>
                  <a:pt x="437" y="81"/>
                </a:cubicBezTo>
                <a:cubicBezTo>
                  <a:pt x="437" y="81"/>
                  <a:pt x="437" y="81"/>
                  <a:pt x="437" y="80"/>
                </a:cubicBezTo>
                <a:cubicBezTo>
                  <a:pt x="434" y="80"/>
                  <a:pt x="437" y="73"/>
                  <a:pt x="431" y="73"/>
                </a:cubicBezTo>
                <a:cubicBezTo>
                  <a:pt x="430" y="73"/>
                  <a:pt x="427" y="74"/>
                  <a:pt x="422" y="77"/>
                </a:cubicBezTo>
                <a:cubicBezTo>
                  <a:pt x="405" y="85"/>
                  <a:pt x="381" y="88"/>
                  <a:pt x="370" y="94"/>
                </a:cubicBezTo>
                <a:cubicBezTo>
                  <a:pt x="367" y="95"/>
                  <a:pt x="365" y="96"/>
                  <a:pt x="362" y="96"/>
                </a:cubicBezTo>
                <a:cubicBezTo>
                  <a:pt x="356" y="96"/>
                  <a:pt x="349" y="92"/>
                  <a:pt x="333" y="84"/>
                </a:cubicBezTo>
                <a:cubicBezTo>
                  <a:pt x="309" y="74"/>
                  <a:pt x="283" y="82"/>
                  <a:pt x="237" y="70"/>
                </a:cubicBezTo>
                <a:cubicBezTo>
                  <a:pt x="218" y="66"/>
                  <a:pt x="206" y="64"/>
                  <a:pt x="197" y="64"/>
                </a:cubicBezTo>
                <a:cubicBezTo>
                  <a:pt x="184" y="64"/>
                  <a:pt x="178" y="68"/>
                  <a:pt x="169" y="70"/>
                </a:cubicBezTo>
                <a:cubicBezTo>
                  <a:pt x="154" y="74"/>
                  <a:pt x="141" y="70"/>
                  <a:pt x="130" y="81"/>
                </a:cubicBezTo>
                <a:cubicBezTo>
                  <a:pt x="119" y="92"/>
                  <a:pt x="121" y="98"/>
                  <a:pt x="107" y="99"/>
                </a:cubicBezTo>
                <a:cubicBezTo>
                  <a:pt x="93" y="100"/>
                  <a:pt x="82" y="104"/>
                  <a:pt x="84" y="107"/>
                </a:cubicBezTo>
                <a:cubicBezTo>
                  <a:pt x="86" y="110"/>
                  <a:pt x="97" y="112"/>
                  <a:pt x="100" y="114"/>
                </a:cubicBezTo>
                <a:cubicBezTo>
                  <a:pt x="103" y="116"/>
                  <a:pt x="102" y="128"/>
                  <a:pt x="110" y="131"/>
                </a:cubicBezTo>
                <a:cubicBezTo>
                  <a:pt x="119" y="134"/>
                  <a:pt x="134" y="132"/>
                  <a:pt x="130" y="137"/>
                </a:cubicBezTo>
                <a:cubicBezTo>
                  <a:pt x="127" y="140"/>
                  <a:pt x="119" y="151"/>
                  <a:pt x="114" y="151"/>
                </a:cubicBezTo>
                <a:cubicBezTo>
                  <a:pt x="114" y="151"/>
                  <a:pt x="113" y="151"/>
                  <a:pt x="113" y="151"/>
                </a:cubicBezTo>
                <a:cubicBezTo>
                  <a:pt x="108" y="147"/>
                  <a:pt x="103" y="141"/>
                  <a:pt x="97" y="141"/>
                </a:cubicBezTo>
                <a:cubicBezTo>
                  <a:pt x="91" y="141"/>
                  <a:pt x="78" y="145"/>
                  <a:pt x="73" y="149"/>
                </a:cubicBezTo>
                <a:cubicBezTo>
                  <a:pt x="68" y="152"/>
                  <a:pt x="59" y="152"/>
                  <a:pt x="60" y="158"/>
                </a:cubicBezTo>
                <a:cubicBezTo>
                  <a:pt x="61" y="164"/>
                  <a:pt x="68" y="161"/>
                  <a:pt x="67" y="167"/>
                </a:cubicBezTo>
                <a:cubicBezTo>
                  <a:pt x="66" y="172"/>
                  <a:pt x="57" y="167"/>
                  <a:pt x="57" y="174"/>
                </a:cubicBezTo>
                <a:cubicBezTo>
                  <a:pt x="58" y="180"/>
                  <a:pt x="69" y="184"/>
                  <a:pt x="79" y="184"/>
                </a:cubicBezTo>
                <a:cubicBezTo>
                  <a:pt x="82" y="184"/>
                  <a:pt x="84" y="183"/>
                  <a:pt x="86" y="183"/>
                </a:cubicBezTo>
                <a:cubicBezTo>
                  <a:pt x="93" y="180"/>
                  <a:pt x="98" y="175"/>
                  <a:pt x="102" y="175"/>
                </a:cubicBezTo>
                <a:cubicBezTo>
                  <a:pt x="104" y="175"/>
                  <a:pt x="105" y="175"/>
                  <a:pt x="106" y="177"/>
                </a:cubicBezTo>
                <a:cubicBezTo>
                  <a:pt x="111" y="184"/>
                  <a:pt x="114" y="200"/>
                  <a:pt x="103" y="203"/>
                </a:cubicBezTo>
                <a:cubicBezTo>
                  <a:pt x="92" y="206"/>
                  <a:pt x="63" y="213"/>
                  <a:pt x="60" y="221"/>
                </a:cubicBezTo>
                <a:cubicBezTo>
                  <a:pt x="58" y="228"/>
                  <a:pt x="49" y="241"/>
                  <a:pt x="45" y="242"/>
                </a:cubicBezTo>
                <a:cubicBezTo>
                  <a:pt x="41" y="242"/>
                  <a:pt x="41" y="253"/>
                  <a:pt x="45" y="257"/>
                </a:cubicBezTo>
                <a:cubicBezTo>
                  <a:pt x="48" y="261"/>
                  <a:pt x="44" y="260"/>
                  <a:pt x="46" y="268"/>
                </a:cubicBezTo>
                <a:cubicBezTo>
                  <a:pt x="48" y="275"/>
                  <a:pt x="50" y="281"/>
                  <a:pt x="54" y="281"/>
                </a:cubicBezTo>
                <a:cubicBezTo>
                  <a:pt x="55" y="281"/>
                  <a:pt x="56" y="281"/>
                  <a:pt x="58" y="279"/>
                </a:cubicBezTo>
                <a:cubicBezTo>
                  <a:pt x="60" y="278"/>
                  <a:pt x="62" y="277"/>
                  <a:pt x="64" y="277"/>
                </a:cubicBezTo>
                <a:cubicBezTo>
                  <a:pt x="69" y="277"/>
                  <a:pt x="73" y="281"/>
                  <a:pt x="69" y="286"/>
                </a:cubicBezTo>
                <a:cubicBezTo>
                  <a:pt x="64" y="294"/>
                  <a:pt x="54" y="298"/>
                  <a:pt x="69" y="298"/>
                </a:cubicBezTo>
                <a:cubicBezTo>
                  <a:pt x="80" y="298"/>
                  <a:pt x="82" y="294"/>
                  <a:pt x="88" y="294"/>
                </a:cubicBezTo>
                <a:cubicBezTo>
                  <a:pt x="89" y="294"/>
                  <a:pt x="91" y="295"/>
                  <a:pt x="94" y="296"/>
                </a:cubicBezTo>
                <a:cubicBezTo>
                  <a:pt x="106" y="300"/>
                  <a:pt x="109" y="294"/>
                  <a:pt x="106" y="304"/>
                </a:cubicBezTo>
                <a:cubicBezTo>
                  <a:pt x="102" y="313"/>
                  <a:pt x="92" y="326"/>
                  <a:pt x="77" y="333"/>
                </a:cubicBezTo>
                <a:cubicBezTo>
                  <a:pt x="62" y="340"/>
                  <a:pt x="59" y="340"/>
                  <a:pt x="47" y="346"/>
                </a:cubicBezTo>
                <a:cubicBezTo>
                  <a:pt x="36" y="353"/>
                  <a:pt x="0" y="372"/>
                  <a:pt x="10" y="372"/>
                </a:cubicBezTo>
                <a:cubicBezTo>
                  <a:pt x="10" y="372"/>
                  <a:pt x="10" y="372"/>
                  <a:pt x="10" y="372"/>
                </a:cubicBezTo>
                <a:cubicBezTo>
                  <a:pt x="22" y="371"/>
                  <a:pt x="42" y="357"/>
                  <a:pt x="47" y="355"/>
                </a:cubicBezTo>
                <a:cubicBezTo>
                  <a:pt x="48" y="355"/>
                  <a:pt x="49" y="355"/>
                  <a:pt x="49" y="355"/>
                </a:cubicBezTo>
                <a:cubicBezTo>
                  <a:pt x="51" y="355"/>
                  <a:pt x="52" y="356"/>
                  <a:pt x="53" y="356"/>
                </a:cubicBezTo>
                <a:cubicBezTo>
                  <a:pt x="55" y="357"/>
                  <a:pt x="56" y="357"/>
                  <a:pt x="58" y="357"/>
                </a:cubicBezTo>
                <a:cubicBezTo>
                  <a:pt x="59" y="357"/>
                  <a:pt x="61" y="357"/>
                  <a:pt x="64" y="355"/>
                </a:cubicBezTo>
                <a:cubicBezTo>
                  <a:pt x="72" y="349"/>
                  <a:pt x="106" y="324"/>
                  <a:pt x="117" y="317"/>
                </a:cubicBezTo>
                <a:cubicBezTo>
                  <a:pt x="128" y="310"/>
                  <a:pt x="144" y="306"/>
                  <a:pt x="145" y="296"/>
                </a:cubicBezTo>
                <a:cubicBezTo>
                  <a:pt x="146" y="286"/>
                  <a:pt x="146" y="278"/>
                  <a:pt x="155" y="275"/>
                </a:cubicBezTo>
                <a:cubicBezTo>
                  <a:pt x="163" y="272"/>
                  <a:pt x="165" y="265"/>
                  <a:pt x="174" y="259"/>
                </a:cubicBezTo>
                <a:cubicBezTo>
                  <a:pt x="182" y="253"/>
                  <a:pt x="190" y="245"/>
                  <a:pt x="195" y="245"/>
                </a:cubicBezTo>
                <a:cubicBezTo>
                  <a:pt x="195" y="245"/>
                  <a:pt x="196" y="245"/>
                  <a:pt x="196" y="245"/>
                </a:cubicBezTo>
                <a:cubicBezTo>
                  <a:pt x="200" y="247"/>
                  <a:pt x="192" y="251"/>
                  <a:pt x="185" y="256"/>
                </a:cubicBezTo>
                <a:cubicBezTo>
                  <a:pt x="177" y="260"/>
                  <a:pt x="170" y="266"/>
                  <a:pt x="169" y="275"/>
                </a:cubicBezTo>
                <a:cubicBezTo>
                  <a:pt x="168" y="283"/>
                  <a:pt x="160" y="291"/>
                  <a:pt x="162" y="291"/>
                </a:cubicBezTo>
                <a:cubicBezTo>
                  <a:pt x="163" y="291"/>
                  <a:pt x="164" y="291"/>
                  <a:pt x="166" y="290"/>
                </a:cubicBezTo>
                <a:cubicBezTo>
                  <a:pt x="176" y="285"/>
                  <a:pt x="183" y="279"/>
                  <a:pt x="190" y="275"/>
                </a:cubicBezTo>
                <a:cubicBezTo>
                  <a:pt x="198" y="271"/>
                  <a:pt x="204" y="276"/>
                  <a:pt x="206" y="267"/>
                </a:cubicBezTo>
                <a:cubicBezTo>
                  <a:pt x="209" y="260"/>
                  <a:pt x="206" y="254"/>
                  <a:pt x="209" y="254"/>
                </a:cubicBezTo>
                <a:cubicBezTo>
                  <a:pt x="210" y="254"/>
                  <a:pt x="211" y="254"/>
                  <a:pt x="213" y="255"/>
                </a:cubicBezTo>
                <a:cubicBezTo>
                  <a:pt x="221" y="259"/>
                  <a:pt x="230" y="268"/>
                  <a:pt x="239" y="272"/>
                </a:cubicBezTo>
                <a:cubicBezTo>
                  <a:pt x="241" y="273"/>
                  <a:pt x="242" y="273"/>
                  <a:pt x="244" y="273"/>
                </a:cubicBezTo>
                <a:cubicBezTo>
                  <a:pt x="245" y="273"/>
                  <a:pt x="246" y="273"/>
                  <a:pt x="247" y="273"/>
                </a:cubicBezTo>
                <a:cubicBezTo>
                  <a:pt x="249" y="272"/>
                  <a:pt x="250" y="272"/>
                  <a:pt x="252" y="272"/>
                </a:cubicBezTo>
                <a:cubicBezTo>
                  <a:pt x="256" y="272"/>
                  <a:pt x="261" y="273"/>
                  <a:pt x="270" y="277"/>
                </a:cubicBezTo>
                <a:cubicBezTo>
                  <a:pt x="293" y="287"/>
                  <a:pt x="292" y="282"/>
                  <a:pt x="295" y="298"/>
                </a:cubicBezTo>
                <a:cubicBezTo>
                  <a:pt x="296" y="304"/>
                  <a:pt x="297" y="305"/>
                  <a:pt x="299" y="305"/>
                </a:cubicBezTo>
                <a:cubicBezTo>
                  <a:pt x="301" y="305"/>
                  <a:pt x="303" y="304"/>
                  <a:pt x="305" y="303"/>
                </a:cubicBezTo>
                <a:cubicBezTo>
                  <a:pt x="307" y="302"/>
                  <a:pt x="309" y="301"/>
                  <a:pt x="310" y="301"/>
                </a:cubicBezTo>
                <a:cubicBezTo>
                  <a:pt x="311" y="301"/>
                  <a:pt x="312" y="301"/>
                  <a:pt x="312" y="302"/>
                </a:cubicBezTo>
                <a:cubicBezTo>
                  <a:pt x="319" y="305"/>
                  <a:pt x="326" y="305"/>
                  <a:pt x="327" y="319"/>
                </a:cubicBezTo>
                <a:cubicBezTo>
                  <a:pt x="329" y="332"/>
                  <a:pt x="331" y="337"/>
                  <a:pt x="329" y="346"/>
                </a:cubicBezTo>
                <a:cubicBezTo>
                  <a:pt x="327" y="355"/>
                  <a:pt x="340" y="352"/>
                  <a:pt x="341" y="362"/>
                </a:cubicBezTo>
                <a:cubicBezTo>
                  <a:pt x="341" y="372"/>
                  <a:pt x="340" y="383"/>
                  <a:pt x="341" y="386"/>
                </a:cubicBezTo>
                <a:cubicBezTo>
                  <a:pt x="342" y="388"/>
                  <a:pt x="357" y="390"/>
                  <a:pt x="354" y="397"/>
                </a:cubicBezTo>
                <a:cubicBezTo>
                  <a:pt x="350" y="404"/>
                  <a:pt x="351" y="411"/>
                  <a:pt x="354" y="418"/>
                </a:cubicBezTo>
                <a:cubicBezTo>
                  <a:pt x="358" y="424"/>
                  <a:pt x="363" y="426"/>
                  <a:pt x="371" y="435"/>
                </a:cubicBezTo>
                <a:cubicBezTo>
                  <a:pt x="380" y="444"/>
                  <a:pt x="398" y="460"/>
                  <a:pt x="392" y="463"/>
                </a:cubicBezTo>
                <a:cubicBezTo>
                  <a:pt x="391" y="463"/>
                  <a:pt x="389" y="463"/>
                  <a:pt x="388" y="463"/>
                </a:cubicBezTo>
                <a:cubicBezTo>
                  <a:pt x="387" y="463"/>
                  <a:pt x="387" y="463"/>
                  <a:pt x="386" y="463"/>
                </a:cubicBezTo>
                <a:cubicBezTo>
                  <a:pt x="386" y="463"/>
                  <a:pt x="385" y="463"/>
                  <a:pt x="384" y="463"/>
                </a:cubicBezTo>
                <a:cubicBezTo>
                  <a:pt x="381" y="463"/>
                  <a:pt x="378" y="464"/>
                  <a:pt x="375" y="467"/>
                </a:cubicBezTo>
                <a:cubicBezTo>
                  <a:pt x="370" y="474"/>
                  <a:pt x="373" y="477"/>
                  <a:pt x="368" y="495"/>
                </a:cubicBezTo>
                <a:cubicBezTo>
                  <a:pt x="363" y="513"/>
                  <a:pt x="364" y="514"/>
                  <a:pt x="359" y="528"/>
                </a:cubicBezTo>
                <a:cubicBezTo>
                  <a:pt x="354" y="543"/>
                  <a:pt x="350" y="547"/>
                  <a:pt x="348" y="559"/>
                </a:cubicBezTo>
                <a:cubicBezTo>
                  <a:pt x="346" y="571"/>
                  <a:pt x="341" y="579"/>
                  <a:pt x="350" y="590"/>
                </a:cubicBezTo>
                <a:cubicBezTo>
                  <a:pt x="359" y="601"/>
                  <a:pt x="346" y="602"/>
                  <a:pt x="357" y="618"/>
                </a:cubicBezTo>
                <a:cubicBezTo>
                  <a:pt x="369" y="634"/>
                  <a:pt x="375" y="630"/>
                  <a:pt x="381" y="640"/>
                </a:cubicBezTo>
                <a:cubicBezTo>
                  <a:pt x="388" y="650"/>
                  <a:pt x="406" y="647"/>
                  <a:pt x="401" y="660"/>
                </a:cubicBezTo>
                <a:cubicBezTo>
                  <a:pt x="396" y="673"/>
                  <a:pt x="398" y="680"/>
                  <a:pt x="407" y="690"/>
                </a:cubicBezTo>
                <a:cubicBezTo>
                  <a:pt x="417" y="700"/>
                  <a:pt x="418" y="703"/>
                  <a:pt x="414" y="707"/>
                </a:cubicBezTo>
                <a:cubicBezTo>
                  <a:pt x="410" y="711"/>
                  <a:pt x="404" y="715"/>
                  <a:pt x="408" y="717"/>
                </a:cubicBezTo>
                <a:cubicBezTo>
                  <a:pt x="411" y="719"/>
                  <a:pt x="416" y="718"/>
                  <a:pt x="421" y="726"/>
                </a:cubicBezTo>
                <a:cubicBezTo>
                  <a:pt x="426" y="735"/>
                  <a:pt x="426" y="742"/>
                  <a:pt x="429" y="745"/>
                </a:cubicBezTo>
                <a:cubicBezTo>
                  <a:pt x="432" y="748"/>
                  <a:pt x="440" y="754"/>
                  <a:pt x="439" y="758"/>
                </a:cubicBezTo>
                <a:cubicBezTo>
                  <a:pt x="439" y="760"/>
                  <a:pt x="444" y="763"/>
                  <a:pt x="447" y="763"/>
                </a:cubicBezTo>
                <a:cubicBezTo>
                  <a:pt x="449" y="763"/>
                  <a:pt x="450" y="762"/>
                  <a:pt x="450" y="760"/>
                </a:cubicBezTo>
                <a:cubicBezTo>
                  <a:pt x="450" y="755"/>
                  <a:pt x="457" y="761"/>
                  <a:pt x="450" y="745"/>
                </a:cubicBezTo>
                <a:cubicBezTo>
                  <a:pt x="442" y="730"/>
                  <a:pt x="430" y="716"/>
                  <a:pt x="426" y="706"/>
                </a:cubicBezTo>
                <a:cubicBezTo>
                  <a:pt x="423" y="696"/>
                  <a:pt x="418" y="682"/>
                  <a:pt x="420" y="678"/>
                </a:cubicBezTo>
                <a:cubicBezTo>
                  <a:pt x="421" y="675"/>
                  <a:pt x="422" y="667"/>
                  <a:pt x="426" y="667"/>
                </a:cubicBezTo>
                <a:cubicBezTo>
                  <a:pt x="427" y="667"/>
                  <a:pt x="428" y="668"/>
                  <a:pt x="430" y="669"/>
                </a:cubicBezTo>
                <a:cubicBezTo>
                  <a:pt x="437" y="675"/>
                  <a:pt x="431" y="686"/>
                  <a:pt x="438" y="699"/>
                </a:cubicBezTo>
                <a:cubicBezTo>
                  <a:pt x="445" y="712"/>
                  <a:pt x="470" y="740"/>
                  <a:pt x="474" y="745"/>
                </a:cubicBezTo>
                <a:cubicBezTo>
                  <a:pt x="477" y="751"/>
                  <a:pt x="491" y="770"/>
                  <a:pt x="487" y="780"/>
                </a:cubicBezTo>
                <a:cubicBezTo>
                  <a:pt x="483" y="790"/>
                  <a:pt x="480" y="791"/>
                  <a:pt x="487" y="795"/>
                </a:cubicBezTo>
                <a:cubicBezTo>
                  <a:pt x="494" y="799"/>
                  <a:pt x="553" y="830"/>
                  <a:pt x="561" y="830"/>
                </a:cubicBezTo>
                <a:cubicBezTo>
                  <a:pt x="562" y="831"/>
                  <a:pt x="562" y="831"/>
                  <a:pt x="563" y="831"/>
                </a:cubicBezTo>
                <a:cubicBezTo>
                  <a:pt x="566" y="831"/>
                  <a:pt x="570" y="829"/>
                  <a:pt x="575" y="828"/>
                </a:cubicBezTo>
                <a:cubicBezTo>
                  <a:pt x="579" y="827"/>
                  <a:pt x="583" y="826"/>
                  <a:pt x="587" y="826"/>
                </a:cubicBezTo>
                <a:cubicBezTo>
                  <a:pt x="589" y="826"/>
                  <a:pt x="590" y="826"/>
                  <a:pt x="591" y="827"/>
                </a:cubicBezTo>
                <a:cubicBezTo>
                  <a:pt x="598" y="830"/>
                  <a:pt x="610" y="847"/>
                  <a:pt x="617" y="847"/>
                </a:cubicBezTo>
                <a:cubicBezTo>
                  <a:pt x="617" y="847"/>
                  <a:pt x="617" y="847"/>
                  <a:pt x="617" y="847"/>
                </a:cubicBezTo>
                <a:cubicBezTo>
                  <a:pt x="620" y="847"/>
                  <a:pt x="624" y="846"/>
                  <a:pt x="627" y="846"/>
                </a:cubicBezTo>
                <a:cubicBezTo>
                  <a:pt x="631" y="846"/>
                  <a:pt x="635" y="847"/>
                  <a:pt x="634" y="851"/>
                </a:cubicBezTo>
                <a:cubicBezTo>
                  <a:pt x="633" y="857"/>
                  <a:pt x="628" y="865"/>
                  <a:pt x="630" y="865"/>
                </a:cubicBezTo>
                <a:cubicBezTo>
                  <a:pt x="631" y="865"/>
                  <a:pt x="632" y="865"/>
                  <a:pt x="633" y="864"/>
                </a:cubicBezTo>
                <a:cubicBezTo>
                  <a:pt x="639" y="861"/>
                  <a:pt x="643" y="855"/>
                  <a:pt x="647" y="855"/>
                </a:cubicBezTo>
                <a:cubicBezTo>
                  <a:pt x="648" y="855"/>
                  <a:pt x="649" y="856"/>
                  <a:pt x="650" y="856"/>
                </a:cubicBezTo>
                <a:cubicBezTo>
                  <a:pt x="657" y="860"/>
                  <a:pt x="666" y="870"/>
                  <a:pt x="667" y="878"/>
                </a:cubicBezTo>
                <a:cubicBezTo>
                  <a:pt x="668" y="885"/>
                  <a:pt x="673" y="889"/>
                  <a:pt x="677" y="889"/>
                </a:cubicBezTo>
                <a:cubicBezTo>
                  <a:pt x="678" y="889"/>
                  <a:pt x="679" y="889"/>
                  <a:pt x="680" y="888"/>
                </a:cubicBezTo>
                <a:cubicBezTo>
                  <a:pt x="681" y="888"/>
                  <a:pt x="682" y="888"/>
                  <a:pt x="683" y="888"/>
                </a:cubicBezTo>
                <a:cubicBezTo>
                  <a:pt x="688" y="888"/>
                  <a:pt x="693" y="893"/>
                  <a:pt x="694" y="897"/>
                </a:cubicBezTo>
                <a:cubicBezTo>
                  <a:pt x="695" y="901"/>
                  <a:pt x="698" y="905"/>
                  <a:pt x="702" y="905"/>
                </a:cubicBezTo>
                <a:cubicBezTo>
                  <a:pt x="702" y="905"/>
                  <a:pt x="703" y="905"/>
                  <a:pt x="704" y="905"/>
                </a:cubicBezTo>
                <a:cubicBezTo>
                  <a:pt x="705" y="904"/>
                  <a:pt x="706" y="904"/>
                  <a:pt x="707" y="904"/>
                </a:cubicBezTo>
                <a:cubicBezTo>
                  <a:pt x="710" y="904"/>
                  <a:pt x="713" y="906"/>
                  <a:pt x="713" y="909"/>
                </a:cubicBezTo>
                <a:cubicBezTo>
                  <a:pt x="713" y="911"/>
                  <a:pt x="714" y="914"/>
                  <a:pt x="717" y="914"/>
                </a:cubicBezTo>
                <a:cubicBezTo>
                  <a:pt x="718" y="914"/>
                  <a:pt x="719" y="914"/>
                  <a:pt x="720" y="912"/>
                </a:cubicBezTo>
                <a:cubicBezTo>
                  <a:pt x="724" y="907"/>
                  <a:pt x="724" y="902"/>
                  <a:pt x="726" y="902"/>
                </a:cubicBezTo>
                <a:cubicBezTo>
                  <a:pt x="726" y="902"/>
                  <a:pt x="726" y="902"/>
                  <a:pt x="726" y="902"/>
                </a:cubicBezTo>
                <a:cubicBezTo>
                  <a:pt x="726" y="902"/>
                  <a:pt x="726" y="902"/>
                  <a:pt x="727" y="902"/>
                </a:cubicBezTo>
                <a:cubicBezTo>
                  <a:pt x="727" y="902"/>
                  <a:pt x="728" y="902"/>
                  <a:pt x="729" y="902"/>
                </a:cubicBezTo>
                <a:cubicBezTo>
                  <a:pt x="731" y="901"/>
                  <a:pt x="732" y="901"/>
                  <a:pt x="733" y="901"/>
                </a:cubicBezTo>
                <a:cubicBezTo>
                  <a:pt x="735" y="901"/>
                  <a:pt x="737" y="902"/>
                  <a:pt x="737" y="904"/>
                </a:cubicBezTo>
                <a:cubicBezTo>
                  <a:pt x="738" y="910"/>
                  <a:pt x="747" y="920"/>
                  <a:pt x="744" y="930"/>
                </a:cubicBezTo>
                <a:cubicBezTo>
                  <a:pt x="740" y="939"/>
                  <a:pt x="745" y="953"/>
                  <a:pt x="734" y="954"/>
                </a:cubicBezTo>
                <a:cubicBezTo>
                  <a:pt x="722" y="955"/>
                  <a:pt x="719" y="962"/>
                  <a:pt x="723" y="967"/>
                </a:cubicBezTo>
                <a:cubicBezTo>
                  <a:pt x="727" y="971"/>
                  <a:pt x="720" y="968"/>
                  <a:pt x="713" y="973"/>
                </a:cubicBezTo>
                <a:cubicBezTo>
                  <a:pt x="707" y="978"/>
                  <a:pt x="695" y="974"/>
                  <a:pt x="699" y="984"/>
                </a:cubicBezTo>
                <a:cubicBezTo>
                  <a:pt x="702" y="994"/>
                  <a:pt x="697" y="1007"/>
                  <a:pt x="697" y="1007"/>
                </a:cubicBezTo>
                <a:cubicBezTo>
                  <a:pt x="697" y="1007"/>
                  <a:pt x="710" y="1013"/>
                  <a:pt x="702" y="1014"/>
                </a:cubicBezTo>
                <a:cubicBezTo>
                  <a:pt x="693" y="1015"/>
                  <a:pt x="694" y="1017"/>
                  <a:pt x="691" y="1026"/>
                </a:cubicBezTo>
                <a:cubicBezTo>
                  <a:pt x="689" y="1035"/>
                  <a:pt x="689" y="1047"/>
                  <a:pt x="692" y="1047"/>
                </a:cubicBezTo>
                <a:cubicBezTo>
                  <a:pt x="692" y="1047"/>
                  <a:pt x="692" y="1047"/>
                  <a:pt x="692" y="1047"/>
                </a:cubicBezTo>
                <a:cubicBezTo>
                  <a:pt x="692" y="1047"/>
                  <a:pt x="692" y="1047"/>
                  <a:pt x="692" y="1047"/>
                </a:cubicBezTo>
                <a:cubicBezTo>
                  <a:pt x="696" y="1047"/>
                  <a:pt x="712" y="1066"/>
                  <a:pt x="714" y="1078"/>
                </a:cubicBezTo>
                <a:cubicBezTo>
                  <a:pt x="716" y="1090"/>
                  <a:pt x="723" y="1106"/>
                  <a:pt x="725" y="1118"/>
                </a:cubicBezTo>
                <a:cubicBezTo>
                  <a:pt x="727" y="1130"/>
                  <a:pt x="743" y="1134"/>
                  <a:pt x="749" y="1137"/>
                </a:cubicBezTo>
                <a:cubicBezTo>
                  <a:pt x="755" y="1141"/>
                  <a:pt x="770" y="1145"/>
                  <a:pt x="771" y="1152"/>
                </a:cubicBezTo>
                <a:cubicBezTo>
                  <a:pt x="773" y="1159"/>
                  <a:pt x="780" y="1151"/>
                  <a:pt x="778" y="1168"/>
                </a:cubicBezTo>
                <a:cubicBezTo>
                  <a:pt x="777" y="1185"/>
                  <a:pt x="771" y="1212"/>
                  <a:pt x="765" y="1224"/>
                </a:cubicBezTo>
                <a:cubicBezTo>
                  <a:pt x="759" y="1237"/>
                  <a:pt x="759" y="1240"/>
                  <a:pt x="754" y="1259"/>
                </a:cubicBezTo>
                <a:cubicBezTo>
                  <a:pt x="749" y="1278"/>
                  <a:pt x="751" y="1283"/>
                  <a:pt x="748" y="1290"/>
                </a:cubicBezTo>
                <a:cubicBezTo>
                  <a:pt x="745" y="1297"/>
                  <a:pt x="738" y="1326"/>
                  <a:pt x="729" y="1337"/>
                </a:cubicBezTo>
                <a:cubicBezTo>
                  <a:pt x="719" y="1348"/>
                  <a:pt x="710" y="1350"/>
                  <a:pt x="709" y="1366"/>
                </a:cubicBezTo>
                <a:cubicBezTo>
                  <a:pt x="707" y="1383"/>
                  <a:pt x="700" y="1392"/>
                  <a:pt x="697" y="1404"/>
                </a:cubicBezTo>
                <a:cubicBezTo>
                  <a:pt x="694" y="1415"/>
                  <a:pt x="687" y="1430"/>
                  <a:pt x="688" y="1436"/>
                </a:cubicBezTo>
                <a:cubicBezTo>
                  <a:pt x="688" y="1437"/>
                  <a:pt x="688" y="1438"/>
                  <a:pt x="689" y="1438"/>
                </a:cubicBezTo>
                <a:cubicBezTo>
                  <a:pt x="692" y="1438"/>
                  <a:pt x="696" y="1434"/>
                  <a:pt x="696" y="1434"/>
                </a:cubicBezTo>
                <a:cubicBezTo>
                  <a:pt x="696" y="1434"/>
                  <a:pt x="706" y="1415"/>
                  <a:pt x="709" y="1415"/>
                </a:cubicBezTo>
                <a:cubicBezTo>
                  <a:pt x="709" y="1415"/>
                  <a:pt x="709" y="1415"/>
                  <a:pt x="709" y="1415"/>
                </a:cubicBezTo>
                <a:cubicBezTo>
                  <a:pt x="709" y="1415"/>
                  <a:pt x="709" y="1415"/>
                  <a:pt x="709" y="1415"/>
                </a:cubicBezTo>
                <a:cubicBezTo>
                  <a:pt x="710" y="1415"/>
                  <a:pt x="710" y="1415"/>
                  <a:pt x="710" y="1415"/>
                </a:cubicBezTo>
                <a:cubicBezTo>
                  <a:pt x="711" y="1415"/>
                  <a:pt x="711" y="1415"/>
                  <a:pt x="711" y="1415"/>
                </a:cubicBezTo>
                <a:cubicBezTo>
                  <a:pt x="712" y="1415"/>
                  <a:pt x="711" y="1416"/>
                  <a:pt x="711" y="1422"/>
                </a:cubicBezTo>
                <a:cubicBezTo>
                  <a:pt x="711" y="1433"/>
                  <a:pt x="702" y="1446"/>
                  <a:pt x="697" y="1451"/>
                </a:cubicBezTo>
                <a:cubicBezTo>
                  <a:pt x="691" y="1455"/>
                  <a:pt x="691" y="1455"/>
                  <a:pt x="681" y="1462"/>
                </a:cubicBezTo>
                <a:cubicBezTo>
                  <a:pt x="671" y="1469"/>
                  <a:pt x="671" y="1476"/>
                  <a:pt x="671" y="1478"/>
                </a:cubicBezTo>
                <a:cubicBezTo>
                  <a:pt x="671" y="1480"/>
                  <a:pt x="679" y="1483"/>
                  <a:pt x="675" y="1485"/>
                </a:cubicBezTo>
                <a:cubicBezTo>
                  <a:pt x="671" y="1487"/>
                  <a:pt x="673" y="1489"/>
                  <a:pt x="669" y="1492"/>
                </a:cubicBezTo>
                <a:cubicBezTo>
                  <a:pt x="666" y="1494"/>
                  <a:pt x="659" y="1497"/>
                  <a:pt x="662" y="1501"/>
                </a:cubicBezTo>
                <a:cubicBezTo>
                  <a:pt x="666" y="1506"/>
                  <a:pt x="658" y="1516"/>
                  <a:pt x="659" y="1523"/>
                </a:cubicBezTo>
                <a:cubicBezTo>
                  <a:pt x="660" y="1530"/>
                  <a:pt x="665" y="1541"/>
                  <a:pt x="665" y="1541"/>
                </a:cubicBezTo>
                <a:cubicBezTo>
                  <a:pt x="665" y="1541"/>
                  <a:pt x="673" y="1562"/>
                  <a:pt x="677" y="1566"/>
                </a:cubicBezTo>
                <a:cubicBezTo>
                  <a:pt x="681" y="1569"/>
                  <a:pt x="690" y="1571"/>
                  <a:pt x="689" y="1575"/>
                </a:cubicBezTo>
                <a:cubicBezTo>
                  <a:pt x="688" y="1580"/>
                  <a:pt x="697" y="1577"/>
                  <a:pt x="706" y="1581"/>
                </a:cubicBezTo>
                <a:cubicBezTo>
                  <a:pt x="714" y="1585"/>
                  <a:pt x="710" y="1597"/>
                  <a:pt x="721" y="1597"/>
                </a:cubicBezTo>
                <a:cubicBezTo>
                  <a:pt x="723" y="1597"/>
                  <a:pt x="724" y="1597"/>
                  <a:pt x="726" y="1596"/>
                </a:cubicBezTo>
                <a:cubicBezTo>
                  <a:pt x="737" y="1594"/>
                  <a:pt x="748" y="1594"/>
                  <a:pt x="753" y="1594"/>
                </a:cubicBezTo>
                <a:cubicBezTo>
                  <a:pt x="756" y="1594"/>
                  <a:pt x="758" y="1594"/>
                  <a:pt x="758" y="1594"/>
                </a:cubicBezTo>
                <a:cubicBezTo>
                  <a:pt x="758" y="1594"/>
                  <a:pt x="760" y="1596"/>
                  <a:pt x="766" y="1597"/>
                </a:cubicBezTo>
                <a:cubicBezTo>
                  <a:pt x="767" y="1597"/>
                  <a:pt x="767" y="1597"/>
                  <a:pt x="768" y="1597"/>
                </a:cubicBezTo>
                <a:cubicBezTo>
                  <a:pt x="776" y="1597"/>
                  <a:pt x="789" y="1594"/>
                  <a:pt x="789" y="1594"/>
                </a:cubicBezTo>
                <a:cubicBezTo>
                  <a:pt x="791" y="1591"/>
                  <a:pt x="791" y="1591"/>
                  <a:pt x="791" y="1591"/>
                </a:cubicBezTo>
                <a:cubicBezTo>
                  <a:pt x="791" y="1591"/>
                  <a:pt x="794" y="1593"/>
                  <a:pt x="797" y="1593"/>
                </a:cubicBezTo>
                <a:cubicBezTo>
                  <a:pt x="798" y="1593"/>
                  <a:pt x="799" y="1593"/>
                  <a:pt x="799" y="1591"/>
                </a:cubicBezTo>
                <a:cubicBezTo>
                  <a:pt x="800" y="1587"/>
                  <a:pt x="799" y="1582"/>
                  <a:pt x="795" y="1581"/>
                </a:cubicBezTo>
                <a:cubicBezTo>
                  <a:pt x="791" y="1580"/>
                  <a:pt x="782" y="1578"/>
                  <a:pt x="771" y="1571"/>
                </a:cubicBezTo>
                <a:cubicBezTo>
                  <a:pt x="760" y="1563"/>
                  <a:pt x="740" y="1562"/>
                  <a:pt x="743" y="1554"/>
                </a:cubicBezTo>
                <a:cubicBezTo>
                  <a:pt x="745" y="1547"/>
                  <a:pt x="735" y="1538"/>
                  <a:pt x="737" y="1527"/>
                </a:cubicBezTo>
                <a:cubicBezTo>
                  <a:pt x="739" y="1516"/>
                  <a:pt x="738" y="1516"/>
                  <a:pt x="747" y="1514"/>
                </a:cubicBezTo>
                <a:cubicBezTo>
                  <a:pt x="755" y="1513"/>
                  <a:pt x="757" y="1503"/>
                  <a:pt x="761" y="1501"/>
                </a:cubicBezTo>
                <a:cubicBezTo>
                  <a:pt x="765" y="1498"/>
                  <a:pt x="783" y="1489"/>
                  <a:pt x="783" y="1487"/>
                </a:cubicBezTo>
                <a:cubicBezTo>
                  <a:pt x="783" y="1484"/>
                  <a:pt x="783" y="1479"/>
                  <a:pt x="779" y="1478"/>
                </a:cubicBezTo>
                <a:cubicBezTo>
                  <a:pt x="775" y="1478"/>
                  <a:pt x="767" y="1476"/>
                  <a:pt x="766" y="1473"/>
                </a:cubicBezTo>
                <a:cubicBezTo>
                  <a:pt x="765" y="1471"/>
                  <a:pt x="770" y="1461"/>
                  <a:pt x="773" y="1459"/>
                </a:cubicBezTo>
                <a:cubicBezTo>
                  <a:pt x="775" y="1457"/>
                  <a:pt x="784" y="1457"/>
                  <a:pt x="789" y="1457"/>
                </a:cubicBezTo>
                <a:cubicBezTo>
                  <a:pt x="791" y="1457"/>
                  <a:pt x="792" y="1457"/>
                  <a:pt x="792" y="1457"/>
                </a:cubicBezTo>
                <a:cubicBezTo>
                  <a:pt x="792" y="1457"/>
                  <a:pt x="792" y="1438"/>
                  <a:pt x="795" y="1437"/>
                </a:cubicBezTo>
                <a:cubicBezTo>
                  <a:pt x="797" y="1436"/>
                  <a:pt x="810" y="1428"/>
                  <a:pt x="812" y="1427"/>
                </a:cubicBezTo>
                <a:cubicBezTo>
                  <a:pt x="815" y="1427"/>
                  <a:pt x="816" y="1419"/>
                  <a:pt x="810" y="1418"/>
                </a:cubicBezTo>
                <a:cubicBezTo>
                  <a:pt x="805" y="1418"/>
                  <a:pt x="796" y="1411"/>
                  <a:pt x="800" y="1407"/>
                </a:cubicBezTo>
                <a:cubicBezTo>
                  <a:pt x="802" y="1405"/>
                  <a:pt x="808" y="1404"/>
                  <a:pt x="815" y="1404"/>
                </a:cubicBezTo>
                <a:cubicBezTo>
                  <a:pt x="816" y="1404"/>
                  <a:pt x="818" y="1404"/>
                  <a:pt x="819" y="1404"/>
                </a:cubicBezTo>
                <a:cubicBezTo>
                  <a:pt x="821" y="1404"/>
                  <a:pt x="822" y="1404"/>
                  <a:pt x="823" y="1404"/>
                </a:cubicBezTo>
                <a:cubicBezTo>
                  <a:pt x="828" y="1404"/>
                  <a:pt x="832" y="1404"/>
                  <a:pt x="833" y="1403"/>
                </a:cubicBezTo>
                <a:cubicBezTo>
                  <a:pt x="835" y="1400"/>
                  <a:pt x="840" y="1385"/>
                  <a:pt x="853" y="1382"/>
                </a:cubicBezTo>
                <a:cubicBezTo>
                  <a:pt x="866" y="1379"/>
                  <a:pt x="924" y="1353"/>
                  <a:pt x="904" y="1338"/>
                </a:cubicBezTo>
                <a:cubicBezTo>
                  <a:pt x="894" y="1329"/>
                  <a:pt x="895" y="1327"/>
                  <a:pt x="898" y="1327"/>
                </a:cubicBezTo>
                <a:cubicBezTo>
                  <a:pt x="901" y="1327"/>
                  <a:pt x="904" y="1328"/>
                  <a:pt x="904" y="1328"/>
                </a:cubicBezTo>
                <a:cubicBezTo>
                  <a:pt x="904" y="1328"/>
                  <a:pt x="915" y="1335"/>
                  <a:pt x="925" y="1335"/>
                </a:cubicBezTo>
                <a:cubicBezTo>
                  <a:pt x="928" y="1335"/>
                  <a:pt x="931" y="1334"/>
                  <a:pt x="934" y="1332"/>
                </a:cubicBezTo>
                <a:cubicBezTo>
                  <a:pt x="945" y="1326"/>
                  <a:pt x="988" y="1286"/>
                  <a:pt x="990" y="1277"/>
                </a:cubicBezTo>
                <a:cubicBezTo>
                  <a:pt x="992" y="1268"/>
                  <a:pt x="998" y="1267"/>
                  <a:pt x="1004" y="1267"/>
                </a:cubicBezTo>
                <a:cubicBezTo>
                  <a:pt x="1009" y="1266"/>
                  <a:pt x="1017" y="1263"/>
                  <a:pt x="1017" y="1257"/>
                </a:cubicBezTo>
                <a:cubicBezTo>
                  <a:pt x="1016" y="1251"/>
                  <a:pt x="1012" y="1237"/>
                  <a:pt x="1018" y="1232"/>
                </a:cubicBezTo>
                <a:cubicBezTo>
                  <a:pt x="1024" y="1228"/>
                  <a:pt x="1060" y="1205"/>
                  <a:pt x="1075" y="1205"/>
                </a:cubicBezTo>
                <a:cubicBezTo>
                  <a:pt x="1090" y="1205"/>
                  <a:pt x="1100" y="1203"/>
                  <a:pt x="1115" y="1177"/>
                </a:cubicBezTo>
                <a:cubicBezTo>
                  <a:pt x="1130" y="1151"/>
                  <a:pt x="1124" y="1152"/>
                  <a:pt x="1130" y="1150"/>
                </a:cubicBezTo>
                <a:cubicBezTo>
                  <a:pt x="1135" y="1148"/>
                  <a:pt x="1136" y="1106"/>
                  <a:pt x="1136" y="1106"/>
                </a:cubicBezTo>
                <a:cubicBezTo>
                  <a:pt x="1136" y="1106"/>
                  <a:pt x="1142" y="1102"/>
                  <a:pt x="1146" y="1102"/>
                </a:cubicBezTo>
                <a:cubicBezTo>
                  <a:pt x="1150" y="1102"/>
                  <a:pt x="1161" y="1086"/>
                  <a:pt x="1161" y="1086"/>
                </a:cubicBezTo>
                <a:cubicBezTo>
                  <a:pt x="1174" y="1079"/>
                  <a:pt x="1174" y="1079"/>
                  <a:pt x="1174" y="1079"/>
                </a:cubicBezTo>
                <a:cubicBezTo>
                  <a:pt x="1174" y="1079"/>
                  <a:pt x="1178" y="1070"/>
                  <a:pt x="1182" y="1068"/>
                </a:cubicBezTo>
                <a:cubicBezTo>
                  <a:pt x="1186" y="1065"/>
                  <a:pt x="1192" y="1036"/>
                  <a:pt x="1187" y="1032"/>
                </a:cubicBezTo>
                <a:cubicBezTo>
                  <a:pt x="1181" y="1027"/>
                  <a:pt x="1169" y="1029"/>
                  <a:pt x="1163" y="1025"/>
                </a:cubicBezTo>
                <a:cubicBezTo>
                  <a:pt x="1157" y="1020"/>
                  <a:pt x="1133" y="1006"/>
                  <a:pt x="1127" y="1006"/>
                </a:cubicBezTo>
                <a:cubicBezTo>
                  <a:pt x="1127" y="1006"/>
                  <a:pt x="1127" y="1006"/>
                  <a:pt x="1127" y="1006"/>
                </a:cubicBezTo>
                <a:cubicBezTo>
                  <a:pt x="1124" y="1006"/>
                  <a:pt x="1118" y="1007"/>
                  <a:pt x="1112" y="1007"/>
                </a:cubicBezTo>
                <a:cubicBezTo>
                  <a:pt x="1105" y="1007"/>
                  <a:pt x="1097" y="1006"/>
                  <a:pt x="1093" y="1004"/>
                </a:cubicBezTo>
                <a:cubicBezTo>
                  <a:pt x="1086" y="1001"/>
                  <a:pt x="1094" y="992"/>
                  <a:pt x="1086" y="992"/>
                </a:cubicBezTo>
                <a:cubicBezTo>
                  <a:pt x="1077" y="991"/>
                  <a:pt x="1060" y="987"/>
                  <a:pt x="1055" y="986"/>
                </a:cubicBezTo>
                <a:cubicBezTo>
                  <a:pt x="1054" y="986"/>
                  <a:pt x="1054" y="986"/>
                  <a:pt x="1054" y="986"/>
                </a:cubicBezTo>
                <a:cubicBezTo>
                  <a:pt x="1048" y="986"/>
                  <a:pt x="1040" y="992"/>
                  <a:pt x="1039" y="993"/>
                </a:cubicBezTo>
                <a:cubicBezTo>
                  <a:pt x="1039" y="993"/>
                  <a:pt x="1038" y="993"/>
                  <a:pt x="1038" y="993"/>
                </a:cubicBezTo>
                <a:cubicBezTo>
                  <a:pt x="1038" y="993"/>
                  <a:pt x="1052" y="986"/>
                  <a:pt x="1040" y="982"/>
                </a:cubicBezTo>
                <a:cubicBezTo>
                  <a:pt x="1028" y="978"/>
                  <a:pt x="1031" y="973"/>
                  <a:pt x="1033" y="972"/>
                </a:cubicBezTo>
                <a:cubicBezTo>
                  <a:pt x="1035" y="971"/>
                  <a:pt x="1043" y="963"/>
                  <a:pt x="1035" y="958"/>
                </a:cubicBezTo>
                <a:cubicBezTo>
                  <a:pt x="1027" y="954"/>
                  <a:pt x="1019" y="949"/>
                  <a:pt x="1021" y="944"/>
                </a:cubicBezTo>
                <a:cubicBezTo>
                  <a:pt x="1022" y="939"/>
                  <a:pt x="1007" y="928"/>
                  <a:pt x="1004" y="928"/>
                </a:cubicBezTo>
                <a:cubicBezTo>
                  <a:pt x="1002" y="928"/>
                  <a:pt x="993" y="925"/>
                  <a:pt x="984" y="925"/>
                </a:cubicBezTo>
                <a:cubicBezTo>
                  <a:pt x="984" y="925"/>
                  <a:pt x="983" y="925"/>
                  <a:pt x="983" y="925"/>
                </a:cubicBezTo>
                <a:cubicBezTo>
                  <a:pt x="982" y="925"/>
                  <a:pt x="981" y="925"/>
                  <a:pt x="981" y="925"/>
                </a:cubicBezTo>
                <a:cubicBezTo>
                  <a:pt x="971" y="925"/>
                  <a:pt x="958" y="922"/>
                  <a:pt x="958" y="918"/>
                </a:cubicBezTo>
                <a:cubicBezTo>
                  <a:pt x="959" y="914"/>
                  <a:pt x="950" y="905"/>
                  <a:pt x="946" y="904"/>
                </a:cubicBezTo>
                <a:cubicBezTo>
                  <a:pt x="941" y="903"/>
                  <a:pt x="937" y="902"/>
                  <a:pt x="932" y="896"/>
                </a:cubicBezTo>
                <a:cubicBezTo>
                  <a:pt x="928" y="890"/>
                  <a:pt x="928" y="887"/>
                  <a:pt x="922" y="886"/>
                </a:cubicBezTo>
                <a:cubicBezTo>
                  <a:pt x="916" y="886"/>
                  <a:pt x="912" y="884"/>
                  <a:pt x="911" y="880"/>
                </a:cubicBezTo>
                <a:cubicBezTo>
                  <a:pt x="911" y="877"/>
                  <a:pt x="909" y="875"/>
                  <a:pt x="905" y="875"/>
                </a:cubicBezTo>
                <a:cubicBezTo>
                  <a:pt x="902" y="875"/>
                  <a:pt x="899" y="876"/>
                  <a:pt x="895" y="878"/>
                </a:cubicBezTo>
                <a:cubicBezTo>
                  <a:pt x="890" y="882"/>
                  <a:pt x="885" y="883"/>
                  <a:pt x="882" y="883"/>
                </a:cubicBezTo>
                <a:cubicBezTo>
                  <a:pt x="880" y="883"/>
                  <a:pt x="878" y="883"/>
                  <a:pt x="877" y="881"/>
                </a:cubicBezTo>
                <a:cubicBezTo>
                  <a:pt x="874" y="878"/>
                  <a:pt x="873" y="877"/>
                  <a:pt x="865" y="877"/>
                </a:cubicBezTo>
                <a:cubicBezTo>
                  <a:pt x="864" y="877"/>
                  <a:pt x="863" y="877"/>
                  <a:pt x="861" y="877"/>
                </a:cubicBezTo>
                <a:cubicBezTo>
                  <a:pt x="859" y="877"/>
                  <a:pt x="858" y="877"/>
                  <a:pt x="856" y="877"/>
                </a:cubicBezTo>
                <a:cubicBezTo>
                  <a:pt x="847" y="877"/>
                  <a:pt x="843" y="876"/>
                  <a:pt x="846" y="870"/>
                </a:cubicBezTo>
                <a:cubicBezTo>
                  <a:pt x="848" y="866"/>
                  <a:pt x="845" y="863"/>
                  <a:pt x="840" y="863"/>
                </a:cubicBezTo>
                <a:cubicBezTo>
                  <a:pt x="837" y="863"/>
                  <a:pt x="834" y="864"/>
                  <a:pt x="832" y="866"/>
                </a:cubicBezTo>
                <a:cubicBezTo>
                  <a:pt x="825" y="871"/>
                  <a:pt x="822" y="875"/>
                  <a:pt x="817" y="875"/>
                </a:cubicBezTo>
                <a:cubicBezTo>
                  <a:pt x="817" y="875"/>
                  <a:pt x="817" y="875"/>
                  <a:pt x="817" y="875"/>
                </a:cubicBezTo>
                <a:cubicBezTo>
                  <a:pt x="812" y="875"/>
                  <a:pt x="828" y="870"/>
                  <a:pt x="824" y="864"/>
                </a:cubicBezTo>
                <a:cubicBezTo>
                  <a:pt x="823" y="861"/>
                  <a:pt x="822" y="860"/>
                  <a:pt x="821" y="860"/>
                </a:cubicBezTo>
                <a:cubicBezTo>
                  <a:pt x="819" y="860"/>
                  <a:pt x="816" y="862"/>
                  <a:pt x="809" y="865"/>
                </a:cubicBezTo>
                <a:cubicBezTo>
                  <a:pt x="797" y="871"/>
                  <a:pt x="792" y="874"/>
                  <a:pt x="782" y="874"/>
                </a:cubicBezTo>
                <a:cubicBezTo>
                  <a:pt x="772" y="874"/>
                  <a:pt x="776" y="878"/>
                  <a:pt x="770" y="886"/>
                </a:cubicBezTo>
                <a:cubicBezTo>
                  <a:pt x="766" y="893"/>
                  <a:pt x="760" y="905"/>
                  <a:pt x="755" y="905"/>
                </a:cubicBezTo>
                <a:cubicBezTo>
                  <a:pt x="754" y="905"/>
                  <a:pt x="754" y="904"/>
                  <a:pt x="753" y="904"/>
                </a:cubicBezTo>
                <a:cubicBezTo>
                  <a:pt x="748" y="900"/>
                  <a:pt x="744" y="888"/>
                  <a:pt x="737" y="888"/>
                </a:cubicBezTo>
                <a:cubicBezTo>
                  <a:pt x="736" y="888"/>
                  <a:pt x="735" y="888"/>
                  <a:pt x="734" y="888"/>
                </a:cubicBezTo>
                <a:cubicBezTo>
                  <a:pt x="727" y="891"/>
                  <a:pt x="725" y="898"/>
                  <a:pt x="721" y="898"/>
                </a:cubicBezTo>
                <a:cubicBezTo>
                  <a:pt x="720" y="898"/>
                  <a:pt x="719" y="898"/>
                  <a:pt x="718" y="897"/>
                </a:cubicBezTo>
                <a:cubicBezTo>
                  <a:pt x="712" y="892"/>
                  <a:pt x="704" y="889"/>
                  <a:pt x="703" y="885"/>
                </a:cubicBezTo>
                <a:cubicBezTo>
                  <a:pt x="703" y="881"/>
                  <a:pt x="699" y="878"/>
                  <a:pt x="699" y="878"/>
                </a:cubicBezTo>
                <a:cubicBezTo>
                  <a:pt x="699" y="878"/>
                  <a:pt x="694" y="877"/>
                  <a:pt x="700" y="856"/>
                </a:cubicBezTo>
                <a:cubicBezTo>
                  <a:pt x="706" y="835"/>
                  <a:pt x="708" y="828"/>
                  <a:pt x="687" y="828"/>
                </a:cubicBezTo>
                <a:cubicBezTo>
                  <a:pt x="687" y="828"/>
                  <a:pt x="686" y="828"/>
                  <a:pt x="685" y="828"/>
                </a:cubicBezTo>
                <a:cubicBezTo>
                  <a:pt x="673" y="829"/>
                  <a:pt x="664" y="830"/>
                  <a:pt x="659" y="830"/>
                </a:cubicBezTo>
                <a:cubicBezTo>
                  <a:pt x="655" y="830"/>
                  <a:pt x="654" y="829"/>
                  <a:pt x="655" y="826"/>
                </a:cubicBezTo>
                <a:cubicBezTo>
                  <a:pt x="656" y="820"/>
                  <a:pt x="662" y="821"/>
                  <a:pt x="663" y="813"/>
                </a:cubicBezTo>
                <a:cubicBezTo>
                  <a:pt x="664" y="806"/>
                  <a:pt x="671" y="794"/>
                  <a:pt x="674" y="789"/>
                </a:cubicBezTo>
                <a:cubicBezTo>
                  <a:pt x="677" y="784"/>
                  <a:pt x="684" y="773"/>
                  <a:pt x="679" y="773"/>
                </a:cubicBezTo>
                <a:cubicBezTo>
                  <a:pt x="679" y="773"/>
                  <a:pt x="679" y="773"/>
                  <a:pt x="678" y="773"/>
                </a:cubicBezTo>
                <a:cubicBezTo>
                  <a:pt x="678" y="773"/>
                  <a:pt x="678" y="773"/>
                  <a:pt x="677" y="773"/>
                </a:cubicBezTo>
                <a:cubicBezTo>
                  <a:pt x="676" y="773"/>
                  <a:pt x="673" y="773"/>
                  <a:pt x="671" y="773"/>
                </a:cubicBezTo>
                <a:cubicBezTo>
                  <a:pt x="668" y="773"/>
                  <a:pt x="665" y="773"/>
                  <a:pt x="662" y="773"/>
                </a:cubicBezTo>
                <a:cubicBezTo>
                  <a:pt x="656" y="773"/>
                  <a:pt x="649" y="774"/>
                  <a:pt x="645" y="777"/>
                </a:cubicBezTo>
                <a:cubicBezTo>
                  <a:pt x="637" y="785"/>
                  <a:pt x="628" y="801"/>
                  <a:pt x="622" y="802"/>
                </a:cubicBezTo>
                <a:cubicBezTo>
                  <a:pt x="618" y="803"/>
                  <a:pt x="608" y="805"/>
                  <a:pt x="600" y="805"/>
                </a:cubicBezTo>
                <a:cubicBezTo>
                  <a:pt x="595" y="805"/>
                  <a:pt x="591" y="804"/>
                  <a:pt x="589" y="802"/>
                </a:cubicBezTo>
                <a:cubicBezTo>
                  <a:pt x="586" y="796"/>
                  <a:pt x="571" y="795"/>
                  <a:pt x="572" y="776"/>
                </a:cubicBezTo>
                <a:cubicBezTo>
                  <a:pt x="573" y="756"/>
                  <a:pt x="572" y="746"/>
                  <a:pt x="579" y="741"/>
                </a:cubicBezTo>
                <a:cubicBezTo>
                  <a:pt x="585" y="736"/>
                  <a:pt x="584" y="737"/>
                  <a:pt x="585" y="728"/>
                </a:cubicBezTo>
                <a:cubicBezTo>
                  <a:pt x="586" y="718"/>
                  <a:pt x="593" y="705"/>
                  <a:pt x="603" y="702"/>
                </a:cubicBezTo>
                <a:cubicBezTo>
                  <a:pt x="612" y="700"/>
                  <a:pt x="622" y="688"/>
                  <a:pt x="628" y="688"/>
                </a:cubicBezTo>
                <a:cubicBezTo>
                  <a:pt x="628" y="688"/>
                  <a:pt x="628" y="688"/>
                  <a:pt x="628" y="688"/>
                </a:cubicBezTo>
                <a:cubicBezTo>
                  <a:pt x="631" y="688"/>
                  <a:pt x="637" y="691"/>
                  <a:pt x="643" y="693"/>
                </a:cubicBezTo>
                <a:cubicBezTo>
                  <a:pt x="650" y="696"/>
                  <a:pt x="656" y="699"/>
                  <a:pt x="660" y="699"/>
                </a:cubicBezTo>
                <a:cubicBezTo>
                  <a:pt x="661" y="699"/>
                  <a:pt x="662" y="699"/>
                  <a:pt x="663" y="698"/>
                </a:cubicBezTo>
                <a:cubicBezTo>
                  <a:pt x="668" y="694"/>
                  <a:pt x="670" y="685"/>
                  <a:pt x="680" y="685"/>
                </a:cubicBezTo>
                <a:cubicBezTo>
                  <a:pt x="681" y="685"/>
                  <a:pt x="682" y="685"/>
                  <a:pt x="684" y="686"/>
                </a:cubicBezTo>
                <a:cubicBezTo>
                  <a:pt x="688" y="686"/>
                  <a:pt x="694" y="686"/>
                  <a:pt x="700" y="686"/>
                </a:cubicBezTo>
                <a:cubicBezTo>
                  <a:pt x="701" y="686"/>
                  <a:pt x="701" y="686"/>
                  <a:pt x="702" y="686"/>
                </a:cubicBezTo>
                <a:cubicBezTo>
                  <a:pt x="702" y="686"/>
                  <a:pt x="703" y="686"/>
                  <a:pt x="703" y="686"/>
                </a:cubicBezTo>
                <a:cubicBezTo>
                  <a:pt x="714" y="686"/>
                  <a:pt x="725" y="687"/>
                  <a:pt x="728" y="691"/>
                </a:cubicBezTo>
                <a:cubicBezTo>
                  <a:pt x="733" y="698"/>
                  <a:pt x="743" y="717"/>
                  <a:pt x="742" y="726"/>
                </a:cubicBezTo>
                <a:cubicBezTo>
                  <a:pt x="740" y="733"/>
                  <a:pt x="743" y="739"/>
                  <a:pt x="747" y="739"/>
                </a:cubicBezTo>
                <a:cubicBezTo>
                  <a:pt x="748" y="739"/>
                  <a:pt x="748" y="738"/>
                  <a:pt x="749" y="738"/>
                </a:cubicBezTo>
                <a:cubicBezTo>
                  <a:pt x="754" y="737"/>
                  <a:pt x="758" y="726"/>
                  <a:pt x="757" y="721"/>
                </a:cubicBezTo>
                <a:cubicBezTo>
                  <a:pt x="756" y="716"/>
                  <a:pt x="756" y="696"/>
                  <a:pt x="756" y="688"/>
                </a:cubicBezTo>
                <a:cubicBezTo>
                  <a:pt x="755" y="679"/>
                  <a:pt x="747" y="673"/>
                  <a:pt x="760" y="665"/>
                </a:cubicBezTo>
                <a:cubicBezTo>
                  <a:pt x="774" y="657"/>
                  <a:pt x="817" y="632"/>
                  <a:pt x="817" y="622"/>
                </a:cubicBezTo>
                <a:cubicBezTo>
                  <a:pt x="817" y="612"/>
                  <a:pt x="813" y="602"/>
                  <a:pt x="816" y="599"/>
                </a:cubicBezTo>
                <a:cubicBezTo>
                  <a:pt x="816" y="598"/>
                  <a:pt x="817" y="598"/>
                  <a:pt x="817" y="598"/>
                </a:cubicBezTo>
                <a:cubicBezTo>
                  <a:pt x="818" y="598"/>
                  <a:pt x="819" y="599"/>
                  <a:pt x="819" y="601"/>
                </a:cubicBezTo>
                <a:cubicBezTo>
                  <a:pt x="820" y="602"/>
                  <a:pt x="821" y="603"/>
                  <a:pt x="823" y="603"/>
                </a:cubicBezTo>
                <a:cubicBezTo>
                  <a:pt x="823" y="603"/>
                  <a:pt x="824" y="603"/>
                  <a:pt x="824" y="603"/>
                </a:cubicBezTo>
                <a:cubicBezTo>
                  <a:pt x="830" y="600"/>
                  <a:pt x="836" y="581"/>
                  <a:pt x="841" y="578"/>
                </a:cubicBezTo>
                <a:cubicBezTo>
                  <a:pt x="846" y="575"/>
                  <a:pt x="850" y="566"/>
                  <a:pt x="852" y="562"/>
                </a:cubicBezTo>
                <a:cubicBezTo>
                  <a:pt x="854" y="558"/>
                  <a:pt x="859" y="556"/>
                  <a:pt x="863" y="556"/>
                </a:cubicBezTo>
                <a:cubicBezTo>
                  <a:pt x="864" y="556"/>
                  <a:pt x="865" y="557"/>
                  <a:pt x="866" y="557"/>
                </a:cubicBezTo>
                <a:cubicBezTo>
                  <a:pt x="868" y="557"/>
                  <a:pt x="869" y="558"/>
                  <a:pt x="871" y="558"/>
                </a:cubicBezTo>
                <a:cubicBezTo>
                  <a:pt x="875" y="558"/>
                  <a:pt x="880" y="556"/>
                  <a:pt x="881" y="553"/>
                </a:cubicBezTo>
                <a:cubicBezTo>
                  <a:pt x="883" y="549"/>
                  <a:pt x="880" y="541"/>
                  <a:pt x="881" y="538"/>
                </a:cubicBezTo>
                <a:cubicBezTo>
                  <a:pt x="882" y="534"/>
                  <a:pt x="897" y="526"/>
                  <a:pt x="903" y="520"/>
                </a:cubicBezTo>
                <a:cubicBezTo>
                  <a:pt x="908" y="515"/>
                  <a:pt x="914" y="514"/>
                  <a:pt x="917" y="514"/>
                </a:cubicBezTo>
                <a:cubicBezTo>
                  <a:pt x="919" y="514"/>
                  <a:pt x="920" y="514"/>
                  <a:pt x="920" y="514"/>
                </a:cubicBezTo>
                <a:cubicBezTo>
                  <a:pt x="921" y="514"/>
                  <a:pt x="921" y="514"/>
                  <a:pt x="921" y="514"/>
                </a:cubicBezTo>
                <a:cubicBezTo>
                  <a:pt x="922" y="514"/>
                  <a:pt x="924" y="513"/>
                  <a:pt x="925" y="512"/>
                </a:cubicBezTo>
                <a:cubicBezTo>
                  <a:pt x="926" y="511"/>
                  <a:pt x="928" y="510"/>
                  <a:pt x="929" y="510"/>
                </a:cubicBezTo>
                <a:cubicBezTo>
                  <a:pt x="929" y="510"/>
                  <a:pt x="930" y="511"/>
                  <a:pt x="929" y="513"/>
                </a:cubicBezTo>
                <a:cubicBezTo>
                  <a:pt x="928" y="520"/>
                  <a:pt x="929" y="529"/>
                  <a:pt x="933" y="529"/>
                </a:cubicBezTo>
                <a:cubicBezTo>
                  <a:pt x="934" y="529"/>
                  <a:pt x="935" y="528"/>
                  <a:pt x="936" y="527"/>
                </a:cubicBezTo>
                <a:cubicBezTo>
                  <a:pt x="943" y="519"/>
                  <a:pt x="966" y="513"/>
                  <a:pt x="969" y="512"/>
                </a:cubicBezTo>
                <a:cubicBezTo>
                  <a:pt x="972" y="512"/>
                  <a:pt x="978" y="506"/>
                  <a:pt x="980" y="503"/>
                </a:cubicBezTo>
                <a:cubicBezTo>
                  <a:pt x="982" y="499"/>
                  <a:pt x="990" y="500"/>
                  <a:pt x="994" y="499"/>
                </a:cubicBezTo>
                <a:cubicBezTo>
                  <a:pt x="999" y="498"/>
                  <a:pt x="999" y="494"/>
                  <a:pt x="994" y="488"/>
                </a:cubicBezTo>
                <a:cubicBezTo>
                  <a:pt x="990" y="484"/>
                  <a:pt x="997" y="473"/>
                  <a:pt x="994" y="473"/>
                </a:cubicBezTo>
                <a:cubicBezTo>
                  <a:pt x="993" y="473"/>
                  <a:pt x="992" y="473"/>
                  <a:pt x="991" y="474"/>
                </a:cubicBezTo>
                <a:cubicBezTo>
                  <a:pt x="982" y="480"/>
                  <a:pt x="983" y="487"/>
                  <a:pt x="976" y="487"/>
                </a:cubicBezTo>
                <a:cubicBezTo>
                  <a:pt x="975" y="487"/>
                  <a:pt x="975" y="487"/>
                  <a:pt x="974" y="487"/>
                </a:cubicBezTo>
                <a:cubicBezTo>
                  <a:pt x="965" y="485"/>
                  <a:pt x="955" y="482"/>
                  <a:pt x="955" y="480"/>
                </a:cubicBezTo>
                <a:cubicBezTo>
                  <a:pt x="956" y="478"/>
                  <a:pt x="955" y="472"/>
                  <a:pt x="953" y="472"/>
                </a:cubicBezTo>
                <a:cubicBezTo>
                  <a:pt x="952" y="472"/>
                  <a:pt x="951" y="472"/>
                  <a:pt x="951" y="473"/>
                </a:cubicBezTo>
                <a:cubicBezTo>
                  <a:pt x="950" y="474"/>
                  <a:pt x="949" y="475"/>
                  <a:pt x="949" y="475"/>
                </a:cubicBezTo>
                <a:cubicBezTo>
                  <a:pt x="947" y="475"/>
                  <a:pt x="947" y="468"/>
                  <a:pt x="953" y="465"/>
                </a:cubicBezTo>
                <a:cubicBezTo>
                  <a:pt x="960" y="460"/>
                  <a:pt x="960" y="455"/>
                  <a:pt x="955" y="450"/>
                </a:cubicBezTo>
                <a:cubicBezTo>
                  <a:pt x="951" y="447"/>
                  <a:pt x="945" y="445"/>
                  <a:pt x="940" y="445"/>
                </a:cubicBezTo>
                <a:cubicBezTo>
                  <a:pt x="940" y="445"/>
                  <a:pt x="939" y="445"/>
                  <a:pt x="938" y="445"/>
                </a:cubicBezTo>
                <a:cubicBezTo>
                  <a:pt x="938" y="445"/>
                  <a:pt x="938" y="445"/>
                  <a:pt x="938" y="445"/>
                </a:cubicBezTo>
                <a:cubicBezTo>
                  <a:pt x="935" y="445"/>
                  <a:pt x="933" y="443"/>
                  <a:pt x="933" y="441"/>
                </a:cubicBezTo>
                <a:cubicBezTo>
                  <a:pt x="933" y="438"/>
                  <a:pt x="935" y="436"/>
                  <a:pt x="940" y="436"/>
                </a:cubicBezTo>
                <a:cubicBezTo>
                  <a:pt x="941" y="436"/>
                  <a:pt x="941" y="436"/>
                  <a:pt x="942" y="436"/>
                </a:cubicBezTo>
                <a:cubicBezTo>
                  <a:pt x="956" y="437"/>
                  <a:pt x="959" y="436"/>
                  <a:pt x="960" y="438"/>
                </a:cubicBezTo>
                <a:cubicBezTo>
                  <a:pt x="961" y="440"/>
                  <a:pt x="969" y="454"/>
                  <a:pt x="973" y="454"/>
                </a:cubicBezTo>
                <a:cubicBezTo>
                  <a:pt x="974" y="454"/>
                  <a:pt x="974" y="454"/>
                  <a:pt x="975" y="454"/>
                </a:cubicBezTo>
                <a:cubicBezTo>
                  <a:pt x="979" y="449"/>
                  <a:pt x="990" y="448"/>
                  <a:pt x="983" y="445"/>
                </a:cubicBezTo>
                <a:cubicBezTo>
                  <a:pt x="977" y="441"/>
                  <a:pt x="969" y="437"/>
                  <a:pt x="972" y="435"/>
                </a:cubicBezTo>
                <a:cubicBezTo>
                  <a:pt x="973" y="435"/>
                  <a:pt x="974" y="435"/>
                  <a:pt x="975" y="435"/>
                </a:cubicBezTo>
                <a:cubicBezTo>
                  <a:pt x="977" y="435"/>
                  <a:pt x="980" y="435"/>
                  <a:pt x="984" y="436"/>
                </a:cubicBezTo>
                <a:cubicBezTo>
                  <a:pt x="987" y="436"/>
                  <a:pt x="990" y="437"/>
                  <a:pt x="993" y="437"/>
                </a:cubicBezTo>
                <a:cubicBezTo>
                  <a:pt x="995" y="437"/>
                  <a:pt x="997" y="436"/>
                  <a:pt x="998" y="436"/>
                </a:cubicBezTo>
                <a:cubicBezTo>
                  <a:pt x="1002" y="433"/>
                  <a:pt x="1020" y="416"/>
                  <a:pt x="1024" y="416"/>
                </a:cubicBezTo>
                <a:cubicBezTo>
                  <a:pt x="1024" y="416"/>
                  <a:pt x="1024" y="416"/>
                  <a:pt x="1024" y="416"/>
                </a:cubicBezTo>
                <a:cubicBezTo>
                  <a:pt x="1027" y="417"/>
                  <a:pt x="1028" y="428"/>
                  <a:pt x="1025" y="434"/>
                </a:cubicBezTo>
                <a:cubicBezTo>
                  <a:pt x="1022" y="439"/>
                  <a:pt x="999" y="456"/>
                  <a:pt x="1001" y="460"/>
                </a:cubicBezTo>
                <a:cubicBezTo>
                  <a:pt x="1004" y="464"/>
                  <a:pt x="1005" y="472"/>
                  <a:pt x="1005" y="472"/>
                </a:cubicBezTo>
                <a:cubicBezTo>
                  <a:pt x="1005" y="472"/>
                  <a:pt x="1013" y="467"/>
                  <a:pt x="1022" y="467"/>
                </a:cubicBezTo>
                <a:cubicBezTo>
                  <a:pt x="1026" y="467"/>
                  <a:pt x="1032" y="469"/>
                  <a:pt x="1036" y="473"/>
                </a:cubicBezTo>
                <a:cubicBezTo>
                  <a:pt x="1045" y="481"/>
                  <a:pt x="1053" y="485"/>
                  <a:pt x="1058" y="485"/>
                </a:cubicBezTo>
                <a:cubicBezTo>
                  <a:pt x="1060" y="485"/>
                  <a:pt x="1062" y="485"/>
                  <a:pt x="1062" y="483"/>
                </a:cubicBezTo>
                <a:cubicBezTo>
                  <a:pt x="1065" y="477"/>
                  <a:pt x="1071" y="473"/>
                  <a:pt x="1067" y="461"/>
                </a:cubicBezTo>
                <a:cubicBezTo>
                  <a:pt x="1063" y="449"/>
                  <a:pt x="1057" y="443"/>
                  <a:pt x="1051" y="441"/>
                </a:cubicBezTo>
                <a:cubicBezTo>
                  <a:pt x="1045" y="439"/>
                  <a:pt x="1035" y="437"/>
                  <a:pt x="1037" y="430"/>
                </a:cubicBezTo>
                <a:cubicBezTo>
                  <a:pt x="1039" y="424"/>
                  <a:pt x="1040" y="426"/>
                  <a:pt x="1045" y="415"/>
                </a:cubicBezTo>
                <a:cubicBezTo>
                  <a:pt x="1050" y="404"/>
                  <a:pt x="1051" y="376"/>
                  <a:pt x="1046" y="376"/>
                </a:cubicBezTo>
                <a:cubicBezTo>
                  <a:pt x="1044" y="376"/>
                  <a:pt x="1041" y="377"/>
                  <a:pt x="1039" y="377"/>
                </a:cubicBezTo>
                <a:cubicBezTo>
                  <a:pt x="1037" y="377"/>
                  <a:pt x="1036" y="377"/>
                  <a:pt x="1036" y="374"/>
                </a:cubicBezTo>
                <a:cubicBezTo>
                  <a:pt x="1036" y="369"/>
                  <a:pt x="1040" y="365"/>
                  <a:pt x="1032" y="363"/>
                </a:cubicBezTo>
                <a:cubicBezTo>
                  <a:pt x="1025" y="361"/>
                  <a:pt x="1020" y="358"/>
                  <a:pt x="1017" y="355"/>
                </a:cubicBezTo>
                <a:cubicBezTo>
                  <a:pt x="1013" y="352"/>
                  <a:pt x="1011" y="342"/>
                  <a:pt x="1005" y="339"/>
                </a:cubicBezTo>
                <a:cubicBezTo>
                  <a:pt x="1000" y="336"/>
                  <a:pt x="993" y="340"/>
                  <a:pt x="998" y="334"/>
                </a:cubicBezTo>
                <a:cubicBezTo>
                  <a:pt x="1003" y="329"/>
                  <a:pt x="1003" y="316"/>
                  <a:pt x="1000" y="309"/>
                </a:cubicBezTo>
                <a:cubicBezTo>
                  <a:pt x="996" y="301"/>
                  <a:pt x="989" y="292"/>
                  <a:pt x="988" y="282"/>
                </a:cubicBezTo>
                <a:cubicBezTo>
                  <a:pt x="987" y="272"/>
                  <a:pt x="987" y="265"/>
                  <a:pt x="984" y="265"/>
                </a:cubicBezTo>
                <a:cubicBezTo>
                  <a:pt x="984" y="265"/>
                  <a:pt x="984" y="265"/>
                  <a:pt x="983" y="265"/>
                </a:cubicBezTo>
                <a:cubicBezTo>
                  <a:pt x="978" y="268"/>
                  <a:pt x="974" y="275"/>
                  <a:pt x="970" y="283"/>
                </a:cubicBezTo>
                <a:cubicBezTo>
                  <a:pt x="966" y="291"/>
                  <a:pt x="961" y="296"/>
                  <a:pt x="958" y="296"/>
                </a:cubicBezTo>
                <a:cubicBezTo>
                  <a:pt x="956" y="297"/>
                  <a:pt x="956" y="302"/>
                  <a:pt x="953" y="302"/>
                </a:cubicBezTo>
                <a:cubicBezTo>
                  <a:pt x="953" y="302"/>
                  <a:pt x="952" y="302"/>
                  <a:pt x="950" y="300"/>
                </a:cubicBezTo>
                <a:cubicBezTo>
                  <a:pt x="945" y="295"/>
                  <a:pt x="939" y="289"/>
                  <a:pt x="937" y="287"/>
                </a:cubicBezTo>
                <a:cubicBezTo>
                  <a:pt x="935" y="284"/>
                  <a:pt x="930" y="280"/>
                  <a:pt x="936" y="269"/>
                </a:cubicBezTo>
                <a:cubicBezTo>
                  <a:pt x="942" y="258"/>
                  <a:pt x="942" y="250"/>
                  <a:pt x="939" y="249"/>
                </a:cubicBezTo>
                <a:cubicBezTo>
                  <a:pt x="939" y="249"/>
                  <a:pt x="938" y="249"/>
                  <a:pt x="938" y="249"/>
                </a:cubicBezTo>
                <a:cubicBezTo>
                  <a:pt x="937" y="249"/>
                  <a:pt x="936" y="249"/>
                  <a:pt x="935" y="250"/>
                </a:cubicBezTo>
                <a:cubicBezTo>
                  <a:pt x="933" y="251"/>
                  <a:pt x="932" y="251"/>
                  <a:pt x="930" y="251"/>
                </a:cubicBezTo>
                <a:cubicBezTo>
                  <a:pt x="928" y="251"/>
                  <a:pt x="925" y="250"/>
                  <a:pt x="923" y="245"/>
                </a:cubicBezTo>
                <a:cubicBezTo>
                  <a:pt x="918" y="232"/>
                  <a:pt x="919" y="228"/>
                  <a:pt x="911" y="226"/>
                </a:cubicBezTo>
                <a:cubicBezTo>
                  <a:pt x="907" y="225"/>
                  <a:pt x="906" y="225"/>
                  <a:pt x="904" y="225"/>
                </a:cubicBezTo>
                <a:cubicBezTo>
                  <a:pt x="904" y="225"/>
                  <a:pt x="903" y="225"/>
                  <a:pt x="903" y="225"/>
                </a:cubicBezTo>
                <a:cubicBezTo>
                  <a:pt x="903" y="225"/>
                  <a:pt x="903" y="225"/>
                  <a:pt x="902" y="225"/>
                </a:cubicBezTo>
                <a:cubicBezTo>
                  <a:pt x="900" y="225"/>
                  <a:pt x="898" y="225"/>
                  <a:pt x="892" y="223"/>
                </a:cubicBezTo>
                <a:cubicBezTo>
                  <a:pt x="883" y="221"/>
                  <a:pt x="882" y="216"/>
                  <a:pt x="878" y="216"/>
                </a:cubicBezTo>
                <a:cubicBezTo>
                  <a:pt x="877" y="216"/>
                  <a:pt x="876" y="216"/>
                  <a:pt x="873" y="218"/>
                </a:cubicBezTo>
                <a:cubicBezTo>
                  <a:pt x="864" y="224"/>
                  <a:pt x="856" y="219"/>
                  <a:pt x="860" y="231"/>
                </a:cubicBezTo>
                <a:cubicBezTo>
                  <a:pt x="865" y="243"/>
                  <a:pt x="865" y="249"/>
                  <a:pt x="861" y="250"/>
                </a:cubicBezTo>
                <a:cubicBezTo>
                  <a:pt x="856" y="250"/>
                  <a:pt x="852" y="255"/>
                  <a:pt x="855" y="260"/>
                </a:cubicBezTo>
                <a:cubicBezTo>
                  <a:pt x="858" y="265"/>
                  <a:pt x="870" y="262"/>
                  <a:pt x="860" y="274"/>
                </a:cubicBezTo>
                <a:cubicBezTo>
                  <a:pt x="850" y="286"/>
                  <a:pt x="846" y="297"/>
                  <a:pt x="851" y="300"/>
                </a:cubicBezTo>
                <a:cubicBezTo>
                  <a:pt x="856" y="304"/>
                  <a:pt x="863" y="311"/>
                  <a:pt x="860" y="319"/>
                </a:cubicBezTo>
                <a:cubicBezTo>
                  <a:pt x="857" y="327"/>
                  <a:pt x="858" y="345"/>
                  <a:pt x="843" y="355"/>
                </a:cubicBezTo>
                <a:cubicBezTo>
                  <a:pt x="828" y="364"/>
                  <a:pt x="827" y="370"/>
                  <a:pt x="827" y="373"/>
                </a:cubicBezTo>
                <a:cubicBezTo>
                  <a:pt x="826" y="376"/>
                  <a:pt x="824" y="389"/>
                  <a:pt x="828" y="395"/>
                </a:cubicBezTo>
                <a:cubicBezTo>
                  <a:pt x="832" y="401"/>
                  <a:pt x="834" y="404"/>
                  <a:pt x="830" y="406"/>
                </a:cubicBezTo>
                <a:cubicBezTo>
                  <a:pt x="827" y="408"/>
                  <a:pt x="822" y="417"/>
                  <a:pt x="818" y="417"/>
                </a:cubicBezTo>
                <a:cubicBezTo>
                  <a:pt x="818" y="417"/>
                  <a:pt x="817" y="417"/>
                  <a:pt x="816" y="417"/>
                </a:cubicBezTo>
                <a:cubicBezTo>
                  <a:pt x="812" y="414"/>
                  <a:pt x="808" y="412"/>
                  <a:pt x="804" y="408"/>
                </a:cubicBezTo>
                <a:cubicBezTo>
                  <a:pt x="801" y="404"/>
                  <a:pt x="794" y="397"/>
                  <a:pt x="799" y="397"/>
                </a:cubicBezTo>
                <a:cubicBezTo>
                  <a:pt x="799" y="397"/>
                  <a:pt x="800" y="397"/>
                  <a:pt x="800" y="397"/>
                </a:cubicBezTo>
                <a:cubicBezTo>
                  <a:pt x="800" y="397"/>
                  <a:pt x="800" y="397"/>
                  <a:pt x="801" y="397"/>
                </a:cubicBezTo>
                <a:cubicBezTo>
                  <a:pt x="806" y="397"/>
                  <a:pt x="814" y="393"/>
                  <a:pt x="809" y="389"/>
                </a:cubicBezTo>
                <a:cubicBezTo>
                  <a:pt x="805" y="386"/>
                  <a:pt x="802" y="385"/>
                  <a:pt x="803" y="377"/>
                </a:cubicBezTo>
                <a:cubicBezTo>
                  <a:pt x="804" y="370"/>
                  <a:pt x="799" y="353"/>
                  <a:pt x="795" y="353"/>
                </a:cubicBezTo>
                <a:cubicBezTo>
                  <a:pt x="791" y="353"/>
                  <a:pt x="780" y="353"/>
                  <a:pt x="780" y="346"/>
                </a:cubicBezTo>
                <a:cubicBezTo>
                  <a:pt x="779" y="339"/>
                  <a:pt x="755" y="332"/>
                  <a:pt x="748" y="328"/>
                </a:cubicBezTo>
                <a:cubicBezTo>
                  <a:pt x="742" y="323"/>
                  <a:pt x="740" y="318"/>
                  <a:pt x="729" y="318"/>
                </a:cubicBezTo>
                <a:cubicBezTo>
                  <a:pt x="728" y="318"/>
                  <a:pt x="728" y="318"/>
                  <a:pt x="727" y="318"/>
                </a:cubicBezTo>
                <a:cubicBezTo>
                  <a:pt x="721" y="318"/>
                  <a:pt x="718" y="320"/>
                  <a:pt x="716" y="320"/>
                </a:cubicBezTo>
                <a:cubicBezTo>
                  <a:pt x="714" y="320"/>
                  <a:pt x="714" y="318"/>
                  <a:pt x="715" y="310"/>
                </a:cubicBezTo>
                <a:cubicBezTo>
                  <a:pt x="715" y="295"/>
                  <a:pt x="722" y="296"/>
                  <a:pt x="713" y="291"/>
                </a:cubicBezTo>
                <a:cubicBezTo>
                  <a:pt x="703" y="287"/>
                  <a:pt x="695" y="289"/>
                  <a:pt x="702" y="277"/>
                </a:cubicBezTo>
                <a:cubicBezTo>
                  <a:pt x="710" y="265"/>
                  <a:pt x="699" y="261"/>
                  <a:pt x="713" y="252"/>
                </a:cubicBezTo>
                <a:cubicBezTo>
                  <a:pt x="727" y="242"/>
                  <a:pt x="739" y="216"/>
                  <a:pt x="740" y="215"/>
                </a:cubicBezTo>
                <a:cubicBezTo>
                  <a:pt x="742" y="214"/>
                  <a:pt x="750" y="214"/>
                  <a:pt x="754" y="206"/>
                </a:cubicBezTo>
                <a:cubicBezTo>
                  <a:pt x="757" y="198"/>
                  <a:pt x="752" y="193"/>
                  <a:pt x="765" y="192"/>
                </a:cubicBezTo>
                <a:cubicBezTo>
                  <a:pt x="778" y="192"/>
                  <a:pt x="780" y="194"/>
                  <a:pt x="787" y="182"/>
                </a:cubicBezTo>
                <a:cubicBezTo>
                  <a:pt x="793" y="171"/>
                  <a:pt x="802" y="166"/>
                  <a:pt x="791" y="163"/>
                </a:cubicBezTo>
                <a:cubicBezTo>
                  <a:pt x="781" y="159"/>
                  <a:pt x="772" y="156"/>
                  <a:pt x="776" y="156"/>
                </a:cubicBezTo>
                <a:cubicBezTo>
                  <a:pt x="779" y="156"/>
                  <a:pt x="787" y="156"/>
                  <a:pt x="793" y="156"/>
                </a:cubicBezTo>
                <a:cubicBezTo>
                  <a:pt x="795" y="156"/>
                  <a:pt x="798" y="156"/>
                  <a:pt x="799" y="156"/>
                </a:cubicBezTo>
                <a:cubicBezTo>
                  <a:pt x="802" y="154"/>
                  <a:pt x="818" y="148"/>
                  <a:pt x="813" y="143"/>
                </a:cubicBezTo>
                <a:cubicBezTo>
                  <a:pt x="807" y="138"/>
                  <a:pt x="803" y="137"/>
                  <a:pt x="808" y="136"/>
                </a:cubicBezTo>
                <a:cubicBezTo>
                  <a:pt x="808" y="136"/>
                  <a:pt x="808" y="136"/>
                  <a:pt x="809" y="136"/>
                </a:cubicBezTo>
                <a:cubicBezTo>
                  <a:pt x="811" y="136"/>
                  <a:pt x="813" y="137"/>
                  <a:pt x="815" y="138"/>
                </a:cubicBezTo>
                <a:cubicBezTo>
                  <a:pt x="817" y="139"/>
                  <a:pt x="819" y="140"/>
                  <a:pt x="821" y="140"/>
                </a:cubicBezTo>
                <a:cubicBezTo>
                  <a:pt x="821" y="140"/>
                  <a:pt x="821" y="140"/>
                  <a:pt x="821" y="140"/>
                </a:cubicBezTo>
                <a:cubicBezTo>
                  <a:pt x="825" y="139"/>
                  <a:pt x="824" y="129"/>
                  <a:pt x="828" y="129"/>
                </a:cubicBezTo>
                <a:cubicBezTo>
                  <a:pt x="828" y="129"/>
                  <a:pt x="828" y="129"/>
                  <a:pt x="828" y="129"/>
                </a:cubicBezTo>
                <a:cubicBezTo>
                  <a:pt x="831" y="130"/>
                  <a:pt x="835" y="133"/>
                  <a:pt x="838" y="133"/>
                </a:cubicBezTo>
                <a:cubicBezTo>
                  <a:pt x="840" y="133"/>
                  <a:pt x="841" y="133"/>
                  <a:pt x="843" y="131"/>
                </a:cubicBezTo>
                <a:cubicBezTo>
                  <a:pt x="849" y="127"/>
                  <a:pt x="862" y="130"/>
                  <a:pt x="860" y="120"/>
                </a:cubicBezTo>
                <a:cubicBezTo>
                  <a:pt x="858" y="111"/>
                  <a:pt x="847" y="112"/>
                  <a:pt x="853" y="106"/>
                </a:cubicBezTo>
                <a:cubicBezTo>
                  <a:pt x="860" y="100"/>
                  <a:pt x="861" y="97"/>
                  <a:pt x="857" y="93"/>
                </a:cubicBezTo>
                <a:cubicBezTo>
                  <a:pt x="853" y="89"/>
                  <a:pt x="857" y="85"/>
                  <a:pt x="851" y="83"/>
                </a:cubicBezTo>
                <a:cubicBezTo>
                  <a:pt x="850" y="82"/>
                  <a:pt x="848" y="82"/>
                  <a:pt x="845" y="82"/>
                </a:cubicBezTo>
                <a:cubicBezTo>
                  <a:pt x="839" y="82"/>
                  <a:pt x="830" y="84"/>
                  <a:pt x="829" y="87"/>
                </a:cubicBezTo>
                <a:cubicBezTo>
                  <a:pt x="828" y="91"/>
                  <a:pt x="821" y="97"/>
                  <a:pt x="815" y="106"/>
                </a:cubicBezTo>
                <a:cubicBezTo>
                  <a:pt x="810" y="114"/>
                  <a:pt x="808" y="117"/>
                  <a:pt x="805" y="117"/>
                </a:cubicBezTo>
                <a:cubicBezTo>
                  <a:pt x="805" y="117"/>
                  <a:pt x="804" y="117"/>
                  <a:pt x="804" y="117"/>
                </a:cubicBezTo>
                <a:cubicBezTo>
                  <a:pt x="804" y="117"/>
                  <a:pt x="804" y="117"/>
                  <a:pt x="803" y="117"/>
                </a:cubicBezTo>
                <a:cubicBezTo>
                  <a:pt x="802" y="117"/>
                  <a:pt x="802" y="118"/>
                  <a:pt x="801" y="119"/>
                </a:cubicBezTo>
                <a:cubicBezTo>
                  <a:pt x="800" y="119"/>
                  <a:pt x="800" y="120"/>
                  <a:pt x="800" y="120"/>
                </a:cubicBezTo>
                <a:cubicBezTo>
                  <a:pt x="799" y="120"/>
                  <a:pt x="799" y="119"/>
                  <a:pt x="800" y="115"/>
                </a:cubicBezTo>
                <a:cubicBezTo>
                  <a:pt x="802" y="105"/>
                  <a:pt x="804" y="105"/>
                  <a:pt x="803" y="102"/>
                </a:cubicBezTo>
                <a:cubicBezTo>
                  <a:pt x="801" y="98"/>
                  <a:pt x="796" y="92"/>
                  <a:pt x="793" y="91"/>
                </a:cubicBezTo>
                <a:cubicBezTo>
                  <a:pt x="791" y="91"/>
                  <a:pt x="790" y="90"/>
                  <a:pt x="789" y="90"/>
                </a:cubicBezTo>
                <a:cubicBezTo>
                  <a:pt x="787" y="90"/>
                  <a:pt x="785" y="91"/>
                  <a:pt x="782" y="95"/>
                </a:cubicBezTo>
                <a:cubicBezTo>
                  <a:pt x="782" y="96"/>
                  <a:pt x="781" y="97"/>
                  <a:pt x="781" y="97"/>
                </a:cubicBezTo>
                <a:cubicBezTo>
                  <a:pt x="779" y="97"/>
                  <a:pt x="778" y="84"/>
                  <a:pt x="775" y="81"/>
                </a:cubicBezTo>
                <a:cubicBezTo>
                  <a:pt x="772" y="79"/>
                  <a:pt x="780" y="77"/>
                  <a:pt x="772" y="69"/>
                </a:cubicBezTo>
                <a:cubicBezTo>
                  <a:pt x="764" y="61"/>
                  <a:pt x="769" y="50"/>
                  <a:pt x="762" y="48"/>
                </a:cubicBezTo>
                <a:cubicBezTo>
                  <a:pt x="756" y="46"/>
                  <a:pt x="755" y="46"/>
                  <a:pt x="757" y="40"/>
                </a:cubicBezTo>
                <a:cubicBezTo>
                  <a:pt x="759" y="34"/>
                  <a:pt x="751" y="28"/>
                  <a:pt x="757" y="28"/>
                </a:cubicBezTo>
                <a:cubicBezTo>
                  <a:pt x="758" y="28"/>
                  <a:pt x="760" y="29"/>
                  <a:pt x="762" y="29"/>
                </a:cubicBezTo>
                <a:cubicBezTo>
                  <a:pt x="770" y="31"/>
                  <a:pt x="773" y="32"/>
                  <a:pt x="776" y="32"/>
                </a:cubicBezTo>
                <a:cubicBezTo>
                  <a:pt x="778" y="32"/>
                  <a:pt x="780" y="31"/>
                  <a:pt x="783" y="27"/>
                </a:cubicBezTo>
                <a:cubicBezTo>
                  <a:pt x="790" y="21"/>
                  <a:pt x="805" y="15"/>
                  <a:pt x="798" y="10"/>
                </a:cubicBezTo>
                <a:cubicBezTo>
                  <a:pt x="790" y="4"/>
                  <a:pt x="779" y="2"/>
                  <a:pt x="775" y="1"/>
                </a:cubicBezTo>
                <a:cubicBezTo>
                  <a:pt x="775" y="0"/>
                  <a:pt x="774" y="0"/>
                  <a:pt x="77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 name="Freeform 56">
            <a:extLst>
              <a:ext uri="{FF2B5EF4-FFF2-40B4-BE49-F238E27FC236}">
                <a16:creationId xmlns="" xmlns:a16="http://schemas.microsoft.com/office/drawing/2014/main" id="{5ACF0997-7255-4479-809B-EE5211BB502B}"/>
              </a:ext>
            </a:extLst>
          </p:cNvPr>
          <p:cNvSpPr>
            <a:spLocks/>
          </p:cNvSpPr>
          <p:nvPr/>
        </p:nvSpPr>
        <p:spPr bwMode="auto">
          <a:xfrm>
            <a:off x="3378200" y="176016"/>
            <a:ext cx="1555751" cy="1397720"/>
          </a:xfrm>
          <a:custGeom>
            <a:avLst/>
            <a:gdLst>
              <a:gd name="T0" fmla="*/ 305 w 550"/>
              <a:gd name="T1" fmla="*/ 17 h 495"/>
              <a:gd name="T2" fmla="*/ 263 w 550"/>
              <a:gd name="T3" fmla="*/ 20 h 495"/>
              <a:gd name="T4" fmla="*/ 247 w 550"/>
              <a:gd name="T5" fmla="*/ 42 h 495"/>
              <a:gd name="T6" fmla="*/ 205 w 550"/>
              <a:gd name="T7" fmla="*/ 52 h 495"/>
              <a:gd name="T8" fmla="*/ 185 w 550"/>
              <a:gd name="T9" fmla="*/ 42 h 495"/>
              <a:gd name="T10" fmla="*/ 169 w 550"/>
              <a:gd name="T11" fmla="*/ 50 h 495"/>
              <a:gd name="T12" fmla="*/ 126 w 550"/>
              <a:gd name="T13" fmla="*/ 62 h 495"/>
              <a:gd name="T14" fmla="*/ 89 w 550"/>
              <a:gd name="T15" fmla="*/ 88 h 495"/>
              <a:gd name="T16" fmla="*/ 62 w 550"/>
              <a:gd name="T17" fmla="*/ 110 h 495"/>
              <a:gd name="T18" fmla="*/ 84 w 550"/>
              <a:gd name="T19" fmla="*/ 110 h 495"/>
              <a:gd name="T20" fmla="*/ 76 w 550"/>
              <a:gd name="T21" fmla="*/ 124 h 495"/>
              <a:gd name="T22" fmla="*/ 31 w 550"/>
              <a:gd name="T23" fmla="*/ 143 h 495"/>
              <a:gd name="T24" fmla="*/ 3 w 550"/>
              <a:gd name="T25" fmla="*/ 148 h 495"/>
              <a:gd name="T26" fmla="*/ 32 w 550"/>
              <a:gd name="T27" fmla="*/ 178 h 495"/>
              <a:gd name="T28" fmla="*/ 38 w 550"/>
              <a:gd name="T29" fmla="*/ 187 h 495"/>
              <a:gd name="T30" fmla="*/ 73 w 550"/>
              <a:gd name="T31" fmla="*/ 188 h 495"/>
              <a:gd name="T32" fmla="*/ 84 w 550"/>
              <a:gd name="T33" fmla="*/ 189 h 495"/>
              <a:gd name="T34" fmla="*/ 147 w 550"/>
              <a:gd name="T35" fmla="*/ 271 h 495"/>
              <a:gd name="T36" fmla="*/ 163 w 550"/>
              <a:gd name="T37" fmla="*/ 270 h 495"/>
              <a:gd name="T38" fmla="*/ 173 w 550"/>
              <a:gd name="T39" fmla="*/ 313 h 495"/>
              <a:gd name="T40" fmla="*/ 153 w 550"/>
              <a:gd name="T41" fmla="*/ 347 h 495"/>
              <a:gd name="T42" fmla="*/ 157 w 550"/>
              <a:gd name="T43" fmla="*/ 401 h 495"/>
              <a:gd name="T44" fmla="*/ 177 w 550"/>
              <a:gd name="T45" fmla="*/ 395 h 495"/>
              <a:gd name="T46" fmla="*/ 171 w 550"/>
              <a:gd name="T47" fmla="*/ 436 h 495"/>
              <a:gd name="T48" fmla="*/ 187 w 550"/>
              <a:gd name="T49" fmla="*/ 476 h 495"/>
              <a:gd name="T50" fmla="*/ 206 w 550"/>
              <a:gd name="T51" fmla="*/ 478 h 495"/>
              <a:gd name="T52" fmla="*/ 227 w 550"/>
              <a:gd name="T53" fmla="*/ 492 h 495"/>
              <a:gd name="T54" fmla="*/ 263 w 550"/>
              <a:gd name="T55" fmla="*/ 421 h 495"/>
              <a:gd name="T56" fmla="*/ 296 w 550"/>
              <a:gd name="T57" fmla="*/ 376 h 495"/>
              <a:gd name="T58" fmla="*/ 366 w 550"/>
              <a:gd name="T59" fmla="*/ 332 h 495"/>
              <a:gd name="T60" fmla="*/ 401 w 550"/>
              <a:gd name="T61" fmla="*/ 290 h 495"/>
              <a:gd name="T62" fmla="*/ 427 w 550"/>
              <a:gd name="T63" fmla="*/ 288 h 495"/>
              <a:gd name="T64" fmla="*/ 451 w 550"/>
              <a:gd name="T65" fmla="*/ 281 h 495"/>
              <a:gd name="T66" fmla="*/ 397 w 550"/>
              <a:gd name="T67" fmla="*/ 245 h 495"/>
              <a:gd name="T68" fmla="*/ 433 w 550"/>
              <a:gd name="T69" fmla="*/ 232 h 495"/>
              <a:gd name="T70" fmla="*/ 463 w 550"/>
              <a:gd name="T71" fmla="*/ 236 h 495"/>
              <a:gd name="T72" fmla="*/ 480 w 550"/>
              <a:gd name="T73" fmla="*/ 207 h 495"/>
              <a:gd name="T74" fmla="*/ 462 w 550"/>
              <a:gd name="T75" fmla="*/ 180 h 495"/>
              <a:gd name="T76" fmla="*/ 472 w 550"/>
              <a:gd name="T77" fmla="*/ 155 h 495"/>
              <a:gd name="T78" fmla="*/ 476 w 550"/>
              <a:gd name="T79" fmla="*/ 124 h 495"/>
              <a:gd name="T80" fmla="*/ 519 w 550"/>
              <a:gd name="T81" fmla="*/ 83 h 495"/>
              <a:gd name="T82" fmla="*/ 497 w 550"/>
              <a:gd name="T83" fmla="*/ 59 h 495"/>
              <a:gd name="T84" fmla="*/ 460 w 550"/>
              <a:gd name="T85" fmla="*/ 82 h 495"/>
              <a:gd name="T86" fmla="*/ 450 w 550"/>
              <a:gd name="T87" fmla="*/ 57 h 495"/>
              <a:gd name="T88" fmla="*/ 418 w 550"/>
              <a:gd name="T89" fmla="*/ 72 h 495"/>
              <a:gd name="T90" fmla="*/ 453 w 550"/>
              <a:gd name="T91" fmla="*/ 49 h 495"/>
              <a:gd name="T92" fmla="*/ 458 w 550"/>
              <a:gd name="T93" fmla="*/ 30 h 495"/>
              <a:gd name="T94" fmla="*/ 371 w 550"/>
              <a:gd name="T9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0" h="495">
                <a:moveTo>
                  <a:pt x="371" y="0"/>
                </a:moveTo>
                <a:cubicBezTo>
                  <a:pt x="371" y="0"/>
                  <a:pt x="326" y="10"/>
                  <a:pt x="321" y="11"/>
                </a:cubicBezTo>
                <a:cubicBezTo>
                  <a:pt x="316" y="12"/>
                  <a:pt x="317" y="15"/>
                  <a:pt x="305" y="17"/>
                </a:cubicBezTo>
                <a:cubicBezTo>
                  <a:pt x="293" y="20"/>
                  <a:pt x="288" y="21"/>
                  <a:pt x="288" y="21"/>
                </a:cubicBezTo>
                <a:cubicBezTo>
                  <a:pt x="288" y="21"/>
                  <a:pt x="280" y="19"/>
                  <a:pt x="271" y="19"/>
                </a:cubicBezTo>
                <a:cubicBezTo>
                  <a:pt x="268" y="19"/>
                  <a:pt x="265" y="20"/>
                  <a:pt x="263" y="20"/>
                </a:cubicBezTo>
                <a:cubicBezTo>
                  <a:pt x="252" y="22"/>
                  <a:pt x="245" y="35"/>
                  <a:pt x="245" y="35"/>
                </a:cubicBezTo>
                <a:cubicBezTo>
                  <a:pt x="245" y="35"/>
                  <a:pt x="250" y="39"/>
                  <a:pt x="252" y="41"/>
                </a:cubicBezTo>
                <a:cubicBezTo>
                  <a:pt x="253" y="41"/>
                  <a:pt x="251" y="42"/>
                  <a:pt x="247" y="42"/>
                </a:cubicBezTo>
                <a:cubicBezTo>
                  <a:pt x="240" y="42"/>
                  <a:pt x="229" y="41"/>
                  <a:pt x="221" y="40"/>
                </a:cubicBezTo>
                <a:cubicBezTo>
                  <a:pt x="219" y="40"/>
                  <a:pt x="218" y="40"/>
                  <a:pt x="217" y="40"/>
                </a:cubicBezTo>
                <a:cubicBezTo>
                  <a:pt x="208" y="40"/>
                  <a:pt x="207" y="44"/>
                  <a:pt x="205" y="52"/>
                </a:cubicBezTo>
                <a:cubicBezTo>
                  <a:pt x="204" y="55"/>
                  <a:pt x="202" y="56"/>
                  <a:pt x="201" y="56"/>
                </a:cubicBezTo>
                <a:cubicBezTo>
                  <a:pt x="198" y="56"/>
                  <a:pt x="195" y="52"/>
                  <a:pt x="192" y="47"/>
                </a:cubicBezTo>
                <a:cubicBezTo>
                  <a:pt x="190" y="44"/>
                  <a:pt x="188" y="42"/>
                  <a:pt x="185" y="42"/>
                </a:cubicBezTo>
                <a:cubicBezTo>
                  <a:pt x="183" y="42"/>
                  <a:pt x="180" y="45"/>
                  <a:pt x="178" y="48"/>
                </a:cubicBezTo>
                <a:cubicBezTo>
                  <a:pt x="177" y="50"/>
                  <a:pt x="175" y="50"/>
                  <a:pt x="173" y="50"/>
                </a:cubicBezTo>
                <a:cubicBezTo>
                  <a:pt x="172" y="50"/>
                  <a:pt x="171" y="50"/>
                  <a:pt x="169" y="50"/>
                </a:cubicBezTo>
                <a:cubicBezTo>
                  <a:pt x="168" y="50"/>
                  <a:pt x="166" y="49"/>
                  <a:pt x="164" y="49"/>
                </a:cubicBezTo>
                <a:cubicBezTo>
                  <a:pt x="161" y="49"/>
                  <a:pt x="157" y="50"/>
                  <a:pt x="153" y="51"/>
                </a:cubicBezTo>
                <a:cubicBezTo>
                  <a:pt x="139" y="56"/>
                  <a:pt x="126" y="62"/>
                  <a:pt x="126" y="62"/>
                </a:cubicBezTo>
                <a:cubicBezTo>
                  <a:pt x="126" y="62"/>
                  <a:pt x="145" y="66"/>
                  <a:pt x="141" y="68"/>
                </a:cubicBezTo>
                <a:cubicBezTo>
                  <a:pt x="137" y="71"/>
                  <a:pt x="112" y="77"/>
                  <a:pt x="112" y="77"/>
                </a:cubicBezTo>
                <a:cubicBezTo>
                  <a:pt x="112" y="77"/>
                  <a:pt x="92" y="88"/>
                  <a:pt x="89" y="88"/>
                </a:cubicBezTo>
                <a:cubicBezTo>
                  <a:pt x="85" y="88"/>
                  <a:pt x="67" y="99"/>
                  <a:pt x="67" y="99"/>
                </a:cubicBezTo>
                <a:cubicBezTo>
                  <a:pt x="62" y="100"/>
                  <a:pt x="60" y="110"/>
                  <a:pt x="62" y="110"/>
                </a:cubicBezTo>
                <a:cubicBezTo>
                  <a:pt x="62" y="110"/>
                  <a:pt x="62" y="110"/>
                  <a:pt x="62" y="110"/>
                </a:cubicBezTo>
                <a:cubicBezTo>
                  <a:pt x="63" y="110"/>
                  <a:pt x="65" y="110"/>
                  <a:pt x="67" y="109"/>
                </a:cubicBezTo>
                <a:cubicBezTo>
                  <a:pt x="69" y="109"/>
                  <a:pt x="71" y="108"/>
                  <a:pt x="74" y="108"/>
                </a:cubicBezTo>
                <a:cubicBezTo>
                  <a:pt x="77" y="108"/>
                  <a:pt x="81" y="109"/>
                  <a:pt x="84" y="110"/>
                </a:cubicBezTo>
                <a:cubicBezTo>
                  <a:pt x="95" y="115"/>
                  <a:pt x="87" y="122"/>
                  <a:pt x="81" y="124"/>
                </a:cubicBezTo>
                <a:cubicBezTo>
                  <a:pt x="80" y="124"/>
                  <a:pt x="79" y="124"/>
                  <a:pt x="77" y="124"/>
                </a:cubicBezTo>
                <a:cubicBezTo>
                  <a:pt x="77" y="124"/>
                  <a:pt x="77" y="124"/>
                  <a:pt x="76" y="124"/>
                </a:cubicBezTo>
                <a:cubicBezTo>
                  <a:pt x="76" y="124"/>
                  <a:pt x="76" y="124"/>
                  <a:pt x="76" y="124"/>
                </a:cubicBezTo>
                <a:cubicBezTo>
                  <a:pt x="72" y="124"/>
                  <a:pt x="66" y="124"/>
                  <a:pt x="57" y="129"/>
                </a:cubicBezTo>
                <a:cubicBezTo>
                  <a:pt x="44" y="136"/>
                  <a:pt x="37" y="143"/>
                  <a:pt x="31" y="143"/>
                </a:cubicBezTo>
                <a:cubicBezTo>
                  <a:pt x="30" y="143"/>
                  <a:pt x="29" y="143"/>
                  <a:pt x="28" y="143"/>
                </a:cubicBezTo>
                <a:cubicBezTo>
                  <a:pt x="26" y="142"/>
                  <a:pt x="24" y="142"/>
                  <a:pt x="21" y="142"/>
                </a:cubicBezTo>
                <a:cubicBezTo>
                  <a:pt x="14" y="142"/>
                  <a:pt x="5" y="145"/>
                  <a:pt x="3" y="148"/>
                </a:cubicBezTo>
                <a:cubicBezTo>
                  <a:pt x="0" y="152"/>
                  <a:pt x="11" y="164"/>
                  <a:pt x="11" y="164"/>
                </a:cubicBezTo>
                <a:cubicBezTo>
                  <a:pt x="24" y="163"/>
                  <a:pt x="24" y="163"/>
                  <a:pt x="24" y="163"/>
                </a:cubicBezTo>
                <a:cubicBezTo>
                  <a:pt x="24" y="163"/>
                  <a:pt x="37" y="176"/>
                  <a:pt x="32" y="178"/>
                </a:cubicBezTo>
                <a:cubicBezTo>
                  <a:pt x="28" y="181"/>
                  <a:pt x="19" y="180"/>
                  <a:pt x="30" y="184"/>
                </a:cubicBezTo>
                <a:cubicBezTo>
                  <a:pt x="36" y="186"/>
                  <a:pt x="36" y="187"/>
                  <a:pt x="37" y="187"/>
                </a:cubicBezTo>
                <a:cubicBezTo>
                  <a:pt x="38" y="187"/>
                  <a:pt x="38" y="187"/>
                  <a:pt x="38" y="187"/>
                </a:cubicBezTo>
                <a:cubicBezTo>
                  <a:pt x="39" y="187"/>
                  <a:pt x="40" y="187"/>
                  <a:pt x="40" y="187"/>
                </a:cubicBezTo>
                <a:cubicBezTo>
                  <a:pt x="43" y="187"/>
                  <a:pt x="47" y="187"/>
                  <a:pt x="55" y="187"/>
                </a:cubicBezTo>
                <a:cubicBezTo>
                  <a:pt x="65" y="188"/>
                  <a:pt x="70" y="188"/>
                  <a:pt x="73" y="188"/>
                </a:cubicBezTo>
                <a:cubicBezTo>
                  <a:pt x="74" y="188"/>
                  <a:pt x="75" y="188"/>
                  <a:pt x="76" y="188"/>
                </a:cubicBezTo>
                <a:cubicBezTo>
                  <a:pt x="76" y="188"/>
                  <a:pt x="77" y="188"/>
                  <a:pt x="78" y="188"/>
                </a:cubicBezTo>
                <a:cubicBezTo>
                  <a:pt x="79" y="188"/>
                  <a:pt x="81" y="188"/>
                  <a:pt x="84" y="189"/>
                </a:cubicBezTo>
                <a:cubicBezTo>
                  <a:pt x="97" y="190"/>
                  <a:pt x="116" y="203"/>
                  <a:pt x="120" y="204"/>
                </a:cubicBezTo>
                <a:cubicBezTo>
                  <a:pt x="123" y="205"/>
                  <a:pt x="138" y="205"/>
                  <a:pt x="139" y="217"/>
                </a:cubicBezTo>
                <a:cubicBezTo>
                  <a:pt x="141" y="229"/>
                  <a:pt x="153" y="263"/>
                  <a:pt x="147" y="271"/>
                </a:cubicBezTo>
                <a:cubicBezTo>
                  <a:pt x="142" y="278"/>
                  <a:pt x="155" y="284"/>
                  <a:pt x="159" y="284"/>
                </a:cubicBezTo>
                <a:cubicBezTo>
                  <a:pt x="159" y="284"/>
                  <a:pt x="160" y="284"/>
                  <a:pt x="159" y="284"/>
                </a:cubicBezTo>
                <a:cubicBezTo>
                  <a:pt x="158" y="281"/>
                  <a:pt x="160" y="270"/>
                  <a:pt x="163" y="270"/>
                </a:cubicBezTo>
                <a:cubicBezTo>
                  <a:pt x="163" y="270"/>
                  <a:pt x="164" y="270"/>
                  <a:pt x="164" y="270"/>
                </a:cubicBezTo>
                <a:cubicBezTo>
                  <a:pt x="168" y="272"/>
                  <a:pt x="178" y="301"/>
                  <a:pt x="177" y="303"/>
                </a:cubicBezTo>
                <a:cubicBezTo>
                  <a:pt x="176" y="305"/>
                  <a:pt x="178" y="305"/>
                  <a:pt x="173" y="313"/>
                </a:cubicBezTo>
                <a:cubicBezTo>
                  <a:pt x="169" y="321"/>
                  <a:pt x="164" y="329"/>
                  <a:pt x="162" y="329"/>
                </a:cubicBezTo>
                <a:cubicBezTo>
                  <a:pt x="159" y="329"/>
                  <a:pt x="154" y="331"/>
                  <a:pt x="153" y="334"/>
                </a:cubicBezTo>
                <a:cubicBezTo>
                  <a:pt x="152" y="336"/>
                  <a:pt x="154" y="339"/>
                  <a:pt x="153" y="347"/>
                </a:cubicBezTo>
                <a:cubicBezTo>
                  <a:pt x="152" y="355"/>
                  <a:pt x="147" y="356"/>
                  <a:pt x="151" y="364"/>
                </a:cubicBezTo>
                <a:cubicBezTo>
                  <a:pt x="154" y="372"/>
                  <a:pt x="151" y="372"/>
                  <a:pt x="152" y="379"/>
                </a:cubicBezTo>
                <a:cubicBezTo>
                  <a:pt x="152" y="386"/>
                  <a:pt x="162" y="400"/>
                  <a:pt x="157" y="401"/>
                </a:cubicBezTo>
                <a:cubicBezTo>
                  <a:pt x="153" y="402"/>
                  <a:pt x="152" y="407"/>
                  <a:pt x="155" y="407"/>
                </a:cubicBezTo>
                <a:cubicBezTo>
                  <a:pt x="155" y="407"/>
                  <a:pt x="157" y="406"/>
                  <a:pt x="158" y="405"/>
                </a:cubicBezTo>
                <a:cubicBezTo>
                  <a:pt x="165" y="401"/>
                  <a:pt x="177" y="395"/>
                  <a:pt x="177" y="395"/>
                </a:cubicBezTo>
                <a:cubicBezTo>
                  <a:pt x="177" y="395"/>
                  <a:pt x="181" y="398"/>
                  <a:pt x="176" y="399"/>
                </a:cubicBezTo>
                <a:cubicBezTo>
                  <a:pt x="171" y="400"/>
                  <a:pt x="157" y="416"/>
                  <a:pt x="160" y="421"/>
                </a:cubicBezTo>
                <a:cubicBezTo>
                  <a:pt x="164" y="427"/>
                  <a:pt x="169" y="428"/>
                  <a:pt x="171" y="436"/>
                </a:cubicBezTo>
                <a:cubicBezTo>
                  <a:pt x="173" y="445"/>
                  <a:pt x="183" y="444"/>
                  <a:pt x="179" y="454"/>
                </a:cubicBezTo>
                <a:cubicBezTo>
                  <a:pt x="176" y="465"/>
                  <a:pt x="186" y="468"/>
                  <a:pt x="186" y="474"/>
                </a:cubicBezTo>
                <a:cubicBezTo>
                  <a:pt x="186" y="475"/>
                  <a:pt x="186" y="476"/>
                  <a:pt x="187" y="476"/>
                </a:cubicBezTo>
                <a:cubicBezTo>
                  <a:pt x="188" y="476"/>
                  <a:pt x="190" y="475"/>
                  <a:pt x="192" y="475"/>
                </a:cubicBezTo>
                <a:cubicBezTo>
                  <a:pt x="193" y="475"/>
                  <a:pt x="195" y="474"/>
                  <a:pt x="197" y="474"/>
                </a:cubicBezTo>
                <a:cubicBezTo>
                  <a:pt x="200" y="474"/>
                  <a:pt x="203" y="475"/>
                  <a:pt x="206" y="478"/>
                </a:cubicBezTo>
                <a:cubicBezTo>
                  <a:pt x="215" y="487"/>
                  <a:pt x="208" y="489"/>
                  <a:pt x="216" y="493"/>
                </a:cubicBezTo>
                <a:cubicBezTo>
                  <a:pt x="219" y="495"/>
                  <a:pt x="221" y="495"/>
                  <a:pt x="223" y="495"/>
                </a:cubicBezTo>
                <a:cubicBezTo>
                  <a:pt x="225" y="495"/>
                  <a:pt x="226" y="494"/>
                  <a:pt x="227" y="492"/>
                </a:cubicBezTo>
                <a:cubicBezTo>
                  <a:pt x="229" y="490"/>
                  <a:pt x="230" y="475"/>
                  <a:pt x="237" y="464"/>
                </a:cubicBezTo>
                <a:cubicBezTo>
                  <a:pt x="244" y="453"/>
                  <a:pt x="250" y="454"/>
                  <a:pt x="250" y="446"/>
                </a:cubicBezTo>
                <a:cubicBezTo>
                  <a:pt x="250" y="439"/>
                  <a:pt x="260" y="426"/>
                  <a:pt x="263" y="421"/>
                </a:cubicBezTo>
                <a:cubicBezTo>
                  <a:pt x="265" y="417"/>
                  <a:pt x="273" y="412"/>
                  <a:pt x="267" y="408"/>
                </a:cubicBezTo>
                <a:cubicBezTo>
                  <a:pt x="262" y="404"/>
                  <a:pt x="271" y="401"/>
                  <a:pt x="281" y="393"/>
                </a:cubicBezTo>
                <a:cubicBezTo>
                  <a:pt x="290" y="386"/>
                  <a:pt x="288" y="378"/>
                  <a:pt x="296" y="376"/>
                </a:cubicBezTo>
                <a:cubicBezTo>
                  <a:pt x="305" y="374"/>
                  <a:pt x="298" y="371"/>
                  <a:pt x="311" y="366"/>
                </a:cubicBezTo>
                <a:cubicBezTo>
                  <a:pt x="324" y="361"/>
                  <a:pt x="336" y="351"/>
                  <a:pt x="345" y="345"/>
                </a:cubicBezTo>
                <a:cubicBezTo>
                  <a:pt x="353" y="339"/>
                  <a:pt x="350" y="336"/>
                  <a:pt x="366" y="332"/>
                </a:cubicBezTo>
                <a:cubicBezTo>
                  <a:pt x="383" y="328"/>
                  <a:pt x="443" y="298"/>
                  <a:pt x="443" y="298"/>
                </a:cubicBezTo>
                <a:cubicBezTo>
                  <a:pt x="443" y="298"/>
                  <a:pt x="431" y="296"/>
                  <a:pt x="421" y="295"/>
                </a:cubicBezTo>
                <a:cubicBezTo>
                  <a:pt x="412" y="295"/>
                  <a:pt x="398" y="293"/>
                  <a:pt x="401" y="290"/>
                </a:cubicBezTo>
                <a:cubicBezTo>
                  <a:pt x="405" y="288"/>
                  <a:pt x="410" y="278"/>
                  <a:pt x="413" y="277"/>
                </a:cubicBezTo>
                <a:cubicBezTo>
                  <a:pt x="413" y="277"/>
                  <a:pt x="414" y="277"/>
                  <a:pt x="414" y="277"/>
                </a:cubicBezTo>
                <a:cubicBezTo>
                  <a:pt x="417" y="277"/>
                  <a:pt x="427" y="288"/>
                  <a:pt x="427" y="288"/>
                </a:cubicBezTo>
                <a:cubicBezTo>
                  <a:pt x="427" y="288"/>
                  <a:pt x="439" y="289"/>
                  <a:pt x="443" y="289"/>
                </a:cubicBezTo>
                <a:cubicBezTo>
                  <a:pt x="445" y="289"/>
                  <a:pt x="446" y="289"/>
                  <a:pt x="445" y="289"/>
                </a:cubicBezTo>
                <a:cubicBezTo>
                  <a:pt x="444" y="287"/>
                  <a:pt x="451" y="284"/>
                  <a:pt x="451" y="281"/>
                </a:cubicBezTo>
                <a:cubicBezTo>
                  <a:pt x="451" y="278"/>
                  <a:pt x="445" y="270"/>
                  <a:pt x="432" y="264"/>
                </a:cubicBezTo>
                <a:cubicBezTo>
                  <a:pt x="420" y="258"/>
                  <a:pt x="423" y="261"/>
                  <a:pt x="411" y="255"/>
                </a:cubicBezTo>
                <a:cubicBezTo>
                  <a:pt x="398" y="248"/>
                  <a:pt x="387" y="247"/>
                  <a:pt x="397" y="245"/>
                </a:cubicBezTo>
                <a:cubicBezTo>
                  <a:pt x="407" y="242"/>
                  <a:pt x="428" y="240"/>
                  <a:pt x="431" y="236"/>
                </a:cubicBezTo>
                <a:cubicBezTo>
                  <a:pt x="433" y="233"/>
                  <a:pt x="429" y="230"/>
                  <a:pt x="430" y="230"/>
                </a:cubicBezTo>
                <a:cubicBezTo>
                  <a:pt x="430" y="230"/>
                  <a:pt x="431" y="231"/>
                  <a:pt x="433" y="232"/>
                </a:cubicBezTo>
                <a:cubicBezTo>
                  <a:pt x="441" y="237"/>
                  <a:pt x="445" y="237"/>
                  <a:pt x="453" y="238"/>
                </a:cubicBezTo>
                <a:cubicBezTo>
                  <a:pt x="457" y="239"/>
                  <a:pt x="461" y="240"/>
                  <a:pt x="462" y="240"/>
                </a:cubicBezTo>
                <a:cubicBezTo>
                  <a:pt x="464" y="240"/>
                  <a:pt x="464" y="239"/>
                  <a:pt x="463" y="236"/>
                </a:cubicBezTo>
                <a:cubicBezTo>
                  <a:pt x="459" y="231"/>
                  <a:pt x="449" y="239"/>
                  <a:pt x="453" y="225"/>
                </a:cubicBezTo>
                <a:cubicBezTo>
                  <a:pt x="458" y="211"/>
                  <a:pt x="476" y="207"/>
                  <a:pt x="476" y="207"/>
                </a:cubicBezTo>
                <a:cubicBezTo>
                  <a:pt x="476" y="207"/>
                  <a:pt x="478" y="207"/>
                  <a:pt x="480" y="207"/>
                </a:cubicBezTo>
                <a:cubicBezTo>
                  <a:pt x="482" y="207"/>
                  <a:pt x="483" y="206"/>
                  <a:pt x="478" y="199"/>
                </a:cubicBezTo>
                <a:cubicBezTo>
                  <a:pt x="469" y="186"/>
                  <a:pt x="470" y="187"/>
                  <a:pt x="466" y="183"/>
                </a:cubicBezTo>
                <a:cubicBezTo>
                  <a:pt x="462" y="180"/>
                  <a:pt x="462" y="180"/>
                  <a:pt x="462" y="180"/>
                </a:cubicBezTo>
                <a:cubicBezTo>
                  <a:pt x="462" y="180"/>
                  <a:pt x="493" y="175"/>
                  <a:pt x="490" y="172"/>
                </a:cubicBezTo>
                <a:cubicBezTo>
                  <a:pt x="488" y="168"/>
                  <a:pt x="484" y="162"/>
                  <a:pt x="484" y="162"/>
                </a:cubicBezTo>
                <a:cubicBezTo>
                  <a:pt x="484" y="162"/>
                  <a:pt x="484" y="161"/>
                  <a:pt x="472" y="155"/>
                </a:cubicBezTo>
                <a:cubicBezTo>
                  <a:pt x="460" y="149"/>
                  <a:pt x="460" y="154"/>
                  <a:pt x="460" y="149"/>
                </a:cubicBezTo>
                <a:cubicBezTo>
                  <a:pt x="459" y="145"/>
                  <a:pt x="470" y="137"/>
                  <a:pt x="471" y="133"/>
                </a:cubicBezTo>
                <a:cubicBezTo>
                  <a:pt x="473" y="129"/>
                  <a:pt x="476" y="126"/>
                  <a:pt x="476" y="124"/>
                </a:cubicBezTo>
                <a:cubicBezTo>
                  <a:pt x="476" y="122"/>
                  <a:pt x="477" y="116"/>
                  <a:pt x="479" y="115"/>
                </a:cubicBezTo>
                <a:cubicBezTo>
                  <a:pt x="481" y="114"/>
                  <a:pt x="490" y="112"/>
                  <a:pt x="499" y="104"/>
                </a:cubicBezTo>
                <a:cubicBezTo>
                  <a:pt x="507" y="95"/>
                  <a:pt x="515" y="83"/>
                  <a:pt x="519" y="83"/>
                </a:cubicBezTo>
                <a:cubicBezTo>
                  <a:pt x="522" y="83"/>
                  <a:pt x="539" y="75"/>
                  <a:pt x="543" y="74"/>
                </a:cubicBezTo>
                <a:cubicBezTo>
                  <a:pt x="546" y="72"/>
                  <a:pt x="550" y="64"/>
                  <a:pt x="536" y="63"/>
                </a:cubicBezTo>
                <a:cubicBezTo>
                  <a:pt x="526" y="62"/>
                  <a:pt x="508" y="59"/>
                  <a:pt x="497" y="59"/>
                </a:cubicBezTo>
                <a:cubicBezTo>
                  <a:pt x="491" y="59"/>
                  <a:pt x="487" y="60"/>
                  <a:pt x="486" y="62"/>
                </a:cubicBezTo>
                <a:cubicBezTo>
                  <a:pt x="481" y="68"/>
                  <a:pt x="471" y="73"/>
                  <a:pt x="468" y="79"/>
                </a:cubicBezTo>
                <a:cubicBezTo>
                  <a:pt x="467" y="81"/>
                  <a:pt x="464" y="82"/>
                  <a:pt x="460" y="82"/>
                </a:cubicBezTo>
                <a:cubicBezTo>
                  <a:pt x="454" y="82"/>
                  <a:pt x="446" y="80"/>
                  <a:pt x="442" y="79"/>
                </a:cubicBezTo>
                <a:cubicBezTo>
                  <a:pt x="436" y="77"/>
                  <a:pt x="466" y="70"/>
                  <a:pt x="459" y="63"/>
                </a:cubicBezTo>
                <a:cubicBezTo>
                  <a:pt x="455" y="59"/>
                  <a:pt x="453" y="57"/>
                  <a:pt x="450" y="57"/>
                </a:cubicBezTo>
                <a:cubicBezTo>
                  <a:pt x="448" y="57"/>
                  <a:pt x="445" y="58"/>
                  <a:pt x="439" y="60"/>
                </a:cubicBezTo>
                <a:cubicBezTo>
                  <a:pt x="426" y="66"/>
                  <a:pt x="426" y="71"/>
                  <a:pt x="419" y="72"/>
                </a:cubicBezTo>
                <a:cubicBezTo>
                  <a:pt x="418" y="72"/>
                  <a:pt x="418" y="72"/>
                  <a:pt x="418" y="72"/>
                </a:cubicBezTo>
                <a:cubicBezTo>
                  <a:pt x="411" y="72"/>
                  <a:pt x="402" y="59"/>
                  <a:pt x="416" y="53"/>
                </a:cubicBezTo>
                <a:cubicBezTo>
                  <a:pt x="424" y="50"/>
                  <a:pt x="437" y="49"/>
                  <a:pt x="448" y="49"/>
                </a:cubicBezTo>
                <a:cubicBezTo>
                  <a:pt x="450" y="49"/>
                  <a:pt x="451" y="49"/>
                  <a:pt x="453" y="49"/>
                </a:cubicBezTo>
                <a:cubicBezTo>
                  <a:pt x="454" y="49"/>
                  <a:pt x="455" y="49"/>
                  <a:pt x="456" y="49"/>
                </a:cubicBezTo>
                <a:cubicBezTo>
                  <a:pt x="464" y="49"/>
                  <a:pt x="470" y="49"/>
                  <a:pt x="471" y="48"/>
                </a:cubicBezTo>
                <a:cubicBezTo>
                  <a:pt x="472" y="44"/>
                  <a:pt x="468" y="33"/>
                  <a:pt x="458" y="30"/>
                </a:cubicBezTo>
                <a:cubicBezTo>
                  <a:pt x="448" y="27"/>
                  <a:pt x="429" y="20"/>
                  <a:pt x="422" y="17"/>
                </a:cubicBezTo>
                <a:cubicBezTo>
                  <a:pt x="416" y="14"/>
                  <a:pt x="414" y="6"/>
                  <a:pt x="414" y="6"/>
                </a:cubicBezTo>
                <a:cubicBezTo>
                  <a:pt x="371" y="0"/>
                  <a:pt x="371" y="0"/>
                  <a:pt x="37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 name="Freeform 57">
            <a:extLst>
              <a:ext uri="{FF2B5EF4-FFF2-40B4-BE49-F238E27FC236}">
                <a16:creationId xmlns="" xmlns:a16="http://schemas.microsoft.com/office/drawing/2014/main" id="{47ADAC11-548D-42B9-9D0A-5690D7B9FDC9}"/>
              </a:ext>
            </a:extLst>
          </p:cNvPr>
          <p:cNvSpPr>
            <a:spLocks noEditPoints="1"/>
          </p:cNvSpPr>
          <p:nvPr/>
        </p:nvSpPr>
        <p:spPr bwMode="auto">
          <a:xfrm>
            <a:off x="2815167" y="237338"/>
            <a:ext cx="916517" cy="560356"/>
          </a:xfrm>
          <a:custGeom>
            <a:avLst/>
            <a:gdLst>
              <a:gd name="T0" fmla="*/ 324 w 324"/>
              <a:gd name="T1" fmla="*/ 19 h 198"/>
              <a:gd name="T2" fmla="*/ 324 w 324"/>
              <a:gd name="T3" fmla="*/ 19 h 198"/>
              <a:gd name="T4" fmla="*/ 211 w 324"/>
              <a:gd name="T5" fmla="*/ 0 h 198"/>
              <a:gd name="T6" fmla="*/ 157 w 324"/>
              <a:gd name="T7" fmla="*/ 8 h 198"/>
              <a:gd name="T8" fmla="*/ 134 w 324"/>
              <a:gd name="T9" fmla="*/ 28 h 198"/>
              <a:gd name="T10" fmla="*/ 113 w 324"/>
              <a:gd name="T11" fmla="*/ 22 h 198"/>
              <a:gd name="T12" fmla="*/ 110 w 324"/>
              <a:gd name="T13" fmla="*/ 35 h 198"/>
              <a:gd name="T14" fmla="*/ 94 w 324"/>
              <a:gd name="T15" fmla="*/ 30 h 198"/>
              <a:gd name="T16" fmla="*/ 61 w 324"/>
              <a:gd name="T17" fmla="*/ 50 h 198"/>
              <a:gd name="T18" fmla="*/ 65 w 324"/>
              <a:gd name="T19" fmla="*/ 51 h 198"/>
              <a:gd name="T20" fmla="*/ 74 w 324"/>
              <a:gd name="T21" fmla="*/ 56 h 198"/>
              <a:gd name="T22" fmla="*/ 97 w 324"/>
              <a:gd name="T23" fmla="*/ 83 h 198"/>
              <a:gd name="T24" fmla="*/ 97 w 324"/>
              <a:gd name="T25" fmla="*/ 83 h 198"/>
              <a:gd name="T26" fmla="*/ 116 w 324"/>
              <a:gd name="T27" fmla="*/ 97 h 198"/>
              <a:gd name="T28" fmla="*/ 103 w 324"/>
              <a:gd name="T29" fmla="*/ 106 h 198"/>
              <a:gd name="T30" fmla="*/ 94 w 324"/>
              <a:gd name="T31" fmla="*/ 128 h 198"/>
              <a:gd name="T32" fmla="*/ 96 w 324"/>
              <a:gd name="T33" fmla="*/ 135 h 198"/>
              <a:gd name="T34" fmla="*/ 85 w 324"/>
              <a:gd name="T35" fmla="*/ 131 h 198"/>
              <a:gd name="T36" fmla="*/ 81 w 324"/>
              <a:gd name="T37" fmla="*/ 148 h 198"/>
              <a:gd name="T38" fmla="*/ 73 w 324"/>
              <a:gd name="T39" fmla="*/ 151 h 198"/>
              <a:gd name="T40" fmla="*/ 63 w 324"/>
              <a:gd name="T41" fmla="*/ 153 h 198"/>
              <a:gd name="T42" fmla="*/ 36 w 324"/>
              <a:gd name="T43" fmla="*/ 155 h 198"/>
              <a:gd name="T44" fmla="*/ 11 w 324"/>
              <a:gd name="T45" fmla="*/ 148 h 198"/>
              <a:gd name="T46" fmla="*/ 3 w 324"/>
              <a:gd name="T47" fmla="*/ 157 h 198"/>
              <a:gd name="T48" fmla="*/ 29 w 324"/>
              <a:gd name="T49" fmla="*/ 178 h 198"/>
              <a:gd name="T50" fmla="*/ 67 w 324"/>
              <a:gd name="T51" fmla="*/ 196 h 198"/>
              <a:gd name="T52" fmla="*/ 88 w 324"/>
              <a:gd name="T53" fmla="*/ 197 h 198"/>
              <a:gd name="T54" fmla="*/ 109 w 324"/>
              <a:gd name="T55" fmla="*/ 197 h 198"/>
              <a:gd name="T56" fmla="*/ 129 w 324"/>
              <a:gd name="T57" fmla="*/ 198 h 198"/>
              <a:gd name="T58" fmla="*/ 142 w 324"/>
              <a:gd name="T59" fmla="*/ 179 h 198"/>
              <a:gd name="T60" fmla="*/ 118 w 324"/>
              <a:gd name="T61" fmla="*/ 179 h 198"/>
              <a:gd name="T62" fmla="*/ 83 w 324"/>
              <a:gd name="T63" fmla="*/ 174 h 198"/>
              <a:gd name="T64" fmla="*/ 70 w 324"/>
              <a:gd name="T65" fmla="*/ 174 h 198"/>
              <a:gd name="T66" fmla="*/ 62 w 324"/>
              <a:gd name="T67" fmla="*/ 174 h 198"/>
              <a:gd name="T68" fmla="*/ 64 w 324"/>
              <a:gd name="T69" fmla="*/ 165 h 198"/>
              <a:gd name="T70" fmla="*/ 70 w 324"/>
              <a:gd name="T71" fmla="*/ 165 h 198"/>
              <a:gd name="T72" fmla="*/ 79 w 324"/>
              <a:gd name="T73" fmla="*/ 164 h 198"/>
              <a:gd name="T74" fmla="*/ 105 w 324"/>
              <a:gd name="T75" fmla="*/ 165 h 198"/>
              <a:gd name="T76" fmla="*/ 116 w 324"/>
              <a:gd name="T77" fmla="*/ 165 h 198"/>
              <a:gd name="T78" fmla="*/ 127 w 324"/>
              <a:gd name="T79" fmla="*/ 165 h 198"/>
              <a:gd name="T80" fmla="*/ 143 w 324"/>
              <a:gd name="T81" fmla="*/ 166 h 198"/>
              <a:gd name="T82" fmla="*/ 160 w 324"/>
              <a:gd name="T83" fmla="*/ 145 h 198"/>
              <a:gd name="T84" fmla="*/ 192 w 324"/>
              <a:gd name="T85" fmla="*/ 121 h 198"/>
              <a:gd name="T86" fmla="*/ 200 w 324"/>
              <a:gd name="T87" fmla="*/ 97 h 198"/>
              <a:gd name="T88" fmla="*/ 211 w 324"/>
              <a:gd name="T89" fmla="*/ 101 h 198"/>
              <a:gd name="T90" fmla="*/ 232 w 324"/>
              <a:gd name="T91" fmla="*/ 85 h 198"/>
              <a:gd name="T92" fmla="*/ 292 w 324"/>
              <a:gd name="T93" fmla="*/ 50 h 198"/>
              <a:gd name="T94" fmla="*/ 288 w 324"/>
              <a:gd name="T95" fmla="*/ 50 h 198"/>
              <a:gd name="T96" fmla="*/ 297 w 324"/>
              <a:gd name="T97" fmla="*/ 41 h 198"/>
              <a:gd name="T98" fmla="*/ 324 w 324"/>
              <a:gd name="T99" fmla="*/ 19 h 198"/>
              <a:gd name="T100" fmla="*/ 226 w 324"/>
              <a:gd name="T101" fmla="*/ 1 h 198"/>
              <a:gd name="T102" fmla="*/ 212 w 324"/>
              <a:gd name="T10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4" h="198">
                <a:moveTo>
                  <a:pt x="324" y="19"/>
                </a:moveTo>
                <a:cubicBezTo>
                  <a:pt x="324" y="19"/>
                  <a:pt x="324" y="19"/>
                  <a:pt x="324" y="19"/>
                </a:cubicBezTo>
                <a:cubicBezTo>
                  <a:pt x="324" y="19"/>
                  <a:pt x="324" y="19"/>
                  <a:pt x="324" y="19"/>
                </a:cubicBezTo>
                <a:cubicBezTo>
                  <a:pt x="324" y="19"/>
                  <a:pt x="324" y="19"/>
                  <a:pt x="324" y="19"/>
                </a:cubicBezTo>
                <a:cubicBezTo>
                  <a:pt x="324" y="19"/>
                  <a:pt x="324" y="19"/>
                  <a:pt x="324" y="19"/>
                </a:cubicBezTo>
                <a:moveTo>
                  <a:pt x="211" y="0"/>
                </a:moveTo>
                <a:cubicBezTo>
                  <a:pt x="208" y="0"/>
                  <a:pt x="194" y="5"/>
                  <a:pt x="194" y="5"/>
                </a:cubicBezTo>
                <a:cubicBezTo>
                  <a:pt x="194" y="5"/>
                  <a:pt x="162" y="7"/>
                  <a:pt x="157" y="8"/>
                </a:cubicBezTo>
                <a:cubicBezTo>
                  <a:pt x="151" y="9"/>
                  <a:pt x="143" y="13"/>
                  <a:pt x="143" y="19"/>
                </a:cubicBezTo>
                <a:cubicBezTo>
                  <a:pt x="144" y="26"/>
                  <a:pt x="139" y="28"/>
                  <a:pt x="134" y="28"/>
                </a:cubicBezTo>
                <a:cubicBezTo>
                  <a:pt x="130" y="28"/>
                  <a:pt x="126" y="21"/>
                  <a:pt x="118" y="21"/>
                </a:cubicBezTo>
                <a:cubicBezTo>
                  <a:pt x="117" y="21"/>
                  <a:pt x="115" y="21"/>
                  <a:pt x="113" y="22"/>
                </a:cubicBezTo>
                <a:cubicBezTo>
                  <a:pt x="101" y="26"/>
                  <a:pt x="118" y="30"/>
                  <a:pt x="114" y="34"/>
                </a:cubicBezTo>
                <a:cubicBezTo>
                  <a:pt x="112" y="35"/>
                  <a:pt x="111" y="35"/>
                  <a:pt x="110" y="35"/>
                </a:cubicBezTo>
                <a:cubicBezTo>
                  <a:pt x="108" y="35"/>
                  <a:pt x="106" y="33"/>
                  <a:pt x="98" y="30"/>
                </a:cubicBezTo>
                <a:cubicBezTo>
                  <a:pt x="97" y="30"/>
                  <a:pt x="95" y="30"/>
                  <a:pt x="94" y="30"/>
                </a:cubicBezTo>
                <a:cubicBezTo>
                  <a:pt x="85" y="30"/>
                  <a:pt x="77" y="38"/>
                  <a:pt x="74" y="38"/>
                </a:cubicBezTo>
                <a:cubicBezTo>
                  <a:pt x="70" y="38"/>
                  <a:pt x="62" y="45"/>
                  <a:pt x="61" y="50"/>
                </a:cubicBezTo>
                <a:cubicBezTo>
                  <a:pt x="61" y="51"/>
                  <a:pt x="61" y="51"/>
                  <a:pt x="62" y="51"/>
                </a:cubicBezTo>
                <a:cubicBezTo>
                  <a:pt x="63" y="51"/>
                  <a:pt x="64" y="51"/>
                  <a:pt x="65" y="51"/>
                </a:cubicBezTo>
                <a:cubicBezTo>
                  <a:pt x="66" y="50"/>
                  <a:pt x="67" y="50"/>
                  <a:pt x="68" y="50"/>
                </a:cubicBezTo>
                <a:cubicBezTo>
                  <a:pt x="71" y="50"/>
                  <a:pt x="74" y="51"/>
                  <a:pt x="74" y="56"/>
                </a:cubicBezTo>
                <a:cubicBezTo>
                  <a:pt x="76" y="67"/>
                  <a:pt x="74" y="65"/>
                  <a:pt x="87" y="76"/>
                </a:cubicBezTo>
                <a:cubicBezTo>
                  <a:pt x="94" y="82"/>
                  <a:pt x="96" y="83"/>
                  <a:pt x="97" y="83"/>
                </a:cubicBezTo>
                <a:cubicBezTo>
                  <a:pt x="97" y="83"/>
                  <a:pt x="97" y="83"/>
                  <a:pt x="97" y="83"/>
                </a:cubicBezTo>
                <a:cubicBezTo>
                  <a:pt x="97" y="83"/>
                  <a:pt x="97" y="83"/>
                  <a:pt x="97" y="83"/>
                </a:cubicBezTo>
                <a:cubicBezTo>
                  <a:pt x="98" y="83"/>
                  <a:pt x="99" y="83"/>
                  <a:pt x="100" y="84"/>
                </a:cubicBezTo>
                <a:cubicBezTo>
                  <a:pt x="107" y="89"/>
                  <a:pt x="105" y="86"/>
                  <a:pt x="116" y="97"/>
                </a:cubicBezTo>
                <a:cubicBezTo>
                  <a:pt x="124" y="105"/>
                  <a:pt x="113" y="106"/>
                  <a:pt x="106" y="106"/>
                </a:cubicBezTo>
                <a:cubicBezTo>
                  <a:pt x="105" y="106"/>
                  <a:pt x="103" y="106"/>
                  <a:pt x="103" y="106"/>
                </a:cubicBezTo>
                <a:cubicBezTo>
                  <a:pt x="99" y="106"/>
                  <a:pt x="82" y="124"/>
                  <a:pt x="82" y="124"/>
                </a:cubicBezTo>
                <a:cubicBezTo>
                  <a:pt x="82" y="124"/>
                  <a:pt x="90" y="126"/>
                  <a:pt x="94" y="128"/>
                </a:cubicBezTo>
                <a:cubicBezTo>
                  <a:pt x="99" y="130"/>
                  <a:pt x="100" y="132"/>
                  <a:pt x="98" y="134"/>
                </a:cubicBezTo>
                <a:cubicBezTo>
                  <a:pt x="97" y="134"/>
                  <a:pt x="97" y="135"/>
                  <a:pt x="96" y="135"/>
                </a:cubicBezTo>
                <a:cubicBezTo>
                  <a:pt x="95" y="135"/>
                  <a:pt x="94" y="134"/>
                  <a:pt x="94" y="134"/>
                </a:cubicBezTo>
                <a:cubicBezTo>
                  <a:pt x="94" y="134"/>
                  <a:pt x="90" y="131"/>
                  <a:pt x="85" y="131"/>
                </a:cubicBezTo>
                <a:cubicBezTo>
                  <a:pt x="83" y="131"/>
                  <a:pt x="80" y="132"/>
                  <a:pt x="77" y="134"/>
                </a:cubicBezTo>
                <a:cubicBezTo>
                  <a:pt x="69" y="139"/>
                  <a:pt x="80" y="141"/>
                  <a:pt x="81" y="148"/>
                </a:cubicBezTo>
                <a:cubicBezTo>
                  <a:pt x="81" y="151"/>
                  <a:pt x="80" y="151"/>
                  <a:pt x="77" y="151"/>
                </a:cubicBezTo>
                <a:cubicBezTo>
                  <a:pt x="76" y="151"/>
                  <a:pt x="74" y="151"/>
                  <a:pt x="73" y="151"/>
                </a:cubicBezTo>
                <a:cubicBezTo>
                  <a:pt x="71" y="151"/>
                  <a:pt x="69" y="150"/>
                  <a:pt x="68" y="150"/>
                </a:cubicBezTo>
                <a:cubicBezTo>
                  <a:pt x="66" y="150"/>
                  <a:pt x="64" y="151"/>
                  <a:pt x="63" y="153"/>
                </a:cubicBezTo>
                <a:cubicBezTo>
                  <a:pt x="62" y="156"/>
                  <a:pt x="57" y="156"/>
                  <a:pt x="52" y="156"/>
                </a:cubicBezTo>
                <a:cubicBezTo>
                  <a:pt x="44" y="156"/>
                  <a:pt x="36" y="155"/>
                  <a:pt x="36" y="155"/>
                </a:cubicBezTo>
                <a:cubicBezTo>
                  <a:pt x="21" y="149"/>
                  <a:pt x="21" y="149"/>
                  <a:pt x="21" y="149"/>
                </a:cubicBezTo>
                <a:cubicBezTo>
                  <a:pt x="21" y="149"/>
                  <a:pt x="16" y="148"/>
                  <a:pt x="11" y="148"/>
                </a:cubicBezTo>
                <a:cubicBezTo>
                  <a:pt x="8" y="148"/>
                  <a:pt x="4" y="149"/>
                  <a:pt x="3" y="150"/>
                </a:cubicBezTo>
                <a:cubicBezTo>
                  <a:pt x="0" y="154"/>
                  <a:pt x="3" y="157"/>
                  <a:pt x="3" y="157"/>
                </a:cubicBezTo>
                <a:cubicBezTo>
                  <a:pt x="3" y="157"/>
                  <a:pt x="13" y="161"/>
                  <a:pt x="24" y="167"/>
                </a:cubicBezTo>
                <a:cubicBezTo>
                  <a:pt x="34" y="173"/>
                  <a:pt x="26" y="171"/>
                  <a:pt x="29" y="178"/>
                </a:cubicBezTo>
                <a:cubicBezTo>
                  <a:pt x="31" y="185"/>
                  <a:pt x="31" y="186"/>
                  <a:pt x="37" y="190"/>
                </a:cubicBezTo>
                <a:cubicBezTo>
                  <a:pt x="43" y="195"/>
                  <a:pt x="54" y="193"/>
                  <a:pt x="67" y="196"/>
                </a:cubicBezTo>
                <a:cubicBezTo>
                  <a:pt x="71" y="197"/>
                  <a:pt x="75" y="197"/>
                  <a:pt x="79" y="197"/>
                </a:cubicBezTo>
                <a:cubicBezTo>
                  <a:pt x="82" y="197"/>
                  <a:pt x="85" y="197"/>
                  <a:pt x="88" y="197"/>
                </a:cubicBezTo>
                <a:cubicBezTo>
                  <a:pt x="91" y="196"/>
                  <a:pt x="94" y="196"/>
                  <a:pt x="97" y="196"/>
                </a:cubicBezTo>
                <a:cubicBezTo>
                  <a:pt x="101" y="196"/>
                  <a:pt x="105" y="197"/>
                  <a:pt x="109" y="197"/>
                </a:cubicBezTo>
                <a:cubicBezTo>
                  <a:pt x="116" y="198"/>
                  <a:pt x="119" y="198"/>
                  <a:pt x="121" y="198"/>
                </a:cubicBezTo>
                <a:cubicBezTo>
                  <a:pt x="124" y="198"/>
                  <a:pt x="124" y="198"/>
                  <a:pt x="129" y="198"/>
                </a:cubicBezTo>
                <a:cubicBezTo>
                  <a:pt x="138" y="198"/>
                  <a:pt x="138" y="193"/>
                  <a:pt x="144" y="192"/>
                </a:cubicBezTo>
                <a:cubicBezTo>
                  <a:pt x="150" y="192"/>
                  <a:pt x="147" y="182"/>
                  <a:pt x="142" y="179"/>
                </a:cubicBezTo>
                <a:cubicBezTo>
                  <a:pt x="139" y="178"/>
                  <a:pt x="137" y="178"/>
                  <a:pt x="134" y="178"/>
                </a:cubicBezTo>
                <a:cubicBezTo>
                  <a:pt x="130" y="178"/>
                  <a:pt x="125" y="178"/>
                  <a:pt x="118" y="179"/>
                </a:cubicBezTo>
                <a:cubicBezTo>
                  <a:pt x="117" y="179"/>
                  <a:pt x="117" y="179"/>
                  <a:pt x="116" y="179"/>
                </a:cubicBezTo>
                <a:cubicBezTo>
                  <a:pt x="105" y="179"/>
                  <a:pt x="96" y="175"/>
                  <a:pt x="83" y="174"/>
                </a:cubicBezTo>
                <a:cubicBezTo>
                  <a:pt x="81" y="174"/>
                  <a:pt x="79" y="174"/>
                  <a:pt x="78" y="174"/>
                </a:cubicBezTo>
                <a:cubicBezTo>
                  <a:pt x="75" y="174"/>
                  <a:pt x="72" y="174"/>
                  <a:pt x="70" y="174"/>
                </a:cubicBezTo>
                <a:cubicBezTo>
                  <a:pt x="68" y="174"/>
                  <a:pt x="66" y="174"/>
                  <a:pt x="65" y="174"/>
                </a:cubicBezTo>
                <a:cubicBezTo>
                  <a:pt x="64" y="174"/>
                  <a:pt x="63" y="174"/>
                  <a:pt x="62" y="174"/>
                </a:cubicBezTo>
                <a:cubicBezTo>
                  <a:pt x="60" y="173"/>
                  <a:pt x="61" y="171"/>
                  <a:pt x="60" y="167"/>
                </a:cubicBezTo>
                <a:cubicBezTo>
                  <a:pt x="60" y="165"/>
                  <a:pt x="61" y="165"/>
                  <a:pt x="64" y="165"/>
                </a:cubicBezTo>
                <a:cubicBezTo>
                  <a:pt x="65" y="165"/>
                  <a:pt x="66" y="165"/>
                  <a:pt x="67" y="165"/>
                </a:cubicBezTo>
                <a:cubicBezTo>
                  <a:pt x="68" y="165"/>
                  <a:pt x="69" y="165"/>
                  <a:pt x="70" y="165"/>
                </a:cubicBezTo>
                <a:cubicBezTo>
                  <a:pt x="71" y="165"/>
                  <a:pt x="73" y="165"/>
                  <a:pt x="74" y="165"/>
                </a:cubicBezTo>
                <a:cubicBezTo>
                  <a:pt x="77" y="165"/>
                  <a:pt x="78" y="164"/>
                  <a:pt x="79" y="164"/>
                </a:cubicBezTo>
                <a:cubicBezTo>
                  <a:pt x="79" y="164"/>
                  <a:pt x="76" y="165"/>
                  <a:pt x="80" y="165"/>
                </a:cubicBezTo>
                <a:cubicBezTo>
                  <a:pt x="86" y="165"/>
                  <a:pt x="91" y="165"/>
                  <a:pt x="105" y="165"/>
                </a:cubicBezTo>
                <a:cubicBezTo>
                  <a:pt x="106" y="166"/>
                  <a:pt x="107" y="166"/>
                  <a:pt x="108" y="166"/>
                </a:cubicBezTo>
                <a:cubicBezTo>
                  <a:pt x="112" y="166"/>
                  <a:pt x="115" y="165"/>
                  <a:pt x="116" y="165"/>
                </a:cubicBezTo>
                <a:cubicBezTo>
                  <a:pt x="118" y="165"/>
                  <a:pt x="120" y="164"/>
                  <a:pt x="121" y="164"/>
                </a:cubicBezTo>
                <a:cubicBezTo>
                  <a:pt x="123" y="164"/>
                  <a:pt x="125" y="165"/>
                  <a:pt x="127" y="165"/>
                </a:cubicBezTo>
                <a:cubicBezTo>
                  <a:pt x="131" y="167"/>
                  <a:pt x="134" y="167"/>
                  <a:pt x="136" y="167"/>
                </a:cubicBezTo>
                <a:cubicBezTo>
                  <a:pt x="139" y="167"/>
                  <a:pt x="141" y="166"/>
                  <a:pt x="143" y="166"/>
                </a:cubicBezTo>
                <a:cubicBezTo>
                  <a:pt x="145" y="165"/>
                  <a:pt x="147" y="163"/>
                  <a:pt x="162" y="161"/>
                </a:cubicBezTo>
                <a:cubicBezTo>
                  <a:pt x="177" y="158"/>
                  <a:pt x="156" y="152"/>
                  <a:pt x="160" y="145"/>
                </a:cubicBezTo>
                <a:cubicBezTo>
                  <a:pt x="164" y="138"/>
                  <a:pt x="159" y="136"/>
                  <a:pt x="170" y="135"/>
                </a:cubicBezTo>
                <a:cubicBezTo>
                  <a:pt x="180" y="134"/>
                  <a:pt x="191" y="124"/>
                  <a:pt x="192" y="121"/>
                </a:cubicBezTo>
                <a:cubicBezTo>
                  <a:pt x="193" y="119"/>
                  <a:pt x="193" y="116"/>
                  <a:pt x="197" y="103"/>
                </a:cubicBezTo>
                <a:cubicBezTo>
                  <a:pt x="199" y="98"/>
                  <a:pt x="199" y="97"/>
                  <a:pt x="200" y="97"/>
                </a:cubicBezTo>
                <a:cubicBezTo>
                  <a:pt x="201" y="97"/>
                  <a:pt x="202" y="98"/>
                  <a:pt x="204" y="99"/>
                </a:cubicBezTo>
                <a:cubicBezTo>
                  <a:pt x="205" y="100"/>
                  <a:pt x="207" y="101"/>
                  <a:pt x="211" y="101"/>
                </a:cubicBezTo>
                <a:cubicBezTo>
                  <a:pt x="211" y="101"/>
                  <a:pt x="211" y="101"/>
                  <a:pt x="211" y="101"/>
                </a:cubicBezTo>
                <a:cubicBezTo>
                  <a:pt x="223" y="100"/>
                  <a:pt x="222" y="90"/>
                  <a:pt x="232" y="85"/>
                </a:cubicBezTo>
                <a:cubicBezTo>
                  <a:pt x="242" y="80"/>
                  <a:pt x="252" y="74"/>
                  <a:pt x="278" y="61"/>
                </a:cubicBezTo>
                <a:cubicBezTo>
                  <a:pt x="296" y="51"/>
                  <a:pt x="297" y="50"/>
                  <a:pt x="292" y="50"/>
                </a:cubicBezTo>
                <a:cubicBezTo>
                  <a:pt x="291" y="50"/>
                  <a:pt x="291" y="50"/>
                  <a:pt x="290" y="50"/>
                </a:cubicBezTo>
                <a:cubicBezTo>
                  <a:pt x="289" y="50"/>
                  <a:pt x="289" y="50"/>
                  <a:pt x="288" y="50"/>
                </a:cubicBezTo>
                <a:cubicBezTo>
                  <a:pt x="287" y="50"/>
                  <a:pt x="286" y="50"/>
                  <a:pt x="285" y="50"/>
                </a:cubicBezTo>
                <a:cubicBezTo>
                  <a:pt x="275" y="50"/>
                  <a:pt x="280" y="46"/>
                  <a:pt x="297" y="41"/>
                </a:cubicBezTo>
                <a:cubicBezTo>
                  <a:pt x="297" y="41"/>
                  <a:pt x="313" y="36"/>
                  <a:pt x="318" y="35"/>
                </a:cubicBezTo>
                <a:cubicBezTo>
                  <a:pt x="323" y="34"/>
                  <a:pt x="323" y="22"/>
                  <a:pt x="324" y="19"/>
                </a:cubicBezTo>
                <a:cubicBezTo>
                  <a:pt x="320" y="19"/>
                  <a:pt x="286" y="9"/>
                  <a:pt x="284" y="9"/>
                </a:cubicBezTo>
                <a:cubicBezTo>
                  <a:pt x="282" y="9"/>
                  <a:pt x="226" y="1"/>
                  <a:pt x="226" y="1"/>
                </a:cubicBezTo>
                <a:cubicBezTo>
                  <a:pt x="223" y="12"/>
                  <a:pt x="223" y="12"/>
                  <a:pt x="223" y="12"/>
                </a:cubicBezTo>
                <a:cubicBezTo>
                  <a:pt x="223" y="12"/>
                  <a:pt x="210" y="3"/>
                  <a:pt x="212" y="0"/>
                </a:cubicBezTo>
                <a:cubicBezTo>
                  <a:pt x="212" y="0"/>
                  <a:pt x="212" y="0"/>
                  <a:pt x="2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 name="Freeform 58">
            <a:extLst>
              <a:ext uri="{FF2B5EF4-FFF2-40B4-BE49-F238E27FC236}">
                <a16:creationId xmlns="" xmlns:a16="http://schemas.microsoft.com/office/drawing/2014/main" id="{C3C1AC18-D740-4928-9059-236C11FE0ED8}"/>
              </a:ext>
            </a:extLst>
          </p:cNvPr>
          <p:cNvSpPr>
            <a:spLocks/>
          </p:cNvSpPr>
          <p:nvPr/>
        </p:nvSpPr>
        <p:spPr bwMode="auto">
          <a:xfrm>
            <a:off x="2855384" y="387471"/>
            <a:ext cx="270933" cy="219914"/>
          </a:xfrm>
          <a:custGeom>
            <a:avLst/>
            <a:gdLst>
              <a:gd name="T0" fmla="*/ 41 w 96"/>
              <a:gd name="T1" fmla="*/ 0 h 78"/>
              <a:gd name="T2" fmla="*/ 38 w 96"/>
              <a:gd name="T3" fmla="*/ 0 h 78"/>
              <a:gd name="T4" fmla="*/ 16 w 96"/>
              <a:gd name="T5" fmla="*/ 18 h 78"/>
              <a:gd name="T6" fmla="*/ 3 w 96"/>
              <a:gd name="T7" fmla="*/ 29 h 78"/>
              <a:gd name="T8" fmla="*/ 19 w 96"/>
              <a:gd name="T9" fmla="*/ 51 h 78"/>
              <a:gd name="T10" fmla="*/ 26 w 96"/>
              <a:gd name="T11" fmla="*/ 53 h 78"/>
              <a:gd name="T12" fmla="*/ 17 w 96"/>
              <a:gd name="T13" fmla="*/ 66 h 78"/>
              <a:gd name="T14" fmla="*/ 41 w 96"/>
              <a:gd name="T15" fmla="*/ 76 h 78"/>
              <a:gd name="T16" fmla="*/ 48 w 96"/>
              <a:gd name="T17" fmla="*/ 78 h 78"/>
              <a:gd name="T18" fmla="*/ 57 w 96"/>
              <a:gd name="T19" fmla="*/ 73 h 78"/>
              <a:gd name="T20" fmla="*/ 75 w 96"/>
              <a:gd name="T21" fmla="*/ 56 h 78"/>
              <a:gd name="T22" fmla="*/ 94 w 96"/>
              <a:gd name="T23" fmla="*/ 41 h 78"/>
              <a:gd name="T24" fmla="*/ 66 w 96"/>
              <a:gd name="T25" fmla="*/ 23 h 78"/>
              <a:gd name="T26" fmla="*/ 55 w 96"/>
              <a:gd name="T27" fmla="*/ 8 h 78"/>
              <a:gd name="T28" fmla="*/ 41 w 96"/>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78">
                <a:moveTo>
                  <a:pt x="41" y="0"/>
                </a:moveTo>
                <a:cubicBezTo>
                  <a:pt x="40" y="0"/>
                  <a:pt x="39" y="0"/>
                  <a:pt x="38" y="0"/>
                </a:cubicBezTo>
                <a:cubicBezTo>
                  <a:pt x="35" y="1"/>
                  <a:pt x="21" y="15"/>
                  <a:pt x="16" y="18"/>
                </a:cubicBezTo>
                <a:cubicBezTo>
                  <a:pt x="10" y="20"/>
                  <a:pt x="7" y="23"/>
                  <a:pt x="3" y="29"/>
                </a:cubicBezTo>
                <a:cubicBezTo>
                  <a:pt x="0" y="35"/>
                  <a:pt x="14" y="50"/>
                  <a:pt x="19" y="51"/>
                </a:cubicBezTo>
                <a:cubicBezTo>
                  <a:pt x="24" y="51"/>
                  <a:pt x="28" y="53"/>
                  <a:pt x="26" y="53"/>
                </a:cubicBezTo>
                <a:cubicBezTo>
                  <a:pt x="24" y="53"/>
                  <a:pt x="17" y="64"/>
                  <a:pt x="17" y="66"/>
                </a:cubicBezTo>
                <a:cubicBezTo>
                  <a:pt x="18" y="68"/>
                  <a:pt x="34" y="72"/>
                  <a:pt x="41" y="76"/>
                </a:cubicBezTo>
                <a:cubicBezTo>
                  <a:pt x="45" y="77"/>
                  <a:pt x="46" y="78"/>
                  <a:pt x="48" y="78"/>
                </a:cubicBezTo>
                <a:cubicBezTo>
                  <a:pt x="50" y="78"/>
                  <a:pt x="52" y="77"/>
                  <a:pt x="57" y="73"/>
                </a:cubicBezTo>
                <a:cubicBezTo>
                  <a:pt x="57" y="73"/>
                  <a:pt x="68" y="61"/>
                  <a:pt x="75" y="56"/>
                </a:cubicBezTo>
                <a:cubicBezTo>
                  <a:pt x="81" y="51"/>
                  <a:pt x="93" y="46"/>
                  <a:pt x="94" y="41"/>
                </a:cubicBezTo>
                <a:cubicBezTo>
                  <a:pt x="96" y="37"/>
                  <a:pt x="76" y="31"/>
                  <a:pt x="66" y="23"/>
                </a:cubicBezTo>
                <a:cubicBezTo>
                  <a:pt x="55" y="15"/>
                  <a:pt x="57" y="16"/>
                  <a:pt x="55" y="8"/>
                </a:cubicBezTo>
                <a:cubicBezTo>
                  <a:pt x="53" y="2"/>
                  <a:pt x="46" y="0"/>
                  <a:pt x="4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 name="Freeform 59">
            <a:extLst>
              <a:ext uri="{FF2B5EF4-FFF2-40B4-BE49-F238E27FC236}">
                <a16:creationId xmlns="" xmlns:a16="http://schemas.microsoft.com/office/drawing/2014/main" id="{010CFCB4-CF2E-419C-9732-8CE48147764E}"/>
              </a:ext>
            </a:extLst>
          </p:cNvPr>
          <p:cNvSpPr>
            <a:spLocks/>
          </p:cNvSpPr>
          <p:nvPr/>
        </p:nvSpPr>
        <p:spPr bwMode="auto">
          <a:xfrm>
            <a:off x="2781300" y="556636"/>
            <a:ext cx="133351" cy="65552"/>
          </a:xfrm>
          <a:custGeom>
            <a:avLst/>
            <a:gdLst>
              <a:gd name="T0" fmla="*/ 9 w 47"/>
              <a:gd name="T1" fmla="*/ 0 h 23"/>
              <a:gd name="T2" fmla="*/ 5 w 47"/>
              <a:gd name="T3" fmla="*/ 2 h 23"/>
              <a:gd name="T4" fmla="*/ 12 w 47"/>
              <a:gd name="T5" fmla="*/ 21 h 23"/>
              <a:gd name="T6" fmla="*/ 17 w 47"/>
              <a:gd name="T7" fmla="*/ 23 h 23"/>
              <a:gd name="T8" fmla="*/ 23 w 47"/>
              <a:gd name="T9" fmla="*/ 22 h 23"/>
              <a:gd name="T10" fmla="*/ 28 w 47"/>
              <a:gd name="T11" fmla="*/ 21 h 23"/>
              <a:gd name="T12" fmla="*/ 29 w 47"/>
              <a:gd name="T13" fmla="*/ 21 h 23"/>
              <a:gd name="T14" fmla="*/ 28 w 47"/>
              <a:gd name="T15" fmla="*/ 7 h 23"/>
              <a:gd name="T16" fmla="*/ 9 w 47"/>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23">
                <a:moveTo>
                  <a:pt x="9" y="0"/>
                </a:moveTo>
                <a:cubicBezTo>
                  <a:pt x="7" y="0"/>
                  <a:pt x="7" y="1"/>
                  <a:pt x="5" y="2"/>
                </a:cubicBezTo>
                <a:cubicBezTo>
                  <a:pt x="0" y="4"/>
                  <a:pt x="8" y="16"/>
                  <a:pt x="12" y="21"/>
                </a:cubicBezTo>
                <a:cubicBezTo>
                  <a:pt x="13" y="22"/>
                  <a:pt x="15" y="23"/>
                  <a:pt x="17" y="23"/>
                </a:cubicBezTo>
                <a:cubicBezTo>
                  <a:pt x="19" y="23"/>
                  <a:pt x="21" y="23"/>
                  <a:pt x="23" y="22"/>
                </a:cubicBezTo>
                <a:cubicBezTo>
                  <a:pt x="25" y="22"/>
                  <a:pt x="27" y="21"/>
                  <a:pt x="28" y="21"/>
                </a:cubicBezTo>
                <a:cubicBezTo>
                  <a:pt x="28" y="21"/>
                  <a:pt x="29" y="21"/>
                  <a:pt x="29" y="21"/>
                </a:cubicBezTo>
                <a:cubicBezTo>
                  <a:pt x="29" y="21"/>
                  <a:pt x="47" y="15"/>
                  <a:pt x="28" y="7"/>
                </a:cubicBezTo>
                <a:cubicBezTo>
                  <a:pt x="15" y="2"/>
                  <a:pt x="11"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1" name="Freeform 60">
            <a:extLst>
              <a:ext uri="{FF2B5EF4-FFF2-40B4-BE49-F238E27FC236}">
                <a16:creationId xmlns="" xmlns:a16="http://schemas.microsoft.com/office/drawing/2014/main" id="{DA67574F-7719-4764-B2CC-B2722ABDC42C}"/>
              </a:ext>
            </a:extLst>
          </p:cNvPr>
          <p:cNvSpPr>
            <a:spLocks/>
          </p:cNvSpPr>
          <p:nvPr/>
        </p:nvSpPr>
        <p:spPr bwMode="auto">
          <a:xfrm>
            <a:off x="2603500" y="522802"/>
            <a:ext cx="179917" cy="95156"/>
          </a:xfrm>
          <a:custGeom>
            <a:avLst/>
            <a:gdLst>
              <a:gd name="T0" fmla="*/ 11 w 64"/>
              <a:gd name="T1" fmla="*/ 0 h 34"/>
              <a:gd name="T2" fmla="*/ 7 w 64"/>
              <a:gd name="T3" fmla="*/ 10 h 34"/>
              <a:gd name="T4" fmla="*/ 12 w 64"/>
              <a:gd name="T5" fmla="*/ 18 h 34"/>
              <a:gd name="T6" fmla="*/ 11 w 64"/>
              <a:gd name="T7" fmla="*/ 18 h 34"/>
              <a:gd name="T8" fmla="*/ 8 w 64"/>
              <a:gd name="T9" fmla="*/ 17 h 34"/>
              <a:gd name="T10" fmla="*/ 4 w 64"/>
              <a:gd name="T11" fmla="*/ 17 h 34"/>
              <a:gd name="T12" fmla="*/ 4 w 64"/>
              <a:gd name="T13" fmla="*/ 25 h 34"/>
              <a:gd name="T14" fmla="*/ 10 w 64"/>
              <a:gd name="T15" fmla="*/ 30 h 34"/>
              <a:gd name="T16" fmla="*/ 12 w 64"/>
              <a:gd name="T17" fmla="*/ 28 h 34"/>
              <a:gd name="T18" fmla="*/ 15 w 64"/>
              <a:gd name="T19" fmla="*/ 25 h 34"/>
              <a:gd name="T20" fmla="*/ 17 w 64"/>
              <a:gd name="T21" fmla="*/ 26 h 34"/>
              <a:gd name="T22" fmla="*/ 35 w 64"/>
              <a:gd name="T23" fmla="*/ 34 h 34"/>
              <a:gd name="T24" fmla="*/ 60 w 64"/>
              <a:gd name="T25" fmla="*/ 30 h 34"/>
              <a:gd name="T26" fmla="*/ 42 w 64"/>
              <a:gd name="T27" fmla="*/ 14 h 34"/>
              <a:gd name="T28" fmla="*/ 11 w 64"/>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34">
                <a:moveTo>
                  <a:pt x="11" y="0"/>
                </a:moveTo>
                <a:cubicBezTo>
                  <a:pt x="7" y="0"/>
                  <a:pt x="5" y="9"/>
                  <a:pt x="7" y="10"/>
                </a:cubicBezTo>
                <a:cubicBezTo>
                  <a:pt x="9" y="12"/>
                  <a:pt x="16" y="16"/>
                  <a:pt x="12" y="18"/>
                </a:cubicBezTo>
                <a:cubicBezTo>
                  <a:pt x="12" y="18"/>
                  <a:pt x="12" y="18"/>
                  <a:pt x="11" y="18"/>
                </a:cubicBezTo>
                <a:cubicBezTo>
                  <a:pt x="10" y="18"/>
                  <a:pt x="9" y="18"/>
                  <a:pt x="8" y="17"/>
                </a:cubicBezTo>
                <a:cubicBezTo>
                  <a:pt x="6" y="17"/>
                  <a:pt x="5" y="17"/>
                  <a:pt x="4" y="17"/>
                </a:cubicBezTo>
                <a:cubicBezTo>
                  <a:pt x="1" y="17"/>
                  <a:pt x="0" y="18"/>
                  <a:pt x="4" y="25"/>
                </a:cubicBezTo>
                <a:cubicBezTo>
                  <a:pt x="7" y="29"/>
                  <a:pt x="9" y="30"/>
                  <a:pt x="10" y="30"/>
                </a:cubicBezTo>
                <a:cubicBezTo>
                  <a:pt x="11" y="30"/>
                  <a:pt x="12" y="29"/>
                  <a:pt x="12" y="28"/>
                </a:cubicBezTo>
                <a:cubicBezTo>
                  <a:pt x="13" y="26"/>
                  <a:pt x="14" y="25"/>
                  <a:pt x="15" y="25"/>
                </a:cubicBezTo>
                <a:cubicBezTo>
                  <a:pt x="16" y="25"/>
                  <a:pt x="16" y="25"/>
                  <a:pt x="17" y="26"/>
                </a:cubicBezTo>
                <a:cubicBezTo>
                  <a:pt x="23" y="29"/>
                  <a:pt x="26" y="33"/>
                  <a:pt x="35" y="34"/>
                </a:cubicBezTo>
                <a:cubicBezTo>
                  <a:pt x="35" y="34"/>
                  <a:pt x="56" y="31"/>
                  <a:pt x="60" y="30"/>
                </a:cubicBezTo>
                <a:cubicBezTo>
                  <a:pt x="64" y="30"/>
                  <a:pt x="52" y="22"/>
                  <a:pt x="42" y="14"/>
                </a:cubicBezTo>
                <a:cubicBezTo>
                  <a:pt x="32" y="5"/>
                  <a:pt x="15"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2" name="Freeform 61">
            <a:extLst>
              <a:ext uri="{FF2B5EF4-FFF2-40B4-BE49-F238E27FC236}">
                <a16:creationId xmlns="" xmlns:a16="http://schemas.microsoft.com/office/drawing/2014/main" id="{E4E321E5-9396-47EC-B3AF-C0836BA9B80A}"/>
              </a:ext>
            </a:extLst>
          </p:cNvPr>
          <p:cNvSpPr>
            <a:spLocks/>
          </p:cNvSpPr>
          <p:nvPr/>
        </p:nvSpPr>
        <p:spPr bwMode="auto">
          <a:xfrm>
            <a:off x="2201333" y="839985"/>
            <a:ext cx="431800" cy="268549"/>
          </a:xfrm>
          <a:custGeom>
            <a:avLst/>
            <a:gdLst>
              <a:gd name="T0" fmla="*/ 133 w 153"/>
              <a:gd name="T1" fmla="*/ 0 h 95"/>
              <a:gd name="T2" fmla="*/ 121 w 153"/>
              <a:gd name="T3" fmla="*/ 1 h 95"/>
              <a:gd name="T4" fmla="*/ 115 w 153"/>
              <a:gd name="T5" fmla="*/ 1 h 95"/>
              <a:gd name="T6" fmla="*/ 114 w 153"/>
              <a:gd name="T7" fmla="*/ 0 h 95"/>
              <a:gd name="T8" fmla="*/ 106 w 153"/>
              <a:gd name="T9" fmla="*/ 9 h 95"/>
              <a:gd name="T10" fmla="*/ 99 w 153"/>
              <a:gd name="T11" fmla="*/ 20 h 95"/>
              <a:gd name="T12" fmla="*/ 93 w 153"/>
              <a:gd name="T13" fmla="*/ 35 h 95"/>
              <a:gd name="T14" fmla="*/ 89 w 153"/>
              <a:gd name="T15" fmla="*/ 22 h 95"/>
              <a:gd name="T16" fmla="*/ 85 w 153"/>
              <a:gd name="T17" fmla="*/ 18 h 95"/>
              <a:gd name="T18" fmla="*/ 84 w 153"/>
              <a:gd name="T19" fmla="*/ 18 h 95"/>
              <a:gd name="T20" fmla="*/ 74 w 153"/>
              <a:gd name="T21" fmla="*/ 22 h 95"/>
              <a:gd name="T22" fmla="*/ 68 w 153"/>
              <a:gd name="T23" fmla="*/ 18 h 95"/>
              <a:gd name="T24" fmla="*/ 66 w 153"/>
              <a:gd name="T25" fmla="*/ 16 h 95"/>
              <a:gd name="T26" fmla="*/ 61 w 153"/>
              <a:gd name="T27" fmla="*/ 13 h 95"/>
              <a:gd name="T28" fmla="*/ 57 w 153"/>
              <a:gd name="T29" fmla="*/ 15 h 95"/>
              <a:gd name="T30" fmla="*/ 49 w 153"/>
              <a:gd name="T31" fmla="*/ 22 h 95"/>
              <a:gd name="T32" fmla="*/ 45 w 153"/>
              <a:gd name="T33" fmla="*/ 19 h 95"/>
              <a:gd name="T34" fmla="*/ 44 w 153"/>
              <a:gd name="T35" fmla="*/ 6 h 95"/>
              <a:gd name="T36" fmla="*/ 43 w 153"/>
              <a:gd name="T37" fmla="*/ 6 h 95"/>
              <a:gd name="T38" fmla="*/ 35 w 153"/>
              <a:gd name="T39" fmla="*/ 12 h 95"/>
              <a:gd name="T40" fmla="*/ 19 w 153"/>
              <a:gd name="T41" fmla="*/ 19 h 95"/>
              <a:gd name="T42" fmla="*/ 0 w 153"/>
              <a:gd name="T43" fmla="*/ 37 h 95"/>
              <a:gd name="T44" fmla="*/ 7 w 153"/>
              <a:gd name="T45" fmla="*/ 45 h 95"/>
              <a:gd name="T46" fmla="*/ 3 w 153"/>
              <a:gd name="T47" fmla="*/ 56 h 95"/>
              <a:gd name="T48" fmla="*/ 14 w 153"/>
              <a:gd name="T49" fmla="*/ 60 h 95"/>
              <a:gd name="T50" fmla="*/ 4 w 153"/>
              <a:gd name="T51" fmla="*/ 72 h 95"/>
              <a:gd name="T52" fmla="*/ 19 w 153"/>
              <a:gd name="T53" fmla="*/ 83 h 95"/>
              <a:gd name="T54" fmla="*/ 23 w 153"/>
              <a:gd name="T55" fmla="*/ 83 h 95"/>
              <a:gd name="T56" fmla="*/ 35 w 153"/>
              <a:gd name="T57" fmla="*/ 86 h 95"/>
              <a:gd name="T58" fmla="*/ 49 w 153"/>
              <a:gd name="T59" fmla="*/ 95 h 95"/>
              <a:gd name="T60" fmla="*/ 54 w 153"/>
              <a:gd name="T61" fmla="*/ 93 h 95"/>
              <a:gd name="T62" fmla="*/ 73 w 153"/>
              <a:gd name="T63" fmla="*/ 84 h 95"/>
              <a:gd name="T64" fmla="*/ 80 w 153"/>
              <a:gd name="T65" fmla="*/ 83 h 95"/>
              <a:gd name="T66" fmla="*/ 86 w 153"/>
              <a:gd name="T67" fmla="*/ 84 h 95"/>
              <a:gd name="T68" fmla="*/ 92 w 153"/>
              <a:gd name="T69" fmla="*/ 85 h 95"/>
              <a:gd name="T70" fmla="*/ 96 w 153"/>
              <a:gd name="T71" fmla="*/ 84 h 95"/>
              <a:gd name="T72" fmla="*/ 106 w 153"/>
              <a:gd name="T73" fmla="*/ 83 h 95"/>
              <a:gd name="T74" fmla="*/ 113 w 153"/>
              <a:gd name="T75" fmla="*/ 83 h 95"/>
              <a:gd name="T76" fmla="*/ 125 w 153"/>
              <a:gd name="T77" fmla="*/ 89 h 95"/>
              <a:gd name="T78" fmla="*/ 132 w 153"/>
              <a:gd name="T79" fmla="*/ 88 h 95"/>
              <a:gd name="T80" fmla="*/ 139 w 153"/>
              <a:gd name="T81" fmla="*/ 80 h 95"/>
              <a:gd name="T82" fmla="*/ 128 w 153"/>
              <a:gd name="T83" fmla="*/ 75 h 95"/>
              <a:gd name="T84" fmla="*/ 153 w 153"/>
              <a:gd name="T85" fmla="*/ 68 h 95"/>
              <a:gd name="T86" fmla="*/ 136 w 153"/>
              <a:gd name="T87" fmla="*/ 55 h 95"/>
              <a:gd name="T88" fmla="*/ 123 w 153"/>
              <a:gd name="T89" fmla="*/ 43 h 95"/>
              <a:gd name="T90" fmla="*/ 128 w 153"/>
              <a:gd name="T91" fmla="*/ 24 h 95"/>
              <a:gd name="T92" fmla="*/ 133 w 153"/>
              <a:gd name="T9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95">
                <a:moveTo>
                  <a:pt x="133" y="0"/>
                </a:moveTo>
                <a:cubicBezTo>
                  <a:pt x="133" y="0"/>
                  <a:pt x="128" y="1"/>
                  <a:pt x="121" y="1"/>
                </a:cubicBezTo>
                <a:cubicBezTo>
                  <a:pt x="119" y="1"/>
                  <a:pt x="117" y="1"/>
                  <a:pt x="115" y="1"/>
                </a:cubicBezTo>
                <a:cubicBezTo>
                  <a:pt x="114" y="0"/>
                  <a:pt x="114" y="0"/>
                  <a:pt x="114" y="0"/>
                </a:cubicBezTo>
                <a:cubicBezTo>
                  <a:pt x="104" y="0"/>
                  <a:pt x="106" y="8"/>
                  <a:pt x="106" y="9"/>
                </a:cubicBezTo>
                <a:cubicBezTo>
                  <a:pt x="107" y="10"/>
                  <a:pt x="99" y="20"/>
                  <a:pt x="99" y="20"/>
                </a:cubicBezTo>
                <a:cubicBezTo>
                  <a:pt x="93" y="35"/>
                  <a:pt x="93" y="35"/>
                  <a:pt x="93" y="35"/>
                </a:cubicBezTo>
                <a:cubicBezTo>
                  <a:pt x="89" y="30"/>
                  <a:pt x="89" y="22"/>
                  <a:pt x="89" y="22"/>
                </a:cubicBezTo>
                <a:cubicBezTo>
                  <a:pt x="89" y="22"/>
                  <a:pt x="87" y="19"/>
                  <a:pt x="85" y="18"/>
                </a:cubicBezTo>
                <a:cubicBezTo>
                  <a:pt x="84" y="18"/>
                  <a:pt x="84" y="18"/>
                  <a:pt x="84" y="18"/>
                </a:cubicBezTo>
                <a:cubicBezTo>
                  <a:pt x="81" y="18"/>
                  <a:pt x="74" y="22"/>
                  <a:pt x="74" y="22"/>
                </a:cubicBezTo>
                <a:cubicBezTo>
                  <a:pt x="74" y="22"/>
                  <a:pt x="70" y="21"/>
                  <a:pt x="68" y="18"/>
                </a:cubicBezTo>
                <a:cubicBezTo>
                  <a:pt x="66" y="16"/>
                  <a:pt x="70" y="18"/>
                  <a:pt x="66" y="16"/>
                </a:cubicBezTo>
                <a:cubicBezTo>
                  <a:pt x="63" y="14"/>
                  <a:pt x="62" y="13"/>
                  <a:pt x="61" y="13"/>
                </a:cubicBezTo>
                <a:cubicBezTo>
                  <a:pt x="60" y="13"/>
                  <a:pt x="59" y="14"/>
                  <a:pt x="57" y="15"/>
                </a:cubicBezTo>
                <a:cubicBezTo>
                  <a:pt x="53" y="18"/>
                  <a:pt x="51" y="22"/>
                  <a:pt x="49" y="22"/>
                </a:cubicBezTo>
                <a:cubicBezTo>
                  <a:pt x="48" y="22"/>
                  <a:pt x="47" y="21"/>
                  <a:pt x="45" y="19"/>
                </a:cubicBezTo>
                <a:cubicBezTo>
                  <a:pt x="41" y="12"/>
                  <a:pt x="46" y="6"/>
                  <a:pt x="44" y="6"/>
                </a:cubicBezTo>
                <a:cubicBezTo>
                  <a:pt x="44" y="6"/>
                  <a:pt x="43" y="6"/>
                  <a:pt x="43" y="6"/>
                </a:cubicBezTo>
                <a:cubicBezTo>
                  <a:pt x="40" y="7"/>
                  <a:pt x="44" y="10"/>
                  <a:pt x="35" y="12"/>
                </a:cubicBezTo>
                <a:cubicBezTo>
                  <a:pt x="25" y="14"/>
                  <a:pt x="24" y="14"/>
                  <a:pt x="19" y="19"/>
                </a:cubicBezTo>
                <a:cubicBezTo>
                  <a:pt x="14" y="24"/>
                  <a:pt x="0" y="35"/>
                  <a:pt x="0" y="37"/>
                </a:cubicBezTo>
                <a:cubicBezTo>
                  <a:pt x="0" y="39"/>
                  <a:pt x="9" y="43"/>
                  <a:pt x="7" y="45"/>
                </a:cubicBezTo>
                <a:cubicBezTo>
                  <a:pt x="5" y="48"/>
                  <a:pt x="3" y="56"/>
                  <a:pt x="3" y="56"/>
                </a:cubicBezTo>
                <a:cubicBezTo>
                  <a:pt x="3" y="56"/>
                  <a:pt x="12" y="60"/>
                  <a:pt x="14" y="60"/>
                </a:cubicBezTo>
                <a:cubicBezTo>
                  <a:pt x="16" y="61"/>
                  <a:pt x="1" y="72"/>
                  <a:pt x="4" y="72"/>
                </a:cubicBezTo>
                <a:cubicBezTo>
                  <a:pt x="6" y="73"/>
                  <a:pt x="19" y="83"/>
                  <a:pt x="19" y="83"/>
                </a:cubicBezTo>
                <a:cubicBezTo>
                  <a:pt x="19" y="83"/>
                  <a:pt x="21" y="83"/>
                  <a:pt x="23" y="83"/>
                </a:cubicBezTo>
                <a:cubicBezTo>
                  <a:pt x="26" y="83"/>
                  <a:pt x="31" y="84"/>
                  <a:pt x="35" y="86"/>
                </a:cubicBezTo>
                <a:cubicBezTo>
                  <a:pt x="39" y="89"/>
                  <a:pt x="43" y="95"/>
                  <a:pt x="49" y="95"/>
                </a:cubicBezTo>
                <a:cubicBezTo>
                  <a:pt x="51" y="95"/>
                  <a:pt x="52" y="95"/>
                  <a:pt x="54" y="93"/>
                </a:cubicBezTo>
                <a:cubicBezTo>
                  <a:pt x="63" y="88"/>
                  <a:pt x="62" y="87"/>
                  <a:pt x="73" y="84"/>
                </a:cubicBezTo>
                <a:cubicBezTo>
                  <a:pt x="75" y="83"/>
                  <a:pt x="77" y="83"/>
                  <a:pt x="80" y="83"/>
                </a:cubicBezTo>
                <a:cubicBezTo>
                  <a:pt x="82" y="83"/>
                  <a:pt x="84" y="84"/>
                  <a:pt x="86" y="84"/>
                </a:cubicBezTo>
                <a:cubicBezTo>
                  <a:pt x="89" y="84"/>
                  <a:pt x="90" y="85"/>
                  <a:pt x="92" y="85"/>
                </a:cubicBezTo>
                <a:cubicBezTo>
                  <a:pt x="93" y="85"/>
                  <a:pt x="94" y="85"/>
                  <a:pt x="96" y="84"/>
                </a:cubicBezTo>
                <a:cubicBezTo>
                  <a:pt x="98" y="83"/>
                  <a:pt x="103" y="83"/>
                  <a:pt x="106" y="83"/>
                </a:cubicBezTo>
                <a:cubicBezTo>
                  <a:pt x="110" y="83"/>
                  <a:pt x="113" y="83"/>
                  <a:pt x="113" y="83"/>
                </a:cubicBezTo>
                <a:cubicBezTo>
                  <a:pt x="113" y="83"/>
                  <a:pt x="114" y="89"/>
                  <a:pt x="125" y="89"/>
                </a:cubicBezTo>
                <a:cubicBezTo>
                  <a:pt x="127" y="89"/>
                  <a:pt x="129" y="89"/>
                  <a:pt x="132" y="88"/>
                </a:cubicBezTo>
                <a:cubicBezTo>
                  <a:pt x="150" y="85"/>
                  <a:pt x="145" y="80"/>
                  <a:pt x="139" y="80"/>
                </a:cubicBezTo>
                <a:cubicBezTo>
                  <a:pt x="133" y="80"/>
                  <a:pt x="125" y="75"/>
                  <a:pt x="128" y="75"/>
                </a:cubicBezTo>
                <a:cubicBezTo>
                  <a:pt x="131" y="75"/>
                  <a:pt x="153" y="68"/>
                  <a:pt x="153" y="68"/>
                </a:cubicBezTo>
                <a:cubicBezTo>
                  <a:pt x="145" y="64"/>
                  <a:pt x="149" y="60"/>
                  <a:pt x="136" y="55"/>
                </a:cubicBezTo>
                <a:cubicBezTo>
                  <a:pt x="123" y="49"/>
                  <a:pt x="123" y="57"/>
                  <a:pt x="123" y="43"/>
                </a:cubicBezTo>
                <a:cubicBezTo>
                  <a:pt x="123" y="30"/>
                  <a:pt x="127" y="29"/>
                  <a:pt x="128" y="24"/>
                </a:cubicBezTo>
                <a:cubicBezTo>
                  <a:pt x="130" y="18"/>
                  <a:pt x="133" y="0"/>
                  <a:pt x="13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3" name="Freeform 62">
            <a:extLst>
              <a:ext uri="{FF2B5EF4-FFF2-40B4-BE49-F238E27FC236}">
                <a16:creationId xmlns="" xmlns:a16="http://schemas.microsoft.com/office/drawing/2014/main" id="{1C099E4A-429A-4835-9781-F51EBC18D291}"/>
              </a:ext>
            </a:extLst>
          </p:cNvPr>
          <p:cNvSpPr>
            <a:spLocks/>
          </p:cNvSpPr>
          <p:nvPr/>
        </p:nvSpPr>
        <p:spPr bwMode="auto">
          <a:xfrm>
            <a:off x="2021417" y="791351"/>
            <a:ext cx="279400" cy="183965"/>
          </a:xfrm>
          <a:custGeom>
            <a:avLst/>
            <a:gdLst>
              <a:gd name="T0" fmla="*/ 40 w 99"/>
              <a:gd name="T1" fmla="*/ 0 h 65"/>
              <a:gd name="T2" fmla="*/ 21 w 99"/>
              <a:gd name="T3" fmla="*/ 4 h 65"/>
              <a:gd name="T4" fmla="*/ 23 w 99"/>
              <a:gd name="T5" fmla="*/ 14 h 65"/>
              <a:gd name="T6" fmla="*/ 16 w 99"/>
              <a:gd name="T7" fmla="*/ 31 h 65"/>
              <a:gd name="T8" fmla="*/ 7 w 99"/>
              <a:gd name="T9" fmla="*/ 39 h 65"/>
              <a:gd name="T10" fmla="*/ 5 w 99"/>
              <a:gd name="T11" fmla="*/ 50 h 65"/>
              <a:gd name="T12" fmla="*/ 16 w 99"/>
              <a:gd name="T13" fmla="*/ 60 h 65"/>
              <a:gd name="T14" fmla="*/ 28 w 99"/>
              <a:gd name="T15" fmla="*/ 65 h 65"/>
              <a:gd name="T16" fmla="*/ 33 w 99"/>
              <a:gd name="T17" fmla="*/ 63 h 65"/>
              <a:gd name="T18" fmla="*/ 62 w 99"/>
              <a:gd name="T19" fmla="*/ 41 h 65"/>
              <a:gd name="T20" fmla="*/ 77 w 99"/>
              <a:gd name="T21" fmla="*/ 33 h 65"/>
              <a:gd name="T22" fmla="*/ 96 w 99"/>
              <a:gd name="T23" fmla="*/ 14 h 65"/>
              <a:gd name="T24" fmla="*/ 82 w 99"/>
              <a:gd name="T25" fmla="*/ 4 h 65"/>
              <a:gd name="T26" fmla="*/ 72 w 99"/>
              <a:gd name="T27" fmla="*/ 2 h 65"/>
              <a:gd name="T28" fmla="*/ 66 w 99"/>
              <a:gd name="T29" fmla="*/ 4 h 65"/>
              <a:gd name="T30" fmla="*/ 62 w 99"/>
              <a:gd name="T31" fmla="*/ 6 h 65"/>
              <a:gd name="T32" fmla="*/ 45 w 99"/>
              <a:gd name="T33" fmla="*/ 1 h 65"/>
              <a:gd name="T34" fmla="*/ 40 w 99"/>
              <a:gd name="T3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65">
                <a:moveTo>
                  <a:pt x="40" y="0"/>
                </a:moveTo>
                <a:cubicBezTo>
                  <a:pt x="33" y="0"/>
                  <a:pt x="23" y="2"/>
                  <a:pt x="21" y="4"/>
                </a:cubicBezTo>
                <a:cubicBezTo>
                  <a:pt x="19" y="7"/>
                  <a:pt x="21" y="12"/>
                  <a:pt x="23" y="14"/>
                </a:cubicBezTo>
                <a:cubicBezTo>
                  <a:pt x="25" y="16"/>
                  <a:pt x="16" y="31"/>
                  <a:pt x="16" y="31"/>
                </a:cubicBezTo>
                <a:cubicBezTo>
                  <a:pt x="16" y="31"/>
                  <a:pt x="10" y="37"/>
                  <a:pt x="7" y="39"/>
                </a:cubicBezTo>
                <a:cubicBezTo>
                  <a:pt x="4" y="40"/>
                  <a:pt x="0" y="47"/>
                  <a:pt x="5" y="50"/>
                </a:cubicBezTo>
                <a:cubicBezTo>
                  <a:pt x="11" y="52"/>
                  <a:pt x="12" y="56"/>
                  <a:pt x="16" y="60"/>
                </a:cubicBezTo>
                <a:cubicBezTo>
                  <a:pt x="19" y="62"/>
                  <a:pt x="24" y="65"/>
                  <a:pt x="28" y="65"/>
                </a:cubicBezTo>
                <a:cubicBezTo>
                  <a:pt x="30" y="65"/>
                  <a:pt x="31" y="65"/>
                  <a:pt x="33" y="63"/>
                </a:cubicBezTo>
                <a:cubicBezTo>
                  <a:pt x="33" y="63"/>
                  <a:pt x="58" y="45"/>
                  <a:pt x="62" y="41"/>
                </a:cubicBezTo>
                <a:cubicBezTo>
                  <a:pt x="65" y="37"/>
                  <a:pt x="68" y="35"/>
                  <a:pt x="77" y="33"/>
                </a:cubicBezTo>
                <a:cubicBezTo>
                  <a:pt x="87" y="30"/>
                  <a:pt x="93" y="16"/>
                  <a:pt x="96" y="14"/>
                </a:cubicBezTo>
                <a:cubicBezTo>
                  <a:pt x="99" y="11"/>
                  <a:pt x="86" y="6"/>
                  <a:pt x="82" y="4"/>
                </a:cubicBezTo>
                <a:cubicBezTo>
                  <a:pt x="79" y="3"/>
                  <a:pt x="76" y="2"/>
                  <a:pt x="72" y="2"/>
                </a:cubicBezTo>
                <a:cubicBezTo>
                  <a:pt x="69" y="2"/>
                  <a:pt x="67" y="2"/>
                  <a:pt x="66" y="4"/>
                </a:cubicBezTo>
                <a:cubicBezTo>
                  <a:pt x="65" y="5"/>
                  <a:pt x="64" y="6"/>
                  <a:pt x="62" y="6"/>
                </a:cubicBezTo>
                <a:cubicBezTo>
                  <a:pt x="56" y="6"/>
                  <a:pt x="48" y="3"/>
                  <a:pt x="45" y="1"/>
                </a:cubicBezTo>
                <a:cubicBezTo>
                  <a:pt x="44" y="0"/>
                  <a:pt x="42" y="0"/>
                  <a:pt x="4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4" name="Freeform 63">
            <a:extLst>
              <a:ext uri="{FF2B5EF4-FFF2-40B4-BE49-F238E27FC236}">
                <a16:creationId xmlns="" xmlns:a16="http://schemas.microsoft.com/office/drawing/2014/main" id="{BDE4E01C-A049-4E8F-A69E-621BB93AAC4A}"/>
              </a:ext>
            </a:extLst>
          </p:cNvPr>
          <p:cNvSpPr>
            <a:spLocks/>
          </p:cNvSpPr>
          <p:nvPr/>
        </p:nvSpPr>
        <p:spPr bwMode="auto">
          <a:xfrm>
            <a:off x="2144184" y="634874"/>
            <a:ext cx="205316" cy="90925"/>
          </a:xfrm>
          <a:custGeom>
            <a:avLst/>
            <a:gdLst>
              <a:gd name="T0" fmla="*/ 65 w 72"/>
              <a:gd name="T1" fmla="*/ 0 h 32"/>
              <a:gd name="T2" fmla="*/ 53 w 72"/>
              <a:gd name="T3" fmla="*/ 3 h 32"/>
              <a:gd name="T4" fmla="*/ 29 w 72"/>
              <a:gd name="T5" fmla="*/ 5 h 32"/>
              <a:gd name="T6" fmla="*/ 18 w 72"/>
              <a:gd name="T7" fmla="*/ 15 h 32"/>
              <a:gd name="T8" fmla="*/ 1 w 72"/>
              <a:gd name="T9" fmla="*/ 28 h 32"/>
              <a:gd name="T10" fmla="*/ 9 w 72"/>
              <a:gd name="T11" fmla="*/ 32 h 32"/>
              <a:gd name="T12" fmla="*/ 25 w 72"/>
              <a:gd name="T13" fmla="*/ 29 h 32"/>
              <a:gd name="T14" fmla="*/ 40 w 72"/>
              <a:gd name="T15" fmla="*/ 21 h 32"/>
              <a:gd name="T16" fmla="*/ 42 w 72"/>
              <a:gd name="T17" fmla="*/ 21 h 32"/>
              <a:gd name="T18" fmla="*/ 48 w 72"/>
              <a:gd name="T19" fmla="*/ 21 h 32"/>
              <a:gd name="T20" fmla="*/ 62 w 72"/>
              <a:gd name="T21" fmla="*/ 19 h 32"/>
              <a:gd name="T22" fmla="*/ 69 w 72"/>
              <a:gd name="T23" fmla="*/ 2 h 32"/>
              <a:gd name="T24" fmla="*/ 65 w 72"/>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32">
                <a:moveTo>
                  <a:pt x="65" y="0"/>
                </a:moveTo>
                <a:cubicBezTo>
                  <a:pt x="61" y="0"/>
                  <a:pt x="55" y="3"/>
                  <a:pt x="53" y="3"/>
                </a:cubicBezTo>
                <a:cubicBezTo>
                  <a:pt x="49" y="3"/>
                  <a:pt x="32" y="5"/>
                  <a:pt x="29" y="5"/>
                </a:cubicBezTo>
                <a:cubicBezTo>
                  <a:pt x="27" y="6"/>
                  <a:pt x="20" y="13"/>
                  <a:pt x="18" y="15"/>
                </a:cubicBezTo>
                <a:cubicBezTo>
                  <a:pt x="16" y="17"/>
                  <a:pt x="3" y="20"/>
                  <a:pt x="1" y="28"/>
                </a:cubicBezTo>
                <a:cubicBezTo>
                  <a:pt x="0" y="31"/>
                  <a:pt x="4" y="32"/>
                  <a:pt x="9" y="32"/>
                </a:cubicBezTo>
                <a:cubicBezTo>
                  <a:pt x="15" y="32"/>
                  <a:pt x="22" y="30"/>
                  <a:pt x="25" y="29"/>
                </a:cubicBezTo>
                <a:cubicBezTo>
                  <a:pt x="30" y="27"/>
                  <a:pt x="28" y="21"/>
                  <a:pt x="40" y="21"/>
                </a:cubicBezTo>
                <a:cubicBezTo>
                  <a:pt x="40" y="21"/>
                  <a:pt x="41" y="21"/>
                  <a:pt x="42" y="21"/>
                </a:cubicBezTo>
                <a:cubicBezTo>
                  <a:pt x="44" y="21"/>
                  <a:pt x="46" y="21"/>
                  <a:pt x="48" y="21"/>
                </a:cubicBezTo>
                <a:cubicBezTo>
                  <a:pt x="57" y="21"/>
                  <a:pt x="60" y="20"/>
                  <a:pt x="62" y="19"/>
                </a:cubicBezTo>
                <a:cubicBezTo>
                  <a:pt x="64" y="17"/>
                  <a:pt x="72" y="6"/>
                  <a:pt x="69" y="2"/>
                </a:cubicBezTo>
                <a:cubicBezTo>
                  <a:pt x="69" y="1"/>
                  <a:pt x="67" y="0"/>
                  <a:pt x="6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5" name="Freeform 64">
            <a:extLst>
              <a:ext uri="{FF2B5EF4-FFF2-40B4-BE49-F238E27FC236}">
                <a16:creationId xmlns="" xmlns:a16="http://schemas.microsoft.com/office/drawing/2014/main" id="{44227FA2-474B-4EA3-B54F-4070A1AD7656}"/>
              </a:ext>
            </a:extLst>
          </p:cNvPr>
          <p:cNvSpPr>
            <a:spLocks/>
          </p:cNvSpPr>
          <p:nvPr/>
        </p:nvSpPr>
        <p:spPr bwMode="auto">
          <a:xfrm>
            <a:off x="2357967" y="598926"/>
            <a:ext cx="162984" cy="59207"/>
          </a:xfrm>
          <a:custGeom>
            <a:avLst/>
            <a:gdLst>
              <a:gd name="T0" fmla="*/ 8 w 58"/>
              <a:gd name="T1" fmla="*/ 0 h 21"/>
              <a:gd name="T2" fmla="*/ 4 w 58"/>
              <a:gd name="T3" fmla="*/ 1 h 21"/>
              <a:gd name="T4" fmla="*/ 0 w 58"/>
              <a:gd name="T5" fmla="*/ 10 h 21"/>
              <a:gd name="T6" fmla="*/ 15 w 58"/>
              <a:gd name="T7" fmla="*/ 14 h 21"/>
              <a:gd name="T8" fmla="*/ 37 w 58"/>
              <a:gd name="T9" fmla="*/ 20 h 21"/>
              <a:gd name="T10" fmla="*/ 41 w 58"/>
              <a:gd name="T11" fmla="*/ 21 h 21"/>
              <a:gd name="T12" fmla="*/ 50 w 58"/>
              <a:gd name="T13" fmla="*/ 12 h 21"/>
              <a:gd name="T14" fmla="*/ 44 w 58"/>
              <a:gd name="T15" fmla="*/ 4 h 21"/>
              <a:gd name="T16" fmla="*/ 40 w 58"/>
              <a:gd name="T17" fmla="*/ 4 h 21"/>
              <a:gd name="T18" fmla="*/ 31 w 58"/>
              <a:gd name="T19" fmla="*/ 5 h 21"/>
              <a:gd name="T20" fmla="*/ 22 w 58"/>
              <a:gd name="T21" fmla="*/ 6 h 21"/>
              <a:gd name="T22" fmla="*/ 16 w 58"/>
              <a:gd name="T23" fmla="*/ 4 h 21"/>
              <a:gd name="T24" fmla="*/ 8 w 58"/>
              <a:gd name="T2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21">
                <a:moveTo>
                  <a:pt x="8" y="0"/>
                </a:moveTo>
                <a:cubicBezTo>
                  <a:pt x="7" y="0"/>
                  <a:pt x="5" y="0"/>
                  <a:pt x="4" y="1"/>
                </a:cubicBezTo>
                <a:cubicBezTo>
                  <a:pt x="0" y="10"/>
                  <a:pt x="0" y="10"/>
                  <a:pt x="0" y="10"/>
                </a:cubicBezTo>
                <a:cubicBezTo>
                  <a:pt x="0" y="10"/>
                  <a:pt x="8" y="10"/>
                  <a:pt x="15" y="14"/>
                </a:cubicBezTo>
                <a:cubicBezTo>
                  <a:pt x="23" y="17"/>
                  <a:pt x="29" y="17"/>
                  <a:pt x="37" y="20"/>
                </a:cubicBezTo>
                <a:cubicBezTo>
                  <a:pt x="38" y="20"/>
                  <a:pt x="40" y="21"/>
                  <a:pt x="41" y="21"/>
                </a:cubicBezTo>
                <a:cubicBezTo>
                  <a:pt x="44" y="21"/>
                  <a:pt x="43" y="17"/>
                  <a:pt x="50" y="12"/>
                </a:cubicBezTo>
                <a:cubicBezTo>
                  <a:pt x="58" y="6"/>
                  <a:pt x="49" y="8"/>
                  <a:pt x="44" y="4"/>
                </a:cubicBezTo>
                <a:cubicBezTo>
                  <a:pt x="43" y="4"/>
                  <a:pt x="41" y="4"/>
                  <a:pt x="40" y="4"/>
                </a:cubicBezTo>
                <a:cubicBezTo>
                  <a:pt x="37" y="4"/>
                  <a:pt x="34" y="4"/>
                  <a:pt x="31" y="5"/>
                </a:cubicBezTo>
                <a:cubicBezTo>
                  <a:pt x="28" y="5"/>
                  <a:pt x="24" y="6"/>
                  <a:pt x="22" y="6"/>
                </a:cubicBezTo>
                <a:cubicBezTo>
                  <a:pt x="19" y="6"/>
                  <a:pt x="17" y="6"/>
                  <a:pt x="16" y="4"/>
                </a:cubicBezTo>
                <a:cubicBezTo>
                  <a:pt x="13" y="1"/>
                  <a:pt x="10" y="0"/>
                  <a:pt x="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65">
            <a:extLst>
              <a:ext uri="{FF2B5EF4-FFF2-40B4-BE49-F238E27FC236}">
                <a16:creationId xmlns="" xmlns:a16="http://schemas.microsoft.com/office/drawing/2014/main" id="{A2568CEC-F378-4746-A56A-64A63E281B37}"/>
              </a:ext>
            </a:extLst>
          </p:cNvPr>
          <p:cNvSpPr>
            <a:spLocks/>
          </p:cNvSpPr>
          <p:nvPr/>
        </p:nvSpPr>
        <p:spPr bwMode="auto">
          <a:xfrm>
            <a:off x="2425700" y="554522"/>
            <a:ext cx="88900" cy="46520"/>
          </a:xfrm>
          <a:custGeom>
            <a:avLst/>
            <a:gdLst>
              <a:gd name="T0" fmla="*/ 16 w 32"/>
              <a:gd name="T1" fmla="*/ 0 h 17"/>
              <a:gd name="T2" fmla="*/ 13 w 32"/>
              <a:gd name="T3" fmla="*/ 1 h 17"/>
              <a:gd name="T4" fmla="*/ 0 w 32"/>
              <a:gd name="T5" fmla="*/ 7 h 17"/>
              <a:gd name="T6" fmla="*/ 2 w 32"/>
              <a:gd name="T7" fmla="*/ 16 h 17"/>
              <a:gd name="T8" fmla="*/ 3 w 32"/>
              <a:gd name="T9" fmla="*/ 16 h 17"/>
              <a:gd name="T10" fmla="*/ 9 w 32"/>
              <a:gd name="T11" fmla="*/ 17 h 17"/>
              <a:gd name="T12" fmla="*/ 18 w 32"/>
              <a:gd name="T13" fmla="*/ 17 h 17"/>
              <a:gd name="T14" fmla="*/ 27 w 32"/>
              <a:gd name="T15" fmla="*/ 14 h 17"/>
              <a:gd name="T16" fmla="*/ 16 w 32"/>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7">
                <a:moveTo>
                  <a:pt x="16" y="0"/>
                </a:moveTo>
                <a:cubicBezTo>
                  <a:pt x="15" y="0"/>
                  <a:pt x="14" y="0"/>
                  <a:pt x="13" y="1"/>
                </a:cubicBezTo>
                <a:cubicBezTo>
                  <a:pt x="8" y="3"/>
                  <a:pt x="0" y="7"/>
                  <a:pt x="0" y="7"/>
                </a:cubicBezTo>
                <a:cubicBezTo>
                  <a:pt x="2" y="16"/>
                  <a:pt x="2" y="16"/>
                  <a:pt x="2" y="16"/>
                </a:cubicBezTo>
                <a:cubicBezTo>
                  <a:pt x="2" y="16"/>
                  <a:pt x="2" y="16"/>
                  <a:pt x="3" y="16"/>
                </a:cubicBezTo>
                <a:cubicBezTo>
                  <a:pt x="4" y="16"/>
                  <a:pt x="7" y="16"/>
                  <a:pt x="9" y="17"/>
                </a:cubicBezTo>
                <a:cubicBezTo>
                  <a:pt x="12" y="17"/>
                  <a:pt x="15" y="17"/>
                  <a:pt x="18" y="17"/>
                </a:cubicBezTo>
                <a:cubicBezTo>
                  <a:pt x="21" y="17"/>
                  <a:pt x="25" y="17"/>
                  <a:pt x="27" y="14"/>
                </a:cubicBezTo>
                <a:cubicBezTo>
                  <a:pt x="32" y="8"/>
                  <a:pt x="22" y="0"/>
                  <a:pt x="1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7" name="Freeform 66">
            <a:extLst>
              <a:ext uri="{FF2B5EF4-FFF2-40B4-BE49-F238E27FC236}">
                <a16:creationId xmlns="" xmlns:a16="http://schemas.microsoft.com/office/drawing/2014/main" id="{190BB6D9-4AC9-4885-ABF9-94DB8A12DD6D}"/>
              </a:ext>
            </a:extLst>
          </p:cNvPr>
          <p:cNvSpPr>
            <a:spLocks/>
          </p:cNvSpPr>
          <p:nvPr/>
        </p:nvSpPr>
        <p:spPr bwMode="auto">
          <a:xfrm>
            <a:off x="2260600" y="677166"/>
            <a:ext cx="321733" cy="122644"/>
          </a:xfrm>
          <a:custGeom>
            <a:avLst/>
            <a:gdLst>
              <a:gd name="T0" fmla="*/ 88 w 114"/>
              <a:gd name="T1" fmla="*/ 0 h 43"/>
              <a:gd name="T2" fmla="*/ 86 w 114"/>
              <a:gd name="T3" fmla="*/ 0 h 43"/>
              <a:gd name="T4" fmla="*/ 69 w 114"/>
              <a:gd name="T5" fmla="*/ 4 h 43"/>
              <a:gd name="T6" fmla="*/ 76 w 114"/>
              <a:gd name="T7" fmla="*/ 16 h 43"/>
              <a:gd name="T8" fmla="*/ 65 w 114"/>
              <a:gd name="T9" fmla="*/ 20 h 43"/>
              <a:gd name="T10" fmla="*/ 60 w 114"/>
              <a:gd name="T11" fmla="*/ 16 h 43"/>
              <a:gd name="T12" fmla="*/ 42 w 114"/>
              <a:gd name="T13" fmla="*/ 6 h 43"/>
              <a:gd name="T14" fmla="*/ 38 w 114"/>
              <a:gd name="T15" fmla="*/ 7 h 43"/>
              <a:gd name="T16" fmla="*/ 14 w 114"/>
              <a:gd name="T17" fmla="*/ 11 h 43"/>
              <a:gd name="T18" fmla="*/ 5 w 114"/>
              <a:gd name="T19" fmla="*/ 23 h 43"/>
              <a:gd name="T20" fmla="*/ 5 w 114"/>
              <a:gd name="T21" fmla="*/ 27 h 43"/>
              <a:gd name="T22" fmla="*/ 6 w 114"/>
              <a:gd name="T23" fmla="*/ 27 h 43"/>
              <a:gd name="T24" fmla="*/ 10 w 114"/>
              <a:gd name="T25" fmla="*/ 26 h 43"/>
              <a:gd name="T26" fmla="*/ 17 w 114"/>
              <a:gd name="T27" fmla="*/ 25 h 43"/>
              <a:gd name="T28" fmla="*/ 26 w 114"/>
              <a:gd name="T29" fmla="*/ 27 h 43"/>
              <a:gd name="T30" fmla="*/ 43 w 114"/>
              <a:gd name="T31" fmla="*/ 32 h 43"/>
              <a:gd name="T32" fmla="*/ 34 w 114"/>
              <a:gd name="T33" fmla="*/ 36 h 43"/>
              <a:gd name="T34" fmla="*/ 44 w 114"/>
              <a:gd name="T35" fmla="*/ 43 h 43"/>
              <a:gd name="T36" fmla="*/ 49 w 114"/>
              <a:gd name="T37" fmla="*/ 41 h 43"/>
              <a:gd name="T38" fmla="*/ 67 w 114"/>
              <a:gd name="T39" fmla="*/ 34 h 43"/>
              <a:gd name="T40" fmla="*/ 79 w 114"/>
              <a:gd name="T41" fmla="*/ 36 h 43"/>
              <a:gd name="T42" fmla="*/ 90 w 114"/>
              <a:gd name="T43" fmla="*/ 34 h 43"/>
              <a:gd name="T44" fmla="*/ 108 w 114"/>
              <a:gd name="T45" fmla="*/ 26 h 43"/>
              <a:gd name="T46" fmla="*/ 112 w 114"/>
              <a:gd name="T47" fmla="*/ 18 h 43"/>
              <a:gd name="T48" fmla="*/ 106 w 114"/>
              <a:gd name="T49" fmla="*/ 13 h 43"/>
              <a:gd name="T50" fmla="*/ 102 w 114"/>
              <a:gd name="T51" fmla="*/ 14 h 43"/>
              <a:gd name="T52" fmla="*/ 98 w 114"/>
              <a:gd name="T53" fmla="*/ 13 h 43"/>
              <a:gd name="T54" fmla="*/ 92 w 114"/>
              <a:gd name="T55" fmla="*/ 6 h 43"/>
              <a:gd name="T56" fmla="*/ 88 w 114"/>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88" y="0"/>
                </a:moveTo>
                <a:cubicBezTo>
                  <a:pt x="88" y="0"/>
                  <a:pt x="87" y="0"/>
                  <a:pt x="86" y="0"/>
                </a:cubicBezTo>
                <a:cubicBezTo>
                  <a:pt x="80" y="0"/>
                  <a:pt x="62" y="1"/>
                  <a:pt x="69" y="4"/>
                </a:cubicBezTo>
                <a:cubicBezTo>
                  <a:pt x="76" y="6"/>
                  <a:pt x="76" y="16"/>
                  <a:pt x="76" y="16"/>
                </a:cubicBezTo>
                <a:cubicBezTo>
                  <a:pt x="72" y="17"/>
                  <a:pt x="68" y="20"/>
                  <a:pt x="65" y="20"/>
                </a:cubicBezTo>
                <a:cubicBezTo>
                  <a:pt x="63" y="20"/>
                  <a:pt x="62" y="19"/>
                  <a:pt x="60" y="16"/>
                </a:cubicBezTo>
                <a:cubicBezTo>
                  <a:pt x="56" y="9"/>
                  <a:pt x="48" y="6"/>
                  <a:pt x="42" y="6"/>
                </a:cubicBezTo>
                <a:cubicBezTo>
                  <a:pt x="40" y="6"/>
                  <a:pt x="39" y="6"/>
                  <a:pt x="38" y="7"/>
                </a:cubicBezTo>
                <a:cubicBezTo>
                  <a:pt x="33" y="9"/>
                  <a:pt x="13" y="7"/>
                  <a:pt x="14" y="11"/>
                </a:cubicBezTo>
                <a:cubicBezTo>
                  <a:pt x="14" y="16"/>
                  <a:pt x="9" y="23"/>
                  <a:pt x="5" y="23"/>
                </a:cubicBezTo>
                <a:cubicBezTo>
                  <a:pt x="0" y="24"/>
                  <a:pt x="3" y="27"/>
                  <a:pt x="5" y="27"/>
                </a:cubicBezTo>
                <a:cubicBezTo>
                  <a:pt x="6" y="27"/>
                  <a:pt x="6" y="27"/>
                  <a:pt x="6" y="27"/>
                </a:cubicBezTo>
                <a:cubicBezTo>
                  <a:pt x="7" y="27"/>
                  <a:pt x="8" y="27"/>
                  <a:pt x="10" y="26"/>
                </a:cubicBezTo>
                <a:cubicBezTo>
                  <a:pt x="11" y="26"/>
                  <a:pt x="13" y="25"/>
                  <a:pt x="17" y="25"/>
                </a:cubicBezTo>
                <a:cubicBezTo>
                  <a:pt x="19" y="25"/>
                  <a:pt x="22" y="26"/>
                  <a:pt x="26" y="27"/>
                </a:cubicBezTo>
                <a:cubicBezTo>
                  <a:pt x="41" y="30"/>
                  <a:pt x="45" y="30"/>
                  <a:pt x="43" y="32"/>
                </a:cubicBezTo>
                <a:cubicBezTo>
                  <a:pt x="41" y="35"/>
                  <a:pt x="31" y="34"/>
                  <a:pt x="34" y="36"/>
                </a:cubicBezTo>
                <a:cubicBezTo>
                  <a:pt x="36" y="38"/>
                  <a:pt x="39" y="43"/>
                  <a:pt x="44" y="43"/>
                </a:cubicBezTo>
                <a:cubicBezTo>
                  <a:pt x="46" y="43"/>
                  <a:pt x="47" y="42"/>
                  <a:pt x="49" y="41"/>
                </a:cubicBezTo>
                <a:cubicBezTo>
                  <a:pt x="58" y="36"/>
                  <a:pt x="59" y="34"/>
                  <a:pt x="67" y="34"/>
                </a:cubicBezTo>
                <a:cubicBezTo>
                  <a:pt x="72" y="34"/>
                  <a:pt x="73" y="36"/>
                  <a:pt x="79" y="36"/>
                </a:cubicBezTo>
                <a:cubicBezTo>
                  <a:pt x="81" y="36"/>
                  <a:pt x="85" y="36"/>
                  <a:pt x="90" y="34"/>
                </a:cubicBezTo>
                <a:cubicBezTo>
                  <a:pt x="107" y="30"/>
                  <a:pt x="108" y="26"/>
                  <a:pt x="108" y="26"/>
                </a:cubicBezTo>
                <a:cubicBezTo>
                  <a:pt x="108" y="26"/>
                  <a:pt x="114" y="21"/>
                  <a:pt x="112" y="18"/>
                </a:cubicBezTo>
                <a:cubicBezTo>
                  <a:pt x="110" y="15"/>
                  <a:pt x="108" y="13"/>
                  <a:pt x="106" y="13"/>
                </a:cubicBezTo>
                <a:cubicBezTo>
                  <a:pt x="105" y="13"/>
                  <a:pt x="104" y="14"/>
                  <a:pt x="102" y="14"/>
                </a:cubicBezTo>
                <a:cubicBezTo>
                  <a:pt x="101" y="14"/>
                  <a:pt x="100" y="14"/>
                  <a:pt x="98" y="13"/>
                </a:cubicBezTo>
                <a:cubicBezTo>
                  <a:pt x="94" y="9"/>
                  <a:pt x="95" y="13"/>
                  <a:pt x="92" y="6"/>
                </a:cubicBezTo>
                <a:cubicBezTo>
                  <a:pt x="89" y="0"/>
                  <a:pt x="91" y="0"/>
                  <a:pt x="8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8" name="Freeform 67">
            <a:extLst>
              <a:ext uri="{FF2B5EF4-FFF2-40B4-BE49-F238E27FC236}">
                <a16:creationId xmlns="" xmlns:a16="http://schemas.microsoft.com/office/drawing/2014/main" id="{38DE10E7-115D-493C-9E4F-8D03BA15CCA4}"/>
              </a:ext>
            </a:extLst>
          </p:cNvPr>
          <p:cNvSpPr>
            <a:spLocks noEditPoints="1"/>
          </p:cNvSpPr>
          <p:nvPr/>
        </p:nvSpPr>
        <p:spPr bwMode="auto">
          <a:xfrm>
            <a:off x="2631017" y="816726"/>
            <a:ext cx="167216" cy="160706"/>
          </a:xfrm>
          <a:custGeom>
            <a:avLst/>
            <a:gdLst>
              <a:gd name="T0" fmla="*/ 22 w 59"/>
              <a:gd name="T1" fmla="*/ 56 h 57"/>
              <a:gd name="T2" fmla="*/ 21 w 59"/>
              <a:gd name="T3" fmla="*/ 57 h 57"/>
              <a:gd name="T4" fmla="*/ 22 w 59"/>
              <a:gd name="T5" fmla="*/ 57 h 57"/>
              <a:gd name="T6" fmla="*/ 22 w 59"/>
              <a:gd name="T7" fmla="*/ 56 h 57"/>
              <a:gd name="T8" fmla="*/ 35 w 59"/>
              <a:gd name="T9" fmla="*/ 0 h 57"/>
              <a:gd name="T10" fmla="*/ 32 w 59"/>
              <a:gd name="T11" fmla="*/ 1 h 57"/>
              <a:gd name="T12" fmla="*/ 11 w 59"/>
              <a:gd name="T13" fmla="*/ 7 h 57"/>
              <a:gd name="T14" fmla="*/ 11 w 59"/>
              <a:gd name="T15" fmla="*/ 18 h 57"/>
              <a:gd name="T16" fmla="*/ 0 w 59"/>
              <a:gd name="T17" fmla="*/ 23 h 57"/>
              <a:gd name="T18" fmla="*/ 4 w 59"/>
              <a:gd name="T19" fmla="*/ 37 h 57"/>
              <a:gd name="T20" fmla="*/ 16 w 59"/>
              <a:gd name="T21" fmla="*/ 47 h 57"/>
              <a:gd name="T22" fmla="*/ 22 w 59"/>
              <a:gd name="T23" fmla="*/ 56 h 57"/>
              <a:gd name="T24" fmla="*/ 34 w 59"/>
              <a:gd name="T25" fmla="*/ 49 h 57"/>
              <a:gd name="T26" fmla="*/ 44 w 59"/>
              <a:gd name="T27" fmla="*/ 46 h 57"/>
              <a:gd name="T28" fmla="*/ 45 w 59"/>
              <a:gd name="T29" fmla="*/ 46 h 57"/>
              <a:gd name="T30" fmla="*/ 44 w 59"/>
              <a:gd name="T31" fmla="*/ 46 h 57"/>
              <a:gd name="T32" fmla="*/ 46 w 59"/>
              <a:gd name="T33" fmla="*/ 39 h 57"/>
              <a:gd name="T34" fmla="*/ 48 w 59"/>
              <a:gd name="T35" fmla="*/ 28 h 57"/>
              <a:gd name="T36" fmla="*/ 41 w 59"/>
              <a:gd name="T37" fmla="*/ 17 h 57"/>
              <a:gd name="T38" fmla="*/ 51 w 59"/>
              <a:gd name="T39" fmla="*/ 6 h 57"/>
              <a:gd name="T40" fmla="*/ 35 w 59"/>
              <a:gd name="T4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57">
                <a:moveTo>
                  <a:pt x="22" y="56"/>
                </a:moveTo>
                <a:cubicBezTo>
                  <a:pt x="21" y="56"/>
                  <a:pt x="21" y="57"/>
                  <a:pt x="21" y="57"/>
                </a:cubicBezTo>
                <a:cubicBezTo>
                  <a:pt x="21" y="57"/>
                  <a:pt x="22" y="57"/>
                  <a:pt x="22" y="57"/>
                </a:cubicBezTo>
                <a:cubicBezTo>
                  <a:pt x="22" y="56"/>
                  <a:pt x="22" y="56"/>
                  <a:pt x="22" y="56"/>
                </a:cubicBezTo>
                <a:moveTo>
                  <a:pt x="35" y="0"/>
                </a:moveTo>
                <a:cubicBezTo>
                  <a:pt x="34" y="0"/>
                  <a:pt x="33" y="1"/>
                  <a:pt x="32" y="1"/>
                </a:cubicBezTo>
                <a:cubicBezTo>
                  <a:pt x="27" y="5"/>
                  <a:pt x="11" y="7"/>
                  <a:pt x="11" y="7"/>
                </a:cubicBezTo>
                <a:cubicBezTo>
                  <a:pt x="11" y="18"/>
                  <a:pt x="11" y="18"/>
                  <a:pt x="11" y="18"/>
                </a:cubicBezTo>
                <a:cubicBezTo>
                  <a:pt x="0" y="23"/>
                  <a:pt x="0" y="23"/>
                  <a:pt x="0" y="23"/>
                </a:cubicBezTo>
                <a:cubicBezTo>
                  <a:pt x="0" y="23"/>
                  <a:pt x="0" y="34"/>
                  <a:pt x="4" y="37"/>
                </a:cubicBezTo>
                <a:cubicBezTo>
                  <a:pt x="9" y="40"/>
                  <a:pt x="20" y="43"/>
                  <a:pt x="16" y="47"/>
                </a:cubicBezTo>
                <a:cubicBezTo>
                  <a:pt x="13" y="49"/>
                  <a:pt x="20" y="54"/>
                  <a:pt x="22" y="56"/>
                </a:cubicBezTo>
                <a:cubicBezTo>
                  <a:pt x="24" y="54"/>
                  <a:pt x="29" y="51"/>
                  <a:pt x="34" y="49"/>
                </a:cubicBezTo>
                <a:cubicBezTo>
                  <a:pt x="39" y="47"/>
                  <a:pt x="43" y="46"/>
                  <a:pt x="44" y="46"/>
                </a:cubicBezTo>
                <a:cubicBezTo>
                  <a:pt x="44" y="46"/>
                  <a:pt x="45" y="46"/>
                  <a:pt x="45" y="46"/>
                </a:cubicBezTo>
                <a:cubicBezTo>
                  <a:pt x="44" y="46"/>
                  <a:pt x="44" y="46"/>
                  <a:pt x="44" y="46"/>
                </a:cubicBezTo>
                <a:cubicBezTo>
                  <a:pt x="44" y="46"/>
                  <a:pt x="45" y="42"/>
                  <a:pt x="46" y="39"/>
                </a:cubicBezTo>
                <a:cubicBezTo>
                  <a:pt x="47" y="35"/>
                  <a:pt x="48" y="28"/>
                  <a:pt x="48" y="28"/>
                </a:cubicBezTo>
                <a:cubicBezTo>
                  <a:pt x="48" y="28"/>
                  <a:pt x="51" y="18"/>
                  <a:pt x="41" y="17"/>
                </a:cubicBezTo>
                <a:cubicBezTo>
                  <a:pt x="32" y="17"/>
                  <a:pt x="59" y="6"/>
                  <a:pt x="51" y="6"/>
                </a:cubicBezTo>
                <a:cubicBezTo>
                  <a:pt x="44" y="6"/>
                  <a:pt x="40" y="0"/>
                  <a:pt x="3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9" name="Freeform 68">
            <a:extLst>
              <a:ext uri="{FF2B5EF4-FFF2-40B4-BE49-F238E27FC236}">
                <a16:creationId xmlns="" xmlns:a16="http://schemas.microsoft.com/office/drawing/2014/main" id="{9F033411-D554-4DB9-952C-8F44CD151EFA}"/>
              </a:ext>
            </a:extLst>
          </p:cNvPr>
          <p:cNvSpPr>
            <a:spLocks/>
          </p:cNvSpPr>
          <p:nvPr/>
        </p:nvSpPr>
        <p:spPr bwMode="auto">
          <a:xfrm>
            <a:off x="2607733" y="675050"/>
            <a:ext cx="266700" cy="122644"/>
          </a:xfrm>
          <a:custGeom>
            <a:avLst/>
            <a:gdLst>
              <a:gd name="T0" fmla="*/ 30 w 94"/>
              <a:gd name="T1" fmla="*/ 0 h 43"/>
              <a:gd name="T2" fmla="*/ 25 w 94"/>
              <a:gd name="T3" fmla="*/ 1 h 43"/>
              <a:gd name="T4" fmla="*/ 20 w 94"/>
              <a:gd name="T5" fmla="*/ 12 h 43"/>
              <a:gd name="T6" fmla="*/ 6 w 94"/>
              <a:gd name="T7" fmla="*/ 2 h 43"/>
              <a:gd name="T8" fmla="*/ 5 w 94"/>
              <a:gd name="T9" fmla="*/ 2 h 43"/>
              <a:gd name="T10" fmla="*/ 6 w 94"/>
              <a:gd name="T11" fmla="*/ 14 h 43"/>
              <a:gd name="T12" fmla="*/ 4 w 94"/>
              <a:gd name="T13" fmla="*/ 26 h 43"/>
              <a:gd name="T14" fmla="*/ 11 w 94"/>
              <a:gd name="T15" fmla="*/ 32 h 43"/>
              <a:gd name="T16" fmla="*/ 13 w 94"/>
              <a:gd name="T17" fmla="*/ 43 h 43"/>
              <a:gd name="T18" fmla="*/ 18 w 94"/>
              <a:gd name="T19" fmla="*/ 42 h 43"/>
              <a:gd name="T20" fmla="*/ 38 w 94"/>
              <a:gd name="T21" fmla="*/ 40 h 43"/>
              <a:gd name="T22" fmla="*/ 45 w 94"/>
              <a:gd name="T23" fmla="*/ 40 h 43"/>
              <a:gd name="T24" fmla="*/ 51 w 94"/>
              <a:gd name="T25" fmla="*/ 40 h 43"/>
              <a:gd name="T26" fmla="*/ 58 w 94"/>
              <a:gd name="T27" fmla="*/ 40 h 43"/>
              <a:gd name="T28" fmla="*/ 81 w 94"/>
              <a:gd name="T29" fmla="*/ 38 h 43"/>
              <a:gd name="T30" fmla="*/ 94 w 94"/>
              <a:gd name="T31" fmla="*/ 33 h 43"/>
              <a:gd name="T32" fmla="*/ 85 w 94"/>
              <a:gd name="T33" fmla="*/ 16 h 43"/>
              <a:gd name="T34" fmla="*/ 84 w 94"/>
              <a:gd name="T35" fmla="*/ 16 h 43"/>
              <a:gd name="T36" fmla="*/ 74 w 94"/>
              <a:gd name="T37" fmla="*/ 21 h 43"/>
              <a:gd name="T38" fmla="*/ 63 w 94"/>
              <a:gd name="T39" fmla="*/ 10 h 43"/>
              <a:gd name="T40" fmla="*/ 60 w 94"/>
              <a:gd name="T41" fmla="*/ 1 h 43"/>
              <a:gd name="T42" fmla="*/ 50 w 94"/>
              <a:gd name="T43" fmla="*/ 0 h 43"/>
              <a:gd name="T44" fmla="*/ 39 w 94"/>
              <a:gd name="T45" fmla="*/ 0 h 43"/>
              <a:gd name="T46" fmla="*/ 30 w 94"/>
              <a:gd name="T4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 h="43">
                <a:moveTo>
                  <a:pt x="30" y="0"/>
                </a:moveTo>
                <a:cubicBezTo>
                  <a:pt x="27" y="0"/>
                  <a:pt x="25" y="0"/>
                  <a:pt x="25" y="1"/>
                </a:cubicBezTo>
                <a:cubicBezTo>
                  <a:pt x="25" y="4"/>
                  <a:pt x="20" y="12"/>
                  <a:pt x="20" y="12"/>
                </a:cubicBezTo>
                <a:cubicBezTo>
                  <a:pt x="15" y="6"/>
                  <a:pt x="10" y="2"/>
                  <a:pt x="6" y="2"/>
                </a:cubicBezTo>
                <a:cubicBezTo>
                  <a:pt x="6" y="2"/>
                  <a:pt x="6" y="2"/>
                  <a:pt x="5" y="2"/>
                </a:cubicBezTo>
                <a:cubicBezTo>
                  <a:pt x="2" y="3"/>
                  <a:pt x="8" y="10"/>
                  <a:pt x="6" y="14"/>
                </a:cubicBezTo>
                <a:cubicBezTo>
                  <a:pt x="5" y="17"/>
                  <a:pt x="9" y="24"/>
                  <a:pt x="4" y="26"/>
                </a:cubicBezTo>
                <a:cubicBezTo>
                  <a:pt x="0" y="28"/>
                  <a:pt x="4" y="25"/>
                  <a:pt x="11" y="32"/>
                </a:cubicBezTo>
                <a:cubicBezTo>
                  <a:pt x="16" y="38"/>
                  <a:pt x="8" y="43"/>
                  <a:pt x="13" y="43"/>
                </a:cubicBezTo>
                <a:cubicBezTo>
                  <a:pt x="14" y="43"/>
                  <a:pt x="15" y="43"/>
                  <a:pt x="18" y="42"/>
                </a:cubicBezTo>
                <a:cubicBezTo>
                  <a:pt x="25" y="40"/>
                  <a:pt x="32" y="40"/>
                  <a:pt x="38" y="40"/>
                </a:cubicBezTo>
                <a:cubicBezTo>
                  <a:pt x="41" y="40"/>
                  <a:pt x="43" y="40"/>
                  <a:pt x="45" y="40"/>
                </a:cubicBezTo>
                <a:cubicBezTo>
                  <a:pt x="47" y="40"/>
                  <a:pt x="49" y="40"/>
                  <a:pt x="51" y="40"/>
                </a:cubicBezTo>
                <a:cubicBezTo>
                  <a:pt x="54" y="40"/>
                  <a:pt x="56" y="40"/>
                  <a:pt x="58" y="40"/>
                </a:cubicBezTo>
                <a:cubicBezTo>
                  <a:pt x="70" y="39"/>
                  <a:pt x="81" y="38"/>
                  <a:pt x="81" y="38"/>
                </a:cubicBezTo>
                <a:cubicBezTo>
                  <a:pt x="94" y="33"/>
                  <a:pt x="94" y="33"/>
                  <a:pt x="94" y="33"/>
                </a:cubicBezTo>
                <a:cubicBezTo>
                  <a:pt x="94" y="33"/>
                  <a:pt x="88" y="18"/>
                  <a:pt x="85" y="16"/>
                </a:cubicBezTo>
                <a:cubicBezTo>
                  <a:pt x="85" y="16"/>
                  <a:pt x="84" y="16"/>
                  <a:pt x="84" y="16"/>
                </a:cubicBezTo>
                <a:cubicBezTo>
                  <a:pt x="80" y="16"/>
                  <a:pt x="74" y="21"/>
                  <a:pt x="74" y="21"/>
                </a:cubicBezTo>
                <a:cubicBezTo>
                  <a:pt x="74" y="21"/>
                  <a:pt x="63" y="12"/>
                  <a:pt x="63" y="10"/>
                </a:cubicBezTo>
                <a:cubicBezTo>
                  <a:pt x="63" y="7"/>
                  <a:pt x="64" y="2"/>
                  <a:pt x="60" y="1"/>
                </a:cubicBezTo>
                <a:cubicBezTo>
                  <a:pt x="58" y="0"/>
                  <a:pt x="54" y="0"/>
                  <a:pt x="50" y="0"/>
                </a:cubicBezTo>
                <a:cubicBezTo>
                  <a:pt x="46" y="0"/>
                  <a:pt x="42" y="0"/>
                  <a:pt x="39" y="0"/>
                </a:cubicBezTo>
                <a:cubicBezTo>
                  <a:pt x="36" y="0"/>
                  <a:pt x="33" y="0"/>
                  <a:pt x="3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69">
            <a:extLst>
              <a:ext uri="{FF2B5EF4-FFF2-40B4-BE49-F238E27FC236}">
                <a16:creationId xmlns="" xmlns:a16="http://schemas.microsoft.com/office/drawing/2014/main" id="{3A2498A0-0B1B-42EC-B7ED-B1BC6D82DE1A}"/>
              </a:ext>
            </a:extLst>
          </p:cNvPr>
          <p:cNvSpPr>
            <a:spLocks/>
          </p:cNvSpPr>
          <p:nvPr/>
        </p:nvSpPr>
        <p:spPr bwMode="auto">
          <a:xfrm>
            <a:off x="2906184" y="831528"/>
            <a:ext cx="698500" cy="638595"/>
          </a:xfrm>
          <a:custGeom>
            <a:avLst/>
            <a:gdLst>
              <a:gd name="T0" fmla="*/ 97 w 247"/>
              <a:gd name="T1" fmla="*/ 2 h 226"/>
              <a:gd name="T2" fmla="*/ 91 w 247"/>
              <a:gd name="T3" fmla="*/ 4 h 226"/>
              <a:gd name="T4" fmla="*/ 88 w 247"/>
              <a:gd name="T5" fmla="*/ 12 h 226"/>
              <a:gd name="T6" fmla="*/ 87 w 247"/>
              <a:gd name="T7" fmla="*/ 33 h 226"/>
              <a:gd name="T8" fmla="*/ 68 w 247"/>
              <a:gd name="T9" fmla="*/ 6 h 226"/>
              <a:gd name="T10" fmla="*/ 57 w 247"/>
              <a:gd name="T11" fmla="*/ 2 h 226"/>
              <a:gd name="T12" fmla="*/ 35 w 247"/>
              <a:gd name="T13" fmla="*/ 4 h 226"/>
              <a:gd name="T14" fmla="*/ 20 w 247"/>
              <a:gd name="T15" fmla="*/ 54 h 226"/>
              <a:gd name="T16" fmla="*/ 72 w 247"/>
              <a:gd name="T17" fmla="*/ 69 h 226"/>
              <a:gd name="T18" fmla="*/ 74 w 247"/>
              <a:gd name="T19" fmla="*/ 69 h 226"/>
              <a:gd name="T20" fmla="*/ 102 w 247"/>
              <a:gd name="T21" fmla="*/ 58 h 226"/>
              <a:gd name="T22" fmla="*/ 122 w 247"/>
              <a:gd name="T23" fmla="*/ 92 h 226"/>
              <a:gd name="T24" fmla="*/ 131 w 247"/>
              <a:gd name="T25" fmla="*/ 107 h 226"/>
              <a:gd name="T26" fmla="*/ 143 w 247"/>
              <a:gd name="T27" fmla="*/ 119 h 226"/>
              <a:gd name="T28" fmla="*/ 120 w 247"/>
              <a:gd name="T29" fmla="*/ 154 h 226"/>
              <a:gd name="T30" fmla="*/ 111 w 247"/>
              <a:gd name="T31" fmla="*/ 151 h 226"/>
              <a:gd name="T32" fmla="*/ 94 w 247"/>
              <a:gd name="T33" fmla="*/ 148 h 226"/>
              <a:gd name="T34" fmla="*/ 86 w 247"/>
              <a:gd name="T35" fmla="*/ 186 h 226"/>
              <a:gd name="T36" fmla="*/ 121 w 247"/>
              <a:gd name="T37" fmla="*/ 171 h 226"/>
              <a:gd name="T38" fmla="*/ 142 w 247"/>
              <a:gd name="T39" fmla="*/ 199 h 226"/>
              <a:gd name="T40" fmla="*/ 165 w 247"/>
              <a:gd name="T41" fmla="*/ 225 h 226"/>
              <a:gd name="T42" fmla="*/ 190 w 247"/>
              <a:gd name="T43" fmla="*/ 226 h 226"/>
              <a:gd name="T44" fmla="*/ 184 w 247"/>
              <a:gd name="T45" fmla="*/ 210 h 226"/>
              <a:gd name="T46" fmla="*/ 172 w 247"/>
              <a:gd name="T47" fmla="*/ 185 h 226"/>
              <a:gd name="T48" fmla="*/ 188 w 247"/>
              <a:gd name="T49" fmla="*/ 208 h 226"/>
              <a:gd name="T50" fmla="*/ 210 w 247"/>
              <a:gd name="T51" fmla="*/ 193 h 226"/>
              <a:gd name="T52" fmla="*/ 189 w 247"/>
              <a:gd name="T53" fmla="*/ 149 h 226"/>
              <a:gd name="T54" fmla="*/ 212 w 247"/>
              <a:gd name="T55" fmla="*/ 135 h 226"/>
              <a:gd name="T56" fmla="*/ 222 w 247"/>
              <a:gd name="T57" fmla="*/ 157 h 226"/>
              <a:gd name="T58" fmla="*/ 237 w 247"/>
              <a:gd name="T59" fmla="*/ 146 h 226"/>
              <a:gd name="T60" fmla="*/ 247 w 247"/>
              <a:gd name="T61" fmla="*/ 123 h 226"/>
              <a:gd name="T62" fmla="*/ 211 w 247"/>
              <a:gd name="T63" fmla="*/ 114 h 226"/>
              <a:gd name="T64" fmla="*/ 204 w 247"/>
              <a:gd name="T65" fmla="*/ 114 h 226"/>
              <a:gd name="T66" fmla="*/ 190 w 247"/>
              <a:gd name="T67" fmla="*/ 96 h 226"/>
              <a:gd name="T68" fmla="*/ 199 w 247"/>
              <a:gd name="T69" fmla="*/ 86 h 226"/>
              <a:gd name="T70" fmla="*/ 202 w 247"/>
              <a:gd name="T71" fmla="*/ 86 h 226"/>
              <a:gd name="T72" fmla="*/ 183 w 247"/>
              <a:gd name="T73" fmla="*/ 58 h 226"/>
              <a:gd name="T74" fmla="*/ 174 w 247"/>
              <a:gd name="T75" fmla="*/ 58 h 226"/>
              <a:gd name="T76" fmla="*/ 153 w 247"/>
              <a:gd name="T77" fmla="*/ 47 h 226"/>
              <a:gd name="T78" fmla="*/ 145 w 247"/>
              <a:gd name="T79" fmla="*/ 34 h 226"/>
              <a:gd name="T80" fmla="*/ 140 w 247"/>
              <a:gd name="T81" fmla="*/ 15 h 226"/>
              <a:gd name="T82" fmla="*/ 110 w 247"/>
              <a:gd name="T83" fmla="*/ 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7" h="226">
                <a:moveTo>
                  <a:pt x="104" y="0"/>
                </a:moveTo>
                <a:cubicBezTo>
                  <a:pt x="102" y="0"/>
                  <a:pt x="100" y="0"/>
                  <a:pt x="97" y="2"/>
                </a:cubicBezTo>
                <a:cubicBezTo>
                  <a:pt x="94" y="4"/>
                  <a:pt x="93" y="4"/>
                  <a:pt x="92" y="4"/>
                </a:cubicBezTo>
                <a:cubicBezTo>
                  <a:pt x="92" y="4"/>
                  <a:pt x="91" y="4"/>
                  <a:pt x="91" y="4"/>
                </a:cubicBezTo>
                <a:cubicBezTo>
                  <a:pt x="91" y="4"/>
                  <a:pt x="91" y="4"/>
                  <a:pt x="91" y="4"/>
                </a:cubicBezTo>
                <a:cubicBezTo>
                  <a:pt x="89" y="4"/>
                  <a:pt x="88" y="4"/>
                  <a:pt x="88" y="12"/>
                </a:cubicBezTo>
                <a:cubicBezTo>
                  <a:pt x="87" y="24"/>
                  <a:pt x="93" y="33"/>
                  <a:pt x="88" y="33"/>
                </a:cubicBezTo>
                <a:cubicBezTo>
                  <a:pt x="88" y="33"/>
                  <a:pt x="88" y="33"/>
                  <a:pt x="87" y="33"/>
                </a:cubicBezTo>
                <a:cubicBezTo>
                  <a:pt x="81" y="32"/>
                  <a:pt x="73" y="22"/>
                  <a:pt x="73" y="22"/>
                </a:cubicBezTo>
                <a:cubicBezTo>
                  <a:pt x="68" y="6"/>
                  <a:pt x="68" y="6"/>
                  <a:pt x="68" y="6"/>
                </a:cubicBezTo>
                <a:cubicBezTo>
                  <a:pt x="64" y="5"/>
                  <a:pt x="64" y="5"/>
                  <a:pt x="64" y="5"/>
                </a:cubicBezTo>
                <a:cubicBezTo>
                  <a:pt x="57" y="2"/>
                  <a:pt x="57" y="2"/>
                  <a:pt x="57" y="2"/>
                </a:cubicBezTo>
                <a:cubicBezTo>
                  <a:pt x="53" y="2"/>
                  <a:pt x="49" y="1"/>
                  <a:pt x="46" y="1"/>
                </a:cubicBezTo>
                <a:cubicBezTo>
                  <a:pt x="43" y="1"/>
                  <a:pt x="39" y="1"/>
                  <a:pt x="35" y="4"/>
                </a:cubicBezTo>
                <a:cubicBezTo>
                  <a:pt x="26" y="10"/>
                  <a:pt x="17" y="17"/>
                  <a:pt x="14" y="24"/>
                </a:cubicBezTo>
                <a:cubicBezTo>
                  <a:pt x="12" y="30"/>
                  <a:pt x="20" y="52"/>
                  <a:pt x="20" y="54"/>
                </a:cubicBezTo>
                <a:cubicBezTo>
                  <a:pt x="20" y="56"/>
                  <a:pt x="0" y="74"/>
                  <a:pt x="22" y="74"/>
                </a:cubicBezTo>
                <a:cubicBezTo>
                  <a:pt x="43" y="74"/>
                  <a:pt x="63" y="69"/>
                  <a:pt x="72" y="69"/>
                </a:cubicBezTo>
                <a:cubicBezTo>
                  <a:pt x="72" y="69"/>
                  <a:pt x="73" y="69"/>
                  <a:pt x="73" y="69"/>
                </a:cubicBezTo>
                <a:cubicBezTo>
                  <a:pt x="74" y="69"/>
                  <a:pt x="74" y="69"/>
                  <a:pt x="74" y="69"/>
                </a:cubicBezTo>
                <a:cubicBezTo>
                  <a:pt x="77" y="69"/>
                  <a:pt x="81" y="67"/>
                  <a:pt x="86" y="64"/>
                </a:cubicBezTo>
                <a:cubicBezTo>
                  <a:pt x="92" y="61"/>
                  <a:pt x="97" y="58"/>
                  <a:pt x="102" y="58"/>
                </a:cubicBezTo>
                <a:cubicBezTo>
                  <a:pt x="107" y="58"/>
                  <a:pt x="111" y="60"/>
                  <a:pt x="113" y="67"/>
                </a:cubicBezTo>
                <a:cubicBezTo>
                  <a:pt x="122" y="88"/>
                  <a:pt x="126" y="91"/>
                  <a:pt x="122" y="92"/>
                </a:cubicBezTo>
                <a:cubicBezTo>
                  <a:pt x="117" y="94"/>
                  <a:pt x="117" y="102"/>
                  <a:pt x="121" y="105"/>
                </a:cubicBezTo>
                <a:cubicBezTo>
                  <a:pt x="122" y="106"/>
                  <a:pt x="126" y="107"/>
                  <a:pt x="131" y="107"/>
                </a:cubicBezTo>
                <a:cubicBezTo>
                  <a:pt x="138" y="107"/>
                  <a:pt x="146" y="106"/>
                  <a:pt x="149" y="106"/>
                </a:cubicBezTo>
                <a:cubicBezTo>
                  <a:pt x="153" y="106"/>
                  <a:pt x="155" y="109"/>
                  <a:pt x="143" y="119"/>
                </a:cubicBezTo>
                <a:cubicBezTo>
                  <a:pt x="131" y="129"/>
                  <a:pt x="134" y="140"/>
                  <a:pt x="130" y="145"/>
                </a:cubicBezTo>
                <a:cubicBezTo>
                  <a:pt x="125" y="150"/>
                  <a:pt x="123" y="154"/>
                  <a:pt x="120" y="154"/>
                </a:cubicBezTo>
                <a:cubicBezTo>
                  <a:pt x="120" y="154"/>
                  <a:pt x="120" y="154"/>
                  <a:pt x="120" y="154"/>
                </a:cubicBezTo>
                <a:cubicBezTo>
                  <a:pt x="118" y="154"/>
                  <a:pt x="115" y="152"/>
                  <a:pt x="111" y="151"/>
                </a:cubicBezTo>
                <a:cubicBezTo>
                  <a:pt x="107" y="149"/>
                  <a:pt x="102" y="147"/>
                  <a:pt x="98" y="147"/>
                </a:cubicBezTo>
                <a:cubicBezTo>
                  <a:pt x="97" y="147"/>
                  <a:pt x="95" y="147"/>
                  <a:pt x="94" y="148"/>
                </a:cubicBezTo>
                <a:cubicBezTo>
                  <a:pt x="87" y="152"/>
                  <a:pt x="84" y="171"/>
                  <a:pt x="84" y="174"/>
                </a:cubicBezTo>
                <a:cubicBezTo>
                  <a:pt x="84" y="177"/>
                  <a:pt x="82" y="186"/>
                  <a:pt x="86" y="186"/>
                </a:cubicBezTo>
                <a:cubicBezTo>
                  <a:pt x="86" y="186"/>
                  <a:pt x="87" y="186"/>
                  <a:pt x="88" y="185"/>
                </a:cubicBezTo>
                <a:cubicBezTo>
                  <a:pt x="96" y="181"/>
                  <a:pt x="121" y="171"/>
                  <a:pt x="121" y="171"/>
                </a:cubicBezTo>
                <a:cubicBezTo>
                  <a:pt x="121" y="171"/>
                  <a:pt x="122" y="184"/>
                  <a:pt x="128" y="186"/>
                </a:cubicBezTo>
                <a:cubicBezTo>
                  <a:pt x="134" y="188"/>
                  <a:pt x="133" y="194"/>
                  <a:pt x="142" y="199"/>
                </a:cubicBezTo>
                <a:cubicBezTo>
                  <a:pt x="152" y="204"/>
                  <a:pt x="159" y="224"/>
                  <a:pt x="159" y="224"/>
                </a:cubicBezTo>
                <a:cubicBezTo>
                  <a:pt x="159" y="224"/>
                  <a:pt x="160" y="225"/>
                  <a:pt x="165" y="225"/>
                </a:cubicBezTo>
                <a:cubicBezTo>
                  <a:pt x="171" y="225"/>
                  <a:pt x="182" y="226"/>
                  <a:pt x="182" y="226"/>
                </a:cubicBezTo>
                <a:cubicBezTo>
                  <a:pt x="182" y="226"/>
                  <a:pt x="187" y="226"/>
                  <a:pt x="190" y="226"/>
                </a:cubicBezTo>
                <a:cubicBezTo>
                  <a:pt x="192" y="226"/>
                  <a:pt x="193" y="226"/>
                  <a:pt x="192" y="225"/>
                </a:cubicBezTo>
                <a:cubicBezTo>
                  <a:pt x="189" y="222"/>
                  <a:pt x="189" y="219"/>
                  <a:pt x="184" y="210"/>
                </a:cubicBezTo>
                <a:cubicBezTo>
                  <a:pt x="179" y="203"/>
                  <a:pt x="165" y="183"/>
                  <a:pt x="169" y="183"/>
                </a:cubicBezTo>
                <a:cubicBezTo>
                  <a:pt x="170" y="183"/>
                  <a:pt x="170" y="184"/>
                  <a:pt x="172" y="185"/>
                </a:cubicBezTo>
                <a:cubicBezTo>
                  <a:pt x="183" y="191"/>
                  <a:pt x="192" y="202"/>
                  <a:pt x="191" y="205"/>
                </a:cubicBezTo>
                <a:cubicBezTo>
                  <a:pt x="191" y="207"/>
                  <a:pt x="187" y="208"/>
                  <a:pt x="188" y="208"/>
                </a:cubicBezTo>
                <a:cubicBezTo>
                  <a:pt x="189" y="208"/>
                  <a:pt x="190" y="208"/>
                  <a:pt x="194" y="207"/>
                </a:cubicBezTo>
                <a:cubicBezTo>
                  <a:pt x="205" y="204"/>
                  <a:pt x="213" y="196"/>
                  <a:pt x="210" y="193"/>
                </a:cubicBezTo>
                <a:cubicBezTo>
                  <a:pt x="208" y="189"/>
                  <a:pt x="212" y="187"/>
                  <a:pt x="206" y="179"/>
                </a:cubicBezTo>
                <a:cubicBezTo>
                  <a:pt x="201" y="171"/>
                  <a:pt x="185" y="160"/>
                  <a:pt x="189" y="149"/>
                </a:cubicBezTo>
                <a:cubicBezTo>
                  <a:pt x="192" y="139"/>
                  <a:pt x="194" y="130"/>
                  <a:pt x="194" y="130"/>
                </a:cubicBezTo>
                <a:cubicBezTo>
                  <a:pt x="194" y="130"/>
                  <a:pt x="214" y="131"/>
                  <a:pt x="212" y="135"/>
                </a:cubicBezTo>
                <a:cubicBezTo>
                  <a:pt x="211" y="139"/>
                  <a:pt x="213" y="152"/>
                  <a:pt x="213" y="152"/>
                </a:cubicBezTo>
                <a:cubicBezTo>
                  <a:pt x="213" y="152"/>
                  <a:pt x="216" y="157"/>
                  <a:pt x="222" y="157"/>
                </a:cubicBezTo>
                <a:cubicBezTo>
                  <a:pt x="223" y="157"/>
                  <a:pt x="224" y="157"/>
                  <a:pt x="226" y="156"/>
                </a:cubicBezTo>
                <a:cubicBezTo>
                  <a:pt x="234" y="154"/>
                  <a:pt x="237" y="146"/>
                  <a:pt x="237" y="146"/>
                </a:cubicBezTo>
                <a:cubicBezTo>
                  <a:pt x="237" y="146"/>
                  <a:pt x="246" y="139"/>
                  <a:pt x="244" y="134"/>
                </a:cubicBezTo>
                <a:cubicBezTo>
                  <a:pt x="243" y="129"/>
                  <a:pt x="247" y="123"/>
                  <a:pt x="247" y="123"/>
                </a:cubicBezTo>
                <a:cubicBezTo>
                  <a:pt x="247" y="123"/>
                  <a:pt x="228" y="117"/>
                  <a:pt x="218" y="115"/>
                </a:cubicBezTo>
                <a:cubicBezTo>
                  <a:pt x="215" y="114"/>
                  <a:pt x="213" y="114"/>
                  <a:pt x="211" y="114"/>
                </a:cubicBezTo>
                <a:cubicBezTo>
                  <a:pt x="210" y="114"/>
                  <a:pt x="209" y="114"/>
                  <a:pt x="207" y="114"/>
                </a:cubicBezTo>
                <a:cubicBezTo>
                  <a:pt x="206" y="114"/>
                  <a:pt x="205" y="114"/>
                  <a:pt x="204" y="114"/>
                </a:cubicBezTo>
                <a:cubicBezTo>
                  <a:pt x="200" y="114"/>
                  <a:pt x="197" y="114"/>
                  <a:pt x="194" y="110"/>
                </a:cubicBezTo>
                <a:cubicBezTo>
                  <a:pt x="189" y="102"/>
                  <a:pt x="189" y="103"/>
                  <a:pt x="190" y="96"/>
                </a:cubicBezTo>
                <a:cubicBezTo>
                  <a:pt x="191" y="88"/>
                  <a:pt x="189" y="87"/>
                  <a:pt x="196" y="86"/>
                </a:cubicBezTo>
                <a:cubicBezTo>
                  <a:pt x="197" y="86"/>
                  <a:pt x="198" y="86"/>
                  <a:pt x="199" y="86"/>
                </a:cubicBezTo>
                <a:cubicBezTo>
                  <a:pt x="199" y="86"/>
                  <a:pt x="200" y="86"/>
                  <a:pt x="200" y="86"/>
                </a:cubicBezTo>
                <a:cubicBezTo>
                  <a:pt x="201" y="86"/>
                  <a:pt x="202" y="86"/>
                  <a:pt x="202" y="86"/>
                </a:cubicBezTo>
                <a:cubicBezTo>
                  <a:pt x="205" y="86"/>
                  <a:pt x="206" y="85"/>
                  <a:pt x="204" y="80"/>
                </a:cubicBezTo>
                <a:cubicBezTo>
                  <a:pt x="201" y="71"/>
                  <a:pt x="186" y="60"/>
                  <a:pt x="183" y="58"/>
                </a:cubicBezTo>
                <a:cubicBezTo>
                  <a:pt x="182" y="57"/>
                  <a:pt x="181" y="57"/>
                  <a:pt x="181" y="57"/>
                </a:cubicBezTo>
                <a:cubicBezTo>
                  <a:pt x="179" y="57"/>
                  <a:pt x="177" y="58"/>
                  <a:pt x="174" y="58"/>
                </a:cubicBezTo>
                <a:cubicBezTo>
                  <a:pt x="170" y="58"/>
                  <a:pt x="181" y="43"/>
                  <a:pt x="171" y="43"/>
                </a:cubicBezTo>
                <a:cubicBezTo>
                  <a:pt x="161" y="43"/>
                  <a:pt x="156" y="46"/>
                  <a:pt x="153" y="47"/>
                </a:cubicBezTo>
                <a:cubicBezTo>
                  <a:pt x="153" y="47"/>
                  <a:pt x="152" y="47"/>
                  <a:pt x="152" y="47"/>
                </a:cubicBezTo>
                <a:cubicBezTo>
                  <a:pt x="150" y="47"/>
                  <a:pt x="151" y="41"/>
                  <a:pt x="145" y="34"/>
                </a:cubicBezTo>
                <a:cubicBezTo>
                  <a:pt x="138" y="27"/>
                  <a:pt x="138" y="32"/>
                  <a:pt x="138" y="27"/>
                </a:cubicBezTo>
                <a:cubicBezTo>
                  <a:pt x="138" y="21"/>
                  <a:pt x="153" y="20"/>
                  <a:pt x="140" y="15"/>
                </a:cubicBezTo>
                <a:cubicBezTo>
                  <a:pt x="127" y="11"/>
                  <a:pt x="137" y="13"/>
                  <a:pt x="123" y="7"/>
                </a:cubicBezTo>
                <a:cubicBezTo>
                  <a:pt x="110" y="1"/>
                  <a:pt x="113" y="2"/>
                  <a:pt x="110" y="1"/>
                </a:cubicBezTo>
                <a:cubicBezTo>
                  <a:pt x="108" y="1"/>
                  <a:pt x="106" y="0"/>
                  <a:pt x="10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1" name="Freeform 70">
            <a:extLst>
              <a:ext uri="{FF2B5EF4-FFF2-40B4-BE49-F238E27FC236}">
                <a16:creationId xmlns="" xmlns:a16="http://schemas.microsoft.com/office/drawing/2014/main" id="{A9CE6A5E-2958-4876-AFE6-078001D9CBC0}"/>
              </a:ext>
            </a:extLst>
          </p:cNvPr>
          <p:cNvSpPr>
            <a:spLocks/>
          </p:cNvSpPr>
          <p:nvPr/>
        </p:nvSpPr>
        <p:spPr bwMode="auto">
          <a:xfrm>
            <a:off x="2914651" y="1243866"/>
            <a:ext cx="186267" cy="143790"/>
          </a:xfrm>
          <a:custGeom>
            <a:avLst/>
            <a:gdLst>
              <a:gd name="T0" fmla="*/ 27 w 66"/>
              <a:gd name="T1" fmla="*/ 0 h 51"/>
              <a:gd name="T2" fmla="*/ 18 w 66"/>
              <a:gd name="T3" fmla="*/ 10 h 51"/>
              <a:gd name="T4" fmla="*/ 12 w 66"/>
              <a:gd name="T5" fmla="*/ 27 h 51"/>
              <a:gd name="T6" fmla="*/ 0 w 66"/>
              <a:gd name="T7" fmla="*/ 39 h 51"/>
              <a:gd name="T8" fmla="*/ 17 w 66"/>
              <a:gd name="T9" fmla="*/ 51 h 51"/>
              <a:gd name="T10" fmla="*/ 39 w 66"/>
              <a:gd name="T11" fmla="*/ 35 h 51"/>
              <a:gd name="T12" fmla="*/ 40 w 66"/>
              <a:gd name="T13" fmla="*/ 35 h 51"/>
              <a:gd name="T14" fmla="*/ 42 w 66"/>
              <a:gd name="T15" fmla="*/ 39 h 51"/>
              <a:gd name="T16" fmla="*/ 46 w 66"/>
              <a:gd name="T17" fmla="*/ 44 h 51"/>
              <a:gd name="T18" fmla="*/ 50 w 66"/>
              <a:gd name="T19" fmla="*/ 43 h 51"/>
              <a:gd name="T20" fmla="*/ 62 w 66"/>
              <a:gd name="T21" fmla="*/ 35 h 51"/>
              <a:gd name="T22" fmla="*/ 54 w 66"/>
              <a:gd name="T23" fmla="*/ 24 h 51"/>
              <a:gd name="T24" fmla="*/ 42 w 66"/>
              <a:gd name="T25" fmla="*/ 8 h 51"/>
              <a:gd name="T26" fmla="*/ 28 w 66"/>
              <a:gd name="T27" fmla="*/ 0 h 51"/>
              <a:gd name="T28" fmla="*/ 27 w 66"/>
              <a:gd name="T2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51">
                <a:moveTo>
                  <a:pt x="27" y="0"/>
                </a:moveTo>
                <a:cubicBezTo>
                  <a:pt x="24" y="0"/>
                  <a:pt x="18" y="8"/>
                  <a:pt x="18" y="10"/>
                </a:cubicBezTo>
                <a:cubicBezTo>
                  <a:pt x="18" y="12"/>
                  <a:pt x="21" y="25"/>
                  <a:pt x="12" y="27"/>
                </a:cubicBezTo>
                <a:cubicBezTo>
                  <a:pt x="2" y="30"/>
                  <a:pt x="0" y="39"/>
                  <a:pt x="0" y="39"/>
                </a:cubicBezTo>
                <a:cubicBezTo>
                  <a:pt x="17" y="51"/>
                  <a:pt x="17" y="51"/>
                  <a:pt x="17" y="51"/>
                </a:cubicBezTo>
                <a:cubicBezTo>
                  <a:pt x="24" y="43"/>
                  <a:pt x="34" y="38"/>
                  <a:pt x="39" y="35"/>
                </a:cubicBezTo>
                <a:cubicBezTo>
                  <a:pt x="40" y="35"/>
                  <a:pt x="40" y="35"/>
                  <a:pt x="40" y="35"/>
                </a:cubicBezTo>
                <a:cubicBezTo>
                  <a:pt x="42" y="35"/>
                  <a:pt x="41" y="37"/>
                  <a:pt x="42" y="39"/>
                </a:cubicBezTo>
                <a:cubicBezTo>
                  <a:pt x="42" y="42"/>
                  <a:pt x="43" y="44"/>
                  <a:pt x="46" y="44"/>
                </a:cubicBezTo>
                <a:cubicBezTo>
                  <a:pt x="47" y="44"/>
                  <a:pt x="49" y="44"/>
                  <a:pt x="50" y="43"/>
                </a:cubicBezTo>
                <a:cubicBezTo>
                  <a:pt x="63" y="40"/>
                  <a:pt x="66" y="39"/>
                  <a:pt x="62" y="35"/>
                </a:cubicBezTo>
                <a:cubicBezTo>
                  <a:pt x="58" y="31"/>
                  <a:pt x="61" y="36"/>
                  <a:pt x="54" y="24"/>
                </a:cubicBezTo>
                <a:cubicBezTo>
                  <a:pt x="46" y="11"/>
                  <a:pt x="52" y="12"/>
                  <a:pt x="42" y="8"/>
                </a:cubicBezTo>
                <a:cubicBezTo>
                  <a:pt x="33" y="4"/>
                  <a:pt x="31" y="2"/>
                  <a:pt x="28" y="0"/>
                </a:cubicBezTo>
                <a:cubicBezTo>
                  <a:pt x="28" y="0"/>
                  <a:pt x="28" y="0"/>
                  <a:pt x="2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71">
            <a:extLst>
              <a:ext uri="{FF2B5EF4-FFF2-40B4-BE49-F238E27FC236}">
                <a16:creationId xmlns="" xmlns:a16="http://schemas.microsoft.com/office/drawing/2014/main" id="{11BC9B44-B256-4AC2-ACAD-7752CA5F667A}"/>
              </a:ext>
            </a:extLst>
          </p:cNvPr>
          <p:cNvSpPr>
            <a:spLocks/>
          </p:cNvSpPr>
          <p:nvPr/>
        </p:nvSpPr>
        <p:spPr bwMode="auto">
          <a:xfrm>
            <a:off x="2961217" y="1398226"/>
            <a:ext cx="82549" cy="42291"/>
          </a:xfrm>
          <a:custGeom>
            <a:avLst/>
            <a:gdLst>
              <a:gd name="T0" fmla="*/ 25 w 29"/>
              <a:gd name="T1" fmla="*/ 0 h 15"/>
              <a:gd name="T2" fmla="*/ 8 w 29"/>
              <a:gd name="T3" fmla="*/ 15 h 15"/>
              <a:gd name="T4" fmla="*/ 10 w 29"/>
              <a:gd name="T5" fmla="*/ 15 h 15"/>
              <a:gd name="T6" fmla="*/ 23 w 29"/>
              <a:gd name="T7" fmla="*/ 13 h 15"/>
              <a:gd name="T8" fmla="*/ 29 w 29"/>
              <a:gd name="T9" fmla="*/ 2 h 15"/>
              <a:gd name="T10" fmla="*/ 25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5" y="0"/>
                </a:moveTo>
                <a:cubicBezTo>
                  <a:pt x="18" y="7"/>
                  <a:pt x="0" y="14"/>
                  <a:pt x="8" y="15"/>
                </a:cubicBezTo>
                <a:cubicBezTo>
                  <a:pt x="9" y="15"/>
                  <a:pt x="9" y="15"/>
                  <a:pt x="10" y="15"/>
                </a:cubicBezTo>
                <a:cubicBezTo>
                  <a:pt x="17" y="15"/>
                  <a:pt x="23" y="13"/>
                  <a:pt x="23" y="13"/>
                </a:cubicBezTo>
                <a:cubicBezTo>
                  <a:pt x="29" y="2"/>
                  <a:pt x="29" y="2"/>
                  <a:pt x="29" y="2"/>
                </a:cubicBezTo>
                <a:cubicBezTo>
                  <a:pt x="25" y="0"/>
                  <a:pt x="25" y="0"/>
                  <a:pt x="2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72">
            <a:extLst>
              <a:ext uri="{FF2B5EF4-FFF2-40B4-BE49-F238E27FC236}">
                <a16:creationId xmlns="" xmlns:a16="http://schemas.microsoft.com/office/drawing/2014/main" id="{616AC3F8-D631-4DFA-8B35-DECD512E22B6}"/>
              </a:ext>
            </a:extLst>
          </p:cNvPr>
          <p:cNvSpPr>
            <a:spLocks/>
          </p:cNvSpPr>
          <p:nvPr/>
        </p:nvSpPr>
        <p:spPr bwMode="auto">
          <a:xfrm>
            <a:off x="3048000" y="1444748"/>
            <a:ext cx="63500" cy="50749"/>
          </a:xfrm>
          <a:custGeom>
            <a:avLst/>
            <a:gdLst>
              <a:gd name="T0" fmla="*/ 13 w 23"/>
              <a:gd name="T1" fmla="*/ 0 h 18"/>
              <a:gd name="T2" fmla="*/ 9 w 23"/>
              <a:gd name="T3" fmla="*/ 14 h 18"/>
              <a:gd name="T4" fmla="*/ 19 w 23"/>
              <a:gd name="T5" fmla="*/ 18 h 18"/>
              <a:gd name="T6" fmla="*/ 21 w 23"/>
              <a:gd name="T7" fmla="*/ 15 h 18"/>
              <a:gd name="T8" fmla="*/ 20 w 23"/>
              <a:gd name="T9" fmla="*/ 6 h 18"/>
              <a:gd name="T10" fmla="*/ 13 w 23"/>
              <a:gd name="T11" fmla="*/ 0 h 18"/>
            </a:gdLst>
            <a:ahLst/>
            <a:cxnLst>
              <a:cxn ang="0">
                <a:pos x="T0" y="T1"/>
              </a:cxn>
              <a:cxn ang="0">
                <a:pos x="T2" y="T3"/>
              </a:cxn>
              <a:cxn ang="0">
                <a:pos x="T4" y="T5"/>
              </a:cxn>
              <a:cxn ang="0">
                <a:pos x="T6" y="T7"/>
              </a:cxn>
              <a:cxn ang="0">
                <a:pos x="T8" y="T9"/>
              </a:cxn>
              <a:cxn ang="0">
                <a:pos x="T10" y="T11"/>
              </a:cxn>
            </a:cxnLst>
            <a:rect l="0" t="0" r="r" b="b"/>
            <a:pathLst>
              <a:path w="23" h="18">
                <a:moveTo>
                  <a:pt x="13" y="0"/>
                </a:moveTo>
                <a:cubicBezTo>
                  <a:pt x="13" y="7"/>
                  <a:pt x="0" y="13"/>
                  <a:pt x="9" y="14"/>
                </a:cubicBezTo>
                <a:cubicBezTo>
                  <a:pt x="15" y="15"/>
                  <a:pt x="17" y="18"/>
                  <a:pt x="19" y="18"/>
                </a:cubicBezTo>
                <a:cubicBezTo>
                  <a:pt x="20" y="18"/>
                  <a:pt x="20" y="17"/>
                  <a:pt x="21" y="15"/>
                </a:cubicBezTo>
                <a:cubicBezTo>
                  <a:pt x="23" y="10"/>
                  <a:pt x="19" y="9"/>
                  <a:pt x="20" y="6"/>
                </a:cubicBezTo>
                <a:cubicBezTo>
                  <a:pt x="20" y="3"/>
                  <a:pt x="13"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73">
            <a:extLst>
              <a:ext uri="{FF2B5EF4-FFF2-40B4-BE49-F238E27FC236}">
                <a16:creationId xmlns="" xmlns:a16="http://schemas.microsoft.com/office/drawing/2014/main" id="{E1A05E86-6E49-4BF7-924E-900394ACF0F7}"/>
              </a:ext>
            </a:extLst>
          </p:cNvPr>
          <p:cNvSpPr>
            <a:spLocks/>
          </p:cNvSpPr>
          <p:nvPr/>
        </p:nvSpPr>
        <p:spPr bwMode="auto">
          <a:xfrm>
            <a:off x="3363384" y="1539902"/>
            <a:ext cx="25400" cy="27489"/>
          </a:xfrm>
          <a:custGeom>
            <a:avLst/>
            <a:gdLst>
              <a:gd name="T0" fmla="*/ 2 w 9"/>
              <a:gd name="T1" fmla="*/ 0 h 10"/>
              <a:gd name="T2" fmla="*/ 6 w 9"/>
              <a:gd name="T3" fmla="*/ 10 h 10"/>
              <a:gd name="T4" fmla="*/ 8 w 9"/>
              <a:gd name="T5" fmla="*/ 7 h 10"/>
              <a:gd name="T6" fmla="*/ 2 w 9"/>
              <a:gd name="T7" fmla="*/ 0 h 10"/>
            </a:gdLst>
            <a:ahLst/>
            <a:cxnLst>
              <a:cxn ang="0">
                <a:pos x="T0" y="T1"/>
              </a:cxn>
              <a:cxn ang="0">
                <a:pos x="T2" y="T3"/>
              </a:cxn>
              <a:cxn ang="0">
                <a:pos x="T4" y="T5"/>
              </a:cxn>
              <a:cxn ang="0">
                <a:pos x="T6" y="T7"/>
              </a:cxn>
            </a:cxnLst>
            <a:rect l="0" t="0" r="r" b="b"/>
            <a:pathLst>
              <a:path w="9" h="10">
                <a:moveTo>
                  <a:pt x="2" y="0"/>
                </a:moveTo>
                <a:cubicBezTo>
                  <a:pt x="0" y="6"/>
                  <a:pt x="4" y="10"/>
                  <a:pt x="6" y="10"/>
                </a:cubicBezTo>
                <a:cubicBezTo>
                  <a:pt x="8" y="10"/>
                  <a:pt x="9" y="9"/>
                  <a:pt x="8" y="7"/>
                </a:cubicBezTo>
                <a:cubicBezTo>
                  <a:pt x="7" y="0"/>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74">
            <a:extLst>
              <a:ext uri="{FF2B5EF4-FFF2-40B4-BE49-F238E27FC236}">
                <a16:creationId xmlns="" xmlns:a16="http://schemas.microsoft.com/office/drawing/2014/main" id="{906C1EA0-1DDD-4C74-8338-DD1B00957C30}"/>
              </a:ext>
            </a:extLst>
          </p:cNvPr>
          <p:cNvSpPr>
            <a:spLocks/>
          </p:cNvSpPr>
          <p:nvPr/>
        </p:nvSpPr>
        <p:spPr bwMode="auto">
          <a:xfrm>
            <a:off x="3445933" y="1478580"/>
            <a:ext cx="31751" cy="21146"/>
          </a:xfrm>
          <a:custGeom>
            <a:avLst/>
            <a:gdLst>
              <a:gd name="T0" fmla="*/ 0 w 11"/>
              <a:gd name="T1" fmla="*/ 0 h 8"/>
              <a:gd name="T2" fmla="*/ 0 w 11"/>
              <a:gd name="T3" fmla="*/ 6 h 8"/>
              <a:gd name="T4" fmla="*/ 8 w 11"/>
              <a:gd name="T5" fmla="*/ 8 h 8"/>
              <a:gd name="T6" fmla="*/ 9 w 11"/>
              <a:gd name="T7" fmla="*/ 8 h 8"/>
              <a:gd name="T8" fmla="*/ 10 w 11"/>
              <a:gd name="T9" fmla="*/ 1 h 8"/>
              <a:gd name="T10" fmla="*/ 0 w 11"/>
              <a:gd name="T11" fmla="*/ 0 h 8"/>
            </a:gdLst>
            <a:ahLst/>
            <a:cxnLst>
              <a:cxn ang="0">
                <a:pos x="T0" y="T1"/>
              </a:cxn>
              <a:cxn ang="0">
                <a:pos x="T2" y="T3"/>
              </a:cxn>
              <a:cxn ang="0">
                <a:pos x="T4" y="T5"/>
              </a:cxn>
              <a:cxn ang="0">
                <a:pos x="T6" y="T7"/>
              </a:cxn>
              <a:cxn ang="0">
                <a:pos x="T8" y="T9"/>
              </a:cxn>
              <a:cxn ang="0">
                <a:pos x="T10" y="T11"/>
              </a:cxn>
            </a:cxnLst>
            <a:rect l="0" t="0" r="r" b="b"/>
            <a:pathLst>
              <a:path w="11" h="8">
                <a:moveTo>
                  <a:pt x="0" y="0"/>
                </a:moveTo>
                <a:cubicBezTo>
                  <a:pt x="0" y="6"/>
                  <a:pt x="0" y="6"/>
                  <a:pt x="0" y="6"/>
                </a:cubicBezTo>
                <a:cubicBezTo>
                  <a:pt x="0" y="6"/>
                  <a:pt x="5" y="7"/>
                  <a:pt x="8" y="8"/>
                </a:cubicBezTo>
                <a:cubicBezTo>
                  <a:pt x="8" y="8"/>
                  <a:pt x="9" y="8"/>
                  <a:pt x="9" y="8"/>
                </a:cubicBezTo>
                <a:cubicBezTo>
                  <a:pt x="11" y="8"/>
                  <a:pt x="10" y="1"/>
                  <a:pt x="10" y="1"/>
                </a:cubicBezTo>
                <a:cubicBezTo>
                  <a:pt x="0" y="0"/>
                  <a:pt x="0" y="0"/>
                  <a:pt x="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75">
            <a:extLst>
              <a:ext uri="{FF2B5EF4-FFF2-40B4-BE49-F238E27FC236}">
                <a16:creationId xmlns="" xmlns:a16="http://schemas.microsoft.com/office/drawing/2014/main" id="{9B85F013-DF43-4927-BCB3-941BC67F2184}"/>
              </a:ext>
            </a:extLst>
          </p:cNvPr>
          <p:cNvSpPr>
            <a:spLocks/>
          </p:cNvSpPr>
          <p:nvPr/>
        </p:nvSpPr>
        <p:spPr bwMode="auto">
          <a:xfrm>
            <a:off x="3009900" y="1747031"/>
            <a:ext cx="46567" cy="35949"/>
          </a:xfrm>
          <a:custGeom>
            <a:avLst/>
            <a:gdLst>
              <a:gd name="T0" fmla="*/ 2147483646 w 16"/>
              <a:gd name="T1" fmla="*/ 0 h 13"/>
              <a:gd name="T2" fmla="*/ 0 w 16"/>
              <a:gd name="T3" fmla="*/ 2147483646 h 13"/>
              <a:gd name="T4" fmla="*/ 2147483646 w 16"/>
              <a:gd name="T5" fmla="*/ 2147483646 h 13"/>
              <a:gd name="T6" fmla="*/ 2147483646 w 16"/>
              <a:gd name="T7" fmla="*/ 2147483646 h 13"/>
              <a:gd name="T8" fmla="*/ 2147483646 w 16"/>
              <a:gd name="T9" fmla="*/ 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3">
                <a:moveTo>
                  <a:pt x="14" y="0"/>
                </a:moveTo>
                <a:cubicBezTo>
                  <a:pt x="0" y="12"/>
                  <a:pt x="0" y="12"/>
                  <a:pt x="0" y="12"/>
                </a:cubicBezTo>
                <a:cubicBezTo>
                  <a:pt x="0" y="12"/>
                  <a:pt x="3" y="13"/>
                  <a:pt x="6" y="13"/>
                </a:cubicBezTo>
                <a:cubicBezTo>
                  <a:pt x="8" y="13"/>
                  <a:pt x="10" y="13"/>
                  <a:pt x="11" y="11"/>
                </a:cubicBezTo>
                <a:cubicBezTo>
                  <a:pt x="14" y="6"/>
                  <a:pt x="16" y="2"/>
                  <a:pt x="14"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76">
            <a:extLst>
              <a:ext uri="{FF2B5EF4-FFF2-40B4-BE49-F238E27FC236}">
                <a16:creationId xmlns="" xmlns:a16="http://schemas.microsoft.com/office/drawing/2014/main" id="{516E5BD9-45C0-49E6-B8A2-65CB2BAF220A}"/>
              </a:ext>
            </a:extLst>
          </p:cNvPr>
          <p:cNvSpPr>
            <a:spLocks/>
          </p:cNvSpPr>
          <p:nvPr/>
        </p:nvSpPr>
        <p:spPr bwMode="auto">
          <a:xfrm>
            <a:off x="1555751" y="1728098"/>
            <a:ext cx="63500" cy="107842"/>
          </a:xfrm>
          <a:custGeom>
            <a:avLst/>
            <a:gdLst>
              <a:gd name="T0" fmla="*/ 6 w 22"/>
              <a:gd name="T1" fmla="*/ 0 h 38"/>
              <a:gd name="T2" fmla="*/ 5 w 22"/>
              <a:gd name="T3" fmla="*/ 10 h 38"/>
              <a:gd name="T4" fmla="*/ 8 w 22"/>
              <a:gd name="T5" fmla="*/ 27 h 38"/>
              <a:gd name="T6" fmla="*/ 17 w 22"/>
              <a:gd name="T7" fmla="*/ 38 h 38"/>
              <a:gd name="T8" fmla="*/ 19 w 22"/>
              <a:gd name="T9" fmla="*/ 37 h 38"/>
              <a:gd name="T10" fmla="*/ 18 w 22"/>
              <a:gd name="T11" fmla="*/ 27 h 38"/>
              <a:gd name="T12" fmla="*/ 12 w 22"/>
              <a:gd name="T13" fmla="*/ 15 h 38"/>
              <a:gd name="T14" fmla="*/ 10 w 22"/>
              <a:gd name="T15" fmla="*/ 5 h 38"/>
              <a:gd name="T16" fmla="*/ 6 w 22"/>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8">
                <a:moveTo>
                  <a:pt x="6" y="0"/>
                </a:moveTo>
                <a:cubicBezTo>
                  <a:pt x="0" y="4"/>
                  <a:pt x="5" y="10"/>
                  <a:pt x="5" y="10"/>
                </a:cubicBezTo>
                <a:cubicBezTo>
                  <a:pt x="5" y="10"/>
                  <a:pt x="9" y="21"/>
                  <a:pt x="8" y="27"/>
                </a:cubicBezTo>
                <a:cubicBezTo>
                  <a:pt x="7" y="33"/>
                  <a:pt x="13" y="38"/>
                  <a:pt x="17" y="38"/>
                </a:cubicBezTo>
                <a:cubicBezTo>
                  <a:pt x="18" y="38"/>
                  <a:pt x="18" y="38"/>
                  <a:pt x="19" y="37"/>
                </a:cubicBezTo>
                <a:cubicBezTo>
                  <a:pt x="22" y="35"/>
                  <a:pt x="20" y="29"/>
                  <a:pt x="18" y="27"/>
                </a:cubicBezTo>
                <a:cubicBezTo>
                  <a:pt x="15" y="25"/>
                  <a:pt x="14" y="21"/>
                  <a:pt x="12" y="15"/>
                </a:cubicBezTo>
                <a:cubicBezTo>
                  <a:pt x="10" y="8"/>
                  <a:pt x="11" y="8"/>
                  <a:pt x="10" y="5"/>
                </a:cubicBezTo>
                <a:cubicBezTo>
                  <a:pt x="9" y="2"/>
                  <a:pt x="6"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77">
            <a:extLst>
              <a:ext uri="{FF2B5EF4-FFF2-40B4-BE49-F238E27FC236}">
                <a16:creationId xmlns="" xmlns:a16="http://schemas.microsoft.com/office/drawing/2014/main" id="{84D246E0-610C-41CB-B4E6-DCDCE04C4BEB}"/>
              </a:ext>
            </a:extLst>
          </p:cNvPr>
          <p:cNvSpPr>
            <a:spLocks/>
          </p:cNvSpPr>
          <p:nvPr/>
        </p:nvSpPr>
        <p:spPr bwMode="auto">
          <a:xfrm>
            <a:off x="1562100" y="1865544"/>
            <a:ext cx="50800" cy="44404"/>
          </a:xfrm>
          <a:custGeom>
            <a:avLst/>
            <a:gdLst>
              <a:gd name="T0" fmla="*/ 11 w 18"/>
              <a:gd name="T1" fmla="*/ 0 h 16"/>
              <a:gd name="T2" fmla="*/ 3 w 18"/>
              <a:gd name="T3" fmla="*/ 6 h 16"/>
              <a:gd name="T4" fmla="*/ 11 w 18"/>
              <a:gd name="T5" fmla="*/ 14 h 16"/>
              <a:gd name="T6" fmla="*/ 6 w 18"/>
              <a:gd name="T7" fmla="*/ 16 h 16"/>
              <a:gd name="T8" fmla="*/ 9 w 18"/>
              <a:gd name="T9" fmla="*/ 16 h 16"/>
              <a:gd name="T10" fmla="*/ 18 w 18"/>
              <a:gd name="T11" fmla="*/ 7 h 16"/>
              <a:gd name="T12" fmla="*/ 11 w 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11" y="0"/>
                </a:moveTo>
                <a:cubicBezTo>
                  <a:pt x="7" y="0"/>
                  <a:pt x="0" y="2"/>
                  <a:pt x="3" y="6"/>
                </a:cubicBezTo>
                <a:cubicBezTo>
                  <a:pt x="7" y="10"/>
                  <a:pt x="13" y="12"/>
                  <a:pt x="11" y="14"/>
                </a:cubicBezTo>
                <a:cubicBezTo>
                  <a:pt x="9" y="15"/>
                  <a:pt x="6" y="16"/>
                  <a:pt x="6" y="16"/>
                </a:cubicBezTo>
                <a:cubicBezTo>
                  <a:pt x="6" y="16"/>
                  <a:pt x="7" y="16"/>
                  <a:pt x="9" y="16"/>
                </a:cubicBezTo>
                <a:cubicBezTo>
                  <a:pt x="14" y="14"/>
                  <a:pt x="18" y="7"/>
                  <a:pt x="18" y="7"/>
                </a:cubicBezTo>
                <a:cubicBezTo>
                  <a:pt x="11" y="0"/>
                  <a:pt x="11"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78">
            <a:extLst>
              <a:ext uri="{FF2B5EF4-FFF2-40B4-BE49-F238E27FC236}">
                <a16:creationId xmlns="" xmlns:a16="http://schemas.microsoft.com/office/drawing/2014/main" id="{E02E7860-D191-4F6E-9D9C-FA67BC557D97}"/>
              </a:ext>
            </a:extLst>
          </p:cNvPr>
          <p:cNvSpPr>
            <a:spLocks/>
          </p:cNvSpPr>
          <p:nvPr/>
        </p:nvSpPr>
        <p:spPr bwMode="auto">
          <a:xfrm>
            <a:off x="1585384" y="1918407"/>
            <a:ext cx="21167" cy="8458"/>
          </a:xfrm>
          <a:custGeom>
            <a:avLst/>
            <a:gdLst>
              <a:gd name="T0" fmla="*/ 7 w 8"/>
              <a:gd name="T1" fmla="*/ 0 h 3"/>
              <a:gd name="T2" fmla="*/ 0 w 8"/>
              <a:gd name="T3" fmla="*/ 1 h 3"/>
              <a:gd name="T4" fmla="*/ 5 w 8"/>
              <a:gd name="T5" fmla="*/ 3 h 3"/>
              <a:gd name="T6" fmla="*/ 7 w 8"/>
              <a:gd name="T7" fmla="*/ 0 h 3"/>
            </a:gdLst>
            <a:ahLst/>
            <a:cxnLst>
              <a:cxn ang="0">
                <a:pos x="T0" y="T1"/>
              </a:cxn>
              <a:cxn ang="0">
                <a:pos x="T2" y="T3"/>
              </a:cxn>
              <a:cxn ang="0">
                <a:pos x="T4" y="T5"/>
              </a:cxn>
              <a:cxn ang="0">
                <a:pos x="T6" y="T7"/>
              </a:cxn>
            </a:cxnLst>
            <a:rect l="0" t="0" r="r" b="b"/>
            <a:pathLst>
              <a:path w="8" h="3">
                <a:moveTo>
                  <a:pt x="7" y="0"/>
                </a:moveTo>
                <a:cubicBezTo>
                  <a:pt x="0" y="1"/>
                  <a:pt x="0" y="1"/>
                  <a:pt x="0" y="1"/>
                </a:cubicBezTo>
                <a:cubicBezTo>
                  <a:pt x="3" y="3"/>
                  <a:pt x="4" y="3"/>
                  <a:pt x="5" y="3"/>
                </a:cubicBezTo>
                <a:cubicBezTo>
                  <a:pt x="8" y="3"/>
                  <a:pt x="7" y="0"/>
                  <a:pt x="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79">
            <a:extLst>
              <a:ext uri="{FF2B5EF4-FFF2-40B4-BE49-F238E27FC236}">
                <a16:creationId xmlns="" xmlns:a16="http://schemas.microsoft.com/office/drawing/2014/main" id="{9B42670A-FA81-4FEA-9962-E2C9DD9455BA}"/>
              </a:ext>
            </a:extLst>
          </p:cNvPr>
          <p:cNvSpPr>
            <a:spLocks/>
          </p:cNvSpPr>
          <p:nvPr/>
        </p:nvSpPr>
        <p:spPr bwMode="auto">
          <a:xfrm>
            <a:off x="1593851" y="1933210"/>
            <a:ext cx="25400" cy="12688"/>
          </a:xfrm>
          <a:custGeom>
            <a:avLst/>
            <a:gdLst>
              <a:gd name="T0" fmla="*/ 4 w 9"/>
              <a:gd name="T1" fmla="*/ 0 h 5"/>
              <a:gd name="T2" fmla="*/ 2 w 9"/>
              <a:gd name="T3" fmla="*/ 1 h 5"/>
              <a:gd name="T4" fmla="*/ 4 w 9"/>
              <a:gd name="T5" fmla="*/ 5 h 5"/>
              <a:gd name="T6" fmla="*/ 9 w 9"/>
              <a:gd name="T7" fmla="*/ 3 h 5"/>
              <a:gd name="T8" fmla="*/ 4 w 9"/>
              <a:gd name="T9" fmla="*/ 0 h 5"/>
            </a:gdLst>
            <a:ahLst/>
            <a:cxnLst>
              <a:cxn ang="0">
                <a:pos x="T0" y="T1"/>
              </a:cxn>
              <a:cxn ang="0">
                <a:pos x="T2" y="T3"/>
              </a:cxn>
              <a:cxn ang="0">
                <a:pos x="T4" y="T5"/>
              </a:cxn>
              <a:cxn ang="0">
                <a:pos x="T6" y="T7"/>
              </a:cxn>
              <a:cxn ang="0">
                <a:pos x="T8" y="T9"/>
              </a:cxn>
            </a:cxnLst>
            <a:rect l="0" t="0" r="r" b="b"/>
            <a:pathLst>
              <a:path w="9" h="5">
                <a:moveTo>
                  <a:pt x="4" y="0"/>
                </a:moveTo>
                <a:cubicBezTo>
                  <a:pt x="3" y="0"/>
                  <a:pt x="2" y="0"/>
                  <a:pt x="2" y="1"/>
                </a:cubicBezTo>
                <a:cubicBezTo>
                  <a:pt x="0" y="4"/>
                  <a:pt x="4" y="5"/>
                  <a:pt x="4" y="5"/>
                </a:cubicBezTo>
                <a:cubicBezTo>
                  <a:pt x="9" y="3"/>
                  <a:pt x="9" y="3"/>
                  <a:pt x="9" y="3"/>
                </a:cubicBezTo>
                <a:cubicBezTo>
                  <a:pt x="9" y="3"/>
                  <a:pt x="6" y="0"/>
                  <a:pt x="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80">
            <a:extLst>
              <a:ext uri="{FF2B5EF4-FFF2-40B4-BE49-F238E27FC236}">
                <a16:creationId xmlns="" xmlns:a16="http://schemas.microsoft.com/office/drawing/2014/main" id="{0F73AAE2-4A39-4CDA-9C03-A416CBE7E12D}"/>
              </a:ext>
            </a:extLst>
          </p:cNvPr>
          <p:cNvSpPr>
            <a:spLocks/>
          </p:cNvSpPr>
          <p:nvPr/>
        </p:nvSpPr>
        <p:spPr bwMode="auto">
          <a:xfrm>
            <a:off x="558800" y="1878230"/>
            <a:ext cx="110067" cy="40175"/>
          </a:xfrm>
          <a:custGeom>
            <a:avLst/>
            <a:gdLst>
              <a:gd name="T0" fmla="*/ 39 w 39"/>
              <a:gd name="T1" fmla="*/ 0 h 14"/>
              <a:gd name="T2" fmla="*/ 30 w 39"/>
              <a:gd name="T3" fmla="*/ 3 h 14"/>
              <a:gd name="T4" fmla="*/ 25 w 39"/>
              <a:gd name="T5" fmla="*/ 3 h 14"/>
              <a:gd name="T6" fmla="*/ 17 w 39"/>
              <a:gd name="T7" fmla="*/ 4 h 14"/>
              <a:gd name="T8" fmla="*/ 8 w 39"/>
              <a:gd name="T9" fmla="*/ 6 h 14"/>
              <a:gd name="T10" fmla="*/ 7 w 39"/>
              <a:gd name="T11" fmla="*/ 6 h 14"/>
              <a:gd name="T12" fmla="*/ 6 w 39"/>
              <a:gd name="T13" fmla="*/ 6 h 14"/>
              <a:gd name="T14" fmla="*/ 3 w 39"/>
              <a:gd name="T15" fmla="*/ 6 h 14"/>
              <a:gd name="T16" fmla="*/ 5 w 39"/>
              <a:gd name="T17" fmla="*/ 14 h 14"/>
              <a:gd name="T18" fmla="*/ 6 w 39"/>
              <a:gd name="T19" fmla="*/ 14 h 14"/>
              <a:gd name="T20" fmla="*/ 15 w 39"/>
              <a:gd name="T21" fmla="*/ 8 h 14"/>
              <a:gd name="T22" fmla="*/ 22 w 39"/>
              <a:gd name="T23" fmla="*/ 6 h 14"/>
              <a:gd name="T24" fmla="*/ 31 w 39"/>
              <a:gd name="T25" fmla="*/ 8 h 14"/>
              <a:gd name="T26" fmla="*/ 32 w 39"/>
              <a:gd name="T27" fmla="*/ 8 h 14"/>
              <a:gd name="T28" fmla="*/ 39 w 39"/>
              <a:gd name="T2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4">
                <a:moveTo>
                  <a:pt x="39" y="0"/>
                </a:moveTo>
                <a:cubicBezTo>
                  <a:pt x="30" y="3"/>
                  <a:pt x="30" y="3"/>
                  <a:pt x="30" y="3"/>
                </a:cubicBezTo>
                <a:cubicBezTo>
                  <a:pt x="30" y="3"/>
                  <a:pt x="28" y="3"/>
                  <a:pt x="25" y="3"/>
                </a:cubicBezTo>
                <a:cubicBezTo>
                  <a:pt x="23" y="3"/>
                  <a:pt x="20" y="3"/>
                  <a:pt x="17" y="4"/>
                </a:cubicBezTo>
                <a:cubicBezTo>
                  <a:pt x="13" y="5"/>
                  <a:pt x="10" y="6"/>
                  <a:pt x="8" y="6"/>
                </a:cubicBezTo>
                <a:cubicBezTo>
                  <a:pt x="7" y="6"/>
                  <a:pt x="7" y="6"/>
                  <a:pt x="7" y="6"/>
                </a:cubicBezTo>
                <a:cubicBezTo>
                  <a:pt x="6" y="6"/>
                  <a:pt x="6" y="6"/>
                  <a:pt x="6" y="6"/>
                </a:cubicBezTo>
                <a:cubicBezTo>
                  <a:pt x="5" y="6"/>
                  <a:pt x="4" y="6"/>
                  <a:pt x="3" y="6"/>
                </a:cubicBezTo>
                <a:cubicBezTo>
                  <a:pt x="0" y="7"/>
                  <a:pt x="2" y="14"/>
                  <a:pt x="5" y="14"/>
                </a:cubicBezTo>
                <a:cubicBezTo>
                  <a:pt x="5" y="14"/>
                  <a:pt x="5" y="14"/>
                  <a:pt x="6" y="14"/>
                </a:cubicBezTo>
                <a:cubicBezTo>
                  <a:pt x="9" y="13"/>
                  <a:pt x="8" y="11"/>
                  <a:pt x="15" y="8"/>
                </a:cubicBezTo>
                <a:cubicBezTo>
                  <a:pt x="17" y="7"/>
                  <a:pt x="20" y="6"/>
                  <a:pt x="22" y="6"/>
                </a:cubicBezTo>
                <a:cubicBezTo>
                  <a:pt x="26" y="6"/>
                  <a:pt x="29" y="8"/>
                  <a:pt x="31" y="8"/>
                </a:cubicBezTo>
                <a:cubicBezTo>
                  <a:pt x="31" y="8"/>
                  <a:pt x="31" y="8"/>
                  <a:pt x="32" y="8"/>
                </a:cubicBezTo>
                <a:cubicBezTo>
                  <a:pt x="35" y="8"/>
                  <a:pt x="39" y="0"/>
                  <a:pt x="3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81">
            <a:extLst>
              <a:ext uri="{FF2B5EF4-FFF2-40B4-BE49-F238E27FC236}">
                <a16:creationId xmlns="" xmlns:a16="http://schemas.microsoft.com/office/drawing/2014/main" id="{E425315E-6AB8-4F92-A189-FDDC432FF363}"/>
              </a:ext>
            </a:extLst>
          </p:cNvPr>
          <p:cNvSpPr>
            <a:spLocks/>
          </p:cNvSpPr>
          <p:nvPr/>
        </p:nvSpPr>
        <p:spPr bwMode="auto">
          <a:xfrm>
            <a:off x="736600" y="1550475"/>
            <a:ext cx="76200" cy="42291"/>
          </a:xfrm>
          <a:custGeom>
            <a:avLst/>
            <a:gdLst>
              <a:gd name="T0" fmla="*/ 13 w 27"/>
              <a:gd name="T1" fmla="*/ 0 h 15"/>
              <a:gd name="T2" fmla="*/ 10 w 27"/>
              <a:gd name="T3" fmla="*/ 1 h 15"/>
              <a:gd name="T4" fmla="*/ 8 w 27"/>
              <a:gd name="T5" fmla="*/ 13 h 15"/>
              <a:gd name="T6" fmla="*/ 6 w 27"/>
              <a:gd name="T7" fmla="*/ 13 h 15"/>
              <a:gd name="T8" fmla="*/ 2 w 27"/>
              <a:gd name="T9" fmla="*/ 13 h 15"/>
              <a:gd name="T10" fmla="*/ 0 w 27"/>
              <a:gd name="T11" fmla="*/ 13 h 15"/>
              <a:gd name="T12" fmla="*/ 3 w 27"/>
              <a:gd name="T13" fmla="*/ 14 h 15"/>
              <a:gd name="T14" fmla="*/ 12 w 27"/>
              <a:gd name="T15" fmla="*/ 15 h 15"/>
              <a:gd name="T16" fmla="*/ 16 w 27"/>
              <a:gd name="T17" fmla="*/ 15 h 15"/>
              <a:gd name="T18" fmla="*/ 24 w 27"/>
              <a:gd name="T19" fmla="*/ 3 h 15"/>
              <a:gd name="T20" fmla="*/ 13 w 27"/>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5">
                <a:moveTo>
                  <a:pt x="13" y="0"/>
                </a:moveTo>
                <a:cubicBezTo>
                  <a:pt x="12" y="0"/>
                  <a:pt x="10" y="1"/>
                  <a:pt x="10" y="1"/>
                </a:cubicBezTo>
                <a:cubicBezTo>
                  <a:pt x="9" y="3"/>
                  <a:pt x="13" y="13"/>
                  <a:pt x="8" y="13"/>
                </a:cubicBezTo>
                <a:cubicBezTo>
                  <a:pt x="8" y="13"/>
                  <a:pt x="7" y="13"/>
                  <a:pt x="6" y="13"/>
                </a:cubicBezTo>
                <a:cubicBezTo>
                  <a:pt x="5" y="13"/>
                  <a:pt x="3" y="13"/>
                  <a:pt x="2" y="13"/>
                </a:cubicBezTo>
                <a:cubicBezTo>
                  <a:pt x="1" y="13"/>
                  <a:pt x="0" y="13"/>
                  <a:pt x="0" y="13"/>
                </a:cubicBezTo>
                <a:cubicBezTo>
                  <a:pt x="0" y="13"/>
                  <a:pt x="0" y="13"/>
                  <a:pt x="3" y="14"/>
                </a:cubicBezTo>
                <a:cubicBezTo>
                  <a:pt x="7" y="15"/>
                  <a:pt x="10" y="15"/>
                  <a:pt x="12" y="15"/>
                </a:cubicBezTo>
                <a:cubicBezTo>
                  <a:pt x="15" y="15"/>
                  <a:pt x="16" y="15"/>
                  <a:pt x="16" y="15"/>
                </a:cubicBezTo>
                <a:cubicBezTo>
                  <a:pt x="18" y="13"/>
                  <a:pt x="27" y="5"/>
                  <a:pt x="24" y="3"/>
                </a:cubicBezTo>
                <a:cubicBezTo>
                  <a:pt x="22" y="1"/>
                  <a:pt x="17"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82">
            <a:extLst>
              <a:ext uri="{FF2B5EF4-FFF2-40B4-BE49-F238E27FC236}">
                <a16:creationId xmlns="" xmlns:a16="http://schemas.microsoft.com/office/drawing/2014/main" id="{E4653C22-6330-40CE-AF7D-5026646C9ED3}"/>
              </a:ext>
            </a:extLst>
          </p:cNvPr>
          <p:cNvSpPr>
            <a:spLocks/>
          </p:cNvSpPr>
          <p:nvPr/>
        </p:nvSpPr>
        <p:spPr bwMode="auto">
          <a:xfrm>
            <a:off x="673100" y="1125450"/>
            <a:ext cx="167217" cy="190309"/>
          </a:xfrm>
          <a:custGeom>
            <a:avLst/>
            <a:gdLst>
              <a:gd name="T0" fmla="*/ 23 w 59"/>
              <a:gd name="T1" fmla="*/ 0 h 68"/>
              <a:gd name="T2" fmla="*/ 20 w 59"/>
              <a:gd name="T3" fmla="*/ 1 h 68"/>
              <a:gd name="T4" fmla="*/ 0 w 59"/>
              <a:gd name="T5" fmla="*/ 57 h 68"/>
              <a:gd name="T6" fmla="*/ 6 w 59"/>
              <a:gd name="T7" fmla="*/ 58 h 68"/>
              <a:gd name="T8" fmla="*/ 10 w 59"/>
              <a:gd name="T9" fmla="*/ 68 h 68"/>
              <a:gd name="T10" fmla="*/ 19 w 59"/>
              <a:gd name="T11" fmla="*/ 58 h 68"/>
              <a:gd name="T12" fmla="*/ 24 w 59"/>
              <a:gd name="T13" fmla="*/ 48 h 68"/>
              <a:gd name="T14" fmla="*/ 51 w 59"/>
              <a:gd name="T15" fmla="*/ 38 h 68"/>
              <a:gd name="T16" fmla="*/ 56 w 59"/>
              <a:gd name="T17" fmla="*/ 31 h 68"/>
              <a:gd name="T18" fmla="*/ 57 w 59"/>
              <a:gd name="T19" fmla="*/ 19 h 68"/>
              <a:gd name="T20" fmla="*/ 49 w 59"/>
              <a:gd name="T21" fmla="*/ 16 h 68"/>
              <a:gd name="T22" fmla="*/ 38 w 59"/>
              <a:gd name="T23" fmla="*/ 7 h 68"/>
              <a:gd name="T24" fmla="*/ 36 w 59"/>
              <a:gd name="T25" fmla="*/ 8 h 68"/>
              <a:gd name="T26" fmla="*/ 18 w 59"/>
              <a:gd name="T27" fmla="*/ 14 h 68"/>
              <a:gd name="T28" fmla="*/ 23 w 59"/>
              <a:gd name="T2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68">
                <a:moveTo>
                  <a:pt x="23" y="0"/>
                </a:moveTo>
                <a:cubicBezTo>
                  <a:pt x="20" y="1"/>
                  <a:pt x="20" y="1"/>
                  <a:pt x="20" y="1"/>
                </a:cubicBezTo>
                <a:cubicBezTo>
                  <a:pt x="0" y="57"/>
                  <a:pt x="0" y="57"/>
                  <a:pt x="0" y="57"/>
                </a:cubicBezTo>
                <a:cubicBezTo>
                  <a:pt x="6" y="58"/>
                  <a:pt x="6" y="58"/>
                  <a:pt x="6" y="58"/>
                </a:cubicBezTo>
                <a:cubicBezTo>
                  <a:pt x="6" y="58"/>
                  <a:pt x="7" y="68"/>
                  <a:pt x="10" y="68"/>
                </a:cubicBezTo>
                <a:cubicBezTo>
                  <a:pt x="13" y="68"/>
                  <a:pt x="19" y="58"/>
                  <a:pt x="19" y="58"/>
                </a:cubicBezTo>
                <a:cubicBezTo>
                  <a:pt x="19" y="58"/>
                  <a:pt x="16" y="54"/>
                  <a:pt x="24" y="48"/>
                </a:cubicBezTo>
                <a:cubicBezTo>
                  <a:pt x="32" y="43"/>
                  <a:pt x="51" y="38"/>
                  <a:pt x="51" y="38"/>
                </a:cubicBezTo>
                <a:cubicBezTo>
                  <a:pt x="51" y="38"/>
                  <a:pt x="54" y="35"/>
                  <a:pt x="56" y="31"/>
                </a:cubicBezTo>
                <a:cubicBezTo>
                  <a:pt x="57" y="27"/>
                  <a:pt x="59" y="20"/>
                  <a:pt x="57" y="19"/>
                </a:cubicBezTo>
                <a:cubicBezTo>
                  <a:pt x="55" y="19"/>
                  <a:pt x="49" y="16"/>
                  <a:pt x="49" y="16"/>
                </a:cubicBezTo>
                <a:cubicBezTo>
                  <a:pt x="49" y="16"/>
                  <a:pt x="48" y="7"/>
                  <a:pt x="38" y="7"/>
                </a:cubicBezTo>
                <a:cubicBezTo>
                  <a:pt x="37" y="7"/>
                  <a:pt x="37" y="7"/>
                  <a:pt x="36" y="8"/>
                </a:cubicBezTo>
                <a:cubicBezTo>
                  <a:pt x="24" y="9"/>
                  <a:pt x="18" y="14"/>
                  <a:pt x="18" y="14"/>
                </a:cubicBezTo>
                <a:cubicBezTo>
                  <a:pt x="23" y="0"/>
                  <a:pt x="23" y="0"/>
                  <a:pt x="2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83">
            <a:extLst>
              <a:ext uri="{FF2B5EF4-FFF2-40B4-BE49-F238E27FC236}">
                <a16:creationId xmlns="" xmlns:a16="http://schemas.microsoft.com/office/drawing/2014/main" id="{B47AABB9-51C7-4F6E-804E-EC7E54FD6C25}"/>
              </a:ext>
            </a:extLst>
          </p:cNvPr>
          <p:cNvSpPr>
            <a:spLocks noEditPoints="1"/>
          </p:cNvSpPr>
          <p:nvPr/>
        </p:nvSpPr>
        <p:spPr bwMode="auto">
          <a:xfrm>
            <a:off x="4489451" y="1142258"/>
            <a:ext cx="412751" cy="272783"/>
          </a:xfrm>
          <a:custGeom>
            <a:avLst/>
            <a:gdLst>
              <a:gd name="T0" fmla="*/ 2147483646 w 146"/>
              <a:gd name="T1" fmla="*/ 2147483646 h 97"/>
              <a:gd name="T2" fmla="*/ 2147483646 w 146"/>
              <a:gd name="T3" fmla="*/ 2147483646 h 97"/>
              <a:gd name="T4" fmla="*/ 2147483646 w 146"/>
              <a:gd name="T5" fmla="*/ 2147483646 h 97"/>
              <a:gd name="T6" fmla="*/ 2147483646 w 146"/>
              <a:gd name="T7" fmla="*/ 0 h 97"/>
              <a:gd name="T8" fmla="*/ 2147483646 w 146"/>
              <a:gd name="T9" fmla="*/ 2147483646 h 97"/>
              <a:gd name="T10" fmla="*/ 2147483646 w 146"/>
              <a:gd name="T11" fmla="*/ 2147483646 h 97"/>
              <a:gd name="T12" fmla="*/ 2147483646 w 146"/>
              <a:gd name="T13" fmla="*/ 2147483646 h 97"/>
              <a:gd name="T14" fmla="*/ 2147483646 w 146"/>
              <a:gd name="T15" fmla="*/ 2147483646 h 97"/>
              <a:gd name="T16" fmla="*/ 2147483646 w 146"/>
              <a:gd name="T17" fmla="*/ 2147483646 h 97"/>
              <a:gd name="T18" fmla="*/ 2147483646 w 146"/>
              <a:gd name="T19" fmla="*/ 2147483646 h 97"/>
              <a:gd name="T20" fmla="*/ 2147483646 w 146"/>
              <a:gd name="T21" fmla="*/ 2147483646 h 97"/>
              <a:gd name="T22" fmla="*/ 2147483646 w 146"/>
              <a:gd name="T23" fmla="*/ 2147483646 h 97"/>
              <a:gd name="T24" fmla="*/ 2147483646 w 146"/>
              <a:gd name="T25" fmla="*/ 2147483646 h 97"/>
              <a:gd name="T26" fmla="*/ 2147483646 w 146"/>
              <a:gd name="T27" fmla="*/ 2147483646 h 97"/>
              <a:gd name="T28" fmla="*/ 2147483646 w 146"/>
              <a:gd name="T29" fmla="*/ 2147483646 h 97"/>
              <a:gd name="T30" fmla="*/ 2147483646 w 146"/>
              <a:gd name="T31" fmla="*/ 2147483646 h 97"/>
              <a:gd name="T32" fmla="*/ 2147483646 w 146"/>
              <a:gd name="T33" fmla="*/ 2147483646 h 97"/>
              <a:gd name="T34" fmla="*/ 2147483646 w 146"/>
              <a:gd name="T35" fmla="*/ 2147483646 h 97"/>
              <a:gd name="T36" fmla="*/ 2147483646 w 146"/>
              <a:gd name="T37" fmla="*/ 2147483646 h 97"/>
              <a:gd name="T38" fmla="*/ 2147483646 w 146"/>
              <a:gd name="T39" fmla="*/ 2147483646 h 97"/>
              <a:gd name="T40" fmla="*/ 2147483646 w 146"/>
              <a:gd name="T41" fmla="*/ 2147483646 h 97"/>
              <a:gd name="T42" fmla="*/ 2147483646 w 146"/>
              <a:gd name="T43" fmla="*/ 2147483646 h 97"/>
              <a:gd name="T44" fmla="*/ 2147483646 w 146"/>
              <a:gd name="T45" fmla="*/ 2147483646 h 97"/>
              <a:gd name="T46" fmla="*/ 2147483646 w 146"/>
              <a:gd name="T47" fmla="*/ 2147483646 h 97"/>
              <a:gd name="T48" fmla="*/ 2147483646 w 146"/>
              <a:gd name="T49" fmla="*/ 2147483646 h 97"/>
              <a:gd name="T50" fmla="*/ 2147483646 w 146"/>
              <a:gd name="T51" fmla="*/ 2147483646 h 97"/>
              <a:gd name="T52" fmla="*/ 2147483646 w 146"/>
              <a:gd name="T53" fmla="*/ 2147483646 h 97"/>
              <a:gd name="T54" fmla="*/ 2147483646 w 146"/>
              <a:gd name="T55" fmla="*/ 2147483646 h 97"/>
              <a:gd name="T56" fmla="*/ 2147483646 w 146"/>
              <a:gd name="T57" fmla="*/ 2147483646 h 97"/>
              <a:gd name="T58" fmla="*/ 2147483646 w 146"/>
              <a:gd name="T59" fmla="*/ 2147483646 h 97"/>
              <a:gd name="T60" fmla="*/ 2147483646 w 146"/>
              <a:gd name="T61" fmla="*/ 2147483646 h 97"/>
              <a:gd name="T62" fmla="*/ 2147483646 w 146"/>
              <a:gd name="T63" fmla="*/ 2147483646 h 97"/>
              <a:gd name="T64" fmla="*/ 2147483646 w 146"/>
              <a:gd name="T65" fmla="*/ 2147483646 h 97"/>
              <a:gd name="T66" fmla="*/ 2147483646 w 146"/>
              <a:gd name="T67" fmla="*/ 2147483646 h 97"/>
              <a:gd name="T68" fmla="*/ 2147483646 w 146"/>
              <a:gd name="T69" fmla="*/ 2147483646 h 97"/>
              <a:gd name="T70" fmla="*/ 2147483646 w 146"/>
              <a:gd name="T71" fmla="*/ 2147483646 h 97"/>
              <a:gd name="T72" fmla="*/ 2147483646 w 146"/>
              <a:gd name="T73" fmla="*/ 2147483646 h 97"/>
              <a:gd name="T74" fmla="*/ 2147483646 w 146"/>
              <a:gd name="T75" fmla="*/ 2147483646 h 97"/>
              <a:gd name="T76" fmla="*/ 2147483646 w 146"/>
              <a:gd name="T77" fmla="*/ 2147483646 h 97"/>
              <a:gd name="T78" fmla="*/ 2147483646 w 146"/>
              <a:gd name="T79" fmla="*/ 2147483646 h 97"/>
              <a:gd name="T80" fmla="*/ 2147483646 w 146"/>
              <a:gd name="T81" fmla="*/ 2147483646 h 97"/>
              <a:gd name="T82" fmla="*/ 2147483646 w 146"/>
              <a:gd name="T83" fmla="*/ 2147483646 h 97"/>
              <a:gd name="T84" fmla="*/ 2147483646 w 146"/>
              <a:gd name="T85" fmla="*/ 2147483646 h 97"/>
              <a:gd name="T86" fmla="*/ 2147483646 w 146"/>
              <a:gd name="T87" fmla="*/ 2147483646 h 97"/>
              <a:gd name="T88" fmla="*/ 2147483646 w 146"/>
              <a:gd name="T89" fmla="*/ 2147483646 h 97"/>
              <a:gd name="T90" fmla="*/ 2147483646 w 146"/>
              <a:gd name="T91" fmla="*/ 2147483646 h 97"/>
              <a:gd name="T92" fmla="*/ 2147483646 w 146"/>
              <a:gd name="T93" fmla="*/ 2147483646 h 97"/>
              <a:gd name="T94" fmla="*/ 2147483646 w 146"/>
              <a:gd name="T95" fmla="*/ 2147483646 h 97"/>
              <a:gd name="T96" fmla="*/ 2147483646 w 146"/>
              <a:gd name="T97" fmla="*/ 2147483646 h 97"/>
              <a:gd name="T98" fmla="*/ 2147483646 w 146"/>
              <a:gd name="T99" fmla="*/ 0 h 9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46" h="97">
                <a:moveTo>
                  <a:pt x="35" y="2"/>
                </a:moveTo>
                <a:cubicBezTo>
                  <a:pt x="35" y="2"/>
                  <a:pt x="35" y="2"/>
                  <a:pt x="34" y="2"/>
                </a:cubicBezTo>
                <a:cubicBezTo>
                  <a:pt x="35" y="2"/>
                  <a:pt x="35" y="2"/>
                  <a:pt x="35" y="2"/>
                </a:cubicBezTo>
                <a:moveTo>
                  <a:pt x="125" y="0"/>
                </a:moveTo>
                <a:cubicBezTo>
                  <a:pt x="124" y="0"/>
                  <a:pt x="123" y="2"/>
                  <a:pt x="123" y="2"/>
                </a:cubicBezTo>
                <a:cubicBezTo>
                  <a:pt x="123" y="2"/>
                  <a:pt x="120" y="2"/>
                  <a:pt x="116" y="2"/>
                </a:cubicBezTo>
                <a:cubicBezTo>
                  <a:pt x="112" y="2"/>
                  <a:pt x="106" y="2"/>
                  <a:pt x="103" y="5"/>
                </a:cubicBezTo>
                <a:cubicBezTo>
                  <a:pt x="98" y="9"/>
                  <a:pt x="104" y="10"/>
                  <a:pt x="104" y="10"/>
                </a:cubicBezTo>
                <a:cubicBezTo>
                  <a:pt x="104" y="10"/>
                  <a:pt x="98" y="17"/>
                  <a:pt x="96" y="17"/>
                </a:cubicBezTo>
                <a:cubicBezTo>
                  <a:pt x="95" y="17"/>
                  <a:pt x="95" y="17"/>
                  <a:pt x="95" y="17"/>
                </a:cubicBezTo>
                <a:cubicBezTo>
                  <a:pt x="93" y="16"/>
                  <a:pt x="84" y="17"/>
                  <a:pt x="68" y="15"/>
                </a:cubicBezTo>
                <a:cubicBezTo>
                  <a:pt x="66" y="15"/>
                  <a:pt x="65" y="15"/>
                  <a:pt x="64" y="15"/>
                </a:cubicBezTo>
                <a:cubicBezTo>
                  <a:pt x="52" y="15"/>
                  <a:pt x="58" y="25"/>
                  <a:pt x="59" y="26"/>
                </a:cubicBezTo>
                <a:cubicBezTo>
                  <a:pt x="60" y="27"/>
                  <a:pt x="58" y="28"/>
                  <a:pt x="56" y="28"/>
                </a:cubicBezTo>
                <a:cubicBezTo>
                  <a:pt x="53" y="28"/>
                  <a:pt x="50" y="27"/>
                  <a:pt x="46" y="26"/>
                </a:cubicBezTo>
                <a:cubicBezTo>
                  <a:pt x="39" y="24"/>
                  <a:pt x="49" y="12"/>
                  <a:pt x="40" y="7"/>
                </a:cubicBezTo>
                <a:cubicBezTo>
                  <a:pt x="35" y="4"/>
                  <a:pt x="34" y="3"/>
                  <a:pt x="34" y="2"/>
                </a:cubicBezTo>
                <a:cubicBezTo>
                  <a:pt x="31" y="4"/>
                  <a:pt x="16" y="9"/>
                  <a:pt x="16" y="12"/>
                </a:cubicBezTo>
                <a:cubicBezTo>
                  <a:pt x="15" y="15"/>
                  <a:pt x="10" y="21"/>
                  <a:pt x="9" y="24"/>
                </a:cubicBezTo>
                <a:cubicBezTo>
                  <a:pt x="8" y="27"/>
                  <a:pt x="3" y="29"/>
                  <a:pt x="2" y="31"/>
                </a:cubicBezTo>
                <a:cubicBezTo>
                  <a:pt x="0" y="33"/>
                  <a:pt x="21" y="35"/>
                  <a:pt x="25" y="35"/>
                </a:cubicBezTo>
                <a:cubicBezTo>
                  <a:pt x="30" y="35"/>
                  <a:pt x="29" y="37"/>
                  <a:pt x="32" y="41"/>
                </a:cubicBezTo>
                <a:cubicBezTo>
                  <a:pt x="34" y="44"/>
                  <a:pt x="23" y="47"/>
                  <a:pt x="23" y="47"/>
                </a:cubicBezTo>
                <a:cubicBezTo>
                  <a:pt x="23" y="47"/>
                  <a:pt x="11" y="49"/>
                  <a:pt x="9" y="50"/>
                </a:cubicBezTo>
                <a:cubicBezTo>
                  <a:pt x="6" y="52"/>
                  <a:pt x="7" y="58"/>
                  <a:pt x="13" y="59"/>
                </a:cubicBezTo>
                <a:cubicBezTo>
                  <a:pt x="15" y="59"/>
                  <a:pt x="16" y="59"/>
                  <a:pt x="17" y="59"/>
                </a:cubicBezTo>
                <a:cubicBezTo>
                  <a:pt x="18" y="59"/>
                  <a:pt x="18" y="59"/>
                  <a:pt x="19" y="59"/>
                </a:cubicBezTo>
                <a:cubicBezTo>
                  <a:pt x="19" y="59"/>
                  <a:pt x="20" y="59"/>
                  <a:pt x="20" y="59"/>
                </a:cubicBezTo>
                <a:cubicBezTo>
                  <a:pt x="21" y="59"/>
                  <a:pt x="21" y="59"/>
                  <a:pt x="22" y="59"/>
                </a:cubicBezTo>
                <a:cubicBezTo>
                  <a:pt x="26" y="60"/>
                  <a:pt x="22" y="59"/>
                  <a:pt x="29" y="68"/>
                </a:cubicBezTo>
                <a:cubicBezTo>
                  <a:pt x="33" y="72"/>
                  <a:pt x="33" y="73"/>
                  <a:pt x="33" y="73"/>
                </a:cubicBezTo>
                <a:cubicBezTo>
                  <a:pt x="32" y="73"/>
                  <a:pt x="31" y="73"/>
                  <a:pt x="31" y="73"/>
                </a:cubicBezTo>
                <a:cubicBezTo>
                  <a:pt x="31" y="73"/>
                  <a:pt x="20" y="79"/>
                  <a:pt x="21" y="81"/>
                </a:cubicBezTo>
                <a:cubicBezTo>
                  <a:pt x="23" y="83"/>
                  <a:pt x="24" y="85"/>
                  <a:pt x="30" y="85"/>
                </a:cubicBezTo>
                <a:cubicBezTo>
                  <a:pt x="32" y="85"/>
                  <a:pt x="35" y="85"/>
                  <a:pt x="39" y="84"/>
                </a:cubicBezTo>
                <a:cubicBezTo>
                  <a:pt x="44" y="90"/>
                  <a:pt x="44" y="90"/>
                  <a:pt x="44" y="90"/>
                </a:cubicBezTo>
                <a:cubicBezTo>
                  <a:pt x="44" y="90"/>
                  <a:pt x="44" y="89"/>
                  <a:pt x="44" y="89"/>
                </a:cubicBezTo>
                <a:cubicBezTo>
                  <a:pt x="46" y="89"/>
                  <a:pt x="54" y="90"/>
                  <a:pt x="69" y="94"/>
                </a:cubicBezTo>
                <a:cubicBezTo>
                  <a:pt x="75" y="96"/>
                  <a:pt x="78" y="97"/>
                  <a:pt x="79" y="97"/>
                </a:cubicBezTo>
                <a:cubicBezTo>
                  <a:pt x="83" y="97"/>
                  <a:pt x="79" y="93"/>
                  <a:pt x="86" y="93"/>
                </a:cubicBezTo>
                <a:cubicBezTo>
                  <a:pt x="97" y="91"/>
                  <a:pt x="93" y="89"/>
                  <a:pt x="93" y="89"/>
                </a:cubicBezTo>
                <a:cubicBezTo>
                  <a:pt x="93" y="89"/>
                  <a:pt x="105" y="83"/>
                  <a:pt x="109" y="82"/>
                </a:cubicBezTo>
                <a:cubicBezTo>
                  <a:pt x="113" y="81"/>
                  <a:pt x="112" y="77"/>
                  <a:pt x="116" y="74"/>
                </a:cubicBezTo>
                <a:cubicBezTo>
                  <a:pt x="120" y="72"/>
                  <a:pt x="118" y="65"/>
                  <a:pt x="130" y="62"/>
                </a:cubicBezTo>
                <a:cubicBezTo>
                  <a:pt x="143" y="59"/>
                  <a:pt x="138" y="55"/>
                  <a:pt x="142" y="52"/>
                </a:cubicBezTo>
                <a:cubicBezTo>
                  <a:pt x="145" y="48"/>
                  <a:pt x="140" y="37"/>
                  <a:pt x="143" y="34"/>
                </a:cubicBezTo>
                <a:cubicBezTo>
                  <a:pt x="146" y="30"/>
                  <a:pt x="139" y="31"/>
                  <a:pt x="131" y="26"/>
                </a:cubicBezTo>
                <a:cubicBezTo>
                  <a:pt x="124" y="20"/>
                  <a:pt x="132" y="20"/>
                  <a:pt x="136" y="17"/>
                </a:cubicBezTo>
                <a:cubicBezTo>
                  <a:pt x="140" y="15"/>
                  <a:pt x="130" y="9"/>
                  <a:pt x="127" y="3"/>
                </a:cubicBezTo>
                <a:cubicBezTo>
                  <a:pt x="126" y="1"/>
                  <a:pt x="125" y="0"/>
                  <a:pt x="125"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35" name="Freeform 84">
            <a:extLst>
              <a:ext uri="{FF2B5EF4-FFF2-40B4-BE49-F238E27FC236}">
                <a16:creationId xmlns="" xmlns:a16="http://schemas.microsoft.com/office/drawing/2014/main" id="{68109395-78CD-468C-9878-9789117AFCB6}"/>
              </a:ext>
            </a:extLst>
          </p:cNvPr>
          <p:cNvSpPr>
            <a:spLocks/>
          </p:cNvSpPr>
          <p:nvPr/>
        </p:nvSpPr>
        <p:spPr bwMode="auto">
          <a:xfrm>
            <a:off x="5801784" y="2516825"/>
            <a:ext cx="2032000" cy="2042657"/>
          </a:xfrm>
          <a:custGeom>
            <a:avLst/>
            <a:gdLst>
              <a:gd name="T0" fmla="*/ 265 w 718"/>
              <a:gd name="T1" fmla="*/ 2 h 723"/>
              <a:gd name="T2" fmla="*/ 161 w 718"/>
              <a:gd name="T3" fmla="*/ 19 h 723"/>
              <a:gd name="T4" fmla="*/ 142 w 718"/>
              <a:gd name="T5" fmla="*/ 21 h 723"/>
              <a:gd name="T6" fmla="*/ 133 w 718"/>
              <a:gd name="T7" fmla="*/ 16 h 723"/>
              <a:gd name="T8" fmla="*/ 107 w 718"/>
              <a:gd name="T9" fmla="*/ 43 h 723"/>
              <a:gd name="T10" fmla="*/ 75 w 718"/>
              <a:gd name="T11" fmla="*/ 96 h 723"/>
              <a:gd name="T12" fmla="*/ 21 w 718"/>
              <a:gd name="T13" fmla="*/ 151 h 723"/>
              <a:gd name="T14" fmla="*/ 20 w 718"/>
              <a:gd name="T15" fmla="*/ 180 h 723"/>
              <a:gd name="T16" fmla="*/ 19 w 718"/>
              <a:gd name="T17" fmla="*/ 213 h 723"/>
              <a:gd name="T18" fmla="*/ 28 w 718"/>
              <a:gd name="T19" fmla="*/ 268 h 723"/>
              <a:gd name="T20" fmla="*/ 57 w 718"/>
              <a:gd name="T21" fmla="*/ 308 h 723"/>
              <a:gd name="T22" fmla="*/ 102 w 718"/>
              <a:gd name="T23" fmla="*/ 337 h 723"/>
              <a:gd name="T24" fmla="*/ 132 w 718"/>
              <a:gd name="T25" fmla="*/ 325 h 723"/>
              <a:gd name="T26" fmla="*/ 194 w 718"/>
              <a:gd name="T27" fmla="*/ 317 h 723"/>
              <a:gd name="T28" fmla="*/ 233 w 718"/>
              <a:gd name="T29" fmla="*/ 317 h 723"/>
              <a:gd name="T30" fmla="*/ 267 w 718"/>
              <a:gd name="T31" fmla="*/ 333 h 723"/>
              <a:gd name="T32" fmla="*/ 288 w 718"/>
              <a:gd name="T33" fmla="*/ 389 h 723"/>
              <a:gd name="T34" fmla="*/ 331 w 718"/>
              <a:gd name="T35" fmla="*/ 480 h 723"/>
              <a:gd name="T36" fmla="*/ 318 w 718"/>
              <a:gd name="T37" fmla="*/ 561 h 723"/>
              <a:gd name="T38" fmla="*/ 364 w 718"/>
              <a:gd name="T39" fmla="*/ 657 h 723"/>
              <a:gd name="T40" fmla="*/ 384 w 718"/>
              <a:gd name="T41" fmla="*/ 709 h 723"/>
              <a:gd name="T42" fmla="*/ 419 w 718"/>
              <a:gd name="T43" fmla="*/ 720 h 723"/>
              <a:gd name="T44" fmla="*/ 500 w 718"/>
              <a:gd name="T45" fmla="*/ 697 h 723"/>
              <a:gd name="T46" fmla="*/ 541 w 718"/>
              <a:gd name="T47" fmla="*/ 649 h 723"/>
              <a:gd name="T48" fmla="*/ 550 w 718"/>
              <a:gd name="T49" fmla="*/ 622 h 723"/>
              <a:gd name="T50" fmla="*/ 569 w 718"/>
              <a:gd name="T51" fmla="*/ 586 h 723"/>
              <a:gd name="T52" fmla="*/ 566 w 718"/>
              <a:gd name="T53" fmla="*/ 582 h 723"/>
              <a:gd name="T54" fmla="*/ 596 w 718"/>
              <a:gd name="T55" fmla="*/ 538 h 723"/>
              <a:gd name="T56" fmla="*/ 625 w 718"/>
              <a:gd name="T57" fmla="*/ 500 h 723"/>
              <a:gd name="T58" fmla="*/ 606 w 718"/>
              <a:gd name="T59" fmla="*/ 453 h 723"/>
              <a:gd name="T60" fmla="*/ 606 w 718"/>
              <a:gd name="T61" fmla="*/ 412 h 723"/>
              <a:gd name="T62" fmla="*/ 659 w 718"/>
              <a:gd name="T63" fmla="*/ 350 h 723"/>
              <a:gd name="T64" fmla="*/ 716 w 718"/>
              <a:gd name="T65" fmla="*/ 291 h 723"/>
              <a:gd name="T66" fmla="*/ 681 w 718"/>
              <a:gd name="T67" fmla="*/ 262 h 723"/>
              <a:gd name="T68" fmla="*/ 615 w 718"/>
              <a:gd name="T69" fmla="*/ 234 h 723"/>
              <a:gd name="T70" fmla="*/ 563 w 718"/>
              <a:gd name="T71" fmla="*/ 162 h 723"/>
              <a:gd name="T72" fmla="*/ 524 w 718"/>
              <a:gd name="T73" fmla="*/ 86 h 723"/>
              <a:gd name="T74" fmla="*/ 509 w 718"/>
              <a:gd name="T75" fmla="*/ 62 h 723"/>
              <a:gd name="T76" fmla="*/ 484 w 718"/>
              <a:gd name="T77" fmla="*/ 69 h 723"/>
              <a:gd name="T78" fmla="*/ 416 w 718"/>
              <a:gd name="T79" fmla="*/ 48 h 723"/>
              <a:gd name="T80" fmla="*/ 397 w 718"/>
              <a:gd name="T81" fmla="*/ 67 h 723"/>
              <a:gd name="T82" fmla="*/ 383 w 718"/>
              <a:gd name="T83" fmla="*/ 70 h 723"/>
              <a:gd name="T84" fmla="*/ 374 w 718"/>
              <a:gd name="T85" fmla="*/ 70 h 723"/>
              <a:gd name="T86" fmla="*/ 347 w 718"/>
              <a:gd name="T87" fmla="*/ 56 h 723"/>
              <a:gd name="T88" fmla="*/ 315 w 718"/>
              <a:gd name="T89" fmla="*/ 44 h 723"/>
              <a:gd name="T90" fmla="*/ 305 w 718"/>
              <a:gd name="T91" fmla="*/ 45 h 723"/>
              <a:gd name="T92" fmla="*/ 302 w 718"/>
              <a:gd name="T93" fmla="*/ 17 h 723"/>
              <a:gd name="T94" fmla="*/ 290 w 718"/>
              <a:gd name="T95"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8" h="723">
                <a:moveTo>
                  <a:pt x="290" y="0"/>
                </a:moveTo>
                <a:cubicBezTo>
                  <a:pt x="281" y="0"/>
                  <a:pt x="269" y="1"/>
                  <a:pt x="265" y="2"/>
                </a:cubicBezTo>
                <a:cubicBezTo>
                  <a:pt x="256" y="4"/>
                  <a:pt x="217" y="3"/>
                  <a:pt x="207" y="10"/>
                </a:cubicBezTo>
                <a:cubicBezTo>
                  <a:pt x="197" y="17"/>
                  <a:pt x="178" y="19"/>
                  <a:pt x="161" y="19"/>
                </a:cubicBezTo>
                <a:cubicBezTo>
                  <a:pt x="154" y="19"/>
                  <a:pt x="147" y="18"/>
                  <a:pt x="142" y="16"/>
                </a:cubicBezTo>
                <a:cubicBezTo>
                  <a:pt x="143" y="19"/>
                  <a:pt x="143" y="21"/>
                  <a:pt x="142" y="21"/>
                </a:cubicBezTo>
                <a:cubicBezTo>
                  <a:pt x="140" y="21"/>
                  <a:pt x="136" y="21"/>
                  <a:pt x="134" y="20"/>
                </a:cubicBezTo>
                <a:cubicBezTo>
                  <a:pt x="134" y="20"/>
                  <a:pt x="133" y="19"/>
                  <a:pt x="133" y="16"/>
                </a:cubicBezTo>
                <a:cubicBezTo>
                  <a:pt x="132" y="17"/>
                  <a:pt x="132" y="19"/>
                  <a:pt x="132" y="21"/>
                </a:cubicBezTo>
                <a:cubicBezTo>
                  <a:pt x="133" y="33"/>
                  <a:pt x="115" y="37"/>
                  <a:pt x="107" y="43"/>
                </a:cubicBezTo>
                <a:cubicBezTo>
                  <a:pt x="100" y="50"/>
                  <a:pt x="95" y="55"/>
                  <a:pt x="95" y="70"/>
                </a:cubicBezTo>
                <a:cubicBezTo>
                  <a:pt x="94" y="86"/>
                  <a:pt x="82" y="91"/>
                  <a:pt x="75" y="96"/>
                </a:cubicBezTo>
                <a:cubicBezTo>
                  <a:pt x="68" y="101"/>
                  <a:pt x="56" y="107"/>
                  <a:pt x="52" y="113"/>
                </a:cubicBezTo>
                <a:cubicBezTo>
                  <a:pt x="48" y="120"/>
                  <a:pt x="29" y="145"/>
                  <a:pt x="21" y="151"/>
                </a:cubicBezTo>
                <a:cubicBezTo>
                  <a:pt x="13" y="157"/>
                  <a:pt x="12" y="165"/>
                  <a:pt x="19" y="171"/>
                </a:cubicBezTo>
                <a:cubicBezTo>
                  <a:pt x="27" y="178"/>
                  <a:pt x="22" y="179"/>
                  <a:pt x="20" y="180"/>
                </a:cubicBezTo>
                <a:cubicBezTo>
                  <a:pt x="17" y="182"/>
                  <a:pt x="14" y="196"/>
                  <a:pt x="21" y="198"/>
                </a:cubicBezTo>
                <a:cubicBezTo>
                  <a:pt x="29" y="199"/>
                  <a:pt x="27" y="207"/>
                  <a:pt x="19" y="213"/>
                </a:cubicBezTo>
                <a:cubicBezTo>
                  <a:pt x="11" y="220"/>
                  <a:pt x="14" y="233"/>
                  <a:pt x="10" y="240"/>
                </a:cubicBezTo>
                <a:cubicBezTo>
                  <a:pt x="6" y="247"/>
                  <a:pt x="0" y="249"/>
                  <a:pt x="28" y="268"/>
                </a:cubicBezTo>
                <a:cubicBezTo>
                  <a:pt x="57" y="287"/>
                  <a:pt x="41" y="281"/>
                  <a:pt x="44" y="291"/>
                </a:cubicBezTo>
                <a:cubicBezTo>
                  <a:pt x="46" y="300"/>
                  <a:pt x="43" y="298"/>
                  <a:pt x="57" y="308"/>
                </a:cubicBezTo>
                <a:cubicBezTo>
                  <a:pt x="72" y="318"/>
                  <a:pt x="84" y="323"/>
                  <a:pt x="94" y="332"/>
                </a:cubicBezTo>
                <a:cubicBezTo>
                  <a:pt x="97" y="336"/>
                  <a:pt x="100" y="337"/>
                  <a:pt x="102" y="337"/>
                </a:cubicBezTo>
                <a:cubicBezTo>
                  <a:pt x="106" y="337"/>
                  <a:pt x="109" y="333"/>
                  <a:pt x="115" y="329"/>
                </a:cubicBezTo>
                <a:cubicBezTo>
                  <a:pt x="120" y="326"/>
                  <a:pt x="125" y="325"/>
                  <a:pt x="132" y="325"/>
                </a:cubicBezTo>
                <a:cubicBezTo>
                  <a:pt x="142" y="325"/>
                  <a:pt x="154" y="327"/>
                  <a:pt x="168" y="327"/>
                </a:cubicBezTo>
                <a:cubicBezTo>
                  <a:pt x="189" y="327"/>
                  <a:pt x="182" y="321"/>
                  <a:pt x="194" y="317"/>
                </a:cubicBezTo>
                <a:cubicBezTo>
                  <a:pt x="198" y="315"/>
                  <a:pt x="204" y="314"/>
                  <a:pt x="209" y="314"/>
                </a:cubicBezTo>
                <a:cubicBezTo>
                  <a:pt x="217" y="314"/>
                  <a:pt x="226" y="316"/>
                  <a:pt x="233" y="317"/>
                </a:cubicBezTo>
                <a:cubicBezTo>
                  <a:pt x="245" y="320"/>
                  <a:pt x="246" y="331"/>
                  <a:pt x="248" y="331"/>
                </a:cubicBezTo>
                <a:cubicBezTo>
                  <a:pt x="251" y="331"/>
                  <a:pt x="265" y="333"/>
                  <a:pt x="267" y="333"/>
                </a:cubicBezTo>
                <a:cubicBezTo>
                  <a:pt x="270" y="333"/>
                  <a:pt x="286" y="338"/>
                  <a:pt x="280" y="347"/>
                </a:cubicBezTo>
                <a:cubicBezTo>
                  <a:pt x="274" y="356"/>
                  <a:pt x="286" y="379"/>
                  <a:pt x="288" y="389"/>
                </a:cubicBezTo>
                <a:cubicBezTo>
                  <a:pt x="289" y="399"/>
                  <a:pt x="312" y="425"/>
                  <a:pt x="321" y="434"/>
                </a:cubicBezTo>
                <a:cubicBezTo>
                  <a:pt x="330" y="443"/>
                  <a:pt x="323" y="466"/>
                  <a:pt x="331" y="480"/>
                </a:cubicBezTo>
                <a:cubicBezTo>
                  <a:pt x="339" y="493"/>
                  <a:pt x="312" y="503"/>
                  <a:pt x="312" y="519"/>
                </a:cubicBezTo>
                <a:cubicBezTo>
                  <a:pt x="312" y="536"/>
                  <a:pt x="307" y="553"/>
                  <a:pt x="318" y="561"/>
                </a:cubicBezTo>
                <a:cubicBezTo>
                  <a:pt x="329" y="570"/>
                  <a:pt x="340" y="601"/>
                  <a:pt x="346" y="617"/>
                </a:cubicBezTo>
                <a:cubicBezTo>
                  <a:pt x="351" y="634"/>
                  <a:pt x="358" y="650"/>
                  <a:pt x="364" y="657"/>
                </a:cubicBezTo>
                <a:cubicBezTo>
                  <a:pt x="371" y="663"/>
                  <a:pt x="378" y="677"/>
                  <a:pt x="378" y="682"/>
                </a:cubicBezTo>
                <a:cubicBezTo>
                  <a:pt x="378" y="688"/>
                  <a:pt x="380" y="707"/>
                  <a:pt x="384" y="709"/>
                </a:cubicBezTo>
                <a:cubicBezTo>
                  <a:pt x="388" y="711"/>
                  <a:pt x="396" y="721"/>
                  <a:pt x="401" y="723"/>
                </a:cubicBezTo>
                <a:cubicBezTo>
                  <a:pt x="401" y="723"/>
                  <a:pt x="415" y="722"/>
                  <a:pt x="419" y="720"/>
                </a:cubicBezTo>
                <a:cubicBezTo>
                  <a:pt x="423" y="719"/>
                  <a:pt x="443" y="715"/>
                  <a:pt x="470" y="712"/>
                </a:cubicBezTo>
                <a:cubicBezTo>
                  <a:pt x="497" y="710"/>
                  <a:pt x="483" y="709"/>
                  <a:pt x="500" y="697"/>
                </a:cubicBezTo>
                <a:cubicBezTo>
                  <a:pt x="517" y="685"/>
                  <a:pt x="514" y="688"/>
                  <a:pt x="519" y="679"/>
                </a:cubicBezTo>
                <a:cubicBezTo>
                  <a:pt x="523" y="670"/>
                  <a:pt x="532" y="655"/>
                  <a:pt x="541" y="649"/>
                </a:cubicBezTo>
                <a:cubicBezTo>
                  <a:pt x="551" y="644"/>
                  <a:pt x="533" y="642"/>
                  <a:pt x="530" y="638"/>
                </a:cubicBezTo>
                <a:cubicBezTo>
                  <a:pt x="528" y="634"/>
                  <a:pt x="543" y="624"/>
                  <a:pt x="550" y="622"/>
                </a:cubicBezTo>
                <a:cubicBezTo>
                  <a:pt x="558" y="620"/>
                  <a:pt x="565" y="613"/>
                  <a:pt x="568" y="607"/>
                </a:cubicBezTo>
                <a:cubicBezTo>
                  <a:pt x="572" y="601"/>
                  <a:pt x="569" y="593"/>
                  <a:pt x="569" y="586"/>
                </a:cubicBezTo>
                <a:cubicBezTo>
                  <a:pt x="569" y="582"/>
                  <a:pt x="568" y="581"/>
                  <a:pt x="567" y="581"/>
                </a:cubicBezTo>
                <a:cubicBezTo>
                  <a:pt x="566" y="581"/>
                  <a:pt x="566" y="582"/>
                  <a:pt x="566" y="582"/>
                </a:cubicBezTo>
                <a:cubicBezTo>
                  <a:pt x="566" y="582"/>
                  <a:pt x="565" y="567"/>
                  <a:pt x="565" y="561"/>
                </a:cubicBezTo>
                <a:cubicBezTo>
                  <a:pt x="565" y="554"/>
                  <a:pt x="585" y="540"/>
                  <a:pt x="596" y="538"/>
                </a:cubicBezTo>
                <a:cubicBezTo>
                  <a:pt x="607" y="536"/>
                  <a:pt x="617" y="528"/>
                  <a:pt x="625" y="526"/>
                </a:cubicBezTo>
                <a:cubicBezTo>
                  <a:pt x="633" y="524"/>
                  <a:pt x="625" y="500"/>
                  <a:pt x="625" y="500"/>
                </a:cubicBezTo>
                <a:cubicBezTo>
                  <a:pt x="625" y="500"/>
                  <a:pt x="617" y="473"/>
                  <a:pt x="623" y="473"/>
                </a:cubicBezTo>
                <a:cubicBezTo>
                  <a:pt x="628" y="473"/>
                  <a:pt x="610" y="456"/>
                  <a:pt x="606" y="453"/>
                </a:cubicBezTo>
                <a:cubicBezTo>
                  <a:pt x="601" y="450"/>
                  <a:pt x="597" y="437"/>
                  <a:pt x="596" y="430"/>
                </a:cubicBezTo>
                <a:cubicBezTo>
                  <a:pt x="596" y="422"/>
                  <a:pt x="604" y="419"/>
                  <a:pt x="606" y="412"/>
                </a:cubicBezTo>
                <a:cubicBezTo>
                  <a:pt x="608" y="405"/>
                  <a:pt x="622" y="397"/>
                  <a:pt x="628" y="384"/>
                </a:cubicBezTo>
                <a:cubicBezTo>
                  <a:pt x="634" y="371"/>
                  <a:pt x="645" y="360"/>
                  <a:pt x="659" y="350"/>
                </a:cubicBezTo>
                <a:cubicBezTo>
                  <a:pt x="673" y="341"/>
                  <a:pt x="684" y="331"/>
                  <a:pt x="694" y="321"/>
                </a:cubicBezTo>
                <a:cubicBezTo>
                  <a:pt x="704" y="311"/>
                  <a:pt x="716" y="291"/>
                  <a:pt x="716" y="291"/>
                </a:cubicBezTo>
                <a:cubicBezTo>
                  <a:pt x="718" y="259"/>
                  <a:pt x="718" y="259"/>
                  <a:pt x="718" y="259"/>
                </a:cubicBezTo>
                <a:cubicBezTo>
                  <a:pt x="718" y="259"/>
                  <a:pt x="704" y="262"/>
                  <a:pt x="681" y="262"/>
                </a:cubicBezTo>
                <a:cubicBezTo>
                  <a:pt x="671" y="262"/>
                  <a:pt x="659" y="261"/>
                  <a:pt x="646" y="260"/>
                </a:cubicBezTo>
                <a:cubicBezTo>
                  <a:pt x="603" y="254"/>
                  <a:pt x="633" y="243"/>
                  <a:pt x="615" y="234"/>
                </a:cubicBezTo>
                <a:cubicBezTo>
                  <a:pt x="597" y="225"/>
                  <a:pt x="592" y="209"/>
                  <a:pt x="578" y="198"/>
                </a:cubicBezTo>
                <a:cubicBezTo>
                  <a:pt x="563" y="187"/>
                  <a:pt x="566" y="175"/>
                  <a:pt x="563" y="162"/>
                </a:cubicBezTo>
                <a:cubicBezTo>
                  <a:pt x="560" y="149"/>
                  <a:pt x="552" y="139"/>
                  <a:pt x="540" y="119"/>
                </a:cubicBezTo>
                <a:cubicBezTo>
                  <a:pt x="528" y="100"/>
                  <a:pt x="541" y="107"/>
                  <a:pt x="524" y="86"/>
                </a:cubicBezTo>
                <a:cubicBezTo>
                  <a:pt x="509" y="67"/>
                  <a:pt x="514" y="62"/>
                  <a:pt x="511" y="62"/>
                </a:cubicBezTo>
                <a:cubicBezTo>
                  <a:pt x="511" y="62"/>
                  <a:pt x="510" y="62"/>
                  <a:pt x="509" y="62"/>
                </a:cubicBezTo>
                <a:cubicBezTo>
                  <a:pt x="502" y="64"/>
                  <a:pt x="496" y="68"/>
                  <a:pt x="487" y="69"/>
                </a:cubicBezTo>
                <a:cubicBezTo>
                  <a:pt x="486" y="69"/>
                  <a:pt x="485" y="69"/>
                  <a:pt x="484" y="69"/>
                </a:cubicBezTo>
                <a:cubicBezTo>
                  <a:pt x="475" y="69"/>
                  <a:pt x="460" y="65"/>
                  <a:pt x="443" y="56"/>
                </a:cubicBezTo>
                <a:cubicBezTo>
                  <a:pt x="431" y="50"/>
                  <a:pt x="423" y="48"/>
                  <a:pt x="416" y="48"/>
                </a:cubicBezTo>
                <a:cubicBezTo>
                  <a:pt x="412" y="48"/>
                  <a:pt x="409" y="49"/>
                  <a:pt x="405" y="49"/>
                </a:cubicBezTo>
                <a:cubicBezTo>
                  <a:pt x="395" y="50"/>
                  <a:pt x="396" y="59"/>
                  <a:pt x="397" y="67"/>
                </a:cubicBezTo>
                <a:cubicBezTo>
                  <a:pt x="397" y="70"/>
                  <a:pt x="394" y="71"/>
                  <a:pt x="390" y="71"/>
                </a:cubicBezTo>
                <a:cubicBezTo>
                  <a:pt x="388" y="71"/>
                  <a:pt x="385" y="71"/>
                  <a:pt x="383" y="70"/>
                </a:cubicBezTo>
                <a:cubicBezTo>
                  <a:pt x="380" y="70"/>
                  <a:pt x="378" y="70"/>
                  <a:pt x="376" y="70"/>
                </a:cubicBezTo>
                <a:cubicBezTo>
                  <a:pt x="375" y="70"/>
                  <a:pt x="375" y="70"/>
                  <a:pt x="374" y="70"/>
                </a:cubicBezTo>
                <a:cubicBezTo>
                  <a:pt x="374" y="70"/>
                  <a:pt x="374" y="70"/>
                  <a:pt x="373" y="70"/>
                </a:cubicBezTo>
                <a:cubicBezTo>
                  <a:pt x="367" y="70"/>
                  <a:pt x="355" y="61"/>
                  <a:pt x="347" y="56"/>
                </a:cubicBezTo>
                <a:cubicBezTo>
                  <a:pt x="338" y="51"/>
                  <a:pt x="346" y="51"/>
                  <a:pt x="328" y="46"/>
                </a:cubicBezTo>
                <a:cubicBezTo>
                  <a:pt x="322" y="44"/>
                  <a:pt x="318" y="44"/>
                  <a:pt x="315" y="44"/>
                </a:cubicBezTo>
                <a:cubicBezTo>
                  <a:pt x="313" y="44"/>
                  <a:pt x="311" y="44"/>
                  <a:pt x="310" y="45"/>
                </a:cubicBezTo>
                <a:cubicBezTo>
                  <a:pt x="308" y="45"/>
                  <a:pt x="307" y="45"/>
                  <a:pt x="305" y="45"/>
                </a:cubicBezTo>
                <a:cubicBezTo>
                  <a:pt x="305" y="45"/>
                  <a:pt x="304" y="45"/>
                  <a:pt x="304" y="45"/>
                </a:cubicBezTo>
                <a:cubicBezTo>
                  <a:pt x="297" y="44"/>
                  <a:pt x="302" y="29"/>
                  <a:pt x="302" y="17"/>
                </a:cubicBezTo>
                <a:cubicBezTo>
                  <a:pt x="303" y="6"/>
                  <a:pt x="301" y="5"/>
                  <a:pt x="303" y="2"/>
                </a:cubicBezTo>
                <a:cubicBezTo>
                  <a:pt x="303" y="0"/>
                  <a:pt x="297" y="0"/>
                  <a:pt x="29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85">
            <a:extLst>
              <a:ext uri="{FF2B5EF4-FFF2-40B4-BE49-F238E27FC236}">
                <a16:creationId xmlns="" xmlns:a16="http://schemas.microsoft.com/office/drawing/2014/main" id="{101B63D4-8073-41B6-89BF-11DA58617B42}"/>
              </a:ext>
            </a:extLst>
          </p:cNvPr>
          <p:cNvSpPr>
            <a:spLocks noEditPoints="1"/>
          </p:cNvSpPr>
          <p:nvPr/>
        </p:nvSpPr>
        <p:spPr bwMode="auto">
          <a:xfrm>
            <a:off x="7645400" y="3884940"/>
            <a:ext cx="226484" cy="397535"/>
          </a:xfrm>
          <a:custGeom>
            <a:avLst/>
            <a:gdLst>
              <a:gd name="T0" fmla="*/ 2147483647 w 80"/>
              <a:gd name="T1" fmla="*/ 2147483647 h 141"/>
              <a:gd name="T2" fmla="*/ 2147483647 w 80"/>
              <a:gd name="T3" fmla="*/ 2147483647 h 141"/>
              <a:gd name="T4" fmla="*/ 2147483647 w 80"/>
              <a:gd name="T5" fmla="*/ 2147483647 h 141"/>
              <a:gd name="T6" fmla="*/ 2147483647 w 80"/>
              <a:gd name="T7" fmla="*/ 2147483647 h 141"/>
              <a:gd name="T8" fmla="*/ 2147483647 w 80"/>
              <a:gd name="T9" fmla="*/ 2147483647 h 141"/>
              <a:gd name="T10" fmla="*/ 2147483647 w 80"/>
              <a:gd name="T11" fmla="*/ 2147483647 h 141"/>
              <a:gd name="T12" fmla="*/ 2147483647 w 80"/>
              <a:gd name="T13" fmla="*/ 2147483647 h 141"/>
              <a:gd name="T14" fmla="*/ 2147483647 w 80"/>
              <a:gd name="T15" fmla="*/ 2147483647 h 141"/>
              <a:gd name="T16" fmla="*/ 2147483647 w 80"/>
              <a:gd name="T17" fmla="*/ 2147483647 h 141"/>
              <a:gd name="T18" fmla="*/ 2147483647 w 80"/>
              <a:gd name="T19" fmla="*/ 2147483647 h 141"/>
              <a:gd name="T20" fmla="*/ 2147483647 w 80"/>
              <a:gd name="T21" fmla="*/ 2147483647 h 141"/>
              <a:gd name="T22" fmla="*/ 2147483647 w 80"/>
              <a:gd name="T23" fmla="*/ 2147483647 h 141"/>
              <a:gd name="T24" fmla="*/ 2147483647 w 80"/>
              <a:gd name="T25" fmla="*/ 2147483647 h 141"/>
              <a:gd name="T26" fmla="*/ 2147483647 w 80"/>
              <a:gd name="T27" fmla="*/ 2147483647 h 141"/>
              <a:gd name="T28" fmla="*/ 2147483647 w 80"/>
              <a:gd name="T29" fmla="*/ 0 h 141"/>
              <a:gd name="T30" fmla="*/ 2147483647 w 80"/>
              <a:gd name="T31" fmla="*/ 2147483647 h 141"/>
              <a:gd name="T32" fmla="*/ 2147483647 w 80"/>
              <a:gd name="T33" fmla="*/ 2147483647 h 141"/>
              <a:gd name="T34" fmla="*/ 2147483647 w 80"/>
              <a:gd name="T35" fmla="*/ 0 h 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0" h="141">
                <a:moveTo>
                  <a:pt x="64" y="2"/>
                </a:moveTo>
                <a:cubicBezTo>
                  <a:pt x="64" y="5"/>
                  <a:pt x="63" y="10"/>
                  <a:pt x="62" y="12"/>
                </a:cubicBezTo>
                <a:cubicBezTo>
                  <a:pt x="60" y="14"/>
                  <a:pt x="58" y="15"/>
                  <a:pt x="52" y="20"/>
                </a:cubicBezTo>
                <a:cubicBezTo>
                  <a:pt x="46" y="26"/>
                  <a:pt x="49" y="32"/>
                  <a:pt x="35" y="36"/>
                </a:cubicBezTo>
                <a:cubicBezTo>
                  <a:pt x="21" y="41"/>
                  <a:pt x="17" y="45"/>
                  <a:pt x="14" y="53"/>
                </a:cubicBezTo>
                <a:cubicBezTo>
                  <a:pt x="10" y="61"/>
                  <a:pt x="9" y="63"/>
                  <a:pt x="9" y="73"/>
                </a:cubicBezTo>
                <a:cubicBezTo>
                  <a:pt x="10" y="82"/>
                  <a:pt x="18" y="84"/>
                  <a:pt x="9" y="95"/>
                </a:cubicBezTo>
                <a:cubicBezTo>
                  <a:pt x="0" y="107"/>
                  <a:pt x="11" y="112"/>
                  <a:pt x="12" y="117"/>
                </a:cubicBezTo>
                <a:cubicBezTo>
                  <a:pt x="13" y="123"/>
                  <a:pt x="13" y="140"/>
                  <a:pt x="25" y="141"/>
                </a:cubicBezTo>
                <a:cubicBezTo>
                  <a:pt x="25" y="141"/>
                  <a:pt x="25" y="141"/>
                  <a:pt x="25" y="141"/>
                </a:cubicBezTo>
                <a:cubicBezTo>
                  <a:pt x="38" y="141"/>
                  <a:pt x="56" y="129"/>
                  <a:pt x="56" y="116"/>
                </a:cubicBezTo>
                <a:cubicBezTo>
                  <a:pt x="57" y="103"/>
                  <a:pt x="60" y="72"/>
                  <a:pt x="65" y="61"/>
                </a:cubicBezTo>
                <a:cubicBezTo>
                  <a:pt x="69" y="51"/>
                  <a:pt x="80" y="48"/>
                  <a:pt x="78" y="34"/>
                </a:cubicBezTo>
                <a:cubicBezTo>
                  <a:pt x="76" y="21"/>
                  <a:pt x="66" y="7"/>
                  <a:pt x="64" y="2"/>
                </a:cubicBezTo>
                <a:moveTo>
                  <a:pt x="64" y="0"/>
                </a:moveTo>
                <a:cubicBezTo>
                  <a:pt x="64" y="0"/>
                  <a:pt x="63" y="0"/>
                  <a:pt x="63" y="1"/>
                </a:cubicBezTo>
                <a:cubicBezTo>
                  <a:pt x="63" y="1"/>
                  <a:pt x="64" y="1"/>
                  <a:pt x="64" y="2"/>
                </a:cubicBezTo>
                <a:cubicBezTo>
                  <a:pt x="64" y="1"/>
                  <a:pt x="64" y="0"/>
                  <a:pt x="6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86">
            <a:extLst>
              <a:ext uri="{FF2B5EF4-FFF2-40B4-BE49-F238E27FC236}">
                <a16:creationId xmlns="" xmlns:a16="http://schemas.microsoft.com/office/drawing/2014/main" id="{A288630F-C289-4E7F-8B9F-096288614765}"/>
              </a:ext>
            </a:extLst>
          </p:cNvPr>
          <p:cNvSpPr>
            <a:spLocks noEditPoints="1"/>
          </p:cNvSpPr>
          <p:nvPr/>
        </p:nvSpPr>
        <p:spPr bwMode="auto">
          <a:xfrm>
            <a:off x="6093884" y="622188"/>
            <a:ext cx="5171016" cy="2924424"/>
          </a:xfrm>
          <a:custGeom>
            <a:avLst/>
            <a:gdLst>
              <a:gd name="T0" fmla="*/ 986 w 1828"/>
              <a:gd name="T1" fmla="*/ 15 h 1035"/>
              <a:gd name="T2" fmla="*/ 864 w 1828"/>
              <a:gd name="T3" fmla="*/ 71 h 1035"/>
              <a:gd name="T4" fmla="*/ 827 w 1828"/>
              <a:gd name="T5" fmla="*/ 114 h 1035"/>
              <a:gd name="T6" fmla="*/ 777 w 1828"/>
              <a:gd name="T7" fmla="*/ 113 h 1035"/>
              <a:gd name="T8" fmla="*/ 764 w 1828"/>
              <a:gd name="T9" fmla="*/ 156 h 1035"/>
              <a:gd name="T10" fmla="*/ 762 w 1828"/>
              <a:gd name="T11" fmla="*/ 169 h 1035"/>
              <a:gd name="T12" fmla="*/ 735 w 1828"/>
              <a:gd name="T13" fmla="*/ 91 h 1035"/>
              <a:gd name="T14" fmla="*/ 714 w 1828"/>
              <a:gd name="T15" fmla="*/ 160 h 1035"/>
              <a:gd name="T16" fmla="*/ 623 w 1828"/>
              <a:gd name="T17" fmla="*/ 162 h 1035"/>
              <a:gd name="T18" fmla="*/ 539 w 1828"/>
              <a:gd name="T19" fmla="*/ 177 h 1035"/>
              <a:gd name="T20" fmla="*/ 488 w 1828"/>
              <a:gd name="T21" fmla="*/ 199 h 1035"/>
              <a:gd name="T22" fmla="*/ 416 w 1828"/>
              <a:gd name="T23" fmla="*/ 242 h 1035"/>
              <a:gd name="T24" fmla="*/ 454 w 1828"/>
              <a:gd name="T25" fmla="*/ 202 h 1035"/>
              <a:gd name="T26" fmla="*/ 379 w 1828"/>
              <a:gd name="T27" fmla="*/ 140 h 1035"/>
              <a:gd name="T28" fmla="*/ 236 w 1828"/>
              <a:gd name="T29" fmla="*/ 163 h 1035"/>
              <a:gd name="T30" fmla="*/ 179 w 1828"/>
              <a:gd name="T31" fmla="*/ 265 h 1035"/>
              <a:gd name="T32" fmla="*/ 149 w 1828"/>
              <a:gd name="T33" fmla="*/ 360 h 1035"/>
              <a:gd name="T34" fmla="*/ 238 w 1828"/>
              <a:gd name="T35" fmla="*/ 406 h 1035"/>
              <a:gd name="T36" fmla="*/ 328 w 1828"/>
              <a:gd name="T37" fmla="*/ 240 h 1035"/>
              <a:gd name="T38" fmla="*/ 366 w 1828"/>
              <a:gd name="T39" fmla="*/ 330 h 1035"/>
              <a:gd name="T40" fmla="*/ 323 w 1828"/>
              <a:gd name="T41" fmla="*/ 376 h 1035"/>
              <a:gd name="T42" fmla="*/ 238 w 1828"/>
              <a:gd name="T43" fmla="*/ 434 h 1035"/>
              <a:gd name="T44" fmla="*/ 216 w 1828"/>
              <a:gd name="T45" fmla="*/ 418 h 1035"/>
              <a:gd name="T46" fmla="*/ 163 w 1828"/>
              <a:gd name="T47" fmla="*/ 440 h 1035"/>
              <a:gd name="T48" fmla="*/ 103 w 1828"/>
              <a:gd name="T49" fmla="*/ 496 h 1035"/>
              <a:gd name="T50" fmla="*/ 55 w 1828"/>
              <a:gd name="T51" fmla="*/ 532 h 1035"/>
              <a:gd name="T52" fmla="*/ 30 w 1828"/>
              <a:gd name="T53" fmla="*/ 687 h 1035"/>
              <a:gd name="T54" fmla="*/ 129 w 1828"/>
              <a:gd name="T55" fmla="*/ 604 h 1035"/>
              <a:gd name="T56" fmla="*/ 240 w 1828"/>
              <a:gd name="T57" fmla="*/ 657 h 1035"/>
              <a:gd name="T58" fmla="*/ 262 w 1828"/>
              <a:gd name="T59" fmla="*/ 640 h 1035"/>
              <a:gd name="T60" fmla="*/ 289 w 1828"/>
              <a:gd name="T61" fmla="*/ 654 h 1035"/>
              <a:gd name="T62" fmla="*/ 362 w 1828"/>
              <a:gd name="T63" fmla="*/ 672 h 1035"/>
              <a:gd name="T64" fmla="*/ 499 w 1828"/>
              <a:gd name="T65" fmla="*/ 851 h 1035"/>
              <a:gd name="T66" fmla="*/ 642 w 1828"/>
              <a:gd name="T67" fmla="*/ 882 h 1035"/>
              <a:gd name="T68" fmla="*/ 642 w 1828"/>
              <a:gd name="T69" fmla="*/ 803 h 1035"/>
              <a:gd name="T70" fmla="*/ 625 w 1828"/>
              <a:gd name="T71" fmla="*/ 779 h 1035"/>
              <a:gd name="T72" fmla="*/ 782 w 1828"/>
              <a:gd name="T73" fmla="*/ 817 h 1035"/>
              <a:gd name="T74" fmla="*/ 920 w 1828"/>
              <a:gd name="T75" fmla="*/ 947 h 1035"/>
              <a:gd name="T76" fmla="*/ 1073 w 1828"/>
              <a:gd name="T77" fmla="*/ 892 h 1035"/>
              <a:gd name="T78" fmla="*/ 1185 w 1828"/>
              <a:gd name="T79" fmla="*/ 1004 h 1035"/>
              <a:gd name="T80" fmla="*/ 1184 w 1828"/>
              <a:gd name="T81" fmla="*/ 861 h 1035"/>
              <a:gd name="T82" fmla="*/ 1317 w 1828"/>
              <a:gd name="T83" fmla="*/ 740 h 1035"/>
              <a:gd name="T84" fmla="*/ 1276 w 1828"/>
              <a:gd name="T85" fmla="*/ 633 h 1035"/>
              <a:gd name="T86" fmla="*/ 1347 w 1828"/>
              <a:gd name="T87" fmla="*/ 659 h 1035"/>
              <a:gd name="T88" fmla="*/ 1380 w 1828"/>
              <a:gd name="T89" fmla="*/ 601 h 1035"/>
              <a:gd name="T90" fmla="*/ 1446 w 1828"/>
              <a:gd name="T91" fmla="*/ 451 h 1035"/>
              <a:gd name="T92" fmla="*/ 1397 w 1828"/>
              <a:gd name="T93" fmla="*/ 405 h 1035"/>
              <a:gd name="T94" fmla="*/ 1534 w 1828"/>
              <a:gd name="T95" fmla="*/ 348 h 1035"/>
              <a:gd name="T96" fmla="*/ 1589 w 1828"/>
              <a:gd name="T97" fmla="*/ 316 h 1035"/>
              <a:gd name="T98" fmla="*/ 1586 w 1828"/>
              <a:gd name="T99" fmla="*/ 357 h 1035"/>
              <a:gd name="T100" fmla="*/ 1615 w 1828"/>
              <a:gd name="T101" fmla="*/ 450 h 1035"/>
              <a:gd name="T102" fmla="*/ 1622 w 1828"/>
              <a:gd name="T103" fmla="*/ 355 h 1035"/>
              <a:gd name="T104" fmla="*/ 1692 w 1828"/>
              <a:gd name="T105" fmla="*/ 323 h 1035"/>
              <a:gd name="T106" fmla="*/ 1721 w 1828"/>
              <a:gd name="T107" fmla="*/ 233 h 1035"/>
              <a:gd name="T108" fmla="*/ 1751 w 1828"/>
              <a:gd name="T109" fmla="*/ 218 h 1035"/>
              <a:gd name="T110" fmla="*/ 1802 w 1828"/>
              <a:gd name="T111" fmla="*/ 186 h 1035"/>
              <a:gd name="T112" fmla="*/ 1620 w 1828"/>
              <a:gd name="T113" fmla="*/ 151 h 1035"/>
              <a:gd name="T114" fmla="*/ 1466 w 1828"/>
              <a:gd name="T115" fmla="*/ 125 h 1035"/>
              <a:gd name="T116" fmla="*/ 1342 w 1828"/>
              <a:gd name="T117" fmla="*/ 101 h 1035"/>
              <a:gd name="T118" fmla="*/ 1261 w 1828"/>
              <a:gd name="T119" fmla="*/ 117 h 1035"/>
              <a:gd name="T120" fmla="*/ 1175 w 1828"/>
              <a:gd name="T121" fmla="*/ 93 h 1035"/>
              <a:gd name="T122" fmla="*/ 1040 w 1828"/>
              <a:gd name="T123" fmla="*/ 87 h 10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8" h="1035">
                <a:moveTo>
                  <a:pt x="878" y="955"/>
                </a:moveTo>
                <a:cubicBezTo>
                  <a:pt x="877" y="955"/>
                  <a:pt x="884" y="960"/>
                  <a:pt x="884" y="960"/>
                </a:cubicBezTo>
                <a:cubicBezTo>
                  <a:pt x="884" y="960"/>
                  <a:pt x="884" y="960"/>
                  <a:pt x="884" y="959"/>
                </a:cubicBezTo>
                <a:cubicBezTo>
                  <a:pt x="879" y="956"/>
                  <a:pt x="878" y="955"/>
                  <a:pt x="878" y="955"/>
                </a:cubicBezTo>
                <a:moveTo>
                  <a:pt x="1183" y="860"/>
                </a:moveTo>
                <a:cubicBezTo>
                  <a:pt x="1183" y="860"/>
                  <a:pt x="1183" y="861"/>
                  <a:pt x="1184" y="861"/>
                </a:cubicBezTo>
                <a:cubicBezTo>
                  <a:pt x="1184" y="861"/>
                  <a:pt x="1183" y="861"/>
                  <a:pt x="1183" y="861"/>
                </a:cubicBezTo>
                <a:cubicBezTo>
                  <a:pt x="1183" y="861"/>
                  <a:pt x="1183" y="860"/>
                  <a:pt x="1183" y="860"/>
                </a:cubicBezTo>
                <a:moveTo>
                  <a:pt x="861" y="53"/>
                </a:moveTo>
                <a:cubicBezTo>
                  <a:pt x="861" y="53"/>
                  <a:pt x="861" y="54"/>
                  <a:pt x="861" y="54"/>
                </a:cubicBezTo>
                <a:cubicBezTo>
                  <a:pt x="861" y="54"/>
                  <a:pt x="861" y="54"/>
                  <a:pt x="861" y="54"/>
                </a:cubicBezTo>
                <a:cubicBezTo>
                  <a:pt x="861" y="54"/>
                  <a:pt x="861" y="54"/>
                  <a:pt x="861" y="54"/>
                </a:cubicBezTo>
                <a:cubicBezTo>
                  <a:pt x="861" y="53"/>
                  <a:pt x="861" y="53"/>
                  <a:pt x="861" y="53"/>
                </a:cubicBezTo>
                <a:moveTo>
                  <a:pt x="1003" y="0"/>
                </a:moveTo>
                <a:cubicBezTo>
                  <a:pt x="996" y="0"/>
                  <a:pt x="987" y="12"/>
                  <a:pt x="986" y="15"/>
                </a:cubicBezTo>
                <a:cubicBezTo>
                  <a:pt x="986" y="16"/>
                  <a:pt x="985" y="16"/>
                  <a:pt x="984" y="16"/>
                </a:cubicBezTo>
                <a:cubicBezTo>
                  <a:pt x="983" y="16"/>
                  <a:pt x="981" y="16"/>
                  <a:pt x="980" y="16"/>
                </a:cubicBezTo>
                <a:cubicBezTo>
                  <a:pt x="980" y="16"/>
                  <a:pt x="980" y="16"/>
                  <a:pt x="980" y="16"/>
                </a:cubicBezTo>
                <a:cubicBezTo>
                  <a:pt x="978" y="16"/>
                  <a:pt x="976" y="19"/>
                  <a:pt x="975" y="21"/>
                </a:cubicBezTo>
                <a:cubicBezTo>
                  <a:pt x="973" y="23"/>
                  <a:pt x="973" y="26"/>
                  <a:pt x="973" y="26"/>
                </a:cubicBezTo>
                <a:cubicBezTo>
                  <a:pt x="973" y="26"/>
                  <a:pt x="956" y="29"/>
                  <a:pt x="953" y="29"/>
                </a:cubicBezTo>
                <a:cubicBezTo>
                  <a:pt x="950" y="29"/>
                  <a:pt x="948" y="27"/>
                  <a:pt x="943" y="26"/>
                </a:cubicBezTo>
                <a:cubicBezTo>
                  <a:pt x="942" y="26"/>
                  <a:pt x="941" y="26"/>
                  <a:pt x="941" y="26"/>
                </a:cubicBezTo>
                <a:cubicBezTo>
                  <a:pt x="938" y="26"/>
                  <a:pt x="936" y="27"/>
                  <a:pt x="935" y="27"/>
                </a:cubicBezTo>
                <a:cubicBezTo>
                  <a:pt x="933" y="27"/>
                  <a:pt x="923" y="28"/>
                  <a:pt x="923" y="28"/>
                </a:cubicBezTo>
                <a:cubicBezTo>
                  <a:pt x="923" y="28"/>
                  <a:pt x="921" y="34"/>
                  <a:pt x="907" y="36"/>
                </a:cubicBezTo>
                <a:cubicBezTo>
                  <a:pt x="894" y="38"/>
                  <a:pt x="884" y="40"/>
                  <a:pt x="873" y="42"/>
                </a:cubicBezTo>
                <a:cubicBezTo>
                  <a:pt x="864" y="43"/>
                  <a:pt x="862" y="51"/>
                  <a:pt x="861" y="54"/>
                </a:cubicBezTo>
                <a:cubicBezTo>
                  <a:pt x="861" y="55"/>
                  <a:pt x="862" y="62"/>
                  <a:pt x="863" y="64"/>
                </a:cubicBezTo>
                <a:cubicBezTo>
                  <a:pt x="864" y="67"/>
                  <a:pt x="867" y="71"/>
                  <a:pt x="864" y="71"/>
                </a:cubicBezTo>
                <a:cubicBezTo>
                  <a:pt x="864" y="71"/>
                  <a:pt x="863" y="71"/>
                  <a:pt x="862" y="71"/>
                </a:cubicBezTo>
                <a:cubicBezTo>
                  <a:pt x="861" y="70"/>
                  <a:pt x="860" y="70"/>
                  <a:pt x="858" y="70"/>
                </a:cubicBezTo>
                <a:cubicBezTo>
                  <a:pt x="856" y="70"/>
                  <a:pt x="854" y="71"/>
                  <a:pt x="850" y="72"/>
                </a:cubicBezTo>
                <a:cubicBezTo>
                  <a:pt x="848" y="73"/>
                  <a:pt x="846" y="73"/>
                  <a:pt x="844" y="73"/>
                </a:cubicBezTo>
                <a:cubicBezTo>
                  <a:pt x="844" y="73"/>
                  <a:pt x="843" y="73"/>
                  <a:pt x="842" y="73"/>
                </a:cubicBezTo>
                <a:cubicBezTo>
                  <a:pt x="841" y="73"/>
                  <a:pt x="840" y="73"/>
                  <a:pt x="840" y="73"/>
                </a:cubicBezTo>
                <a:cubicBezTo>
                  <a:pt x="838" y="73"/>
                  <a:pt x="837" y="73"/>
                  <a:pt x="835" y="74"/>
                </a:cubicBezTo>
                <a:cubicBezTo>
                  <a:pt x="831" y="75"/>
                  <a:pt x="819" y="76"/>
                  <a:pt x="817" y="76"/>
                </a:cubicBezTo>
                <a:cubicBezTo>
                  <a:pt x="815" y="76"/>
                  <a:pt x="816" y="78"/>
                  <a:pt x="815" y="82"/>
                </a:cubicBezTo>
                <a:cubicBezTo>
                  <a:pt x="814" y="86"/>
                  <a:pt x="819" y="94"/>
                  <a:pt x="819" y="94"/>
                </a:cubicBezTo>
                <a:cubicBezTo>
                  <a:pt x="819" y="94"/>
                  <a:pt x="825" y="101"/>
                  <a:pt x="830" y="103"/>
                </a:cubicBezTo>
                <a:cubicBezTo>
                  <a:pt x="835" y="104"/>
                  <a:pt x="833" y="110"/>
                  <a:pt x="833" y="110"/>
                </a:cubicBezTo>
                <a:cubicBezTo>
                  <a:pt x="833" y="110"/>
                  <a:pt x="833" y="110"/>
                  <a:pt x="831" y="108"/>
                </a:cubicBezTo>
                <a:cubicBezTo>
                  <a:pt x="830" y="108"/>
                  <a:pt x="830" y="108"/>
                  <a:pt x="830" y="108"/>
                </a:cubicBezTo>
                <a:cubicBezTo>
                  <a:pt x="828" y="108"/>
                  <a:pt x="827" y="114"/>
                  <a:pt x="827" y="114"/>
                </a:cubicBezTo>
                <a:cubicBezTo>
                  <a:pt x="824" y="110"/>
                  <a:pt x="824" y="110"/>
                  <a:pt x="824" y="110"/>
                </a:cubicBezTo>
                <a:cubicBezTo>
                  <a:pt x="824" y="110"/>
                  <a:pt x="808" y="99"/>
                  <a:pt x="804" y="99"/>
                </a:cubicBezTo>
                <a:cubicBezTo>
                  <a:pt x="801" y="99"/>
                  <a:pt x="794" y="98"/>
                  <a:pt x="794" y="98"/>
                </a:cubicBezTo>
                <a:cubicBezTo>
                  <a:pt x="794" y="98"/>
                  <a:pt x="787" y="103"/>
                  <a:pt x="786" y="104"/>
                </a:cubicBezTo>
                <a:cubicBezTo>
                  <a:pt x="785" y="106"/>
                  <a:pt x="785" y="110"/>
                  <a:pt x="785" y="110"/>
                </a:cubicBezTo>
                <a:cubicBezTo>
                  <a:pt x="785" y="110"/>
                  <a:pt x="786" y="113"/>
                  <a:pt x="789" y="115"/>
                </a:cubicBezTo>
                <a:cubicBezTo>
                  <a:pt x="790" y="115"/>
                  <a:pt x="790" y="116"/>
                  <a:pt x="791" y="116"/>
                </a:cubicBezTo>
                <a:cubicBezTo>
                  <a:pt x="793" y="116"/>
                  <a:pt x="794" y="115"/>
                  <a:pt x="796" y="114"/>
                </a:cubicBezTo>
                <a:cubicBezTo>
                  <a:pt x="796" y="114"/>
                  <a:pt x="796" y="114"/>
                  <a:pt x="796" y="114"/>
                </a:cubicBezTo>
                <a:cubicBezTo>
                  <a:pt x="798" y="114"/>
                  <a:pt x="797" y="123"/>
                  <a:pt x="797" y="123"/>
                </a:cubicBezTo>
                <a:cubicBezTo>
                  <a:pt x="797" y="123"/>
                  <a:pt x="786" y="121"/>
                  <a:pt x="782" y="121"/>
                </a:cubicBezTo>
                <a:cubicBezTo>
                  <a:pt x="781" y="121"/>
                  <a:pt x="781" y="121"/>
                  <a:pt x="781" y="121"/>
                </a:cubicBezTo>
                <a:cubicBezTo>
                  <a:pt x="780" y="121"/>
                  <a:pt x="780" y="121"/>
                  <a:pt x="780" y="121"/>
                </a:cubicBezTo>
                <a:cubicBezTo>
                  <a:pt x="779" y="121"/>
                  <a:pt x="781" y="120"/>
                  <a:pt x="780" y="119"/>
                </a:cubicBezTo>
                <a:cubicBezTo>
                  <a:pt x="779" y="118"/>
                  <a:pt x="777" y="113"/>
                  <a:pt x="777" y="113"/>
                </a:cubicBezTo>
                <a:cubicBezTo>
                  <a:pt x="777" y="113"/>
                  <a:pt x="776" y="106"/>
                  <a:pt x="775" y="103"/>
                </a:cubicBezTo>
                <a:cubicBezTo>
                  <a:pt x="774" y="100"/>
                  <a:pt x="777" y="97"/>
                  <a:pt x="777" y="97"/>
                </a:cubicBezTo>
                <a:cubicBezTo>
                  <a:pt x="777" y="97"/>
                  <a:pt x="770" y="93"/>
                  <a:pt x="769" y="91"/>
                </a:cubicBezTo>
                <a:cubicBezTo>
                  <a:pt x="767" y="90"/>
                  <a:pt x="764" y="87"/>
                  <a:pt x="762" y="87"/>
                </a:cubicBezTo>
                <a:cubicBezTo>
                  <a:pt x="762" y="87"/>
                  <a:pt x="762" y="87"/>
                  <a:pt x="761" y="88"/>
                </a:cubicBezTo>
                <a:cubicBezTo>
                  <a:pt x="761" y="89"/>
                  <a:pt x="761" y="92"/>
                  <a:pt x="761" y="92"/>
                </a:cubicBezTo>
                <a:cubicBezTo>
                  <a:pt x="761" y="92"/>
                  <a:pt x="764" y="97"/>
                  <a:pt x="767" y="99"/>
                </a:cubicBezTo>
                <a:cubicBezTo>
                  <a:pt x="769" y="102"/>
                  <a:pt x="768" y="108"/>
                  <a:pt x="768" y="108"/>
                </a:cubicBezTo>
                <a:cubicBezTo>
                  <a:pt x="768" y="108"/>
                  <a:pt x="756" y="110"/>
                  <a:pt x="756" y="114"/>
                </a:cubicBezTo>
                <a:cubicBezTo>
                  <a:pt x="757" y="118"/>
                  <a:pt x="756" y="120"/>
                  <a:pt x="756" y="123"/>
                </a:cubicBezTo>
                <a:cubicBezTo>
                  <a:pt x="756" y="125"/>
                  <a:pt x="760" y="127"/>
                  <a:pt x="763" y="134"/>
                </a:cubicBezTo>
                <a:cubicBezTo>
                  <a:pt x="764" y="137"/>
                  <a:pt x="764" y="138"/>
                  <a:pt x="764" y="138"/>
                </a:cubicBezTo>
                <a:cubicBezTo>
                  <a:pt x="763" y="138"/>
                  <a:pt x="762" y="137"/>
                  <a:pt x="762" y="137"/>
                </a:cubicBezTo>
                <a:cubicBezTo>
                  <a:pt x="762" y="137"/>
                  <a:pt x="757" y="141"/>
                  <a:pt x="760" y="149"/>
                </a:cubicBezTo>
                <a:cubicBezTo>
                  <a:pt x="763" y="157"/>
                  <a:pt x="762" y="153"/>
                  <a:pt x="764" y="156"/>
                </a:cubicBezTo>
                <a:cubicBezTo>
                  <a:pt x="765" y="158"/>
                  <a:pt x="766" y="158"/>
                  <a:pt x="767" y="158"/>
                </a:cubicBezTo>
                <a:cubicBezTo>
                  <a:pt x="768" y="158"/>
                  <a:pt x="768" y="158"/>
                  <a:pt x="770" y="158"/>
                </a:cubicBezTo>
                <a:cubicBezTo>
                  <a:pt x="770" y="158"/>
                  <a:pt x="771" y="158"/>
                  <a:pt x="771" y="158"/>
                </a:cubicBezTo>
                <a:cubicBezTo>
                  <a:pt x="774" y="158"/>
                  <a:pt x="771" y="161"/>
                  <a:pt x="770" y="163"/>
                </a:cubicBezTo>
                <a:cubicBezTo>
                  <a:pt x="768" y="165"/>
                  <a:pt x="770" y="166"/>
                  <a:pt x="770" y="169"/>
                </a:cubicBezTo>
                <a:cubicBezTo>
                  <a:pt x="771" y="172"/>
                  <a:pt x="772" y="171"/>
                  <a:pt x="776" y="174"/>
                </a:cubicBezTo>
                <a:cubicBezTo>
                  <a:pt x="781" y="177"/>
                  <a:pt x="773" y="187"/>
                  <a:pt x="772" y="191"/>
                </a:cubicBezTo>
                <a:cubicBezTo>
                  <a:pt x="772" y="196"/>
                  <a:pt x="756" y="197"/>
                  <a:pt x="754" y="197"/>
                </a:cubicBezTo>
                <a:cubicBezTo>
                  <a:pt x="752" y="197"/>
                  <a:pt x="738" y="193"/>
                  <a:pt x="738" y="193"/>
                </a:cubicBezTo>
                <a:cubicBezTo>
                  <a:pt x="738" y="193"/>
                  <a:pt x="744" y="191"/>
                  <a:pt x="746" y="189"/>
                </a:cubicBezTo>
                <a:cubicBezTo>
                  <a:pt x="748" y="187"/>
                  <a:pt x="751" y="186"/>
                  <a:pt x="755" y="181"/>
                </a:cubicBezTo>
                <a:cubicBezTo>
                  <a:pt x="760" y="176"/>
                  <a:pt x="757" y="176"/>
                  <a:pt x="762" y="171"/>
                </a:cubicBezTo>
                <a:cubicBezTo>
                  <a:pt x="764" y="169"/>
                  <a:pt x="764" y="169"/>
                  <a:pt x="764" y="169"/>
                </a:cubicBezTo>
                <a:cubicBezTo>
                  <a:pt x="764" y="169"/>
                  <a:pt x="764" y="169"/>
                  <a:pt x="763" y="169"/>
                </a:cubicBezTo>
                <a:cubicBezTo>
                  <a:pt x="763" y="169"/>
                  <a:pt x="762" y="169"/>
                  <a:pt x="762" y="169"/>
                </a:cubicBezTo>
                <a:cubicBezTo>
                  <a:pt x="761" y="169"/>
                  <a:pt x="761" y="169"/>
                  <a:pt x="760" y="169"/>
                </a:cubicBezTo>
                <a:cubicBezTo>
                  <a:pt x="758" y="167"/>
                  <a:pt x="755" y="161"/>
                  <a:pt x="755" y="161"/>
                </a:cubicBezTo>
                <a:cubicBezTo>
                  <a:pt x="755" y="161"/>
                  <a:pt x="755" y="149"/>
                  <a:pt x="755" y="147"/>
                </a:cubicBezTo>
                <a:cubicBezTo>
                  <a:pt x="755" y="145"/>
                  <a:pt x="751" y="139"/>
                  <a:pt x="751" y="135"/>
                </a:cubicBezTo>
                <a:cubicBezTo>
                  <a:pt x="750" y="130"/>
                  <a:pt x="750" y="132"/>
                  <a:pt x="751" y="127"/>
                </a:cubicBezTo>
                <a:cubicBezTo>
                  <a:pt x="752" y="124"/>
                  <a:pt x="751" y="123"/>
                  <a:pt x="749" y="123"/>
                </a:cubicBezTo>
                <a:cubicBezTo>
                  <a:pt x="749" y="123"/>
                  <a:pt x="748" y="124"/>
                  <a:pt x="748" y="124"/>
                </a:cubicBezTo>
                <a:cubicBezTo>
                  <a:pt x="748" y="124"/>
                  <a:pt x="744" y="121"/>
                  <a:pt x="745" y="116"/>
                </a:cubicBezTo>
                <a:cubicBezTo>
                  <a:pt x="745" y="114"/>
                  <a:pt x="746" y="114"/>
                  <a:pt x="746" y="114"/>
                </a:cubicBezTo>
                <a:cubicBezTo>
                  <a:pt x="747" y="114"/>
                  <a:pt x="748" y="115"/>
                  <a:pt x="748" y="115"/>
                </a:cubicBezTo>
                <a:cubicBezTo>
                  <a:pt x="748" y="115"/>
                  <a:pt x="747" y="110"/>
                  <a:pt x="749" y="110"/>
                </a:cubicBezTo>
                <a:cubicBezTo>
                  <a:pt x="751" y="110"/>
                  <a:pt x="748" y="97"/>
                  <a:pt x="748" y="97"/>
                </a:cubicBezTo>
                <a:cubicBezTo>
                  <a:pt x="748" y="97"/>
                  <a:pt x="740" y="91"/>
                  <a:pt x="736" y="91"/>
                </a:cubicBezTo>
                <a:cubicBezTo>
                  <a:pt x="736" y="91"/>
                  <a:pt x="736" y="91"/>
                  <a:pt x="736" y="91"/>
                </a:cubicBezTo>
                <a:cubicBezTo>
                  <a:pt x="736" y="91"/>
                  <a:pt x="735" y="91"/>
                  <a:pt x="735" y="91"/>
                </a:cubicBezTo>
                <a:cubicBezTo>
                  <a:pt x="733" y="91"/>
                  <a:pt x="735" y="87"/>
                  <a:pt x="736" y="86"/>
                </a:cubicBezTo>
                <a:cubicBezTo>
                  <a:pt x="736" y="85"/>
                  <a:pt x="733" y="81"/>
                  <a:pt x="733" y="81"/>
                </a:cubicBezTo>
                <a:cubicBezTo>
                  <a:pt x="726" y="81"/>
                  <a:pt x="726" y="81"/>
                  <a:pt x="726" y="81"/>
                </a:cubicBezTo>
                <a:cubicBezTo>
                  <a:pt x="726" y="81"/>
                  <a:pt x="724" y="87"/>
                  <a:pt x="722" y="90"/>
                </a:cubicBezTo>
                <a:cubicBezTo>
                  <a:pt x="721" y="91"/>
                  <a:pt x="720" y="91"/>
                  <a:pt x="719" y="91"/>
                </a:cubicBezTo>
                <a:cubicBezTo>
                  <a:pt x="717" y="91"/>
                  <a:pt x="714" y="89"/>
                  <a:pt x="714" y="89"/>
                </a:cubicBezTo>
                <a:cubicBezTo>
                  <a:pt x="714" y="89"/>
                  <a:pt x="712" y="113"/>
                  <a:pt x="713" y="115"/>
                </a:cubicBezTo>
                <a:cubicBezTo>
                  <a:pt x="713" y="117"/>
                  <a:pt x="703" y="124"/>
                  <a:pt x="698" y="131"/>
                </a:cubicBezTo>
                <a:cubicBezTo>
                  <a:pt x="692" y="137"/>
                  <a:pt x="702" y="137"/>
                  <a:pt x="701" y="138"/>
                </a:cubicBezTo>
                <a:cubicBezTo>
                  <a:pt x="700" y="139"/>
                  <a:pt x="700" y="143"/>
                  <a:pt x="699" y="145"/>
                </a:cubicBezTo>
                <a:cubicBezTo>
                  <a:pt x="699" y="146"/>
                  <a:pt x="704" y="151"/>
                  <a:pt x="706" y="151"/>
                </a:cubicBezTo>
                <a:cubicBezTo>
                  <a:pt x="706" y="151"/>
                  <a:pt x="706" y="150"/>
                  <a:pt x="706" y="150"/>
                </a:cubicBezTo>
                <a:cubicBezTo>
                  <a:pt x="706" y="150"/>
                  <a:pt x="707" y="150"/>
                  <a:pt x="707" y="150"/>
                </a:cubicBezTo>
                <a:cubicBezTo>
                  <a:pt x="708" y="150"/>
                  <a:pt x="709" y="150"/>
                  <a:pt x="710" y="150"/>
                </a:cubicBezTo>
                <a:cubicBezTo>
                  <a:pt x="712" y="150"/>
                  <a:pt x="714" y="158"/>
                  <a:pt x="714" y="160"/>
                </a:cubicBezTo>
                <a:cubicBezTo>
                  <a:pt x="714" y="161"/>
                  <a:pt x="717" y="160"/>
                  <a:pt x="721" y="163"/>
                </a:cubicBezTo>
                <a:cubicBezTo>
                  <a:pt x="724" y="165"/>
                  <a:pt x="721" y="166"/>
                  <a:pt x="721" y="166"/>
                </a:cubicBezTo>
                <a:cubicBezTo>
                  <a:pt x="721" y="166"/>
                  <a:pt x="714" y="168"/>
                  <a:pt x="711" y="168"/>
                </a:cubicBezTo>
                <a:cubicBezTo>
                  <a:pt x="711" y="168"/>
                  <a:pt x="711" y="168"/>
                  <a:pt x="711" y="168"/>
                </a:cubicBezTo>
                <a:cubicBezTo>
                  <a:pt x="709" y="168"/>
                  <a:pt x="707" y="167"/>
                  <a:pt x="697" y="159"/>
                </a:cubicBezTo>
                <a:cubicBezTo>
                  <a:pt x="686" y="151"/>
                  <a:pt x="669" y="152"/>
                  <a:pt x="665" y="150"/>
                </a:cubicBezTo>
                <a:cubicBezTo>
                  <a:pt x="660" y="149"/>
                  <a:pt x="653" y="147"/>
                  <a:pt x="649" y="147"/>
                </a:cubicBezTo>
                <a:cubicBezTo>
                  <a:pt x="649" y="147"/>
                  <a:pt x="648" y="147"/>
                  <a:pt x="648" y="147"/>
                </a:cubicBezTo>
                <a:cubicBezTo>
                  <a:pt x="645" y="147"/>
                  <a:pt x="640" y="148"/>
                  <a:pt x="641" y="149"/>
                </a:cubicBezTo>
                <a:cubicBezTo>
                  <a:pt x="642" y="151"/>
                  <a:pt x="641" y="151"/>
                  <a:pt x="640" y="151"/>
                </a:cubicBezTo>
                <a:cubicBezTo>
                  <a:pt x="639" y="151"/>
                  <a:pt x="639" y="151"/>
                  <a:pt x="639" y="151"/>
                </a:cubicBezTo>
                <a:cubicBezTo>
                  <a:pt x="643" y="153"/>
                  <a:pt x="643" y="153"/>
                  <a:pt x="643" y="153"/>
                </a:cubicBezTo>
                <a:cubicBezTo>
                  <a:pt x="642" y="159"/>
                  <a:pt x="642" y="159"/>
                  <a:pt x="642" y="159"/>
                </a:cubicBezTo>
                <a:cubicBezTo>
                  <a:pt x="642" y="159"/>
                  <a:pt x="640" y="167"/>
                  <a:pt x="636" y="167"/>
                </a:cubicBezTo>
                <a:cubicBezTo>
                  <a:pt x="633" y="167"/>
                  <a:pt x="629" y="162"/>
                  <a:pt x="623" y="162"/>
                </a:cubicBezTo>
                <a:cubicBezTo>
                  <a:pt x="623" y="162"/>
                  <a:pt x="622" y="162"/>
                  <a:pt x="622" y="162"/>
                </a:cubicBezTo>
                <a:cubicBezTo>
                  <a:pt x="615" y="163"/>
                  <a:pt x="620" y="163"/>
                  <a:pt x="609" y="165"/>
                </a:cubicBezTo>
                <a:cubicBezTo>
                  <a:pt x="599" y="168"/>
                  <a:pt x="602" y="167"/>
                  <a:pt x="601" y="170"/>
                </a:cubicBezTo>
                <a:cubicBezTo>
                  <a:pt x="600" y="171"/>
                  <a:pt x="599" y="172"/>
                  <a:pt x="598" y="172"/>
                </a:cubicBezTo>
                <a:cubicBezTo>
                  <a:pt x="595" y="172"/>
                  <a:pt x="591" y="170"/>
                  <a:pt x="588" y="169"/>
                </a:cubicBezTo>
                <a:cubicBezTo>
                  <a:pt x="584" y="169"/>
                  <a:pt x="587" y="161"/>
                  <a:pt x="587" y="161"/>
                </a:cubicBezTo>
                <a:cubicBezTo>
                  <a:pt x="587" y="161"/>
                  <a:pt x="581" y="159"/>
                  <a:pt x="580" y="159"/>
                </a:cubicBezTo>
                <a:cubicBezTo>
                  <a:pt x="578" y="159"/>
                  <a:pt x="573" y="167"/>
                  <a:pt x="573" y="169"/>
                </a:cubicBezTo>
                <a:cubicBezTo>
                  <a:pt x="573" y="169"/>
                  <a:pt x="573" y="169"/>
                  <a:pt x="573" y="169"/>
                </a:cubicBezTo>
                <a:cubicBezTo>
                  <a:pt x="572" y="169"/>
                  <a:pt x="570" y="165"/>
                  <a:pt x="572" y="163"/>
                </a:cubicBezTo>
                <a:cubicBezTo>
                  <a:pt x="572" y="163"/>
                  <a:pt x="571" y="163"/>
                  <a:pt x="571" y="163"/>
                </a:cubicBezTo>
                <a:cubicBezTo>
                  <a:pt x="568" y="163"/>
                  <a:pt x="560" y="165"/>
                  <a:pt x="557" y="167"/>
                </a:cubicBezTo>
                <a:cubicBezTo>
                  <a:pt x="553" y="169"/>
                  <a:pt x="548" y="175"/>
                  <a:pt x="546" y="177"/>
                </a:cubicBezTo>
                <a:cubicBezTo>
                  <a:pt x="545" y="177"/>
                  <a:pt x="543" y="177"/>
                  <a:pt x="541" y="177"/>
                </a:cubicBezTo>
                <a:cubicBezTo>
                  <a:pt x="540" y="177"/>
                  <a:pt x="540" y="177"/>
                  <a:pt x="539" y="177"/>
                </a:cubicBezTo>
                <a:cubicBezTo>
                  <a:pt x="538" y="177"/>
                  <a:pt x="538" y="177"/>
                  <a:pt x="537" y="177"/>
                </a:cubicBezTo>
                <a:cubicBezTo>
                  <a:pt x="533" y="177"/>
                  <a:pt x="530" y="178"/>
                  <a:pt x="530" y="179"/>
                </a:cubicBezTo>
                <a:cubicBezTo>
                  <a:pt x="530" y="183"/>
                  <a:pt x="530" y="190"/>
                  <a:pt x="528" y="190"/>
                </a:cubicBezTo>
                <a:cubicBezTo>
                  <a:pt x="526" y="190"/>
                  <a:pt x="517" y="190"/>
                  <a:pt x="517" y="190"/>
                </a:cubicBezTo>
                <a:cubicBezTo>
                  <a:pt x="517" y="190"/>
                  <a:pt x="511" y="185"/>
                  <a:pt x="512" y="183"/>
                </a:cubicBezTo>
                <a:cubicBezTo>
                  <a:pt x="513" y="182"/>
                  <a:pt x="517" y="179"/>
                  <a:pt x="521" y="179"/>
                </a:cubicBezTo>
                <a:cubicBezTo>
                  <a:pt x="525" y="179"/>
                  <a:pt x="523" y="174"/>
                  <a:pt x="521" y="173"/>
                </a:cubicBezTo>
                <a:cubicBezTo>
                  <a:pt x="520" y="172"/>
                  <a:pt x="515" y="171"/>
                  <a:pt x="506" y="168"/>
                </a:cubicBezTo>
                <a:cubicBezTo>
                  <a:pt x="496" y="164"/>
                  <a:pt x="493" y="161"/>
                  <a:pt x="490" y="160"/>
                </a:cubicBezTo>
                <a:cubicBezTo>
                  <a:pt x="490" y="160"/>
                  <a:pt x="490" y="160"/>
                  <a:pt x="490" y="160"/>
                </a:cubicBezTo>
                <a:cubicBezTo>
                  <a:pt x="487" y="160"/>
                  <a:pt x="492" y="169"/>
                  <a:pt x="492" y="169"/>
                </a:cubicBezTo>
                <a:cubicBezTo>
                  <a:pt x="492" y="169"/>
                  <a:pt x="497" y="179"/>
                  <a:pt x="500" y="184"/>
                </a:cubicBezTo>
                <a:cubicBezTo>
                  <a:pt x="502" y="190"/>
                  <a:pt x="500" y="192"/>
                  <a:pt x="501" y="193"/>
                </a:cubicBezTo>
                <a:cubicBezTo>
                  <a:pt x="502" y="195"/>
                  <a:pt x="494" y="200"/>
                  <a:pt x="492" y="200"/>
                </a:cubicBezTo>
                <a:cubicBezTo>
                  <a:pt x="492" y="200"/>
                  <a:pt x="490" y="199"/>
                  <a:pt x="488" y="199"/>
                </a:cubicBezTo>
                <a:cubicBezTo>
                  <a:pt x="483" y="199"/>
                  <a:pt x="476" y="200"/>
                  <a:pt x="468" y="207"/>
                </a:cubicBezTo>
                <a:cubicBezTo>
                  <a:pt x="456" y="217"/>
                  <a:pt x="462" y="212"/>
                  <a:pt x="459" y="218"/>
                </a:cubicBezTo>
                <a:cubicBezTo>
                  <a:pt x="457" y="225"/>
                  <a:pt x="460" y="222"/>
                  <a:pt x="462" y="226"/>
                </a:cubicBezTo>
                <a:cubicBezTo>
                  <a:pt x="464" y="231"/>
                  <a:pt x="465" y="232"/>
                  <a:pt x="462" y="237"/>
                </a:cubicBezTo>
                <a:cubicBezTo>
                  <a:pt x="461" y="238"/>
                  <a:pt x="460" y="238"/>
                  <a:pt x="459" y="238"/>
                </a:cubicBezTo>
                <a:cubicBezTo>
                  <a:pt x="454" y="238"/>
                  <a:pt x="446" y="233"/>
                  <a:pt x="441" y="231"/>
                </a:cubicBezTo>
                <a:cubicBezTo>
                  <a:pt x="435" y="229"/>
                  <a:pt x="432" y="227"/>
                  <a:pt x="431" y="227"/>
                </a:cubicBezTo>
                <a:cubicBezTo>
                  <a:pt x="429" y="227"/>
                  <a:pt x="429" y="232"/>
                  <a:pt x="430" y="234"/>
                </a:cubicBezTo>
                <a:cubicBezTo>
                  <a:pt x="430" y="236"/>
                  <a:pt x="433" y="240"/>
                  <a:pt x="436" y="244"/>
                </a:cubicBezTo>
                <a:cubicBezTo>
                  <a:pt x="438" y="247"/>
                  <a:pt x="440" y="248"/>
                  <a:pt x="440" y="248"/>
                </a:cubicBezTo>
                <a:cubicBezTo>
                  <a:pt x="440" y="254"/>
                  <a:pt x="440" y="254"/>
                  <a:pt x="440" y="254"/>
                </a:cubicBezTo>
                <a:cubicBezTo>
                  <a:pt x="440" y="254"/>
                  <a:pt x="433" y="254"/>
                  <a:pt x="428" y="250"/>
                </a:cubicBezTo>
                <a:cubicBezTo>
                  <a:pt x="426" y="248"/>
                  <a:pt x="424" y="247"/>
                  <a:pt x="422" y="247"/>
                </a:cubicBezTo>
                <a:cubicBezTo>
                  <a:pt x="421" y="247"/>
                  <a:pt x="419" y="248"/>
                  <a:pt x="419" y="248"/>
                </a:cubicBezTo>
                <a:cubicBezTo>
                  <a:pt x="419" y="248"/>
                  <a:pt x="416" y="243"/>
                  <a:pt x="416" y="242"/>
                </a:cubicBezTo>
                <a:cubicBezTo>
                  <a:pt x="416" y="240"/>
                  <a:pt x="416" y="235"/>
                  <a:pt x="417" y="233"/>
                </a:cubicBezTo>
                <a:cubicBezTo>
                  <a:pt x="418" y="231"/>
                  <a:pt x="414" y="226"/>
                  <a:pt x="414" y="226"/>
                </a:cubicBezTo>
                <a:cubicBezTo>
                  <a:pt x="414" y="226"/>
                  <a:pt x="414" y="222"/>
                  <a:pt x="416" y="220"/>
                </a:cubicBezTo>
                <a:cubicBezTo>
                  <a:pt x="419" y="218"/>
                  <a:pt x="416" y="216"/>
                  <a:pt x="417" y="213"/>
                </a:cubicBezTo>
                <a:cubicBezTo>
                  <a:pt x="417" y="210"/>
                  <a:pt x="410" y="206"/>
                  <a:pt x="406" y="201"/>
                </a:cubicBezTo>
                <a:cubicBezTo>
                  <a:pt x="401" y="196"/>
                  <a:pt x="399" y="198"/>
                  <a:pt x="399" y="197"/>
                </a:cubicBezTo>
                <a:cubicBezTo>
                  <a:pt x="398" y="195"/>
                  <a:pt x="401" y="193"/>
                  <a:pt x="401" y="193"/>
                </a:cubicBezTo>
                <a:cubicBezTo>
                  <a:pt x="401" y="193"/>
                  <a:pt x="405" y="194"/>
                  <a:pt x="412" y="199"/>
                </a:cubicBezTo>
                <a:cubicBezTo>
                  <a:pt x="414" y="200"/>
                  <a:pt x="416" y="201"/>
                  <a:pt x="416" y="201"/>
                </a:cubicBezTo>
                <a:cubicBezTo>
                  <a:pt x="418" y="201"/>
                  <a:pt x="418" y="198"/>
                  <a:pt x="421" y="197"/>
                </a:cubicBezTo>
                <a:cubicBezTo>
                  <a:pt x="422" y="196"/>
                  <a:pt x="422" y="196"/>
                  <a:pt x="423" y="196"/>
                </a:cubicBezTo>
                <a:cubicBezTo>
                  <a:pt x="426" y="196"/>
                  <a:pt x="430" y="199"/>
                  <a:pt x="433" y="200"/>
                </a:cubicBezTo>
                <a:cubicBezTo>
                  <a:pt x="437" y="203"/>
                  <a:pt x="436" y="204"/>
                  <a:pt x="441" y="205"/>
                </a:cubicBezTo>
                <a:cubicBezTo>
                  <a:pt x="442" y="206"/>
                  <a:pt x="443" y="206"/>
                  <a:pt x="444" y="206"/>
                </a:cubicBezTo>
                <a:cubicBezTo>
                  <a:pt x="447" y="206"/>
                  <a:pt x="448" y="203"/>
                  <a:pt x="454" y="202"/>
                </a:cubicBezTo>
                <a:cubicBezTo>
                  <a:pt x="457" y="202"/>
                  <a:pt x="458" y="202"/>
                  <a:pt x="459" y="202"/>
                </a:cubicBezTo>
                <a:cubicBezTo>
                  <a:pt x="459" y="202"/>
                  <a:pt x="459" y="202"/>
                  <a:pt x="459" y="202"/>
                </a:cubicBezTo>
                <a:cubicBezTo>
                  <a:pt x="460" y="202"/>
                  <a:pt x="460" y="202"/>
                  <a:pt x="460" y="202"/>
                </a:cubicBezTo>
                <a:cubicBezTo>
                  <a:pt x="460" y="202"/>
                  <a:pt x="461" y="202"/>
                  <a:pt x="462" y="202"/>
                </a:cubicBezTo>
                <a:cubicBezTo>
                  <a:pt x="467" y="201"/>
                  <a:pt x="466" y="196"/>
                  <a:pt x="466" y="196"/>
                </a:cubicBezTo>
                <a:cubicBezTo>
                  <a:pt x="466" y="196"/>
                  <a:pt x="470" y="181"/>
                  <a:pt x="469" y="179"/>
                </a:cubicBezTo>
                <a:cubicBezTo>
                  <a:pt x="468" y="177"/>
                  <a:pt x="430" y="162"/>
                  <a:pt x="425" y="159"/>
                </a:cubicBezTo>
                <a:cubicBezTo>
                  <a:pt x="420" y="156"/>
                  <a:pt x="416" y="154"/>
                  <a:pt x="414" y="153"/>
                </a:cubicBezTo>
                <a:cubicBezTo>
                  <a:pt x="413" y="151"/>
                  <a:pt x="398" y="150"/>
                  <a:pt x="395" y="149"/>
                </a:cubicBezTo>
                <a:cubicBezTo>
                  <a:pt x="392" y="148"/>
                  <a:pt x="390" y="143"/>
                  <a:pt x="387" y="142"/>
                </a:cubicBezTo>
                <a:cubicBezTo>
                  <a:pt x="387" y="142"/>
                  <a:pt x="386" y="142"/>
                  <a:pt x="386" y="142"/>
                </a:cubicBezTo>
                <a:cubicBezTo>
                  <a:pt x="385" y="142"/>
                  <a:pt x="384" y="144"/>
                  <a:pt x="383" y="146"/>
                </a:cubicBezTo>
                <a:cubicBezTo>
                  <a:pt x="382" y="147"/>
                  <a:pt x="382" y="149"/>
                  <a:pt x="381" y="149"/>
                </a:cubicBezTo>
                <a:cubicBezTo>
                  <a:pt x="381" y="149"/>
                  <a:pt x="381" y="149"/>
                  <a:pt x="381" y="149"/>
                </a:cubicBezTo>
                <a:cubicBezTo>
                  <a:pt x="379" y="148"/>
                  <a:pt x="376" y="143"/>
                  <a:pt x="379" y="140"/>
                </a:cubicBezTo>
                <a:cubicBezTo>
                  <a:pt x="382" y="136"/>
                  <a:pt x="375" y="135"/>
                  <a:pt x="373" y="132"/>
                </a:cubicBezTo>
                <a:cubicBezTo>
                  <a:pt x="371" y="128"/>
                  <a:pt x="356" y="124"/>
                  <a:pt x="356" y="124"/>
                </a:cubicBezTo>
                <a:cubicBezTo>
                  <a:pt x="356" y="124"/>
                  <a:pt x="342" y="122"/>
                  <a:pt x="331" y="122"/>
                </a:cubicBezTo>
                <a:cubicBezTo>
                  <a:pt x="325" y="122"/>
                  <a:pt x="319" y="123"/>
                  <a:pt x="318" y="124"/>
                </a:cubicBezTo>
                <a:cubicBezTo>
                  <a:pt x="315" y="128"/>
                  <a:pt x="311" y="126"/>
                  <a:pt x="306" y="127"/>
                </a:cubicBezTo>
                <a:cubicBezTo>
                  <a:pt x="301" y="128"/>
                  <a:pt x="303" y="131"/>
                  <a:pt x="300" y="135"/>
                </a:cubicBezTo>
                <a:cubicBezTo>
                  <a:pt x="296" y="139"/>
                  <a:pt x="292" y="138"/>
                  <a:pt x="291" y="138"/>
                </a:cubicBezTo>
                <a:cubicBezTo>
                  <a:pt x="291" y="138"/>
                  <a:pt x="291" y="138"/>
                  <a:pt x="291" y="138"/>
                </a:cubicBezTo>
                <a:cubicBezTo>
                  <a:pt x="290" y="138"/>
                  <a:pt x="288" y="138"/>
                  <a:pt x="287" y="137"/>
                </a:cubicBezTo>
                <a:cubicBezTo>
                  <a:pt x="286" y="137"/>
                  <a:pt x="286" y="137"/>
                  <a:pt x="286" y="137"/>
                </a:cubicBezTo>
                <a:cubicBezTo>
                  <a:pt x="283" y="137"/>
                  <a:pt x="272" y="141"/>
                  <a:pt x="272" y="141"/>
                </a:cubicBezTo>
                <a:cubicBezTo>
                  <a:pt x="258" y="153"/>
                  <a:pt x="258" y="153"/>
                  <a:pt x="258" y="153"/>
                </a:cubicBezTo>
                <a:cubicBezTo>
                  <a:pt x="258" y="153"/>
                  <a:pt x="249" y="157"/>
                  <a:pt x="243" y="162"/>
                </a:cubicBezTo>
                <a:cubicBezTo>
                  <a:pt x="241" y="164"/>
                  <a:pt x="240" y="164"/>
                  <a:pt x="238" y="164"/>
                </a:cubicBezTo>
                <a:cubicBezTo>
                  <a:pt x="237" y="164"/>
                  <a:pt x="236" y="163"/>
                  <a:pt x="236" y="163"/>
                </a:cubicBezTo>
                <a:cubicBezTo>
                  <a:pt x="236" y="163"/>
                  <a:pt x="233" y="165"/>
                  <a:pt x="232" y="167"/>
                </a:cubicBezTo>
                <a:cubicBezTo>
                  <a:pt x="231" y="168"/>
                  <a:pt x="231" y="168"/>
                  <a:pt x="233" y="170"/>
                </a:cubicBezTo>
                <a:cubicBezTo>
                  <a:pt x="235" y="172"/>
                  <a:pt x="234" y="173"/>
                  <a:pt x="235" y="173"/>
                </a:cubicBezTo>
                <a:cubicBezTo>
                  <a:pt x="236" y="173"/>
                  <a:pt x="236" y="173"/>
                  <a:pt x="237" y="173"/>
                </a:cubicBezTo>
                <a:cubicBezTo>
                  <a:pt x="240" y="172"/>
                  <a:pt x="240" y="171"/>
                  <a:pt x="243" y="171"/>
                </a:cubicBezTo>
                <a:cubicBezTo>
                  <a:pt x="243" y="171"/>
                  <a:pt x="244" y="171"/>
                  <a:pt x="246" y="171"/>
                </a:cubicBezTo>
                <a:cubicBezTo>
                  <a:pt x="246" y="171"/>
                  <a:pt x="243" y="175"/>
                  <a:pt x="242" y="178"/>
                </a:cubicBezTo>
                <a:cubicBezTo>
                  <a:pt x="242" y="180"/>
                  <a:pt x="238" y="179"/>
                  <a:pt x="240" y="179"/>
                </a:cubicBezTo>
                <a:cubicBezTo>
                  <a:pt x="241" y="180"/>
                  <a:pt x="237" y="185"/>
                  <a:pt x="233" y="188"/>
                </a:cubicBezTo>
                <a:cubicBezTo>
                  <a:pt x="230" y="191"/>
                  <a:pt x="224" y="193"/>
                  <a:pt x="220" y="199"/>
                </a:cubicBezTo>
                <a:cubicBezTo>
                  <a:pt x="215" y="205"/>
                  <a:pt x="219" y="211"/>
                  <a:pt x="219" y="211"/>
                </a:cubicBezTo>
                <a:cubicBezTo>
                  <a:pt x="219" y="211"/>
                  <a:pt x="215" y="222"/>
                  <a:pt x="211" y="229"/>
                </a:cubicBezTo>
                <a:cubicBezTo>
                  <a:pt x="208" y="236"/>
                  <a:pt x="193" y="246"/>
                  <a:pt x="189" y="254"/>
                </a:cubicBezTo>
                <a:cubicBezTo>
                  <a:pt x="188" y="256"/>
                  <a:pt x="188" y="258"/>
                  <a:pt x="187" y="258"/>
                </a:cubicBezTo>
                <a:cubicBezTo>
                  <a:pt x="186" y="260"/>
                  <a:pt x="184" y="262"/>
                  <a:pt x="179" y="265"/>
                </a:cubicBezTo>
                <a:cubicBezTo>
                  <a:pt x="173" y="268"/>
                  <a:pt x="171" y="274"/>
                  <a:pt x="168" y="278"/>
                </a:cubicBezTo>
                <a:cubicBezTo>
                  <a:pt x="166" y="283"/>
                  <a:pt x="160" y="283"/>
                  <a:pt x="160" y="283"/>
                </a:cubicBezTo>
                <a:cubicBezTo>
                  <a:pt x="160" y="283"/>
                  <a:pt x="153" y="290"/>
                  <a:pt x="153" y="291"/>
                </a:cubicBezTo>
                <a:cubicBezTo>
                  <a:pt x="154" y="293"/>
                  <a:pt x="147" y="296"/>
                  <a:pt x="147" y="296"/>
                </a:cubicBezTo>
                <a:cubicBezTo>
                  <a:pt x="147" y="296"/>
                  <a:pt x="148" y="323"/>
                  <a:pt x="147" y="327"/>
                </a:cubicBezTo>
                <a:cubicBezTo>
                  <a:pt x="146" y="329"/>
                  <a:pt x="146" y="329"/>
                  <a:pt x="146" y="329"/>
                </a:cubicBezTo>
                <a:cubicBezTo>
                  <a:pt x="147" y="329"/>
                  <a:pt x="147" y="329"/>
                  <a:pt x="147" y="329"/>
                </a:cubicBezTo>
                <a:cubicBezTo>
                  <a:pt x="147" y="329"/>
                  <a:pt x="148" y="329"/>
                  <a:pt x="148" y="329"/>
                </a:cubicBezTo>
                <a:cubicBezTo>
                  <a:pt x="148" y="329"/>
                  <a:pt x="149" y="329"/>
                  <a:pt x="149" y="329"/>
                </a:cubicBezTo>
                <a:cubicBezTo>
                  <a:pt x="151" y="331"/>
                  <a:pt x="155" y="332"/>
                  <a:pt x="153" y="336"/>
                </a:cubicBezTo>
                <a:cubicBezTo>
                  <a:pt x="152" y="340"/>
                  <a:pt x="153" y="340"/>
                  <a:pt x="153" y="340"/>
                </a:cubicBezTo>
                <a:cubicBezTo>
                  <a:pt x="153" y="340"/>
                  <a:pt x="153" y="340"/>
                  <a:pt x="151" y="344"/>
                </a:cubicBezTo>
                <a:cubicBezTo>
                  <a:pt x="150" y="347"/>
                  <a:pt x="150" y="350"/>
                  <a:pt x="149" y="356"/>
                </a:cubicBezTo>
                <a:cubicBezTo>
                  <a:pt x="149" y="360"/>
                  <a:pt x="149" y="361"/>
                  <a:pt x="149" y="361"/>
                </a:cubicBezTo>
                <a:cubicBezTo>
                  <a:pt x="149" y="361"/>
                  <a:pt x="149" y="360"/>
                  <a:pt x="149" y="360"/>
                </a:cubicBezTo>
                <a:cubicBezTo>
                  <a:pt x="149" y="360"/>
                  <a:pt x="156" y="364"/>
                  <a:pt x="158" y="366"/>
                </a:cubicBezTo>
                <a:cubicBezTo>
                  <a:pt x="159" y="368"/>
                  <a:pt x="160" y="370"/>
                  <a:pt x="163" y="372"/>
                </a:cubicBezTo>
                <a:cubicBezTo>
                  <a:pt x="163" y="373"/>
                  <a:pt x="164" y="373"/>
                  <a:pt x="165" y="373"/>
                </a:cubicBezTo>
                <a:cubicBezTo>
                  <a:pt x="166" y="373"/>
                  <a:pt x="167" y="371"/>
                  <a:pt x="169" y="371"/>
                </a:cubicBezTo>
                <a:cubicBezTo>
                  <a:pt x="172" y="370"/>
                  <a:pt x="175" y="369"/>
                  <a:pt x="179" y="365"/>
                </a:cubicBezTo>
                <a:cubicBezTo>
                  <a:pt x="183" y="360"/>
                  <a:pt x="183" y="359"/>
                  <a:pt x="187" y="359"/>
                </a:cubicBezTo>
                <a:cubicBezTo>
                  <a:pt x="190" y="359"/>
                  <a:pt x="188" y="355"/>
                  <a:pt x="191" y="354"/>
                </a:cubicBezTo>
                <a:cubicBezTo>
                  <a:pt x="195" y="352"/>
                  <a:pt x="201" y="348"/>
                  <a:pt x="201" y="348"/>
                </a:cubicBezTo>
                <a:cubicBezTo>
                  <a:pt x="201" y="348"/>
                  <a:pt x="204" y="358"/>
                  <a:pt x="206" y="360"/>
                </a:cubicBezTo>
                <a:cubicBezTo>
                  <a:pt x="209" y="362"/>
                  <a:pt x="207" y="370"/>
                  <a:pt x="209" y="375"/>
                </a:cubicBezTo>
                <a:cubicBezTo>
                  <a:pt x="211" y="381"/>
                  <a:pt x="211" y="383"/>
                  <a:pt x="213" y="388"/>
                </a:cubicBezTo>
                <a:cubicBezTo>
                  <a:pt x="215" y="394"/>
                  <a:pt x="216" y="396"/>
                  <a:pt x="217" y="401"/>
                </a:cubicBezTo>
                <a:cubicBezTo>
                  <a:pt x="218" y="406"/>
                  <a:pt x="221" y="410"/>
                  <a:pt x="223" y="411"/>
                </a:cubicBezTo>
                <a:cubicBezTo>
                  <a:pt x="224" y="411"/>
                  <a:pt x="226" y="411"/>
                  <a:pt x="232" y="411"/>
                </a:cubicBezTo>
                <a:cubicBezTo>
                  <a:pt x="239" y="411"/>
                  <a:pt x="238" y="407"/>
                  <a:pt x="238" y="406"/>
                </a:cubicBezTo>
                <a:cubicBezTo>
                  <a:pt x="238" y="405"/>
                  <a:pt x="251" y="394"/>
                  <a:pt x="254" y="391"/>
                </a:cubicBezTo>
                <a:cubicBezTo>
                  <a:pt x="257" y="387"/>
                  <a:pt x="259" y="378"/>
                  <a:pt x="258" y="362"/>
                </a:cubicBezTo>
                <a:cubicBezTo>
                  <a:pt x="258" y="347"/>
                  <a:pt x="266" y="354"/>
                  <a:pt x="274" y="345"/>
                </a:cubicBezTo>
                <a:cubicBezTo>
                  <a:pt x="281" y="335"/>
                  <a:pt x="272" y="322"/>
                  <a:pt x="269" y="318"/>
                </a:cubicBezTo>
                <a:cubicBezTo>
                  <a:pt x="265" y="313"/>
                  <a:pt x="264" y="310"/>
                  <a:pt x="264" y="303"/>
                </a:cubicBezTo>
                <a:cubicBezTo>
                  <a:pt x="263" y="295"/>
                  <a:pt x="264" y="291"/>
                  <a:pt x="264" y="290"/>
                </a:cubicBezTo>
                <a:cubicBezTo>
                  <a:pt x="265" y="288"/>
                  <a:pt x="270" y="277"/>
                  <a:pt x="276" y="271"/>
                </a:cubicBezTo>
                <a:cubicBezTo>
                  <a:pt x="282" y="265"/>
                  <a:pt x="282" y="264"/>
                  <a:pt x="287" y="259"/>
                </a:cubicBezTo>
                <a:cubicBezTo>
                  <a:pt x="291" y="255"/>
                  <a:pt x="290" y="249"/>
                  <a:pt x="293" y="246"/>
                </a:cubicBezTo>
                <a:cubicBezTo>
                  <a:pt x="296" y="242"/>
                  <a:pt x="296" y="232"/>
                  <a:pt x="299" y="226"/>
                </a:cubicBezTo>
                <a:cubicBezTo>
                  <a:pt x="302" y="221"/>
                  <a:pt x="307" y="219"/>
                  <a:pt x="315" y="216"/>
                </a:cubicBezTo>
                <a:cubicBezTo>
                  <a:pt x="322" y="214"/>
                  <a:pt x="321" y="211"/>
                  <a:pt x="322" y="211"/>
                </a:cubicBezTo>
                <a:cubicBezTo>
                  <a:pt x="322" y="211"/>
                  <a:pt x="323" y="211"/>
                  <a:pt x="324" y="212"/>
                </a:cubicBezTo>
                <a:cubicBezTo>
                  <a:pt x="328" y="215"/>
                  <a:pt x="334" y="219"/>
                  <a:pt x="334" y="219"/>
                </a:cubicBezTo>
                <a:cubicBezTo>
                  <a:pt x="334" y="219"/>
                  <a:pt x="329" y="237"/>
                  <a:pt x="328" y="240"/>
                </a:cubicBezTo>
                <a:cubicBezTo>
                  <a:pt x="328" y="243"/>
                  <a:pt x="311" y="256"/>
                  <a:pt x="308" y="261"/>
                </a:cubicBezTo>
                <a:cubicBezTo>
                  <a:pt x="304" y="265"/>
                  <a:pt x="298" y="284"/>
                  <a:pt x="298" y="285"/>
                </a:cubicBezTo>
                <a:cubicBezTo>
                  <a:pt x="297" y="287"/>
                  <a:pt x="293" y="290"/>
                  <a:pt x="293" y="293"/>
                </a:cubicBezTo>
                <a:cubicBezTo>
                  <a:pt x="293" y="296"/>
                  <a:pt x="294" y="300"/>
                  <a:pt x="294" y="300"/>
                </a:cubicBezTo>
                <a:cubicBezTo>
                  <a:pt x="294" y="300"/>
                  <a:pt x="294" y="306"/>
                  <a:pt x="295" y="310"/>
                </a:cubicBezTo>
                <a:cubicBezTo>
                  <a:pt x="297" y="315"/>
                  <a:pt x="296" y="317"/>
                  <a:pt x="297" y="319"/>
                </a:cubicBezTo>
                <a:cubicBezTo>
                  <a:pt x="298" y="322"/>
                  <a:pt x="301" y="326"/>
                  <a:pt x="301" y="326"/>
                </a:cubicBezTo>
                <a:cubicBezTo>
                  <a:pt x="306" y="334"/>
                  <a:pt x="306" y="334"/>
                  <a:pt x="306" y="334"/>
                </a:cubicBezTo>
                <a:cubicBezTo>
                  <a:pt x="306" y="334"/>
                  <a:pt x="317" y="336"/>
                  <a:pt x="320" y="336"/>
                </a:cubicBezTo>
                <a:cubicBezTo>
                  <a:pt x="321" y="336"/>
                  <a:pt x="321" y="336"/>
                  <a:pt x="321" y="336"/>
                </a:cubicBezTo>
                <a:cubicBezTo>
                  <a:pt x="324" y="336"/>
                  <a:pt x="331" y="331"/>
                  <a:pt x="342" y="326"/>
                </a:cubicBezTo>
                <a:cubicBezTo>
                  <a:pt x="346" y="325"/>
                  <a:pt x="348" y="325"/>
                  <a:pt x="350" y="325"/>
                </a:cubicBezTo>
                <a:cubicBezTo>
                  <a:pt x="353" y="325"/>
                  <a:pt x="353" y="327"/>
                  <a:pt x="356" y="327"/>
                </a:cubicBezTo>
                <a:cubicBezTo>
                  <a:pt x="360" y="327"/>
                  <a:pt x="369" y="330"/>
                  <a:pt x="369" y="330"/>
                </a:cubicBezTo>
                <a:cubicBezTo>
                  <a:pt x="366" y="330"/>
                  <a:pt x="366" y="330"/>
                  <a:pt x="366" y="330"/>
                </a:cubicBezTo>
                <a:cubicBezTo>
                  <a:pt x="366" y="330"/>
                  <a:pt x="366" y="338"/>
                  <a:pt x="365" y="339"/>
                </a:cubicBezTo>
                <a:cubicBezTo>
                  <a:pt x="364" y="341"/>
                  <a:pt x="352" y="341"/>
                  <a:pt x="343" y="342"/>
                </a:cubicBezTo>
                <a:cubicBezTo>
                  <a:pt x="341" y="342"/>
                  <a:pt x="339" y="342"/>
                  <a:pt x="338" y="342"/>
                </a:cubicBezTo>
                <a:cubicBezTo>
                  <a:pt x="333" y="342"/>
                  <a:pt x="333" y="341"/>
                  <a:pt x="327" y="340"/>
                </a:cubicBezTo>
                <a:cubicBezTo>
                  <a:pt x="325" y="340"/>
                  <a:pt x="324" y="340"/>
                  <a:pt x="323" y="340"/>
                </a:cubicBezTo>
                <a:cubicBezTo>
                  <a:pt x="320" y="340"/>
                  <a:pt x="320" y="341"/>
                  <a:pt x="316" y="344"/>
                </a:cubicBezTo>
                <a:cubicBezTo>
                  <a:pt x="311" y="347"/>
                  <a:pt x="317" y="348"/>
                  <a:pt x="319" y="350"/>
                </a:cubicBezTo>
                <a:cubicBezTo>
                  <a:pt x="321" y="352"/>
                  <a:pt x="319" y="353"/>
                  <a:pt x="316" y="354"/>
                </a:cubicBezTo>
                <a:cubicBezTo>
                  <a:pt x="313" y="354"/>
                  <a:pt x="308" y="355"/>
                  <a:pt x="307" y="358"/>
                </a:cubicBezTo>
                <a:cubicBezTo>
                  <a:pt x="306" y="361"/>
                  <a:pt x="305" y="362"/>
                  <a:pt x="307" y="366"/>
                </a:cubicBezTo>
                <a:cubicBezTo>
                  <a:pt x="307" y="368"/>
                  <a:pt x="307" y="369"/>
                  <a:pt x="308" y="369"/>
                </a:cubicBezTo>
                <a:cubicBezTo>
                  <a:pt x="309" y="369"/>
                  <a:pt x="310" y="369"/>
                  <a:pt x="311" y="367"/>
                </a:cubicBezTo>
                <a:cubicBezTo>
                  <a:pt x="312" y="366"/>
                  <a:pt x="313" y="366"/>
                  <a:pt x="314" y="366"/>
                </a:cubicBezTo>
                <a:cubicBezTo>
                  <a:pt x="316" y="366"/>
                  <a:pt x="318" y="368"/>
                  <a:pt x="323" y="370"/>
                </a:cubicBezTo>
                <a:cubicBezTo>
                  <a:pt x="330" y="373"/>
                  <a:pt x="325" y="373"/>
                  <a:pt x="323" y="376"/>
                </a:cubicBezTo>
                <a:cubicBezTo>
                  <a:pt x="321" y="379"/>
                  <a:pt x="329" y="383"/>
                  <a:pt x="331" y="385"/>
                </a:cubicBezTo>
                <a:cubicBezTo>
                  <a:pt x="331" y="385"/>
                  <a:pt x="331" y="385"/>
                  <a:pt x="331" y="385"/>
                </a:cubicBezTo>
                <a:cubicBezTo>
                  <a:pt x="329" y="385"/>
                  <a:pt x="322" y="383"/>
                  <a:pt x="319" y="382"/>
                </a:cubicBezTo>
                <a:cubicBezTo>
                  <a:pt x="316" y="382"/>
                  <a:pt x="310" y="376"/>
                  <a:pt x="299" y="372"/>
                </a:cubicBezTo>
                <a:cubicBezTo>
                  <a:pt x="298" y="372"/>
                  <a:pt x="297" y="372"/>
                  <a:pt x="296" y="372"/>
                </a:cubicBezTo>
                <a:cubicBezTo>
                  <a:pt x="292" y="372"/>
                  <a:pt x="305" y="382"/>
                  <a:pt x="304" y="383"/>
                </a:cubicBezTo>
                <a:cubicBezTo>
                  <a:pt x="302" y="384"/>
                  <a:pt x="300" y="390"/>
                  <a:pt x="293" y="400"/>
                </a:cubicBezTo>
                <a:cubicBezTo>
                  <a:pt x="285" y="411"/>
                  <a:pt x="295" y="407"/>
                  <a:pt x="295" y="410"/>
                </a:cubicBezTo>
                <a:cubicBezTo>
                  <a:pt x="294" y="412"/>
                  <a:pt x="287" y="430"/>
                  <a:pt x="282" y="431"/>
                </a:cubicBezTo>
                <a:cubicBezTo>
                  <a:pt x="281" y="431"/>
                  <a:pt x="280" y="431"/>
                  <a:pt x="280" y="431"/>
                </a:cubicBezTo>
                <a:cubicBezTo>
                  <a:pt x="278" y="431"/>
                  <a:pt x="278" y="430"/>
                  <a:pt x="276" y="426"/>
                </a:cubicBezTo>
                <a:cubicBezTo>
                  <a:pt x="275" y="424"/>
                  <a:pt x="273" y="423"/>
                  <a:pt x="271" y="423"/>
                </a:cubicBezTo>
                <a:cubicBezTo>
                  <a:pt x="268" y="423"/>
                  <a:pt x="263" y="425"/>
                  <a:pt x="259" y="425"/>
                </a:cubicBezTo>
                <a:cubicBezTo>
                  <a:pt x="252" y="426"/>
                  <a:pt x="252" y="431"/>
                  <a:pt x="248" y="433"/>
                </a:cubicBezTo>
                <a:cubicBezTo>
                  <a:pt x="247" y="434"/>
                  <a:pt x="243" y="434"/>
                  <a:pt x="238" y="434"/>
                </a:cubicBezTo>
                <a:cubicBezTo>
                  <a:pt x="231" y="434"/>
                  <a:pt x="223" y="434"/>
                  <a:pt x="223" y="434"/>
                </a:cubicBezTo>
                <a:cubicBezTo>
                  <a:pt x="223" y="434"/>
                  <a:pt x="224" y="430"/>
                  <a:pt x="220" y="428"/>
                </a:cubicBezTo>
                <a:cubicBezTo>
                  <a:pt x="220" y="428"/>
                  <a:pt x="219" y="428"/>
                  <a:pt x="219" y="428"/>
                </a:cubicBezTo>
                <a:cubicBezTo>
                  <a:pt x="216" y="428"/>
                  <a:pt x="214" y="434"/>
                  <a:pt x="205" y="435"/>
                </a:cubicBezTo>
                <a:cubicBezTo>
                  <a:pt x="200" y="435"/>
                  <a:pt x="200" y="435"/>
                  <a:pt x="200" y="435"/>
                </a:cubicBezTo>
                <a:cubicBezTo>
                  <a:pt x="199" y="435"/>
                  <a:pt x="200" y="435"/>
                  <a:pt x="197" y="434"/>
                </a:cubicBezTo>
                <a:cubicBezTo>
                  <a:pt x="195" y="432"/>
                  <a:pt x="194" y="432"/>
                  <a:pt x="194" y="432"/>
                </a:cubicBezTo>
                <a:cubicBezTo>
                  <a:pt x="194" y="432"/>
                  <a:pt x="195" y="432"/>
                  <a:pt x="195" y="432"/>
                </a:cubicBezTo>
                <a:cubicBezTo>
                  <a:pt x="190" y="424"/>
                  <a:pt x="190" y="424"/>
                  <a:pt x="190" y="424"/>
                </a:cubicBezTo>
                <a:cubicBezTo>
                  <a:pt x="190" y="424"/>
                  <a:pt x="192" y="419"/>
                  <a:pt x="197" y="418"/>
                </a:cubicBezTo>
                <a:cubicBezTo>
                  <a:pt x="198" y="418"/>
                  <a:pt x="198" y="418"/>
                  <a:pt x="198" y="418"/>
                </a:cubicBezTo>
                <a:cubicBezTo>
                  <a:pt x="201" y="418"/>
                  <a:pt x="202" y="419"/>
                  <a:pt x="204" y="419"/>
                </a:cubicBezTo>
                <a:cubicBezTo>
                  <a:pt x="206" y="420"/>
                  <a:pt x="208" y="420"/>
                  <a:pt x="209" y="420"/>
                </a:cubicBezTo>
                <a:cubicBezTo>
                  <a:pt x="209" y="420"/>
                  <a:pt x="210" y="420"/>
                  <a:pt x="210" y="420"/>
                </a:cubicBezTo>
                <a:cubicBezTo>
                  <a:pt x="214" y="420"/>
                  <a:pt x="215" y="420"/>
                  <a:pt x="216" y="418"/>
                </a:cubicBezTo>
                <a:cubicBezTo>
                  <a:pt x="217" y="416"/>
                  <a:pt x="210" y="412"/>
                  <a:pt x="208" y="410"/>
                </a:cubicBezTo>
                <a:cubicBezTo>
                  <a:pt x="207" y="408"/>
                  <a:pt x="207" y="405"/>
                  <a:pt x="207" y="404"/>
                </a:cubicBezTo>
                <a:cubicBezTo>
                  <a:pt x="208" y="402"/>
                  <a:pt x="200" y="396"/>
                  <a:pt x="199" y="394"/>
                </a:cubicBezTo>
                <a:cubicBezTo>
                  <a:pt x="198" y="391"/>
                  <a:pt x="195" y="391"/>
                  <a:pt x="195" y="385"/>
                </a:cubicBezTo>
                <a:cubicBezTo>
                  <a:pt x="195" y="379"/>
                  <a:pt x="197" y="382"/>
                  <a:pt x="199" y="381"/>
                </a:cubicBezTo>
                <a:cubicBezTo>
                  <a:pt x="200" y="380"/>
                  <a:pt x="194" y="378"/>
                  <a:pt x="188" y="378"/>
                </a:cubicBezTo>
                <a:cubicBezTo>
                  <a:pt x="186" y="378"/>
                  <a:pt x="184" y="379"/>
                  <a:pt x="183" y="379"/>
                </a:cubicBezTo>
                <a:cubicBezTo>
                  <a:pt x="180" y="381"/>
                  <a:pt x="181" y="381"/>
                  <a:pt x="181" y="384"/>
                </a:cubicBezTo>
                <a:cubicBezTo>
                  <a:pt x="180" y="386"/>
                  <a:pt x="174" y="393"/>
                  <a:pt x="172" y="395"/>
                </a:cubicBezTo>
                <a:cubicBezTo>
                  <a:pt x="169" y="397"/>
                  <a:pt x="172" y="402"/>
                  <a:pt x="174" y="404"/>
                </a:cubicBezTo>
                <a:cubicBezTo>
                  <a:pt x="176" y="406"/>
                  <a:pt x="176" y="427"/>
                  <a:pt x="176" y="429"/>
                </a:cubicBezTo>
                <a:cubicBezTo>
                  <a:pt x="176" y="430"/>
                  <a:pt x="176" y="440"/>
                  <a:pt x="176" y="440"/>
                </a:cubicBezTo>
                <a:cubicBezTo>
                  <a:pt x="176" y="440"/>
                  <a:pt x="170" y="441"/>
                  <a:pt x="166" y="441"/>
                </a:cubicBezTo>
                <a:cubicBezTo>
                  <a:pt x="165" y="441"/>
                  <a:pt x="163" y="441"/>
                  <a:pt x="163" y="440"/>
                </a:cubicBezTo>
                <a:cubicBezTo>
                  <a:pt x="163" y="440"/>
                  <a:pt x="163" y="440"/>
                  <a:pt x="163" y="440"/>
                </a:cubicBezTo>
                <a:cubicBezTo>
                  <a:pt x="162" y="440"/>
                  <a:pt x="160" y="447"/>
                  <a:pt x="160" y="449"/>
                </a:cubicBezTo>
                <a:cubicBezTo>
                  <a:pt x="159" y="449"/>
                  <a:pt x="158" y="450"/>
                  <a:pt x="156" y="450"/>
                </a:cubicBezTo>
                <a:cubicBezTo>
                  <a:pt x="155" y="450"/>
                  <a:pt x="153" y="450"/>
                  <a:pt x="152" y="450"/>
                </a:cubicBezTo>
                <a:cubicBezTo>
                  <a:pt x="151" y="449"/>
                  <a:pt x="150" y="449"/>
                  <a:pt x="149" y="449"/>
                </a:cubicBezTo>
                <a:cubicBezTo>
                  <a:pt x="149" y="449"/>
                  <a:pt x="148" y="449"/>
                  <a:pt x="148" y="449"/>
                </a:cubicBezTo>
                <a:cubicBezTo>
                  <a:pt x="145" y="450"/>
                  <a:pt x="145" y="455"/>
                  <a:pt x="145" y="455"/>
                </a:cubicBezTo>
                <a:cubicBezTo>
                  <a:pt x="145" y="455"/>
                  <a:pt x="135" y="469"/>
                  <a:pt x="136" y="473"/>
                </a:cubicBezTo>
                <a:cubicBezTo>
                  <a:pt x="137" y="477"/>
                  <a:pt x="131" y="480"/>
                  <a:pt x="126" y="480"/>
                </a:cubicBezTo>
                <a:cubicBezTo>
                  <a:pt x="126" y="480"/>
                  <a:pt x="126" y="480"/>
                  <a:pt x="125" y="480"/>
                </a:cubicBezTo>
                <a:cubicBezTo>
                  <a:pt x="125" y="480"/>
                  <a:pt x="125" y="480"/>
                  <a:pt x="124" y="480"/>
                </a:cubicBezTo>
                <a:cubicBezTo>
                  <a:pt x="120" y="480"/>
                  <a:pt x="114" y="486"/>
                  <a:pt x="114" y="486"/>
                </a:cubicBezTo>
                <a:cubicBezTo>
                  <a:pt x="114" y="486"/>
                  <a:pt x="113" y="494"/>
                  <a:pt x="109" y="494"/>
                </a:cubicBezTo>
                <a:cubicBezTo>
                  <a:pt x="109" y="494"/>
                  <a:pt x="109" y="494"/>
                  <a:pt x="109" y="494"/>
                </a:cubicBezTo>
                <a:cubicBezTo>
                  <a:pt x="108" y="494"/>
                  <a:pt x="107" y="494"/>
                  <a:pt x="107" y="494"/>
                </a:cubicBezTo>
                <a:cubicBezTo>
                  <a:pt x="104" y="494"/>
                  <a:pt x="103" y="496"/>
                  <a:pt x="103" y="496"/>
                </a:cubicBezTo>
                <a:cubicBezTo>
                  <a:pt x="103" y="496"/>
                  <a:pt x="100" y="500"/>
                  <a:pt x="99" y="501"/>
                </a:cubicBezTo>
                <a:cubicBezTo>
                  <a:pt x="98" y="502"/>
                  <a:pt x="98" y="509"/>
                  <a:pt x="98" y="510"/>
                </a:cubicBezTo>
                <a:cubicBezTo>
                  <a:pt x="98" y="510"/>
                  <a:pt x="97" y="510"/>
                  <a:pt x="97" y="510"/>
                </a:cubicBezTo>
                <a:cubicBezTo>
                  <a:pt x="96" y="510"/>
                  <a:pt x="87" y="505"/>
                  <a:pt x="81" y="504"/>
                </a:cubicBezTo>
                <a:cubicBezTo>
                  <a:pt x="80" y="504"/>
                  <a:pt x="80" y="504"/>
                  <a:pt x="79" y="504"/>
                </a:cubicBezTo>
                <a:cubicBezTo>
                  <a:pt x="74" y="504"/>
                  <a:pt x="77" y="510"/>
                  <a:pt x="77" y="510"/>
                </a:cubicBezTo>
                <a:cubicBezTo>
                  <a:pt x="80" y="518"/>
                  <a:pt x="80" y="518"/>
                  <a:pt x="80" y="518"/>
                </a:cubicBezTo>
                <a:cubicBezTo>
                  <a:pt x="80" y="518"/>
                  <a:pt x="78" y="518"/>
                  <a:pt x="75" y="518"/>
                </a:cubicBezTo>
                <a:cubicBezTo>
                  <a:pt x="72" y="518"/>
                  <a:pt x="68" y="518"/>
                  <a:pt x="65" y="519"/>
                </a:cubicBezTo>
                <a:cubicBezTo>
                  <a:pt x="62" y="519"/>
                  <a:pt x="61" y="520"/>
                  <a:pt x="60" y="520"/>
                </a:cubicBezTo>
                <a:cubicBezTo>
                  <a:pt x="59" y="520"/>
                  <a:pt x="58" y="519"/>
                  <a:pt x="58" y="519"/>
                </a:cubicBezTo>
                <a:cubicBezTo>
                  <a:pt x="57" y="519"/>
                  <a:pt x="57" y="519"/>
                  <a:pt x="57" y="519"/>
                </a:cubicBezTo>
                <a:cubicBezTo>
                  <a:pt x="56" y="519"/>
                  <a:pt x="56" y="519"/>
                  <a:pt x="56" y="520"/>
                </a:cubicBezTo>
                <a:cubicBezTo>
                  <a:pt x="56" y="521"/>
                  <a:pt x="51" y="522"/>
                  <a:pt x="51" y="522"/>
                </a:cubicBezTo>
                <a:cubicBezTo>
                  <a:pt x="51" y="522"/>
                  <a:pt x="54" y="530"/>
                  <a:pt x="55" y="532"/>
                </a:cubicBezTo>
                <a:cubicBezTo>
                  <a:pt x="57" y="535"/>
                  <a:pt x="67" y="538"/>
                  <a:pt x="70" y="538"/>
                </a:cubicBezTo>
                <a:cubicBezTo>
                  <a:pt x="74" y="538"/>
                  <a:pt x="73" y="543"/>
                  <a:pt x="74" y="545"/>
                </a:cubicBezTo>
                <a:cubicBezTo>
                  <a:pt x="75" y="548"/>
                  <a:pt x="83" y="552"/>
                  <a:pt x="83" y="552"/>
                </a:cubicBezTo>
                <a:cubicBezTo>
                  <a:pt x="83" y="552"/>
                  <a:pt x="80" y="578"/>
                  <a:pt x="81" y="583"/>
                </a:cubicBezTo>
                <a:cubicBezTo>
                  <a:pt x="82" y="586"/>
                  <a:pt x="77" y="592"/>
                  <a:pt x="61" y="592"/>
                </a:cubicBezTo>
                <a:cubicBezTo>
                  <a:pt x="57" y="592"/>
                  <a:pt x="52" y="591"/>
                  <a:pt x="46" y="590"/>
                </a:cubicBezTo>
                <a:cubicBezTo>
                  <a:pt x="32" y="588"/>
                  <a:pt x="25" y="587"/>
                  <a:pt x="20" y="587"/>
                </a:cubicBezTo>
                <a:cubicBezTo>
                  <a:pt x="14" y="587"/>
                  <a:pt x="12" y="589"/>
                  <a:pt x="10" y="592"/>
                </a:cubicBezTo>
                <a:cubicBezTo>
                  <a:pt x="5" y="598"/>
                  <a:pt x="4" y="596"/>
                  <a:pt x="7" y="615"/>
                </a:cubicBezTo>
                <a:cubicBezTo>
                  <a:pt x="10" y="635"/>
                  <a:pt x="0" y="666"/>
                  <a:pt x="3" y="667"/>
                </a:cubicBezTo>
                <a:cubicBezTo>
                  <a:pt x="5" y="669"/>
                  <a:pt x="5" y="669"/>
                  <a:pt x="15" y="673"/>
                </a:cubicBezTo>
                <a:cubicBezTo>
                  <a:pt x="22" y="676"/>
                  <a:pt x="24" y="678"/>
                  <a:pt x="26" y="678"/>
                </a:cubicBezTo>
                <a:cubicBezTo>
                  <a:pt x="27" y="678"/>
                  <a:pt x="27" y="678"/>
                  <a:pt x="27" y="677"/>
                </a:cubicBezTo>
                <a:cubicBezTo>
                  <a:pt x="28" y="677"/>
                  <a:pt x="28" y="677"/>
                  <a:pt x="28" y="677"/>
                </a:cubicBezTo>
                <a:cubicBezTo>
                  <a:pt x="29" y="677"/>
                  <a:pt x="29" y="683"/>
                  <a:pt x="30" y="687"/>
                </a:cubicBezTo>
                <a:cubicBezTo>
                  <a:pt x="30" y="690"/>
                  <a:pt x="31" y="691"/>
                  <a:pt x="31" y="691"/>
                </a:cubicBezTo>
                <a:cubicBezTo>
                  <a:pt x="33" y="692"/>
                  <a:pt x="37" y="692"/>
                  <a:pt x="39" y="692"/>
                </a:cubicBezTo>
                <a:cubicBezTo>
                  <a:pt x="40" y="692"/>
                  <a:pt x="40" y="690"/>
                  <a:pt x="39" y="687"/>
                </a:cubicBezTo>
                <a:cubicBezTo>
                  <a:pt x="39" y="682"/>
                  <a:pt x="38" y="674"/>
                  <a:pt x="40" y="672"/>
                </a:cubicBezTo>
                <a:cubicBezTo>
                  <a:pt x="40" y="671"/>
                  <a:pt x="40" y="671"/>
                  <a:pt x="41" y="671"/>
                </a:cubicBezTo>
                <a:cubicBezTo>
                  <a:pt x="42" y="671"/>
                  <a:pt x="42" y="676"/>
                  <a:pt x="44" y="680"/>
                </a:cubicBezTo>
                <a:cubicBezTo>
                  <a:pt x="45" y="681"/>
                  <a:pt x="46" y="681"/>
                  <a:pt x="47" y="681"/>
                </a:cubicBezTo>
                <a:cubicBezTo>
                  <a:pt x="49" y="681"/>
                  <a:pt x="53" y="677"/>
                  <a:pt x="53" y="677"/>
                </a:cubicBezTo>
                <a:cubicBezTo>
                  <a:pt x="53" y="677"/>
                  <a:pt x="61" y="676"/>
                  <a:pt x="65" y="675"/>
                </a:cubicBezTo>
                <a:cubicBezTo>
                  <a:pt x="68" y="674"/>
                  <a:pt x="73" y="673"/>
                  <a:pt x="79" y="673"/>
                </a:cubicBezTo>
                <a:cubicBezTo>
                  <a:pt x="85" y="672"/>
                  <a:pt x="82" y="667"/>
                  <a:pt x="90" y="652"/>
                </a:cubicBezTo>
                <a:cubicBezTo>
                  <a:pt x="98" y="638"/>
                  <a:pt x="96" y="641"/>
                  <a:pt x="96" y="634"/>
                </a:cubicBezTo>
                <a:cubicBezTo>
                  <a:pt x="96" y="627"/>
                  <a:pt x="103" y="625"/>
                  <a:pt x="108" y="619"/>
                </a:cubicBezTo>
                <a:cubicBezTo>
                  <a:pt x="112" y="614"/>
                  <a:pt x="118" y="616"/>
                  <a:pt x="123" y="610"/>
                </a:cubicBezTo>
                <a:cubicBezTo>
                  <a:pt x="129" y="604"/>
                  <a:pt x="129" y="604"/>
                  <a:pt x="129" y="604"/>
                </a:cubicBezTo>
                <a:cubicBezTo>
                  <a:pt x="129" y="604"/>
                  <a:pt x="128" y="595"/>
                  <a:pt x="130" y="594"/>
                </a:cubicBezTo>
                <a:cubicBezTo>
                  <a:pt x="131" y="594"/>
                  <a:pt x="134" y="593"/>
                  <a:pt x="137" y="593"/>
                </a:cubicBezTo>
                <a:cubicBezTo>
                  <a:pt x="140" y="593"/>
                  <a:pt x="143" y="594"/>
                  <a:pt x="145" y="594"/>
                </a:cubicBezTo>
                <a:cubicBezTo>
                  <a:pt x="153" y="595"/>
                  <a:pt x="150" y="594"/>
                  <a:pt x="158" y="596"/>
                </a:cubicBezTo>
                <a:cubicBezTo>
                  <a:pt x="158" y="596"/>
                  <a:pt x="159" y="596"/>
                  <a:pt x="160" y="596"/>
                </a:cubicBezTo>
                <a:cubicBezTo>
                  <a:pt x="164" y="596"/>
                  <a:pt x="161" y="590"/>
                  <a:pt x="169" y="586"/>
                </a:cubicBezTo>
                <a:cubicBezTo>
                  <a:pt x="178" y="583"/>
                  <a:pt x="184" y="578"/>
                  <a:pt x="186" y="578"/>
                </a:cubicBezTo>
                <a:cubicBezTo>
                  <a:pt x="186" y="578"/>
                  <a:pt x="186" y="578"/>
                  <a:pt x="186" y="578"/>
                </a:cubicBezTo>
                <a:cubicBezTo>
                  <a:pt x="188" y="579"/>
                  <a:pt x="193" y="591"/>
                  <a:pt x="195" y="595"/>
                </a:cubicBezTo>
                <a:cubicBezTo>
                  <a:pt x="198" y="599"/>
                  <a:pt x="198" y="598"/>
                  <a:pt x="211" y="608"/>
                </a:cubicBezTo>
                <a:cubicBezTo>
                  <a:pt x="223" y="618"/>
                  <a:pt x="218" y="614"/>
                  <a:pt x="223" y="619"/>
                </a:cubicBezTo>
                <a:cubicBezTo>
                  <a:pt x="228" y="624"/>
                  <a:pt x="232" y="625"/>
                  <a:pt x="241" y="629"/>
                </a:cubicBezTo>
                <a:cubicBezTo>
                  <a:pt x="251" y="633"/>
                  <a:pt x="240" y="638"/>
                  <a:pt x="243" y="643"/>
                </a:cubicBezTo>
                <a:cubicBezTo>
                  <a:pt x="246" y="647"/>
                  <a:pt x="244" y="647"/>
                  <a:pt x="244" y="651"/>
                </a:cubicBezTo>
                <a:cubicBezTo>
                  <a:pt x="244" y="655"/>
                  <a:pt x="244" y="655"/>
                  <a:pt x="240" y="657"/>
                </a:cubicBezTo>
                <a:cubicBezTo>
                  <a:pt x="239" y="658"/>
                  <a:pt x="237" y="658"/>
                  <a:pt x="235" y="658"/>
                </a:cubicBezTo>
                <a:cubicBezTo>
                  <a:pt x="232" y="658"/>
                  <a:pt x="227" y="657"/>
                  <a:pt x="219" y="655"/>
                </a:cubicBezTo>
                <a:cubicBezTo>
                  <a:pt x="217" y="654"/>
                  <a:pt x="215" y="654"/>
                  <a:pt x="214" y="654"/>
                </a:cubicBezTo>
                <a:cubicBezTo>
                  <a:pt x="209" y="654"/>
                  <a:pt x="213" y="659"/>
                  <a:pt x="213" y="659"/>
                </a:cubicBezTo>
                <a:cubicBezTo>
                  <a:pt x="213" y="659"/>
                  <a:pt x="213" y="659"/>
                  <a:pt x="225" y="668"/>
                </a:cubicBezTo>
                <a:cubicBezTo>
                  <a:pt x="233" y="674"/>
                  <a:pt x="237" y="674"/>
                  <a:pt x="238" y="674"/>
                </a:cubicBezTo>
                <a:cubicBezTo>
                  <a:pt x="239" y="674"/>
                  <a:pt x="239" y="674"/>
                  <a:pt x="239" y="674"/>
                </a:cubicBezTo>
                <a:cubicBezTo>
                  <a:pt x="239" y="674"/>
                  <a:pt x="239" y="674"/>
                  <a:pt x="239" y="674"/>
                </a:cubicBezTo>
                <a:cubicBezTo>
                  <a:pt x="240" y="674"/>
                  <a:pt x="240" y="674"/>
                  <a:pt x="240" y="674"/>
                </a:cubicBezTo>
                <a:cubicBezTo>
                  <a:pt x="240" y="674"/>
                  <a:pt x="240" y="674"/>
                  <a:pt x="240" y="674"/>
                </a:cubicBezTo>
                <a:cubicBezTo>
                  <a:pt x="242" y="674"/>
                  <a:pt x="242" y="672"/>
                  <a:pt x="243" y="670"/>
                </a:cubicBezTo>
                <a:cubicBezTo>
                  <a:pt x="245" y="668"/>
                  <a:pt x="241" y="667"/>
                  <a:pt x="247" y="664"/>
                </a:cubicBezTo>
                <a:cubicBezTo>
                  <a:pt x="253" y="661"/>
                  <a:pt x="247" y="658"/>
                  <a:pt x="252" y="658"/>
                </a:cubicBezTo>
                <a:cubicBezTo>
                  <a:pt x="257" y="658"/>
                  <a:pt x="258" y="650"/>
                  <a:pt x="263" y="648"/>
                </a:cubicBezTo>
                <a:cubicBezTo>
                  <a:pt x="267" y="646"/>
                  <a:pt x="262" y="640"/>
                  <a:pt x="262" y="640"/>
                </a:cubicBezTo>
                <a:cubicBezTo>
                  <a:pt x="262" y="640"/>
                  <a:pt x="263" y="636"/>
                  <a:pt x="266" y="636"/>
                </a:cubicBezTo>
                <a:cubicBezTo>
                  <a:pt x="266" y="636"/>
                  <a:pt x="266" y="636"/>
                  <a:pt x="266" y="636"/>
                </a:cubicBezTo>
                <a:cubicBezTo>
                  <a:pt x="268" y="636"/>
                  <a:pt x="277" y="637"/>
                  <a:pt x="277" y="637"/>
                </a:cubicBezTo>
                <a:cubicBezTo>
                  <a:pt x="277" y="637"/>
                  <a:pt x="277" y="632"/>
                  <a:pt x="273" y="626"/>
                </a:cubicBezTo>
                <a:cubicBezTo>
                  <a:pt x="268" y="619"/>
                  <a:pt x="259" y="616"/>
                  <a:pt x="258" y="613"/>
                </a:cubicBezTo>
                <a:cubicBezTo>
                  <a:pt x="256" y="609"/>
                  <a:pt x="255" y="616"/>
                  <a:pt x="236" y="603"/>
                </a:cubicBezTo>
                <a:cubicBezTo>
                  <a:pt x="217" y="590"/>
                  <a:pt x="221" y="589"/>
                  <a:pt x="218" y="582"/>
                </a:cubicBezTo>
                <a:cubicBezTo>
                  <a:pt x="215" y="575"/>
                  <a:pt x="216" y="571"/>
                  <a:pt x="220" y="571"/>
                </a:cubicBezTo>
                <a:cubicBezTo>
                  <a:pt x="220" y="571"/>
                  <a:pt x="221" y="571"/>
                  <a:pt x="221" y="571"/>
                </a:cubicBezTo>
                <a:cubicBezTo>
                  <a:pt x="225" y="572"/>
                  <a:pt x="240" y="579"/>
                  <a:pt x="248" y="586"/>
                </a:cubicBezTo>
                <a:cubicBezTo>
                  <a:pt x="255" y="594"/>
                  <a:pt x="250" y="593"/>
                  <a:pt x="267" y="600"/>
                </a:cubicBezTo>
                <a:cubicBezTo>
                  <a:pt x="283" y="607"/>
                  <a:pt x="280" y="604"/>
                  <a:pt x="278" y="607"/>
                </a:cubicBezTo>
                <a:cubicBezTo>
                  <a:pt x="277" y="611"/>
                  <a:pt x="274" y="619"/>
                  <a:pt x="285" y="626"/>
                </a:cubicBezTo>
                <a:cubicBezTo>
                  <a:pt x="296" y="634"/>
                  <a:pt x="291" y="638"/>
                  <a:pt x="284" y="640"/>
                </a:cubicBezTo>
                <a:cubicBezTo>
                  <a:pt x="278" y="643"/>
                  <a:pt x="283" y="649"/>
                  <a:pt x="289" y="654"/>
                </a:cubicBezTo>
                <a:cubicBezTo>
                  <a:pt x="295" y="658"/>
                  <a:pt x="300" y="655"/>
                  <a:pt x="301" y="658"/>
                </a:cubicBezTo>
                <a:cubicBezTo>
                  <a:pt x="302" y="662"/>
                  <a:pt x="304" y="671"/>
                  <a:pt x="307" y="673"/>
                </a:cubicBezTo>
                <a:cubicBezTo>
                  <a:pt x="310" y="673"/>
                  <a:pt x="314" y="676"/>
                  <a:pt x="318" y="676"/>
                </a:cubicBezTo>
                <a:cubicBezTo>
                  <a:pt x="320" y="676"/>
                  <a:pt x="322" y="675"/>
                  <a:pt x="323" y="673"/>
                </a:cubicBezTo>
                <a:cubicBezTo>
                  <a:pt x="326" y="666"/>
                  <a:pt x="323" y="669"/>
                  <a:pt x="332" y="662"/>
                </a:cubicBezTo>
                <a:cubicBezTo>
                  <a:pt x="341" y="655"/>
                  <a:pt x="329" y="648"/>
                  <a:pt x="329" y="648"/>
                </a:cubicBezTo>
                <a:cubicBezTo>
                  <a:pt x="329" y="648"/>
                  <a:pt x="324" y="641"/>
                  <a:pt x="320" y="635"/>
                </a:cubicBezTo>
                <a:cubicBezTo>
                  <a:pt x="316" y="629"/>
                  <a:pt x="330" y="629"/>
                  <a:pt x="335" y="629"/>
                </a:cubicBezTo>
                <a:cubicBezTo>
                  <a:pt x="339" y="629"/>
                  <a:pt x="339" y="628"/>
                  <a:pt x="344" y="625"/>
                </a:cubicBezTo>
                <a:cubicBezTo>
                  <a:pt x="345" y="625"/>
                  <a:pt x="346" y="624"/>
                  <a:pt x="347" y="624"/>
                </a:cubicBezTo>
                <a:cubicBezTo>
                  <a:pt x="350" y="624"/>
                  <a:pt x="351" y="627"/>
                  <a:pt x="354" y="631"/>
                </a:cubicBezTo>
                <a:cubicBezTo>
                  <a:pt x="354" y="631"/>
                  <a:pt x="353" y="635"/>
                  <a:pt x="351" y="638"/>
                </a:cubicBezTo>
                <a:cubicBezTo>
                  <a:pt x="348" y="641"/>
                  <a:pt x="350" y="648"/>
                  <a:pt x="350" y="648"/>
                </a:cubicBezTo>
                <a:cubicBezTo>
                  <a:pt x="349" y="659"/>
                  <a:pt x="349" y="659"/>
                  <a:pt x="349" y="659"/>
                </a:cubicBezTo>
                <a:cubicBezTo>
                  <a:pt x="349" y="659"/>
                  <a:pt x="359" y="669"/>
                  <a:pt x="362" y="672"/>
                </a:cubicBezTo>
                <a:cubicBezTo>
                  <a:pt x="364" y="673"/>
                  <a:pt x="365" y="673"/>
                  <a:pt x="366" y="673"/>
                </a:cubicBezTo>
                <a:cubicBezTo>
                  <a:pt x="367" y="673"/>
                  <a:pt x="369" y="673"/>
                  <a:pt x="372" y="673"/>
                </a:cubicBezTo>
                <a:cubicBezTo>
                  <a:pt x="378" y="673"/>
                  <a:pt x="377" y="674"/>
                  <a:pt x="382" y="674"/>
                </a:cubicBezTo>
                <a:cubicBezTo>
                  <a:pt x="387" y="674"/>
                  <a:pt x="388" y="669"/>
                  <a:pt x="392" y="669"/>
                </a:cubicBezTo>
                <a:cubicBezTo>
                  <a:pt x="395" y="669"/>
                  <a:pt x="404" y="678"/>
                  <a:pt x="404" y="678"/>
                </a:cubicBezTo>
                <a:cubicBezTo>
                  <a:pt x="404" y="678"/>
                  <a:pt x="425" y="677"/>
                  <a:pt x="430" y="677"/>
                </a:cubicBezTo>
                <a:cubicBezTo>
                  <a:pt x="435" y="677"/>
                  <a:pt x="442" y="677"/>
                  <a:pt x="442" y="677"/>
                </a:cubicBezTo>
                <a:cubicBezTo>
                  <a:pt x="442" y="677"/>
                  <a:pt x="446" y="681"/>
                  <a:pt x="451" y="686"/>
                </a:cubicBezTo>
                <a:cubicBezTo>
                  <a:pt x="456" y="690"/>
                  <a:pt x="452" y="699"/>
                  <a:pt x="446" y="705"/>
                </a:cubicBezTo>
                <a:cubicBezTo>
                  <a:pt x="440" y="711"/>
                  <a:pt x="426" y="727"/>
                  <a:pt x="426" y="727"/>
                </a:cubicBezTo>
                <a:cubicBezTo>
                  <a:pt x="426" y="727"/>
                  <a:pt x="423" y="742"/>
                  <a:pt x="423" y="752"/>
                </a:cubicBezTo>
                <a:cubicBezTo>
                  <a:pt x="423" y="762"/>
                  <a:pt x="433" y="763"/>
                  <a:pt x="433" y="763"/>
                </a:cubicBezTo>
                <a:cubicBezTo>
                  <a:pt x="452" y="783"/>
                  <a:pt x="452" y="783"/>
                  <a:pt x="452" y="783"/>
                </a:cubicBezTo>
                <a:cubicBezTo>
                  <a:pt x="452" y="783"/>
                  <a:pt x="462" y="796"/>
                  <a:pt x="472" y="807"/>
                </a:cubicBezTo>
                <a:cubicBezTo>
                  <a:pt x="481" y="818"/>
                  <a:pt x="493" y="834"/>
                  <a:pt x="499" y="851"/>
                </a:cubicBezTo>
                <a:cubicBezTo>
                  <a:pt x="505" y="867"/>
                  <a:pt x="509" y="863"/>
                  <a:pt x="517" y="883"/>
                </a:cubicBezTo>
                <a:cubicBezTo>
                  <a:pt x="526" y="903"/>
                  <a:pt x="521" y="905"/>
                  <a:pt x="541" y="923"/>
                </a:cubicBezTo>
                <a:cubicBezTo>
                  <a:pt x="545" y="920"/>
                  <a:pt x="545" y="920"/>
                  <a:pt x="545" y="920"/>
                </a:cubicBezTo>
                <a:cubicBezTo>
                  <a:pt x="545" y="920"/>
                  <a:pt x="550" y="919"/>
                  <a:pt x="558" y="918"/>
                </a:cubicBezTo>
                <a:cubicBezTo>
                  <a:pt x="566" y="917"/>
                  <a:pt x="567" y="914"/>
                  <a:pt x="575" y="914"/>
                </a:cubicBezTo>
                <a:cubicBezTo>
                  <a:pt x="578" y="914"/>
                  <a:pt x="579" y="914"/>
                  <a:pt x="580" y="914"/>
                </a:cubicBezTo>
                <a:cubicBezTo>
                  <a:pt x="582" y="914"/>
                  <a:pt x="583" y="914"/>
                  <a:pt x="588" y="914"/>
                </a:cubicBezTo>
                <a:cubicBezTo>
                  <a:pt x="588" y="915"/>
                  <a:pt x="589" y="915"/>
                  <a:pt x="589" y="915"/>
                </a:cubicBezTo>
                <a:cubicBezTo>
                  <a:pt x="597" y="915"/>
                  <a:pt x="602" y="904"/>
                  <a:pt x="605" y="904"/>
                </a:cubicBezTo>
                <a:cubicBezTo>
                  <a:pt x="608" y="903"/>
                  <a:pt x="615" y="899"/>
                  <a:pt x="626" y="898"/>
                </a:cubicBezTo>
                <a:cubicBezTo>
                  <a:pt x="638" y="896"/>
                  <a:pt x="630" y="891"/>
                  <a:pt x="632" y="890"/>
                </a:cubicBezTo>
                <a:cubicBezTo>
                  <a:pt x="633" y="889"/>
                  <a:pt x="632" y="885"/>
                  <a:pt x="633" y="885"/>
                </a:cubicBezTo>
                <a:cubicBezTo>
                  <a:pt x="635" y="885"/>
                  <a:pt x="640" y="882"/>
                  <a:pt x="642" y="882"/>
                </a:cubicBezTo>
                <a:cubicBezTo>
                  <a:pt x="642" y="882"/>
                  <a:pt x="642" y="882"/>
                  <a:pt x="642" y="882"/>
                </a:cubicBezTo>
                <a:cubicBezTo>
                  <a:pt x="642" y="882"/>
                  <a:pt x="642" y="882"/>
                  <a:pt x="642" y="882"/>
                </a:cubicBezTo>
                <a:cubicBezTo>
                  <a:pt x="645" y="882"/>
                  <a:pt x="664" y="875"/>
                  <a:pt x="667" y="873"/>
                </a:cubicBezTo>
                <a:cubicBezTo>
                  <a:pt x="670" y="871"/>
                  <a:pt x="676" y="863"/>
                  <a:pt x="680" y="862"/>
                </a:cubicBezTo>
                <a:cubicBezTo>
                  <a:pt x="684" y="861"/>
                  <a:pt x="680" y="851"/>
                  <a:pt x="689" y="847"/>
                </a:cubicBezTo>
                <a:cubicBezTo>
                  <a:pt x="694" y="844"/>
                  <a:pt x="695" y="843"/>
                  <a:pt x="696" y="843"/>
                </a:cubicBezTo>
                <a:cubicBezTo>
                  <a:pt x="697" y="843"/>
                  <a:pt x="697" y="843"/>
                  <a:pt x="698" y="843"/>
                </a:cubicBezTo>
                <a:cubicBezTo>
                  <a:pt x="702" y="843"/>
                  <a:pt x="707" y="834"/>
                  <a:pt x="710" y="832"/>
                </a:cubicBezTo>
                <a:cubicBezTo>
                  <a:pt x="710" y="832"/>
                  <a:pt x="700" y="826"/>
                  <a:pt x="696" y="825"/>
                </a:cubicBezTo>
                <a:cubicBezTo>
                  <a:pt x="691" y="823"/>
                  <a:pt x="689" y="822"/>
                  <a:pt x="689" y="822"/>
                </a:cubicBezTo>
                <a:cubicBezTo>
                  <a:pt x="689" y="822"/>
                  <a:pt x="683" y="817"/>
                  <a:pt x="681" y="813"/>
                </a:cubicBezTo>
                <a:cubicBezTo>
                  <a:pt x="680" y="810"/>
                  <a:pt x="674" y="810"/>
                  <a:pt x="672" y="810"/>
                </a:cubicBezTo>
                <a:cubicBezTo>
                  <a:pt x="670" y="809"/>
                  <a:pt x="667" y="804"/>
                  <a:pt x="667" y="802"/>
                </a:cubicBezTo>
                <a:cubicBezTo>
                  <a:pt x="666" y="800"/>
                  <a:pt x="662" y="796"/>
                  <a:pt x="661" y="795"/>
                </a:cubicBezTo>
                <a:cubicBezTo>
                  <a:pt x="661" y="794"/>
                  <a:pt x="659" y="793"/>
                  <a:pt x="656" y="793"/>
                </a:cubicBezTo>
                <a:cubicBezTo>
                  <a:pt x="654" y="793"/>
                  <a:pt x="651" y="794"/>
                  <a:pt x="647" y="795"/>
                </a:cubicBezTo>
                <a:cubicBezTo>
                  <a:pt x="640" y="798"/>
                  <a:pt x="645" y="801"/>
                  <a:pt x="642" y="803"/>
                </a:cubicBezTo>
                <a:cubicBezTo>
                  <a:pt x="641" y="804"/>
                  <a:pt x="639" y="805"/>
                  <a:pt x="638" y="805"/>
                </a:cubicBezTo>
                <a:cubicBezTo>
                  <a:pt x="635" y="805"/>
                  <a:pt x="631" y="803"/>
                  <a:pt x="625" y="803"/>
                </a:cubicBezTo>
                <a:cubicBezTo>
                  <a:pt x="622" y="803"/>
                  <a:pt x="621" y="803"/>
                  <a:pt x="620" y="803"/>
                </a:cubicBezTo>
                <a:cubicBezTo>
                  <a:pt x="618" y="803"/>
                  <a:pt x="619" y="803"/>
                  <a:pt x="615" y="804"/>
                </a:cubicBezTo>
                <a:cubicBezTo>
                  <a:pt x="614" y="804"/>
                  <a:pt x="614" y="804"/>
                  <a:pt x="614" y="804"/>
                </a:cubicBezTo>
                <a:cubicBezTo>
                  <a:pt x="610" y="804"/>
                  <a:pt x="615" y="800"/>
                  <a:pt x="615" y="800"/>
                </a:cubicBezTo>
                <a:cubicBezTo>
                  <a:pt x="608" y="791"/>
                  <a:pt x="608" y="791"/>
                  <a:pt x="608" y="791"/>
                </a:cubicBezTo>
                <a:cubicBezTo>
                  <a:pt x="608" y="791"/>
                  <a:pt x="592" y="772"/>
                  <a:pt x="590" y="772"/>
                </a:cubicBezTo>
                <a:cubicBezTo>
                  <a:pt x="589" y="772"/>
                  <a:pt x="576" y="759"/>
                  <a:pt x="574" y="755"/>
                </a:cubicBezTo>
                <a:cubicBezTo>
                  <a:pt x="572" y="751"/>
                  <a:pt x="581" y="747"/>
                  <a:pt x="583" y="746"/>
                </a:cubicBezTo>
                <a:cubicBezTo>
                  <a:pt x="583" y="746"/>
                  <a:pt x="583" y="746"/>
                  <a:pt x="583" y="746"/>
                </a:cubicBezTo>
                <a:cubicBezTo>
                  <a:pt x="585" y="746"/>
                  <a:pt x="589" y="750"/>
                  <a:pt x="592" y="751"/>
                </a:cubicBezTo>
                <a:cubicBezTo>
                  <a:pt x="596" y="753"/>
                  <a:pt x="599" y="756"/>
                  <a:pt x="599" y="756"/>
                </a:cubicBezTo>
                <a:cubicBezTo>
                  <a:pt x="599" y="756"/>
                  <a:pt x="594" y="760"/>
                  <a:pt x="608" y="771"/>
                </a:cubicBezTo>
                <a:cubicBezTo>
                  <a:pt x="622" y="781"/>
                  <a:pt x="622" y="778"/>
                  <a:pt x="625" y="779"/>
                </a:cubicBezTo>
                <a:cubicBezTo>
                  <a:pt x="629" y="781"/>
                  <a:pt x="650" y="785"/>
                  <a:pt x="652" y="786"/>
                </a:cubicBezTo>
                <a:cubicBezTo>
                  <a:pt x="652" y="786"/>
                  <a:pt x="653" y="786"/>
                  <a:pt x="653" y="786"/>
                </a:cubicBezTo>
                <a:cubicBezTo>
                  <a:pt x="655" y="786"/>
                  <a:pt x="658" y="785"/>
                  <a:pt x="658" y="785"/>
                </a:cubicBezTo>
                <a:cubicBezTo>
                  <a:pt x="661" y="782"/>
                  <a:pt x="661" y="782"/>
                  <a:pt x="661" y="782"/>
                </a:cubicBezTo>
                <a:cubicBezTo>
                  <a:pt x="661" y="782"/>
                  <a:pt x="661" y="782"/>
                  <a:pt x="663" y="786"/>
                </a:cubicBezTo>
                <a:cubicBezTo>
                  <a:pt x="666" y="790"/>
                  <a:pt x="668" y="794"/>
                  <a:pt x="668" y="794"/>
                </a:cubicBezTo>
                <a:cubicBezTo>
                  <a:pt x="668" y="794"/>
                  <a:pt x="668" y="794"/>
                  <a:pt x="684" y="797"/>
                </a:cubicBezTo>
                <a:cubicBezTo>
                  <a:pt x="699" y="800"/>
                  <a:pt x="702" y="799"/>
                  <a:pt x="708" y="800"/>
                </a:cubicBezTo>
                <a:cubicBezTo>
                  <a:pt x="709" y="800"/>
                  <a:pt x="710" y="800"/>
                  <a:pt x="711" y="800"/>
                </a:cubicBezTo>
                <a:cubicBezTo>
                  <a:pt x="713" y="800"/>
                  <a:pt x="715" y="799"/>
                  <a:pt x="718" y="799"/>
                </a:cubicBezTo>
                <a:cubicBezTo>
                  <a:pt x="721" y="798"/>
                  <a:pt x="725" y="797"/>
                  <a:pt x="730" y="797"/>
                </a:cubicBezTo>
                <a:cubicBezTo>
                  <a:pt x="731" y="797"/>
                  <a:pt x="733" y="798"/>
                  <a:pt x="735" y="798"/>
                </a:cubicBezTo>
                <a:cubicBezTo>
                  <a:pt x="751" y="799"/>
                  <a:pt x="750" y="799"/>
                  <a:pt x="759" y="799"/>
                </a:cubicBezTo>
                <a:cubicBezTo>
                  <a:pt x="769" y="799"/>
                  <a:pt x="765" y="802"/>
                  <a:pt x="770" y="805"/>
                </a:cubicBezTo>
                <a:cubicBezTo>
                  <a:pt x="775" y="808"/>
                  <a:pt x="780" y="814"/>
                  <a:pt x="782" y="817"/>
                </a:cubicBezTo>
                <a:cubicBezTo>
                  <a:pt x="785" y="820"/>
                  <a:pt x="806" y="842"/>
                  <a:pt x="806" y="842"/>
                </a:cubicBezTo>
                <a:cubicBezTo>
                  <a:pt x="811" y="845"/>
                  <a:pt x="811" y="845"/>
                  <a:pt x="811" y="845"/>
                </a:cubicBezTo>
                <a:cubicBezTo>
                  <a:pt x="811" y="845"/>
                  <a:pt x="825" y="844"/>
                  <a:pt x="826" y="841"/>
                </a:cubicBezTo>
                <a:cubicBezTo>
                  <a:pt x="826" y="838"/>
                  <a:pt x="826" y="833"/>
                  <a:pt x="827" y="831"/>
                </a:cubicBezTo>
                <a:cubicBezTo>
                  <a:pt x="827" y="830"/>
                  <a:pt x="828" y="830"/>
                  <a:pt x="829" y="830"/>
                </a:cubicBezTo>
                <a:cubicBezTo>
                  <a:pt x="830" y="830"/>
                  <a:pt x="832" y="831"/>
                  <a:pt x="832" y="831"/>
                </a:cubicBezTo>
                <a:cubicBezTo>
                  <a:pt x="832" y="831"/>
                  <a:pt x="836" y="843"/>
                  <a:pt x="836" y="845"/>
                </a:cubicBezTo>
                <a:cubicBezTo>
                  <a:pt x="835" y="846"/>
                  <a:pt x="837" y="863"/>
                  <a:pt x="839" y="869"/>
                </a:cubicBezTo>
                <a:cubicBezTo>
                  <a:pt x="840" y="876"/>
                  <a:pt x="844" y="883"/>
                  <a:pt x="848" y="894"/>
                </a:cubicBezTo>
                <a:cubicBezTo>
                  <a:pt x="851" y="905"/>
                  <a:pt x="863" y="920"/>
                  <a:pt x="869" y="927"/>
                </a:cubicBezTo>
                <a:cubicBezTo>
                  <a:pt x="875" y="934"/>
                  <a:pt x="882" y="955"/>
                  <a:pt x="884" y="959"/>
                </a:cubicBezTo>
                <a:cubicBezTo>
                  <a:pt x="885" y="960"/>
                  <a:pt x="885" y="961"/>
                  <a:pt x="886" y="962"/>
                </a:cubicBezTo>
                <a:cubicBezTo>
                  <a:pt x="894" y="967"/>
                  <a:pt x="898" y="969"/>
                  <a:pt x="900" y="969"/>
                </a:cubicBezTo>
                <a:cubicBezTo>
                  <a:pt x="903" y="969"/>
                  <a:pt x="903" y="966"/>
                  <a:pt x="903" y="966"/>
                </a:cubicBezTo>
                <a:cubicBezTo>
                  <a:pt x="903" y="966"/>
                  <a:pt x="914" y="956"/>
                  <a:pt x="920" y="947"/>
                </a:cubicBezTo>
                <a:cubicBezTo>
                  <a:pt x="925" y="938"/>
                  <a:pt x="919" y="898"/>
                  <a:pt x="920" y="896"/>
                </a:cubicBezTo>
                <a:cubicBezTo>
                  <a:pt x="926" y="887"/>
                  <a:pt x="937" y="884"/>
                  <a:pt x="950" y="880"/>
                </a:cubicBezTo>
                <a:cubicBezTo>
                  <a:pt x="963" y="875"/>
                  <a:pt x="951" y="874"/>
                  <a:pt x="952" y="871"/>
                </a:cubicBezTo>
                <a:cubicBezTo>
                  <a:pt x="953" y="869"/>
                  <a:pt x="958" y="861"/>
                  <a:pt x="976" y="855"/>
                </a:cubicBezTo>
                <a:cubicBezTo>
                  <a:pt x="994" y="848"/>
                  <a:pt x="983" y="850"/>
                  <a:pt x="982" y="848"/>
                </a:cubicBezTo>
                <a:cubicBezTo>
                  <a:pt x="981" y="846"/>
                  <a:pt x="979" y="839"/>
                  <a:pt x="980" y="837"/>
                </a:cubicBezTo>
                <a:cubicBezTo>
                  <a:pt x="980" y="835"/>
                  <a:pt x="989" y="833"/>
                  <a:pt x="991" y="833"/>
                </a:cubicBezTo>
                <a:cubicBezTo>
                  <a:pt x="993" y="833"/>
                  <a:pt x="1001" y="830"/>
                  <a:pt x="1009" y="828"/>
                </a:cubicBezTo>
                <a:cubicBezTo>
                  <a:pt x="1016" y="827"/>
                  <a:pt x="1015" y="826"/>
                  <a:pt x="1020" y="825"/>
                </a:cubicBezTo>
                <a:cubicBezTo>
                  <a:pt x="1021" y="825"/>
                  <a:pt x="1022" y="825"/>
                  <a:pt x="1022" y="825"/>
                </a:cubicBezTo>
                <a:cubicBezTo>
                  <a:pt x="1024" y="825"/>
                  <a:pt x="1021" y="826"/>
                  <a:pt x="1025" y="830"/>
                </a:cubicBezTo>
                <a:cubicBezTo>
                  <a:pt x="1030" y="835"/>
                  <a:pt x="1037" y="842"/>
                  <a:pt x="1044" y="846"/>
                </a:cubicBezTo>
                <a:cubicBezTo>
                  <a:pt x="1051" y="851"/>
                  <a:pt x="1054" y="865"/>
                  <a:pt x="1056" y="866"/>
                </a:cubicBezTo>
                <a:cubicBezTo>
                  <a:pt x="1058" y="867"/>
                  <a:pt x="1063" y="888"/>
                  <a:pt x="1063" y="888"/>
                </a:cubicBezTo>
                <a:cubicBezTo>
                  <a:pt x="1063" y="888"/>
                  <a:pt x="1069" y="890"/>
                  <a:pt x="1073" y="892"/>
                </a:cubicBezTo>
                <a:cubicBezTo>
                  <a:pt x="1073" y="892"/>
                  <a:pt x="1074" y="893"/>
                  <a:pt x="1075" y="893"/>
                </a:cubicBezTo>
                <a:cubicBezTo>
                  <a:pt x="1078" y="893"/>
                  <a:pt x="1084" y="889"/>
                  <a:pt x="1086" y="886"/>
                </a:cubicBezTo>
                <a:cubicBezTo>
                  <a:pt x="1087" y="884"/>
                  <a:pt x="1089" y="884"/>
                  <a:pt x="1090" y="884"/>
                </a:cubicBezTo>
                <a:cubicBezTo>
                  <a:pt x="1093" y="884"/>
                  <a:pt x="1095" y="885"/>
                  <a:pt x="1098" y="885"/>
                </a:cubicBezTo>
                <a:cubicBezTo>
                  <a:pt x="1102" y="886"/>
                  <a:pt x="1105" y="899"/>
                  <a:pt x="1104" y="902"/>
                </a:cubicBezTo>
                <a:cubicBezTo>
                  <a:pt x="1104" y="904"/>
                  <a:pt x="1111" y="920"/>
                  <a:pt x="1114" y="926"/>
                </a:cubicBezTo>
                <a:cubicBezTo>
                  <a:pt x="1116" y="933"/>
                  <a:pt x="1116" y="948"/>
                  <a:pt x="1116" y="958"/>
                </a:cubicBezTo>
                <a:cubicBezTo>
                  <a:pt x="1116" y="969"/>
                  <a:pt x="1124" y="972"/>
                  <a:pt x="1132" y="979"/>
                </a:cubicBezTo>
                <a:cubicBezTo>
                  <a:pt x="1140" y="987"/>
                  <a:pt x="1142" y="988"/>
                  <a:pt x="1146" y="992"/>
                </a:cubicBezTo>
                <a:cubicBezTo>
                  <a:pt x="1150" y="996"/>
                  <a:pt x="1150" y="1004"/>
                  <a:pt x="1150" y="1004"/>
                </a:cubicBezTo>
                <a:cubicBezTo>
                  <a:pt x="1150" y="1004"/>
                  <a:pt x="1172" y="1022"/>
                  <a:pt x="1177" y="1024"/>
                </a:cubicBezTo>
                <a:cubicBezTo>
                  <a:pt x="1181" y="1027"/>
                  <a:pt x="1191" y="1035"/>
                  <a:pt x="1194" y="1035"/>
                </a:cubicBezTo>
                <a:cubicBezTo>
                  <a:pt x="1197" y="1035"/>
                  <a:pt x="1197" y="1033"/>
                  <a:pt x="1201" y="1032"/>
                </a:cubicBezTo>
                <a:cubicBezTo>
                  <a:pt x="1204" y="1031"/>
                  <a:pt x="1193" y="1024"/>
                  <a:pt x="1193" y="1024"/>
                </a:cubicBezTo>
                <a:cubicBezTo>
                  <a:pt x="1193" y="1024"/>
                  <a:pt x="1180" y="1012"/>
                  <a:pt x="1185" y="1004"/>
                </a:cubicBezTo>
                <a:cubicBezTo>
                  <a:pt x="1189" y="996"/>
                  <a:pt x="1158" y="981"/>
                  <a:pt x="1154" y="979"/>
                </a:cubicBezTo>
                <a:cubicBezTo>
                  <a:pt x="1150" y="976"/>
                  <a:pt x="1138" y="965"/>
                  <a:pt x="1137" y="962"/>
                </a:cubicBezTo>
                <a:cubicBezTo>
                  <a:pt x="1135" y="959"/>
                  <a:pt x="1132" y="953"/>
                  <a:pt x="1129" y="947"/>
                </a:cubicBezTo>
                <a:cubicBezTo>
                  <a:pt x="1126" y="942"/>
                  <a:pt x="1131" y="933"/>
                  <a:pt x="1134" y="926"/>
                </a:cubicBezTo>
                <a:cubicBezTo>
                  <a:pt x="1136" y="920"/>
                  <a:pt x="1135" y="918"/>
                  <a:pt x="1136" y="918"/>
                </a:cubicBezTo>
                <a:cubicBezTo>
                  <a:pt x="1136" y="918"/>
                  <a:pt x="1137" y="918"/>
                  <a:pt x="1137" y="918"/>
                </a:cubicBezTo>
                <a:cubicBezTo>
                  <a:pt x="1140" y="919"/>
                  <a:pt x="1145" y="923"/>
                  <a:pt x="1158" y="929"/>
                </a:cubicBezTo>
                <a:cubicBezTo>
                  <a:pt x="1171" y="934"/>
                  <a:pt x="1162" y="930"/>
                  <a:pt x="1174" y="943"/>
                </a:cubicBezTo>
                <a:cubicBezTo>
                  <a:pt x="1186" y="957"/>
                  <a:pt x="1187" y="958"/>
                  <a:pt x="1192" y="962"/>
                </a:cubicBezTo>
                <a:cubicBezTo>
                  <a:pt x="1193" y="963"/>
                  <a:pt x="1194" y="964"/>
                  <a:pt x="1194" y="964"/>
                </a:cubicBezTo>
                <a:cubicBezTo>
                  <a:pt x="1197" y="964"/>
                  <a:pt x="1197" y="958"/>
                  <a:pt x="1203" y="953"/>
                </a:cubicBezTo>
                <a:cubicBezTo>
                  <a:pt x="1211" y="946"/>
                  <a:pt x="1207" y="949"/>
                  <a:pt x="1216" y="943"/>
                </a:cubicBezTo>
                <a:cubicBezTo>
                  <a:pt x="1226" y="937"/>
                  <a:pt x="1224" y="929"/>
                  <a:pt x="1228" y="920"/>
                </a:cubicBezTo>
                <a:cubicBezTo>
                  <a:pt x="1232" y="911"/>
                  <a:pt x="1222" y="901"/>
                  <a:pt x="1199" y="877"/>
                </a:cubicBezTo>
                <a:cubicBezTo>
                  <a:pt x="1188" y="866"/>
                  <a:pt x="1184" y="862"/>
                  <a:pt x="1184" y="861"/>
                </a:cubicBezTo>
                <a:cubicBezTo>
                  <a:pt x="1183" y="861"/>
                  <a:pt x="1183" y="861"/>
                  <a:pt x="1183" y="861"/>
                </a:cubicBezTo>
                <a:cubicBezTo>
                  <a:pt x="1183" y="861"/>
                  <a:pt x="1183" y="861"/>
                  <a:pt x="1183" y="860"/>
                </a:cubicBezTo>
                <a:cubicBezTo>
                  <a:pt x="1180" y="858"/>
                  <a:pt x="1184" y="850"/>
                  <a:pt x="1186" y="845"/>
                </a:cubicBezTo>
                <a:cubicBezTo>
                  <a:pt x="1187" y="840"/>
                  <a:pt x="1199" y="837"/>
                  <a:pt x="1208" y="835"/>
                </a:cubicBezTo>
                <a:cubicBezTo>
                  <a:pt x="1210" y="835"/>
                  <a:pt x="1211" y="835"/>
                  <a:pt x="1211" y="835"/>
                </a:cubicBezTo>
                <a:cubicBezTo>
                  <a:pt x="1215" y="835"/>
                  <a:pt x="1210" y="838"/>
                  <a:pt x="1216" y="843"/>
                </a:cubicBezTo>
                <a:cubicBezTo>
                  <a:pt x="1219" y="845"/>
                  <a:pt x="1219" y="846"/>
                  <a:pt x="1220" y="846"/>
                </a:cubicBezTo>
                <a:cubicBezTo>
                  <a:pt x="1220" y="846"/>
                  <a:pt x="1217" y="843"/>
                  <a:pt x="1218" y="842"/>
                </a:cubicBezTo>
                <a:cubicBezTo>
                  <a:pt x="1219" y="840"/>
                  <a:pt x="1225" y="842"/>
                  <a:pt x="1235" y="839"/>
                </a:cubicBezTo>
                <a:cubicBezTo>
                  <a:pt x="1245" y="835"/>
                  <a:pt x="1256" y="830"/>
                  <a:pt x="1262" y="829"/>
                </a:cubicBezTo>
                <a:cubicBezTo>
                  <a:pt x="1267" y="829"/>
                  <a:pt x="1271" y="828"/>
                  <a:pt x="1280" y="827"/>
                </a:cubicBezTo>
                <a:cubicBezTo>
                  <a:pt x="1289" y="825"/>
                  <a:pt x="1291" y="815"/>
                  <a:pt x="1293" y="814"/>
                </a:cubicBezTo>
                <a:cubicBezTo>
                  <a:pt x="1295" y="812"/>
                  <a:pt x="1311" y="781"/>
                  <a:pt x="1311" y="781"/>
                </a:cubicBezTo>
                <a:cubicBezTo>
                  <a:pt x="1311" y="781"/>
                  <a:pt x="1323" y="752"/>
                  <a:pt x="1320" y="747"/>
                </a:cubicBezTo>
                <a:cubicBezTo>
                  <a:pt x="1317" y="742"/>
                  <a:pt x="1316" y="743"/>
                  <a:pt x="1317" y="740"/>
                </a:cubicBezTo>
                <a:cubicBezTo>
                  <a:pt x="1319" y="737"/>
                  <a:pt x="1318" y="732"/>
                  <a:pt x="1319" y="726"/>
                </a:cubicBezTo>
                <a:cubicBezTo>
                  <a:pt x="1321" y="720"/>
                  <a:pt x="1298" y="698"/>
                  <a:pt x="1298" y="698"/>
                </a:cubicBezTo>
                <a:cubicBezTo>
                  <a:pt x="1298" y="698"/>
                  <a:pt x="1293" y="690"/>
                  <a:pt x="1291" y="688"/>
                </a:cubicBezTo>
                <a:cubicBezTo>
                  <a:pt x="1290" y="687"/>
                  <a:pt x="1294" y="682"/>
                  <a:pt x="1296" y="679"/>
                </a:cubicBezTo>
                <a:cubicBezTo>
                  <a:pt x="1298" y="676"/>
                  <a:pt x="1297" y="676"/>
                  <a:pt x="1304" y="674"/>
                </a:cubicBezTo>
                <a:cubicBezTo>
                  <a:pt x="1310" y="673"/>
                  <a:pt x="1320" y="670"/>
                  <a:pt x="1324" y="669"/>
                </a:cubicBezTo>
                <a:cubicBezTo>
                  <a:pt x="1328" y="668"/>
                  <a:pt x="1317" y="665"/>
                  <a:pt x="1315" y="664"/>
                </a:cubicBezTo>
                <a:cubicBezTo>
                  <a:pt x="1313" y="664"/>
                  <a:pt x="1308" y="662"/>
                  <a:pt x="1300" y="658"/>
                </a:cubicBezTo>
                <a:cubicBezTo>
                  <a:pt x="1298" y="657"/>
                  <a:pt x="1296" y="657"/>
                  <a:pt x="1294" y="657"/>
                </a:cubicBezTo>
                <a:cubicBezTo>
                  <a:pt x="1290" y="657"/>
                  <a:pt x="1288" y="658"/>
                  <a:pt x="1286" y="658"/>
                </a:cubicBezTo>
                <a:cubicBezTo>
                  <a:pt x="1284" y="658"/>
                  <a:pt x="1278" y="661"/>
                  <a:pt x="1275" y="661"/>
                </a:cubicBezTo>
                <a:cubicBezTo>
                  <a:pt x="1275" y="661"/>
                  <a:pt x="1275" y="661"/>
                  <a:pt x="1275" y="661"/>
                </a:cubicBezTo>
                <a:cubicBezTo>
                  <a:pt x="1272" y="661"/>
                  <a:pt x="1269" y="655"/>
                  <a:pt x="1266" y="649"/>
                </a:cubicBezTo>
                <a:cubicBezTo>
                  <a:pt x="1264" y="644"/>
                  <a:pt x="1271" y="644"/>
                  <a:pt x="1272" y="643"/>
                </a:cubicBezTo>
                <a:cubicBezTo>
                  <a:pt x="1274" y="642"/>
                  <a:pt x="1273" y="635"/>
                  <a:pt x="1276" y="633"/>
                </a:cubicBezTo>
                <a:cubicBezTo>
                  <a:pt x="1280" y="630"/>
                  <a:pt x="1290" y="625"/>
                  <a:pt x="1293" y="625"/>
                </a:cubicBezTo>
                <a:cubicBezTo>
                  <a:pt x="1295" y="625"/>
                  <a:pt x="1293" y="630"/>
                  <a:pt x="1292" y="635"/>
                </a:cubicBezTo>
                <a:cubicBezTo>
                  <a:pt x="1291" y="640"/>
                  <a:pt x="1303" y="641"/>
                  <a:pt x="1307" y="643"/>
                </a:cubicBezTo>
                <a:cubicBezTo>
                  <a:pt x="1308" y="643"/>
                  <a:pt x="1308" y="643"/>
                  <a:pt x="1309" y="643"/>
                </a:cubicBezTo>
                <a:cubicBezTo>
                  <a:pt x="1312" y="643"/>
                  <a:pt x="1313" y="641"/>
                  <a:pt x="1313" y="641"/>
                </a:cubicBezTo>
                <a:cubicBezTo>
                  <a:pt x="1313" y="641"/>
                  <a:pt x="1320" y="637"/>
                  <a:pt x="1325" y="637"/>
                </a:cubicBezTo>
                <a:cubicBezTo>
                  <a:pt x="1326" y="637"/>
                  <a:pt x="1327" y="637"/>
                  <a:pt x="1327" y="637"/>
                </a:cubicBezTo>
                <a:cubicBezTo>
                  <a:pt x="1332" y="639"/>
                  <a:pt x="1332" y="642"/>
                  <a:pt x="1333" y="645"/>
                </a:cubicBezTo>
                <a:cubicBezTo>
                  <a:pt x="1334" y="647"/>
                  <a:pt x="1333" y="653"/>
                  <a:pt x="1334" y="657"/>
                </a:cubicBezTo>
                <a:cubicBezTo>
                  <a:pt x="1335" y="658"/>
                  <a:pt x="1335" y="659"/>
                  <a:pt x="1335" y="659"/>
                </a:cubicBezTo>
                <a:cubicBezTo>
                  <a:pt x="1335" y="659"/>
                  <a:pt x="1335" y="658"/>
                  <a:pt x="1336" y="658"/>
                </a:cubicBezTo>
                <a:cubicBezTo>
                  <a:pt x="1336" y="658"/>
                  <a:pt x="1337" y="658"/>
                  <a:pt x="1337" y="658"/>
                </a:cubicBezTo>
                <a:cubicBezTo>
                  <a:pt x="1338" y="658"/>
                  <a:pt x="1339" y="658"/>
                  <a:pt x="1340" y="658"/>
                </a:cubicBezTo>
                <a:cubicBezTo>
                  <a:pt x="1342" y="659"/>
                  <a:pt x="1344" y="659"/>
                  <a:pt x="1345" y="659"/>
                </a:cubicBezTo>
                <a:cubicBezTo>
                  <a:pt x="1346" y="659"/>
                  <a:pt x="1346" y="659"/>
                  <a:pt x="1347" y="659"/>
                </a:cubicBezTo>
                <a:cubicBezTo>
                  <a:pt x="1347" y="659"/>
                  <a:pt x="1348" y="659"/>
                  <a:pt x="1348" y="659"/>
                </a:cubicBezTo>
                <a:cubicBezTo>
                  <a:pt x="1348" y="659"/>
                  <a:pt x="1348" y="659"/>
                  <a:pt x="1348" y="660"/>
                </a:cubicBezTo>
                <a:cubicBezTo>
                  <a:pt x="1346" y="663"/>
                  <a:pt x="1349" y="665"/>
                  <a:pt x="1350" y="674"/>
                </a:cubicBezTo>
                <a:cubicBezTo>
                  <a:pt x="1351" y="683"/>
                  <a:pt x="1352" y="689"/>
                  <a:pt x="1352" y="689"/>
                </a:cubicBezTo>
                <a:cubicBezTo>
                  <a:pt x="1352" y="689"/>
                  <a:pt x="1356" y="695"/>
                  <a:pt x="1360" y="699"/>
                </a:cubicBezTo>
                <a:cubicBezTo>
                  <a:pt x="1360" y="700"/>
                  <a:pt x="1361" y="700"/>
                  <a:pt x="1362" y="700"/>
                </a:cubicBezTo>
                <a:cubicBezTo>
                  <a:pt x="1366" y="700"/>
                  <a:pt x="1372" y="695"/>
                  <a:pt x="1372" y="695"/>
                </a:cubicBezTo>
                <a:cubicBezTo>
                  <a:pt x="1372" y="695"/>
                  <a:pt x="1379" y="691"/>
                  <a:pt x="1383" y="684"/>
                </a:cubicBezTo>
                <a:cubicBezTo>
                  <a:pt x="1387" y="677"/>
                  <a:pt x="1382" y="667"/>
                  <a:pt x="1384" y="667"/>
                </a:cubicBezTo>
                <a:cubicBezTo>
                  <a:pt x="1385" y="667"/>
                  <a:pt x="1372" y="654"/>
                  <a:pt x="1372" y="651"/>
                </a:cubicBezTo>
                <a:cubicBezTo>
                  <a:pt x="1372" y="648"/>
                  <a:pt x="1364" y="643"/>
                  <a:pt x="1363" y="641"/>
                </a:cubicBezTo>
                <a:cubicBezTo>
                  <a:pt x="1363" y="640"/>
                  <a:pt x="1366" y="634"/>
                  <a:pt x="1366" y="634"/>
                </a:cubicBezTo>
                <a:cubicBezTo>
                  <a:pt x="1366" y="634"/>
                  <a:pt x="1373" y="629"/>
                  <a:pt x="1371" y="622"/>
                </a:cubicBezTo>
                <a:cubicBezTo>
                  <a:pt x="1369" y="614"/>
                  <a:pt x="1372" y="615"/>
                  <a:pt x="1372" y="612"/>
                </a:cubicBezTo>
                <a:cubicBezTo>
                  <a:pt x="1372" y="609"/>
                  <a:pt x="1377" y="603"/>
                  <a:pt x="1380" y="601"/>
                </a:cubicBezTo>
                <a:cubicBezTo>
                  <a:pt x="1382" y="599"/>
                  <a:pt x="1385" y="590"/>
                  <a:pt x="1385" y="590"/>
                </a:cubicBezTo>
                <a:cubicBezTo>
                  <a:pt x="1385" y="590"/>
                  <a:pt x="1397" y="593"/>
                  <a:pt x="1404" y="593"/>
                </a:cubicBezTo>
                <a:cubicBezTo>
                  <a:pt x="1405" y="593"/>
                  <a:pt x="1405" y="593"/>
                  <a:pt x="1406" y="593"/>
                </a:cubicBezTo>
                <a:cubicBezTo>
                  <a:pt x="1412" y="592"/>
                  <a:pt x="1428" y="577"/>
                  <a:pt x="1433" y="574"/>
                </a:cubicBezTo>
                <a:cubicBezTo>
                  <a:pt x="1438" y="570"/>
                  <a:pt x="1439" y="565"/>
                  <a:pt x="1441" y="563"/>
                </a:cubicBezTo>
                <a:cubicBezTo>
                  <a:pt x="1443" y="561"/>
                  <a:pt x="1439" y="554"/>
                  <a:pt x="1442" y="548"/>
                </a:cubicBezTo>
                <a:cubicBezTo>
                  <a:pt x="1445" y="543"/>
                  <a:pt x="1445" y="541"/>
                  <a:pt x="1449" y="538"/>
                </a:cubicBezTo>
                <a:cubicBezTo>
                  <a:pt x="1452" y="536"/>
                  <a:pt x="1451" y="536"/>
                  <a:pt x="1452" y="532"/>
                </a:cubicBezTo>
                <a:cubicBezTo>
                  <a:pt x="1454" y="529"/>
                  <a:pt x="1450" y="523"/>
                  <a:pt x="1453" y="498"/>
                </a:cubicBezTo>
                <a:cubicBezTo>
                  <a:pt x="1454" y="487"/>
                  <a:pt x="1454" y="485"/>
                  <a:pt x="1453" y="485"/>
                </a:cubicBezTo>
                <a:cubicBezTo>
                  <a:pt x="1453" y="485"/>
                  <a:pt x="1453" y="486"/>
                  <a:pt x="1452" y="486"/>
                </a:cubicBezTo>
                <a:cubicBezTo>
                  <a:pt x="1452" y="487"/>
                  <a:pt x="1452" y="487"/>
                  <a:pt x="1452" y="487"/>
                </a:cubicBezTo>
                <a:cubicBezTo>
                  <a:pt x="1452" y="484"/>
                  <a:pt x="1448" y="477"/>
                  <a:pt x="1448" y="477"/>
                </a:cubicBezTo>
                <a:cubicBezTo>
                  <a:pt x="1448" y="477"/>
                  <a:pt x="1450" y="469"/>
                  <a:pt x="1449" y="466"/>
                </a:cubicBezTo>
                <a:cubicBezTo>
                  <a:pt x="1447" y="463"/>
                  <a:pt x="1447" y="457"/>
                  <a:pt x="1446" y="451"/>
                </a:cubicBezTo>
                <a:cubicBezTo>
                  <a:pt x="1445" y="447"/>
                  <a:pt x="1443" y="446"/>
                  <a:pt x="1441" y="446"/>
                </a:cubicBezTo>
                <a:cubicBezTo>
                  <a:pt x="1440" y="446"/>
                  <a:pt x="1440" y="446"/>
                  <a:pt x="1440" y="446"/>
                </a:cubicBezTo>
                <a:cubicBezTo>
                  <a:pt x="1439" y="445"/>
                  <a:pt x="1432" y="436"/>
                  <a:pt x="1431" y="434"/>
                </a:cubicBezTo>
                <a:cubicBezTo>
                  <a:pt x="1431" y="432"/>
                  <a:pt x="1422" y="431"/>
                  <a:pt x="1418" y="431"/>
                </a:cubicBezTo>
                <a:cubicBezTo>
                  <a:pt x="1417" y="431"/>
                  <a:pt x="1416" y="431"/>
                  <a:pt x="1416" y="431"/>
                </a:cubicBezTo>
                <a:cubicBezTo>
                  <a:pt x="1416" y="431"/>
                  <a:pt x="1424" y="437"/>
                  <a:pt x="1415" y="441"/>
                </a:cubicBezTo>
                <a:cubicBezTo>
                  <a:pt x="1412" y="442"/>
                  <a:pt x="1411" y="442"/>
                  <a:pt x="1410" y="442"/>
                </a:cubicBezTo>
                <a:cubicBezTo>
                  <a:pt x="1407" y="442"/>
                  <a:pt x="1409" y="440"/>
                  <a:pt x="1409" y="440"/>
                </a:cubicBezTo>
                <a:cubicBezTo>
                  <a:pt x="1409" y="440"/>
                  <a:pt x="1402" y="431"/>
                  <a:pt x="1401" y="427"/>
                </a:cubicBezTo>
                <a:cubicBezTo>
                  <a:pt x="1400" y="426"/>
                  <a:pt x="1398" y="426"/>
                  <a:pt x="1395" y="426"/>
                </a:cubicBezTo>
                <a:cubicBezTo>
                  <a:pt x="1394" y="426"/>
                  <a:pt x="1393" y="426"/>
                  <a:pt x="1392" y="426"/>
                </a:cubicBezTo>
                <a:cubicBezTo>
                  <a:pt x="1391" y="426"/>
                  <a:pt x="1390" y="426"/>
                  <a:pt x="1390" y="426"/>
                </a:cubicBezTo>
                <a:cubicBezTo>
                  <a:pt x="1389" y="426"/>
                  <a:pt x="1389" y="426"/>
                  <a:pt x="1389" y="426"/>
                </a:cubicBezTo>
                <a:cubicBezTo>
                  <a:pt x="1386" y="425"/>
                  <a:pt x="1383" y="423"/>
                  <a:pt x="1378" y="419"/>
                </a:cubicBezTo>
                <a:cubicBezTo>
                  <a:pt x="1373" y="416"/>
                  <a:pt x="1390" y="406"/>
                  <a:pt x="1397" y="405"/>
                </a:cubicBezTo>
                <a:cubicBezTo>
                  <a:pt x="1403" y="405"/>
                  <a:pt x="1417" y="375"/>
                  <a:pt x="1424" y="364"/>
                </a:cubicBezTo>
                <a:cubicBezTo>
                  <a:pt x="1431" y="354"/>
                  <a:pt x="1428" y="348"/>
                  <a:pt x="1428" y="348"/>
                </a:cubicBezTo>
                <a:cubicBezTo>
                  <a:pt x="1457" y="344"/>
                  <a:pt x="1457" y="344"/>
                  <a:pt x="1457" y="344"/>
                </a:cubicBezTo>
                <a:cubicBezTo>
                  <a:pt x="1460" y="349"/>
                  <a:pt x="1460" y="349"/>
                  <a:pt x="1460" y="349"/>
                </a:cubicBezTo>
                <a:cubicBezTo>
                  <a:pt x="1460" y="349"/>
                  <a:pt x="1464" y="345"/>
                  <a:pt x="1469" y="345"/>
                </a:cubicBezTo>
                <a:cubicBezTo>
                  <a:pt x="1470" y="344"/>
                  <a:pt x="1471" y="344"/>
                  <a:pt x="1473" y="344"/>
                </a:cubicBezTo>
                <a:cubicBezTo>
                  <a:pt x="1477" y="344"/>
                  <a:pt x="1483" y="345"/>
                  <a:pt x="1490" y="346"/>
                </a:cubicBezTo>
                <a:cubicBezTo>
                  <a:pt x="1491" y="346"/>
                  <a:pt x="1492" y="347"/>
                  <a:pt x="1493" y="347"/>
                </a:cubicBezTo>
                <a:cubicBezTo>
                  <a:pt x="1496" y="347"/>
                  <a:pt x="1491" y="344"/>
                  <a:pt x="1493" y="342"/>
                </a:cubicBezTo>
                <a:cubicBezTo>
                  <a:pt x="1495" y="341"/>
                  <a:pt x="1494" y="339"/>
                  <a:pt x="1496" y="339"/>
                </a:cubicBezTo>
                <a:cubicBezTo>
                  <a:pt x="1496" y="339"/>
                  <a:pt x="1497" y="339"/>
                  <a:pt x="1497" y="339"/>
                </a:cubicBezTo>
                <a:cubicBezTo>
                  <a:pt x="1502" y="339"/>
                  <a:pt x="1516" y="341"/>
                  <a:pt x="1516" y="341"/>
                </a:cubicBezTo>
                <a:cubicBezTo>
                  <a:pt x="1516" y="341"/>
                  <a:pt x="1513" y="349"/>
                  <a:pt x="1515" y="350"/>
                </a:cubicBezTo>
                <a:cubicBezTo>
                  <a:pt x="1515" y="350"/>
                  <a:pt x="1516" y="350"/>
                  <a:pt x="1516" y="350"/>
                </a:cubicBezTo>
                <a:cubicBezTo>
                  <a:pt x="1519" y="350"/>
                  <a:pt x="1529" y="348"/>
                  <a:pt x="1534" y="348"/>
                </a:cubicBezTo>
                <a:cubicBezTo>
                  <a:pt x="1541" y="348"/>
                  <a:pt x="1542" y="348"/>
                  <a:pt x="1542" y="348"/>
                </a:cubicBezTo>
                <a:cubicBezTo>
                  <a:pt x="1542" y="348"/>
                  <a:pt x="1545" y="343"/>
                  <a:pt x="1546" y="341"/>
                </a:cubicBezTo>
                <a:cubicBezTo>
                  <a:pt x="1547" y="340"/>
                  <a:pt x="1537" y="336"/>
                  <a:pt x="1540" y="330"/>
                </a:cubicBezTo>
                <a:cubicBezTo>
                  <a:pt x="1544" y="325"/>
                  <a:pt x="1541" y="328"/>
                  <a:pt x="1546" y="319"/>
                </a:cubicBezTo>
                <a:cubicBezTo>
                  <a:pt x="1548" y="315"/>
                  <a:pt x="1550" y="314"/>
                  <a:pt x="1550" y="314"/>
                </a:cubicBezTo>
                <a:cubicBezTo>
                  <a:pt x="1551" y="314"/>
                  <a:pt x="1551" y="314"/>
                  <a:pt x="1551" y="314"/>
                </a:cubicBezTo>
                <a:cubicBezTo>
                  <a:pt x="1551" y="314"/>
                  <a:pt x="1551" y="314"/>
                  <a:pt x="1551" y="314"/>
                </a:cubicBezTo>
                <a:cubicBezTo>
                  <a:pt x="1551" y="314"/>
                  <a:pt x="1551" y="314"/>
                  <a:pt x="1551" y="314"/>
                </a:cubicBezTo>
                <a:cubicBezTo>
                  <a:pt x="1552" y="312"/>
                  <a:pt x="1552" y="303"/>
                  <a:pt x="1561" y="302"/>
                </a:cubicBezTo>
                <a:cubicBezTo>
                  <a:pt x="1571" y="301"/>
                  <a:pt x="1565" y="298"/>
                  <a:pt x="1574" y="294"/>
                </a:cubicBezTo>
                <a:cubicBezTo>
                  <a:pt x="1577" y="293"/>
                  <a:pt x="1578" y="293"/>
                  <a:pt x="1579" y="293"/>
                </a:cubicBezTo>
                <a:cubicBezTo>
                  <a:pt x="1580" y="293"/>
                  <a:pt x="1577" y="295"/>
                  <a:pt x="1578" y="295"/>
                </a:cubicBezTo>
                <a:cubicBezTo>
                  <a:pt x="1580" y="296"/>
                  <a:pt x="1580" y="298"/>
                  <a:pt x="1582" y="301"/>
                </a:cubicBezTo>
                <a:cubicBezTo>
                  <a:pt x="1585" y="305"/>
                  <a:pt x="1583" y="306"/>
                  <a:pt x="1585" y="309"/>
                </a:cubicBezTo>
                <a:cubicBezTo>
                  <a:pt x="1587" y="312"/>
                  <a:pt x="1589" y="316"/>
                  <a:pt x="1589" y="316"/>
                </a:cubicBezTo>
                <a:cubicBezTo>
                  <a:pt x="1593" y="315"/>
                  <a:pt x="1593" y="315"/>
                  <a:pt x="1593" y="315"/>
                </a:cubicBezTo>
                <a:cubicBezTo>
                  <a:pt x="1593" y="315"/>
                  <a:pt x="1590" y="310"/>
                  <a:pt x="1590" y="308"/>
                </a:cubicBezTo>
                <a:cubicBezTo>
                  <a:pt x="1589" y="306"/>
                  <a:pt x="1596" y="300"/>
                  <a:pt x="1602" y="300"/>
                </a:cubicBezTo>
                <a:cubicBezTo>
                  <a:pt x="1603" y="300"/>
                  <a:pt x="1603" y="300"/>
                  <a:pt x="1604" y="300"/>
                </a:cubicBezTo>
                <a:cubicBezTo>
                  <a:pt x="1604" y="300"/>
                  <a:pt x="1605" y="300"/>
                  <a:pt x="1605" y="300"/>
                </a:cubicBezTo>
                <a:cubicBezTo>
                  <a:pt x="1610" y="300"/>
                  <a:pt x="1607" y="292"/>
                  <a:pt x="1606" y="290"/>
                </a:cubicBezTo>
                <a:cubicBezTo>
                  <a:pt x="1605" y="287"/>
                  <a:pt x="1610" y="280"/>
                  <a:pt x="1612" y="279"/>
                </a:cubicBezTo>
                <a:cubicBezTo>
                  <a:pt x="1612" y="278"/>
                  <a:pt x="1613" y="278"/>
                  <a:pt x="1614" y="278"/>
                </a:cubicBezTo>
                <a:cubicBezTo>
                  <a:pt x="1616" y="278"/>
                  <a:pt x="1619" y="280"/>
                  <a:pt x="1619" y="280"/>
                </a:cubicBezTo>
                <a:cubicBezTo>
                  <a:pt x="1619" y="280"/>
                  <a:pt x="1618" y="283"/>
                  <a:pt x="1616" y="296"/>
                </a:cubicBezTo>
                <a:cubicBezTo>
                  <a:pt x="1615" y="310"/>
                  <a:pt x="1619" y="304"/>
                  <a:pt x="1620" y="309"/>
                </a:cubicBezTo>
                <a:cubicBezTo>
                  <a:pt x="1621" y="313"/>
                  <a:pt x="1621" y="312"/>
                  <a:pt x="1619" y="313"/>
                </a:cubicBezTo>
                <a:cubicBezTo>
                  <a:pt x="1616" y="313"/>
                  <a:pt x="1607" y="315"/>
                  <a:pt x="1607" y="315"/>
                </a:cubicBezTo>
                <a:cubicBezTo>
                  <a:pt x="1607" y="315"/>
                  <a:pt x="1603" y="322"/>
                  <a:pt x="1599" y="332"/>
                </a:cubicBezTo>
                <a:cubicBezTo>
                  <a:pt x="1595" y="342"/>
                  <a:pt x="1587" y="350"/>
                  <a:pt x="1586" y="357"/>
                </a:cubicBezTo>
                <a:cubicBezTo>
                  <a:pt x="1585" y="364"/>
                  <a:pt x="1568" y="369"/>
                  <a:pt x="1568" y="369"/>
                </a:cubicBezTo>
                <a:cubicBezTo>
                  <a:pt x="1568" y="369"/>
                  <a:pt x="1570" y="384"/>
                  <a:pt x="1571" y="385"/>
                </a:cubicBezTo>
                <a:cubicBezTo>
                  <a:pt x="1572" y="387"/>
                  <a:pt x="1566" y="389"/>
                  <a:pt x="1566" y="389"/>
                </a:cubicBezTo>
                <a:cubicBezTo>
                  <a:pt x="1566" y="389"/>
                  <a:pt x="1574" y="431"/>
                  <a:pt x="1577" y="435"/>
                </a:cubicBezTo>
                <a:cubicBezTo>
                  <a:pt x="1578" y="438"/>
                  <a:pt x="1580" y="439"/>
                  <a:pt x="1580" y="439"/>
                </a:cubicBezTo>
                <a:cubicBezTo>
                  <a:pt x="1581" y="439"/>
                  <a:pt x="1581" y="438"/>
                  <a:pt x="1581" y="438"/>
                </a:cubicBezTo>
                <a:cubicBezTo>
                  <a:pt x="1584" y="445"/>
                  <a:pt x="1584" y="445"/>
                  <a:pt x="1584" y="445"/>
                </a:cubicBezTo>
                <a:cubicBezTo>
                  <a:pt x="1584" y="445"/>
                  <a:pt x="1587" y="454"/>
                  <a:pt x="1589" y="456"/>
                </a:cubicBezTo>
                <a:cubicBezTo>
                  <a:pt x="1591" y="458"/>
                  <a:pt x="1600" y="482"/>
                  <a:pt x="1600" y="482"/>
                </a:cubicBezTo>
                <a:cubicBezTo>
                  <a:pt x="1600" y="482"/>
                  <a:pt x="1600" y="482"/>
                  <a:pt x="1600" y="482"/>
                </a:cubicBezTo>
                <a:cubicBezTo>
                  <a:pt x="1600" y="481"/>
                  <a:pt x="1602" y="478"/>
                  <a:pt x="1604" y="477"/>
                </a:cubicBezTo>
                <a:cubicBezTo>
                  <a:pt x="1606" y="476"/>
                  <a:pt x="1609" y="470"/>
                  <a:pt x="1611" y="465"/>
                </a:cubicBezTo>
                <a:cubicBezTo>
                  <a:pt x="1613" y="460"/>
                  <a:pt x="1614" y="460"/>
                  <a:pt x="1616" y="460"/>
                </a:cubicBezTo>
                <a:cubicBezTo>
                  <a:pt x="1618" y="459"/>
                  <a:pt x="1612" y="450"/>
                  <a:pt x="1612" y="450"/>
                </a:cubicBezTo>
                <a:cubicBezTo>
                  <a:pt x="1612" y="450"/>
                  <a:pt x="1613" y="450"/>
                  <a:pt x="1615" y="450"/>
                </a:cubicBezTo>
                <a:cubicBezTo>
                  <a:pt x="1619" y="450"/>
                  <a:pt x="1624" y="450"/>
                  <a:pt x="1623" y="449"/>
                </a:cubicBezTo>
                <a:cubicBezTo>
                  <a:pt x="1622" y="447"/>
                  <a:pt x="1624" y="438"/>
                  <a:pt x="1624" y="435"/>
                </a:cubicBezTo>
                <a:cubicBezTo>
                  <a:pt x="1623" y="433"/>
                  <a:pt x="1626" y="425"/>
                  <a:pt x="1628" y="424"/>
                </a:cubicBezTo>
                <a:cubicBezTo>
                  <a:pt x="1631" y="424"/>
                  <a:pt x="1634" y="421"/>
                  <a:pt x="1636" y="421"/>
                </a:cubicBezTo>
                <a:cubicBezTo>
                  <a:pt x="1639" y="421"/>
                  <a:pt x="1631" y="416"/>
                  <a:pt x="1631" y="413"/>
                </a:cubicBezTo>
                <a:cubicBezTo>
                  <a:pt x="1631" y="410"/>
                  <a:pt x="1628" y="409"/>
                  <a:pt x="1628" y="409"/>
                </a:cubicBezTo>
                <a:cubicBezTo>
                  <a:pt x="1628" y="409"/>
                  <a:pt x="1628" y="404"/>
                  <a:pt x="1634" y="403"/>
                </a:cubicBezTo>
                <a:cubicBezTo>
                  <a:pt x="1640" y="402"/>
                  <a:pt x="1633" y="398"/>
                  <a:pt x="1633" y="398"/>
                </a:cubicBezTo>
                <a:cubicBezTo>
                  <a:pt x="1633" y="398"/>
                  <a:pt x="1636" y="400"/>
                  <a:pt x="1639" y="401"/>
                </a:cubicBezTo>
                <a:cubicBezTo>
                  <a:pt x="1639" y="401"/>
                  <a:pt x="1640" y="401"/>
                  <a:pt x="1640" y="401"/>
                </a:cubicBezTo>
                <a:cubicBezTo>
                  <a:pt x="1642" y="401"/>
                  <a:pt x="1639" y="394"/>
                  <a:pt x="1640" y="392"/>
                </a:cubicBezTo>
                <a:cubicBezTo>
                  <a:pt x="1642" y="390"/>
                  <a:pt x="1636" y="386"/>
                  <a:pt x="1636" y="385"/>
                </a:cubicBezTo>
                <a:cubicBezTo>
                  <a:pt x="1636" y="383"/>
                  <a:pt x="1634" y="373"/>
                  <a:pt x="1635" y="373"/>
                </a:cubicBezTo>
                <a:cubicBezTo>
                  <a:pt x="1637" y="373"/>
                  <a:pt x="1625" y="367"/>
                  <a:pt x="1623" y="365"/>
                </a:cubicBezTo>
                <a:cubicBezTo>
                  <a:pt x="1622" y="362"/>
                  <a:pt x="1620" y="358"/>
                  <a:pt x="1622" y="355"/>
                </a:cubicBezTo>
                <a:cubicBezTo>
                  <a:pt x="1623" y="353"/>
                  <a:pt x="1624" y="345"/>
                  <a:pt x="1622" y="341"/>
                </a:cubicBezTo>
                <a:cubicBezTo>
                  <a:pt x="1622" y="340"/>
                  <a:pt x="1622" y="340"/>
                  <a:pt x="1622" y="340"/>
                </a:cubicBezTo>
                <a:cubicBezTo>
                  <a:pt x="1622" y="340"/>
                  <a:pt x="1622" y="340"/>
                  <a:pt x="1622" y="340"/>
                </a:cubicBezTo>
                <a:cubicBezTo>
                  <a:pt x="1623" y="340"/>
                  <a:pt x="1623" y="340"/>
                  <a:pt x="1624" y="340"/>
                </a:cubicBezTo>
                <a:cubicBezTo>
                  <a:pt x="1624" y="340"/>
                  <a:pt x="1625" y="340"/>
                  <a:pt x="1626" y="340"/>
                </a:cubicBezTo>
                <a:cubicBezTo>
                  <a:pt x="1629" y="338"/>
                  <a:pt x="1636" y="332"/>
                  <a:pt x="1638" y="332"/>
                </a:cubicBezTo>
                <a:cubicBezTo>
                  <a:pt x="1640" y="331"/>
                  <a:pt x="1642" y="327"/>
                  <a:pt x="1642" y="327"/>
                </a:cubicBezTo>
                <a:cubicBezTo>
                  <a:pt x="1642" y="327"/>
                  <a:pt x="1645" y="334"/>
                  <a:pt x="1650" y="337"/>
                </a:cubicBezTo>
                <a:cubicBezTo>
                  <a:pt x="1651" y="338"/>
                  <a:pt x="1651" y="338"/>
                  <a:pt x="1652" y="338"/>
                </a:cubicBezTo>
                <a:cubicBezTo>
                  <a:pt x="1653" y="338"/>
                  <a:pt x="1651" y="333"/>
                  <a:pt x="1652" y="330"/>
                </a:cubicBezTo>
                <a:cubicBezTo>
                  <a:pt x="1653" y="327"/>
                  <a:pt x="1650" y="323"/>
                  <a:pt x="1651" y="323"/>
                </a:cubicBezTo>
                <a:cubicBezTo>
                  <a:pt x="1652" y="322"/>
                  <a:pt x="1661" y="320"/>
                  <a:pt x="1667" y="320"/>
                </a:cubicBezTo>
                <a:cubicBezTo>
                  <a:pt x="1671" y="320"/>
                  <a:pt x="1674" y="321"/>
                  <a:pt x="1674" y="322"/>
                </a:cubicBezTo>
                <a:cubicBezTo>
                  <a:pt x="1675" y="326"/>
                  <a:pt x="1684" y="333"/>
                  <a:pt x="1684" y="333"/>
                </a:cubicBezTo>
                <a:cubicBezTo>
                  <a:pt x="1684" y="333"/>
                  <a:pt x="1689" y="325"/>
                  <a:pt x="1692" y="323"/>
                </a:cubicBezTo>
                <a:cubicBezTo>
                  <a:pt x="1696" y="322"/>
                  <a:pt x="1701" y="304"/>
                  <a:pt x="1705" y="297"/>
                </a:cubicBezTo>
                <a:cubicBezTo>
                  <a:pt x="1709" y="290"/>
                  <a:pt x="1722" y="285"/>
                  <a:pt x="1732" y="283"/>
                </a:cubicBezTo>
                <a:cubicBezTo>
                  <a:pt x="1735" y="282"/>
                  <a:pt x="1737" y="282"/>
                  <a:pt x="1740" y="282"/>
                </a:cubicBezTo>
                <a:cubicBezTo>
                  <a:pt x="1743" y="282"/>
                  <a:pt x="1745" y="282"/>
                  <a:pt x="1747" y="283"/>
                </a:cubicBezTo>
                <a:cubicBezTo>
                  <a:pt x="1749" y="283"/>
                  <a:pt x="1751" y="283"/>
                  <a:pt x="1752" y="283"/>
                </a:cubicBezTo>
                <a:cubicBezTo>
                  <a:pt x="1752" y="283"/>
                  <a:pt x="1753" y="283"/>
                  <a:pt x="1753" y="283"/>
                </a:cubicBezTo>
                <a:cubicBezTo>
                  <a:pt x="1753" y="281"/>
                  <a:pt x="1751" y="278"/>
                  <a:pt x="1752" y="278"/>
                </a:cubicBezTo>
                <a:cubicBezTo>
                  <a:pt x="1754" y="277"/>
                  <a:pt x="1753" y="274"/>
                  <a:pt x="1756" y="273"/>
                </a:cubicBezTo>
                <a:cubicBezTo>
                  <a:pt x="1758" y="272"/>
                  <a:pt x="1745" y="263"/>
                  <a:pt x="1745" y="261"/>
                </a:cubicBezTo>
                <a:cubicBezTo>
                  <a:pt x="1746" y="259"/>
                  <a:pt x="1734" y="241"/>
                  <a:pt x="1734" y="241"/>
                </a:cubicBezTo>
                <a:cubicBezTo>
                  <a:pt x="1734" y="241"/>
                  <a:pt x="1732" y="241"/>
                  <a:pt x="1729" y="241"/>
                </a:cubicBezTo>
                <a:cubicBezTo>
                  <a:pt x="1726" y="241"/>
                  <a:pt x="1724" y="241"/>
                  <a:pt x="1722" y="241"/>
                </a:cubicBezTo>
                <a:cubicBezTo>
                  <a:pt x="1722" y="241"/>
                  <a:pt x="1722" y="241"/>
                  <a:pt x="1721" y="241"/>
                </a:cubicBezTo>
                <a:cubicBezTo>
                  <a:pt x="1719" y="241"/>
                  <a:pt x="1716" y="236"/>
                  <a:pt x="1717" y="234"/>
                </a:cubicBezTo>
                <a:cubicBezTo>
                  <a:pt x="1717" y="233"/>
                  <a:pt x="1719" y="233"/>
                  <a:pt x="1721" y="233"/>
                </a:cubicBezTo>
                <a:cubicBezTo>
                  <a:pt x="1722" y="233"/>
                  <a:pt x="1723" y="233"/>
                  <a:pt x="1724" y="233"/>
                </a:cubicBezTo>
                <a:cubicBezTo>
                  <a:pt x="1726" y="234"/>
                  <a:pt x="1726" y="235"/>
                  <a:pt x="1728" y="235"/>
                </a:cubicBezTo>
                <a:cubicBezTo>
                  <a:pt x="1729" y="235"/>
                  <a:pt x="1732" y="234"/>
                  <a:pt x="1735" y="234"/>
                </a:cubicBezTo>
                <a:cubicBezTo>
                  <a:pt x="1735" y="234"/>
                  <a:pt x="1736" y="234"/>
                  <a:pt x="1736" y="234"/>
                </a:cubicBezTo>
                <a:cubicBezTo>
                  <a:pt x="1736" y="234"/>
                  <a:pt x="1736" y="234"/>
                  <a:pt x="1737" y="234"/>
                </a:cubicBezTo>
                <a:cubicBezTo>
                  <a:pt x="1739" y="234"/>
                  <a:pt x="1744" y="227"/>
                  <a:pt x="1746" y="227"/>
                </a:cubicBezTo>
                <a:cubicBezTo>
                  <a:pt x="1747" y="227"/>
                  <a:pt x="1746" y="220"/>
                  <a:pt x="1749" y="220"/>
                </a:cubicBezTo>
                <a:cubicBezTo>
                  <a:pt x="1751" y="220"/>
                  <a:pt x="1742" y="212"/>
                  <a:pt x="1742" y="212"/>
                </a:cubicBezTo>
                <a:cubicBezTo>
                  <a:pt x="1742" y="212"/>
                  <a:pt x="1741" y="207"/>
                  <a:pt x="1740" y="202"/>
                </a:cubicBezTo>
                <a:cubicBezTo>
                  <a:pt x="1739" y="200"/>
                  <a:pt x="1740" y="199"/>
                  <a:pt x="1741" y="199"/>
                </a:cubicBezTo>
                <a:cubicBezTo>
                  <a:pt x="1741" y="199"/>
                  <a:pt x="1742" y="199"/>
                  <a:pt x="1743" y="200"/>
                </a:cubicBezTo>
                <a:cubicBezTo>
                  <a:pt x="1744" y="200"/>
                  <a:pt x="1744" y="200"/>
                  <a:pt x="1745" y="200"/>
                </a:cubicBezTo>
                <a:cubicBezTo>
                  <a:pt x="1745" y="200"/>
                  <a:pt x="1745" y="200"/>
                  <a:pt x="1745" y="200"/>
                </a:cubicBezTo>
                <a:cubicBezTo>
                  <a:pt x="1745" y="200"/>
                  <a:pt x="1745" y="200"/>
                  <a:pt x="1745" y="200"/>
                </a:cubicBezTo>
                <a:cubicBezTo>
                  <a:pt x="1747" y="200"/>
                  <a:pt x="1751" y="216"/>
                  <a:pt x="1751" y="218"/>
                </a:cubicBezTo>
                <a:cubicBezTo>
                  <a:pt x="1752" y="219"/>
                  <a:pt x="1771" y="220"/>
                  <a:pt x="1771" y="220"/>
                </a:cubicBezTo>
                <a:cubicBezTo>
                  <a:pt x="1775" y="226"/>
                  <a:pt x="1775" y="226"/>
                  <a:pt x="1775" y="226"/>
                </a:cubicBezTo>
                <a:cubicBezTo>
                  <a:pt x="1778" y="231"/>
                  <a:pt x="1778" y="231"/>
                  <a:pt x="1778" y="231"/>
                </a:cubicBezTo>
                <a:cubicBezTo>
                  <a:pt x="1778" y="231"/>
                  <a:pt x="1789" y="236"/>
                  <a:pt x="1792" y="236"/>
                </a:cubicBezTo>
                <a:cubicBezTo>
                  <a:pt x="1795" y="236"/>
                  <a:pt x="1795" y="238"/>
                  <a:pt x="1797" y="240"/>
                </a:cubicBezTo>
                <a:cubicBezTo>
                  <a:pt x="1798" y="241"/>
                  <a:pt x="1806" y="244"/>
                  <a:pt x="1810" y="244"/>
                </a:cubicBezTo>
                <a:cubicBezTo>
                  <a:pt x="1811" y="244"/>
                  <a:pt x="1812" y="244"/>
                  <a:pt x="1813" y="244"/>
                </a:cubicBezTo>
                <a:cubicBezTo>
                  <a:pt x="1814" y="244"/>
                  <a:pt x="1813" y="244"/>
                  <a:pt x="1815" y="243"/>
                </a:cubicBezTo>
                <a:cubicBezTo>
                  <a:pt x="1817" y="241"/>
                  <a:pt x="1812" y="237"/>
                  <a:pt x="1811" y="234"/>
                </a:cubicBezTo>
                <a:cubicBezTo>
                  <a:pt x="1810" y="231"/>
                  <a:pt x="1812" y="229"/>
                  <a:pt x="1812" y="226"/>
                </a:cubicBezTo>
                <a:cubicBezTo>
                  <a:pt x="1812" y="224"/>
                  <a:pt x="1810" y="221"/>
                  <a:pt x="1810" y="221"/>
                </a:cubicBezTo>
                <a:cubicBezTo>
                  <a:pt x="1810" y="221"/>
                  <a:pt x="1813" y="213"/>
                  <a:pt x="1821" y="211"/>
                </a:cubicBezTo>
                <a:cubicBezTo>
                  <a:pt x="1828" y="210"/>
                  <a:pt x="1822" y="203"/>
                  <a:pt x="1822" y="203"/>
                </a:cubicBezTo>
                <a:cubicBezTo>
                  <a:pt x="1822" y="203"/>
                  <a:pt x="1821" y="197"/>
                  <a:pt x="1811" y="190"/>
                </a:cubicBezTo>
                <a:cubicBezTo>
                  <a:pt x="1806" y="187"/>
                  <a:pt x="1804" y="186"/>
                  <a:pt x="1802" y="186"/>
                </a:cubicBezTo>
                <a:cubicBezTo>
                  <a:pt x="1801" y="186"/>
                  <a:pt x="1801" y="186"/>
                  <a:pt x="1800" y="186"/>
                </a:cubicBezTo>
                <a:cubicBezTo>
                  <a:pt x="1800" y="187"/>
                  <a:pt x="1799" y="187"/>
                  <a:pt x="1798" y="187"/>
                </a:cubicBezTo>
                <a:cubicBezTo>
                  <a:pt x="1798" y="187"/>
                  <a:pt x="1798" y="187"/>
                  <a:pt x="1798" y="187"/>
                </a:cubicBezTo>
                <a:cubicBezTo>
                  <a:pt x="1794" y="186"/>
                  <a:pt x="1784" y="186"/>
                  <a:pt x="1784" y="186"/>
                </a:cubicBezTo>
                <a:cubicBezTo>
                  <a:pt x="1784" y="186"/>
                  <a:pt x="1780" y="191"/>
                  <a:pt x="1779" y="191"/>
                </a:cubicBezTo>
                <a:cubicBezTo>
                  <a:pt x="1778" y="191"/>
                  <a:pt x="1778" y="191"/>
                  <a:pt x="1778" y="191"/>
                </a:cubicBezTo>
                <a:cubicBezTo>
                  <a:pt x="1777" y="190"/>
                  <a:pt x="1773" y="185"/>
                  <a:pt x="1767" y="179"/>
                </a:cubicBezTo>
                <a:cubicBezTo>
                  <a:pt x="1761" y="173"/>
                  <a:pt x="1710" y="153"/>
                  <a:pt x="1694" y="146"/>
                </a:cubicBezTo>
                <a:cubicBezTo>
                  <a:pt x="1681" y="141"/>
                  <a:pt x="1649" y="138"/>
                  <a:pt x="1636" y="138"/>
                </a:cubicBezTo>
                <a:cubicBezTo>
                  <a:pt x="1633" y="138"/>
                  <a:pt x="1631" y="138"/>
                  <a:pt x="1631" y="139"/>
                </a:cubicBezTo>
                <a:cubicBezTo>
                  <a:pt x="1629" y="140"/>
                  <a:pt x="1627" y="146"/>
                  <a:pt x="1633" y="150"/>
                </a:cubicBezTo>
                <a:cubicBezTo>
                  <a:pt x="1638" y="154"/>
                  <a:pt x="1636" y="155"/>
                  <a:pt x="1636" y="155"/>
                </a:cubicBezTo>
                <a:cubicBezTo>
                  <a:pt x="1636" y="155"/>
                  <a:pt x="1633" y="157"/>
                  <a:pt x="1629" y="157"/>
                </a:cubicBezTo>
                <a:cubicBezTo>
                  <a:pt x="1629" y="158"/>
                  <a:pt x="1628" y="158"/>
                  <a:pt x="1628" y="158"/>
                </a:cubicBezTo>
                <a:cubicBezTo>
                  <a:pt x="1625" y="158"/>
                  <a:pt x="1620" y="151"/>
                  <a:pt x="1620" y="151"/>
                </a:cubicBezTo>
                <a:cubicBezTo>
                  <a:pt x="1620" y="151"/>
                  <a:pt x="1622" y="144"/>
                  <a:pt x="1620" y="139"/>
                </a:cubicBezTo>
                <a:cubicBezTo>
                  <a:pt x="1620" y="138"/>
                  <a:pt x="1620" y="138"/>
                  <a:pt x="1620" y="138"/>
                </a:cubicBezTo>
                <a:cubicBezTo>
                  <a:pt x="1619" y="138"/>
                  <a:pt x="1618" y="145"/>
                  <a:pt x="1613" y="146"/>
                </a:cubicBezTo>
                <a:cubicBezTo>
                  <a:pt x="1606" y="146"/>
                  <a:pt x="1575" y="149"/>
                  <a:pt x="1575" y="149"/>
                </a:cubicBezTo>
                <a:cubicBezTo>
                  <a:pt x="1575" y="149"/>
                  <a:pt x="1567" y="149"/>
                  <a:pt x="1562" y="149"/>
                </a:cubicBezTo>
                <a:cubicBezTo>
                  <a:pt x="1561" y="149"/>
                  <a:pt x="1560" y="149"/>
                  <a:pt x="1559" y="149"/>
                </a:cubicBezTo>
                <a:cubicBezTo>
                  <a:pt x="1559" y="149"/>
                  <a:pt x="1559" y="149"/>
                  <a:pt x="1559" y="149"/>
                </a:cubicBezTo>
                <a:cubicBezTo>
                  <a:pt x="1553" y="149"/>
                  <a:pt x="1542" y="144"/>
                  <a:pt x="1542" y="144"/>
                </a:cubicBezTo>
                <a:cubicBezTo>
                  <a:pt x="1542" y="144"/>
                  <a:pt x="1539" y="137"/>
                  <a:pt x="1538" y="136"/>
                </a:cubicBezTo>
                <a:cubicBezTo>
                  <a:pt x="1538" y="135"/>
                  <a:pt x="1536" y="131"/>
                  <a:pt x="1523" y="129"/>
                </a:cubicBezTo>
                <a:cubicBezTo>
                  <a:pt x="1513" y="127"/>
                  <a:pt x="1506" y="125"/>
                  <a:pt x="1503" y="125"/>
                </a:cubicBezTo>
                <a:cubicBezTo>
                  <a:pt x="1501" y="125"/>
                  <a:pt x="1501" y="125"/>
                  <a:pt x="1501" y="126"/>
                </a:cubicBezTo>
                <a:cubicBezTo>
                  <a:pt x="1502" y="129"/>
                  <a:pt x="1485" y="128"/>
                  <a:pt x="1485" y="130"/>
                </a:cubicBezTo>
                <a:cubicBezTo>
                  <a:pt x="1485" y="130"/>
                  <a:pt x="1484" y="130"/>
                  <a:pt x="1484" y="130"/>
                </a:cubicBezTo>
                <a:cubicBezTo>
                  <a:pt x="1481" y="130"/>
                  <a:pt x="1470" y="125"/>
                  <a:pt x="1466" y="125"/>
                </a:cubicBezTo>
                <a:cubicBezTo>
                  <a:pt x="1461" y="125"/>
                  <a:pt x="1460" y="124"/>
                  <a:pt x="1456" y="122"/>
                </a:cubicBezTo>
                <a:cubicBezTo>
                  <a:pt x="1452" y="120"/>
                  <a:pt x="1444" y="113"/>
                  <a:pt x="1444" y="113"/>
                </a:cubicBezTo>
                <a:cubicBezTo>
                  <a:pt x="1444" y="113"/>
                  <a:pt x="1434" y="103"/>
                  <a:pt x="1430" y="103"/>
                </a:cubicBezTo>
                <a:cubicBezTo>
                  <a:pt x="1428" y="103"/>
                  <a:pt x="1425" y="103"/>
                  <a:pt x="1424" y="103"/>
                </a:cubicBezTo>
                <a:cubicBezTo>
                  <a:pt x="1423" y="103"/>
                  <a:pt x="1422" y="103"/>
                  <a:pt x="1422" y="103"/>
                </a:cubicBezTo>
                <a:cubicBezTo>
                  <a:pt x="1422" y="104"/>
                  <a:pt x="1421" y="104"/>
                  <a:pt x="1419" y="104"/>
                </a:cubicBezTo>
                <a:cubicBezTo>
                  <a:pt x="1413" y="104"/>
                  <a:pt x="1399" y="102"/>
                  <a:pt x="1391" y="99"/>
                </a:cubicBezTo>
                <a:cubicBezTo>
                  <a:pt x="1381" y="95"/>
                  <a:pt x="1369" y="93"/>
                  <a:pt x="1369" y="93"/>
                </a:cubicBezTo>
                <a:cubicBezTo>
                  <a:pt x="1369" y="93"/>
                  <a:pt x="1358" y="95"/>
                  <a:pt x="1352" y="96"/>
                </a:cubicBezTo>
                <a:cubicBezTo>
                  <a:pt x="1352" y="96"/>
                  <a:pt x="1352" y="96"/>
                  <a:pt x="1351" y="96"/>
                </a:cubicBezTo>
                <a:cubicBezTo>
                  <a:pt x="1350" y="96"/>
                  <a:pt x="1349" y="95"/>
                  <a:pt x="1348" y="94"/>
                </a:cubicBezTo>
                <a:cubicBezTo>
                  <a:pt x="1347" y="94"/>
                  <a:pt x="1347" y="93"/>
                  <a:pt x="1345" y="93"/>
                </a:cubicBezTo>
                <a:cubicBezTo>
                  <a:pt x="1345" y="93"/>
                  <a:pt x="1343" y="93"/>
                  <a:pt x="1342" y="94"/>
                </a:cubicBezTo>
                <a:cubicBezTo>
                  <a:pt x="1336" y="98"/>
                  <a:pt x="1338" y="99"/>
                  <a:pt x="1338" y="99"/>
                </a:cubicBezTo>
                <a:cubicBezTo>
                  <a:pt x="1342" y="101"/>
                  <a:pt x="1342" y="101"/>
                  <a:pt x="1342" y="101"/>
                </a:cubicBezTo>
                <a:cubicBezTo>
                  <a:pt x="1342" y="101"/>
                  <a:pt x="1345" y="105"/>
                  <a:pt x="1348" y="110"/>
                </a:cubicBezTo>
                <a:cubicBezTo>
                  <a:pt x="1349" y="113"/>
                  <a:pt x="1349" y="113"/>
                  <a:pt x="1349" y="113"/>
                </a:cubicBezTo>
                <a:cubicBezTo>
                  <a:pt x="1348" y="113"/>
                  <a:pt x="1347" y="112"/>
                  <a:pt x="1344" y="112"/>
                </a:cubicBezTo>
                <a:cubicBezTo>
                  <a:pt x="1339" y="112"/>
                  <a:pt x="1339" y="111"/>
                  <a:pt x="1338" y="110"/>
                </a:cubicBezTo>
                <a:cubicBezTo>
                  <a:pt x="1338" y="109"/>
                  <a:pt x="1337" y="109"/>
                  <a:pt x="1336" y="109"/>
                </a:cubicBezTo>
                <a:cubicBezTo>
                  <a:pt x="1335" y="109"/>
                  <a:pt x="1332" y="110"/>
                  <a:pt x="1329" y="110"/>
                </a:cubicBezTo>
                <a:cubicBezTo>
                  <a:pt x="1324" y="110"/>
                  <a:pt x="1325" y="113"/>
                  <a:pt x="1311" y="113"/>
                </a:cubicBezTo>
                <a:cubicBezTo>
                  <a:pt x="1304" y="113"/>
                  <a:pt x="1302" y="113"/>
                  <a:pt x="1301" y="113"/>
                </a:cubicBezTo>
                <a:cubicBezTo>
                  <a:pt x="1301" y="113"/>
                  <a:pt x="1302" y="113"/>
                  <a:pt x="1299" y="112"/>
                </a:cubicBezTo>
                <a:cubicBezTo>
                  <a:pt x="1293" y="110"/>
                  <a:pt x="1291" y="109"/>
                  <a:pt x="1291" y="109"/>
                </a:cubicBezTo>
                <a:cubicBezTo>
                  <a:pt x="1291" y="109"/>
                  <a:pt x="1290" y="109"/>
                  <a:pt x="1289" y="109"/>
                </a:cubicBezTo>
                <a:cubicBezTo>
                  <a:pt x="1288" y="109"/>
                  <a:pt x="1285" y="109"/>
                  <a:pt x="1284" y="110"/>
                </a:cubicBezTo>
                <a:cubicBezTo>
                  <a:pt x="1281" y="113"/>
                  <a:pt x="1278" y="112"/>
                  <a:pt x="1280" y="115"/>
                </a:cubicBezTo>
                <a:cubicBezTo>
                  <a:pt x="1282" y="118"/>
                  <a:pt x="1279" y="124"/>
                  <a:pt x="1280" y="124"/>
                </a:cubicBezTo>
                <a:cubicBezTo>
                  <a:pt x="1279" y="124"/>
                  <a:pt x="1267" y="123"/>
                  <a:pt x="1261" y="117"/>
                </a:cubicBezTo>
                <a:cubicBezTo>
                  <a:pt x="1257" y="112"/>
                  <a:pt x="1255" y="112"/>
                  <a:pt x="1255" y="112"/>
                </a:cubicBezTo>
                <a:cubicBezTo>
                  <a:pt x="1254" y="112"/>
                  <a:pt x="1254" y="112"/>
                  <a:pt x="1254" y="112"/>
                </a:cubicBezTo>
                <a:cubicBezTo>
                  <a:pt x="1254" y="112"/>
                  <a:pt x="1254" y="112"/>
                  <a:pt x="1254" y="112"/>
                </a:cubicBezTo>
                <a:cubicBezTo>
                  <a:pt x="1254" y="112"/>
                  <a:pt x="1254" y="112"/>
                  <a:pt x="1254" y="111"/>
                </a:cubicBezTo>
                <a:cubicBezTo>
                  <a:pt x="1253" y="110"/>
                  <a:pt x="1254" y="103"/>
                  <a:pt x="1254" y="100"/>
                </a:cubicBezTo>
                <a:cubicBezTo>
                  <a:pt x="1253" y="98"/>
                  <a:pt x="1256" y="96"/>
                  <a:pt x="1243" y="85"/>
                </a:cubicBezTo>
                <a:cubicBezTo>
                  <a:pt x="1231" y="75"/>
                  <a:pt x="1220" y="75"/>
                  <a:pt x="1218" y="75"/>
                </a:cubicBezTo>
                <a:cubicBezTo>
                  <a:pt x="1218" y="75"/>
                  <a:pt x="1218" y="75"/>
                  <a:pt x="1218" y="75"/>
                </a:cubicBezTo>
                <a:cubicBezTo>
                  <a:pt x="1218" y="75"/>
                  <a:pt x="1217" y="73"/>
                  <a:pt x="1210" y="68"/>
                </a:cubicBezTo>
                <a:cubicBezTo>
                  <a:pt x="1207" y="67"/>
                  <a:pt x="1206" y="66"/>
                  <a:pt x="1205" y="66"/>
                </a:cubicBezTo>
                <a:cubicBezTo>
                  <a:pt x="1203" y="66"/>
                  <a:pt x="1202" y="67"/>
                  <a:pt x="1201" y="68"/>
                </a:cubicBezTo>
                <a:cubicBezTo>
                  <a:pt x="1198" y="70"/>
                  <a:pt x="1196" y="72"/>
                  <a:pt x="1196" y="74"/>
                </a:cubicBezTo>
                <a:cubicBezTo>
                  <a:pt x="1195" y="77"/>
                  <a:pt x="1196" y="76"/>
                  <a:pt x="1194" y="82"/>
                </a:cubicBezTo>
                <a:cubicBezTo>
                  <a:pt x="1191" y="88"/>
                  <a:pt x="1191" y="88"/>
                  <a:pt x="1191" y="88"/>
                </a:cubicBezTo>
                <a:cubicBezTo>
                  <a:pt x="1191" y="88"/>
                  <a:pt x="1177" y="92"/>
                  <a:pt x="1175" y="93"/>
                </a:cubicBezTo>
                <a:cubicBezTo>
                  <a:pt x="1175" y="93"/>
                  <a:pt x="1175" y="93"/>
                  <a:pt x="1175" y="93"/>
                </a:cubicBezTo>
                <a:cubicBezTo>
                  <a:pt x="1173" y="93"/>
                  <a:pt x="1163" y="88"/>
                  <a:pt x="1154" y="84"/>
                </a:cubicBezTo>
                <a:cubicBezTo>
                  <a:pt x="1145" y="79"/>
                  <a:pt x="1158" y="74"/>
                  <a:pt x="1151" y="74"/>
                </a:cubicBezTo>
                <a:cubicBezTo>
                  <a:pt x="1144" y="74"/>
                  <a:pt x="1120" y="70"/>
                  <a:pt x="1115" y="69"/>
                </a:cubicBezTo>
                <a:cubicBezTo>
                  <a:pt x="1114" y="69"/>
                  <a:pt x="1114" y="69"/>
                  <a:pt x="1113" y="69"/>
                </a:cubicBezTo>
                <a:cubicBezTo>
                  <a:pt x="1110" y="69"/>
                  <a:pt x="1107" y="71"/>
                  <a:pt x="1104" y="74"/>
                </a:cubicBezTo>
                <a:cubicBezTo>
                  <a:pt x="1103" y="76"/>
                  <a:pt x="1102" y="77"/>
                  <a:pt x="1102" y="77"/>
                </a:cubicBezTo>
                <a:cubicBezTo>
                  <a:pt x="1101" y="77"/>
                  <a:pt x="1100" y="76"/>
                  <a:pt x="1098" y="74"/>
                </a:cubicBezTo>
                <a:cubicBezTo>
                  <a:pt x="1094" y="71"/>
                  <a:pt x="1091" y="69"/>
                  <a:pt x="1089" y="69"/>
                </a:cubicBezTo>
                <a:cubicBezTo>
                  <a:pt x="1086" y="68"/>
                  <a:pt x="1081" y="68"/>
                  <a:pt x="1081" y="68"/>
                </a:cubicBezTo>
                <a:cubicBezTo>
                  <a:pt x="1081" y="68"/>
                  <a:pt x="1081" y="68"/>
                  <a:pt x="1080" y="68"/>
                </a:cubicBezTo>
                <a:cubicBezTo>
                  <a:pt x="1079" y="68"/>
                  <a:pt x="1076" y="68"/>
                  <a:pt x="1071" y="71"/>
                </a:cubicBezTo>
                <a:cubicBezTo>
                  <a:pt x="1063" y="75"/>
                  <a:pt x="1075" y="81"/>
                  <a:pt x="1075" y="81"/>
                </a:cubicBezTo>
                <a:cubicBezTo>
                  <a:pt x="1075" y="81"/>
                  <a:pt x="1051" y="84"/>
                  <a:pt x="1049" y="85"/>
                </a:cubicBezTo>
                <a:cubicBezTo>
                  <a:pt x="1047" y="86"/>
                  <a:pt x="1040" y="87"/>
                  <a:pt x="1040" y="87"/>
                </a:cubicBezTo>
                <a:cubicBezTo>
                  <a:pt x="1040" y="87"/>
                  <a:pt x="1041" y="84"/>
                  <a:pt x="1046" y="83"/>
                </a:cubicBezTo>
                <a:cubicBezTo>
                  <a:pt x="1051" y="82"/>
                  <a:pt x="1053" y="74"/>
                  <a:pt x="1060" y="71"/>
                </a:cubicBezTo>
                <a:cubicBezTo>
                  <a:pt x="1067" y="67"/>
                  <a:pt x="1076" y="63"/>
                  <a:pt x="1087" y="54"/>
                </a:cubicBezTo>
                <a:cubicBezTo>
                  <a:pt x="1099" y="44"/>
                  <a:pt x="1093" y="44"/>
                  <a:pt x="1098" y="42"/>
                </a:cubicBezTo>
                <a:cubicBezTo>
                  <a:pt x="1104" y="39"/>
                  <a:pt x="1094" y="25"/>
                  <a:pt x="1094" y="24"/>
                </a:cubicBezTo>
                <a:cubicBezTo>
                  <a:pt x="1094" y="22"/>
                  <a:pt x="1068" y="17"/>
                  <a:pt x="1063" y="17"/>
                </a:cubicBezTo>
                <a:cubicBezTo>
                  <a:pt x="1063" y="17"/>
                  <a:pt x="1063" y="17"/>
                  <a:pt x="1063" y="17"/>
                </a:cubicBezTo>
                <a:cubicBezTo>
                  <a:pt x="1059" y="17"/>
                  <a:pt x="1043" y="17"/>
                  <a:pt x="1043" y="17"/>
                </a:cubicBezTo>
                <a:cubicBezTo>
                  <a:pt x="1043" y="17"/>
                  <a:pt x="1040" y="15"/>
                  <a:pt x="1034" y="13"/>
                </a:cubicBezTo>
                <a:cubicBezTo>
                  <a:pt x="1029" y="12"/>
                  <a:pt x="1030" y="9"/>
                  <a:pt x="1030" y="9"/>
                </a:cubicBezTo>
                <a:cubicBezTo>
                  <a:pt x="1030" y="9"/>
                  <a:pt x="1027" y="5"/>
                  <a:pt x="1027" y="3"/>
                </a:cubicBezTo>
                <a:cubicBezTo>
                  <a:pt x="1027" y="2"/>
                  <a:pt x="1011" y="2"/>
                  <a:pt x="1004" y="0"/>
                </a:cubicBezTo>
                <a:cubicBezTo>
                  <a:pt x="1004" y="0"/>
                  <a:pt x="1003" y="0"/>
                  <a:pt x="100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87">
            <a:extLst>
              <a:ext uri="{FF2B5EF4-FFF2-40B4-BE49-F238E27FC236}">
                <a16:creationId xmlns="" xmlns:a16="http://schemas.microsoft.com/office/drawing/2014/main" id="{6C577F4E-758C-4604-AADA-4969F32661C6}"/>
              </a:ext>
            </a:extLst>
          </p:cNvPr>
          <p:cNvSpPr>
            <a:spLocks/>
          </p:cNvSpPr>
          <p:nvPr/>
        </p:nvSpPr>
        <p:spPr bwMode="auto">
          <a:xfrm>
            <a:off x="6639984" y="448671"/>
            <a:ext cx="438151" cy="228376"/>
          </a:xfrm>
          <a:custGeom>
            <a:avLst/>
            <a:gdLst>
              <a:gd name="T0" fmla="*/ 2147483646 w 155"/>
              <a:gd name="T1" fmla="*/ 2147483646 h 81"/>
              <a:gd name="T2" fmla="*/ 2147483646 w 155"/>
              <a:gd name="T3" fmla="*/ 2147483646 h 81"/>
              <a:gd name="T4" fmla="*/ 2147483646 w 155"/>
              <a:gd name="T5" fmla="*/ 2147483646 h 81"/>
              <a:gd name="T6" fmla="*/ 2147483646 w 155"/>
              <a:gd name="T7" fmla="*/ 2147483646 h 81"/>
              <a:gd name="T8" fmla="*/ 2147483646 w 155"/>
              <a:gd name="T9" fmla="*/ 2147483646 h 81"/>
              <a:gd name="T10" fmla="*/ 2147483646 w 155"/>
              <a:gd name="T11" fmla="*/ 2147483646 h 81"/>
              <a:gd name="T12" fmla="*/ 2147483646 w 155"/>
              <a:gd name="T13" fmla="*/ 2147483646 h 81"/>
              <a:gd name="T14" fmla="*/ 2147483646 w 155"/>
              <a:gd name="T15" fmla="*/ 2147483646 h 81"/>
              <a:gd name="T16" fmla="*/ 2147483646 w 155"/>
              <a:gd name="T17" fmla="*/ 2147483646 h 81"/>
              <a:gd name="T18" fmla="*/ 2147483646 w 155"/>
              <a:gd name="T19" fmla="*/ 2147483646 h 81"/>
              <a:gd name="T20" fmla="*/ 2147483646 w 155"/>
              <a:gd name="T21" fmla="*/ 2147483646 h 81"/>
              <a:gd name="T22" fmla="*/ 2147483646 w 155"/>
              <a:gd name="T23" fmla="*/ 2147483646 h 81"/>
              <a:gd name="T24" fmla="*/ 2147483646 w 155"/>
              <a:gd name="T25" fmla="*/ 2147483646 h 81"/>
              <a:gd name="T26" fmla="*/ 2147483646 w 155"/>
              <a:gd name="T27" fmla="*/ 2147483646 h 81"/>
              <a:gd name="T28" fmla="*/ 2147483646 w 155"/>
              <a:gd name="T29" fmla="*/ 2147483646 h 81"/>
              <a:gd name="T30" fmla="*/ 2147483646 w 155"/>
              <a:gd name="T31" fmla="*/ 2147483646 h 81"/>
              <a:gd name="T32" fmla="*/ 2147483646 w 155"/>
              <a:gd name="T33" fmla="*/ 2147483646 h 81"/>
              <a:gd name="T34" fmla="*/ 2147483646 w 155"/>
              <a:gd name="T35" fmla="*/ 2147483646 h 81"/>
              <a:gd name="T36" fmla="*/ 2147483646 w 155"/>
              <a:gd name="T37" fmla="*/ 2147483646 h 81"/>
              <a:gd name="T38" fmla="*/ 2147483646 w 155"/>
              <a:gd name="T39" fmla="*/ 2147483646 h 81"/>
              <a:gd name="T40" fmla="*/ 2147483646 w 155"/>
              <a:gd name="T41" fmla="*/ 2147483646 h 81"/>
              <a:gd name="T42" fmla="*/ 2147483646 w 155"/>
              <a:gd name="T43" fmla="*/ 2147483646 h 81"/>
              <a:gd name="T44" fmla="*/ 2147483646 w 155"/>
              <a:gd name="T45" fmla="*/ 2147483646 h 81"/>
              <a:gd name="T46" fmla="*/ 2147483646 w 155"/>
              <a:gd name="T47" fmla="*/ 2147483646 h 81"/>
              <a:gd name="T48" fmla="*/ 2147483646 w 155"/>
              <a:gd name="T49" fmla="*/ 2147483646 h 81"/>
              <a:gd name="T50" fmla="*/ 2147483646 w 155"/>
              <a:gd name="T51" fmla="*/ 2147483646 h 81"/>
              <a:gd name="T52" fmla="*/ 2147483646 w 155"/>
              <a:gd name="T53" fmla="*/ 2147483646 h 81"/>
              <a:gd name="T54" fmla="*/ 2147483646 w 155"/>
              <a:gd name="T55" fmla="*/ 2147483646 h 81"/>
              <a:gd name="T56" fmla="*/ 2147483646 w 155"/>
              <a:gd name="T57" fmla="*/ 2147483646 h 81"/>
              <a:gd name="T58" fmla="*/ 2147483646 w 155"/>
              <a:gd name="T59" fmla="*/ 2147483646 h 81"/>
              <a:gd name="T60" fmla="*/ 2147483646 w 155"/>
              <a:gd name="T61" fmla="*/ 2147483646 h 81"/>
              <a:gd name="T62" fmla="*/ 2147483646 w 155"/>
              <a:gd name="T63" fmla="*/ 2147483646 h 81"/>
              <a:gd name="T64" fmla="*/ 2147483646 w 155"/>
              <a:gd name="T65" fmla="*/ 2147483646 h 81"/>
              <a:gd name="T66" fmla="*/ 2147483646 w 155"/>
              <a:gd name="T67" fmla="*/ 2147483646 h 81"/>
              <a:gd name="T68" fmla="*/ 2147483646 w 155"/>
              <a:gd name="T69" fmla="*/ 2147483646 h 81"/>
              <a:gd name="T70" fmla="*/ 2147483646 w 155"/>
              <a:gd name="T71" fmla="*/ 2147483646 h 81"/>
              <a:gd name="T72" fmla="*/ 2147483646 w 155"/>
              <a:gd name="T73" fmla="*/ 2147483646 h 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5" h="81">
                <a:moveTo>
                  <a:pt x="77" y="0"/>
                </a:moveTo>
                <a:cubicBezTo>
                  <a:pt x="77" y="0"/>
                  <a:pt x="77" y="1"/>
                  <a:pt x="76" y="1"/>
                </a:cubicBezTo>
                <a:cubicBezTo>
                  <a:pt x="74" y="2"/>
                  <a:pt x="67" y="5"/>
                  <a:pt x="67" y="6"/>
                </a:cubicBezTo>
                <a:cubicBezTo>
                  <a:pt x="68" y="8"/>
                  <a:pt x="76" y="13"/>
                  <a:pt x="76" y="13"/>
                </a:cubicBezTo>
                <a:cubicBezTo>
                  <a:pt x="76" y="13"/>
                  <a:pt x="80" y="15"/>
                  <a:pt x="85" y="20"/>
                </a:cubicBezTo>
                <a:cubicBezTo>
                  <a:pt x="90" y="25"/>
                  <a:pt x="89" y="30"/>
                  <a:pt x="86" y="30"/>
                </a:cubicBezTo>
                <a:cubicBezTo>
                  <a:pt x="85" y="30"/>
                  <a:pt x="85" y="30"/>
                  <a:pt x="84" y="30"/>
                </a:cubicBezTo>
                <a:cubicBezTo>
                  <a:pt x="79" y="28"/>
                  <a:pt x="78" y="27"/>
                  <a:pt x="76" y="26"/>
                </a:cubicBezTo>
                <a:cubicBezTo>
                  <a:pt x="74" y="25"/>
                  <a:pt x="78" y="26"/>
                  <a:pt x="82" y="23"/>
                </a:cubicBezTo>
                <a:cubicBezTo>
                  <a:pt x="85" y="21"/>
                  <a:pt x="69" y="14"/>
                  <a:pt x="62" y="14"/>
                </a:cubicBezTo>
                <a:cubicBezTo>
                  <a:pt x="61" y="14"/>
                  <a:pt x="61" y="14"/>
                  <a:pt x="60" y="14"/>
                </a:cubicBezTo>
                <a:cubicBezTo>
                  <a:pt x="60" y="14"/>
                  <a:pt x="59" y="14"/>
                  <a:pt x="58" y="14"/>
                </a:cubicBezTo>
                <a:cubicBezTo>
                  <a:pt x="53" y="14"/>
                  <a:pt x="48" y="9"/>
                  <a:pt x="48" y="9"/>
                </a:cubicBezTo>
                <a:cubicBezTo>
                  <a:pt x="48" y="9"/>
                  <a:pt x="48" y="9"/>
                  <a:pt x="50" y="13"/>
                </a:cubicBezTo>
                <a:cubicBezTo>
                  <a:pt x="53" y="17"/>
                  <a:pt x="47" y="16"/>
                  <a:pt x="42" y="18"/>
                </a:cubicBezTo>
                <a:cubicBezTo>
                  <a:pt x="40" y="19"/>
                  <a:pt x="39" y="19"/>
                  <a:pt x="39" y="19"/>
                </a:cubicBezTo>
                <a:cubicBezTo>
                  <a:pt x="37" y="19"/>
                  <a:pt x="37" y="17"/>
                  <a:pt x="35" y="17"/>
                </a:cubicBezTo>
                <a:cubicBezTo>
                  <a:pt x="35" y="17"/>
                  <a:pt x="34" y="17"/>
                  <a:pt x="33" y="17"/>
                </a:cubicBezTo>
                <a:cubicBezTo>
                  <a:pt x="28" y="17"/>
                  <a:pt x="20" y="17"/>
                  <a:pt x="20" y="17"/>
                </a:cubicBezTo>
                <a:cubicBezTo>
                  <a:pt x="20" y="17"/>
                  <a:pt x="18" y="16"/>
                  <a:pt x="15" y="16"/>
                </a:cubicBezTo>
                <a:cubicBezTo>
                  <a:pt x="13" y="16"/>
                  <a:pt x="10" y="17"/>
                  <a:pt x="9" y="19"/>
                </a:cubicBezTo>
                <a:cubicBezTo>
                  <a:pt x="6" y="24"/>
                  <a:pt x="7" y="26"/>
                  <a:pt x="7" y="26"/>
                </a:cubicBezTo>
                <a:cubicBezTo>
                  <a:pt x="7" y="26"/>
                  <a:pt x="10" y="29"/>
                  <a:pt x="16" y="37"/>
                </a:cubicBezTo>
                <a:cubicBezTo>
                  <a:pt x="18" y="39"/>
                  <a:pt x="17" y="40"/>
                  <a:pt x="16" y="40"/>
                </a:cubicBezTo>
                <a:cubicBezTo>
                  <a:pt x="15" y="40"/>
                  <a:pt x="12" y="39"/>
                  <a:pt x="10" y="38"/>
                </a:cubicBezTo>
                <a:cubicBezTo>
                  <a:pt x="7" y="37"/>
                  <a:pt x="4" y="36"/>
                  <a:pt x="3" y="36"/>
                </a:cubicBezTo>
                <a:cubicBezTo>
                  <a:pt x="3" y="36"/>
                  <a:pt x="2" y="36"/>
                  <a:pt x="2" y="36"/>
                </a:cubicBezTo>
                <a:cubicBezTo>
                  <a:pt x="0" y="38"/>
                  <a:pt x="6" y="44"/>
                  <a:pt x="12" y="49"/>
                </a:cubicBezTo>
                <a:cubicBezTo>
                  <a:pt x="16" y="52"/>
                  <a:pt x="17" y="53"/>
                  <a:pt x="18" y="53"/>
                </a:cubicBezTo>
                <a:cubicBezTo>
                  <a:pt x="19" y="53"/>
                  <a:pt x="19" y="53"/>
                  <a:pt x="21" y="53"/>
                </a:cubicBezTo>
                <a:cubicBezTo>
                  <a:pt x="24" y="52"/>
                  <a:pt x="20" y="51"/>
                  <a:pt x="20" y="48"/>
                </a:cubicBezTo>
                <a:cubicBezTo>
                  <a:pt x="20" y="47"/>
                  <a:pt x="22" y="47"/>
                  <a:pt x="23" y="47"/>
                </a:cubicBezTo>
                <a:cubicBezTo>
                  <a:pt x="27" y="47"/>
                  <a:pt x="33" y="49"/>
                  <a:pt x="36" y="51"/>
                </a:cubicBezTo>
                <a:cubicBezTo>
                  <a:pt x="39" y="53"/>
                  <a:pt x="38" y="53"/>
                  <a:pt x="35" y="53"/>
                </a:cubicBezTo>
                <a:cubicBezTo>
                  <a:pt x="33" y="53"/>
                  <a:pt x="31" y="53"/>
                  <a:pt x="30" y="53"/>
                </a:cubicBezTo>
                <a:cubicBezTo>
                  <a:pt x="24" y="53"/>
                  <a:pt x="29" y="59"/>
                  <a:pt x="31" y="60"/>
                </a:cubicBezTo>
                <a:cubicBezTo>
                  <a:pt x="32" y="62"/>
                  <a:pt x="35" y="63"/>
                  <a:pt x="39" y="68"/>
                </a:cubicBezTo>
                <a:cubicBezTo>
                  <a:pt x="43" y="73"/>
                  <a:pt x="49" y="77"/>
                  <a:pt x="52" y="80"/>
                </a:cubicBezTo>
                <a:cubicBezTo>
                  <a:pt x="53" y="81"/>
                  <a:pt x="53" y="81"/>
                  <a:pt x="54" y="81"/>
                </a:cubicBezTo>
                <a:cubicBezTo>
                  <a:pt x="57" y="81"/>
                  <a:pt x="60" y="77"/>
                  <a:pt x="60" y="77"/>
                </a:cubicBezTo>
                <a:cubicBezTo>
                  <a:pt x="60" y="77"/>
                  <a:pt x="66" y="58"/>
                  <a:pt x="72" y="56"/>
                </a:cubicBezTo>
                <a:cubicBezTo>
                  <a:pt x="78" y="54"/>
                  <a:pt x="79" y="52"/>
                  <a:pt x="83" y="43"/>
                </a:cubicBezTo>
                <a:cubicBezTo>
                  <a:pt x="83" y="43"/>
                  <a:pt x="87" y="46"/>
                  <a:pt x="88" y="47"/>
                </a:cubicBezTo>
                <a:cubicBezTo>
                  <a:pt x="90" y="49"/>
                  <a:pt x="93" y="52"/>
                  <a:pt x="97" y="54"/>
                </a:cubicBezTo>
                <a:cubicBezTo>
                  <a:pt x="101" y="56"/>
                  <a:pt x="90" y="65"/>
                  <a:pt x="93" y="67"/>
                </a:cubicBezTo>
                <a:cubicBezTo>
                  <a:pt x="96" y="69"/>
                  <a:pt x="96" y="67"/>
                  <a:pt x="101" y="70"/>
                </a:cubicBezTo>
                <a:cubicBezTo>
                  <a:pt x="103" y="71"/>
                  <a:pt x="105" y="71"/>
                  <a:pt x="107" y="71"/>
                </a:cubicBezTo>
                <a:cubicBezTo>
                  <a:pt x="112" y="71"/>
                  <a:pt x="118" y="69"/>
                  <a:pt x="117" y="66"/>
                </a:cubicBezTo>
                <a:cubicBezTo>
                  <a:pt x="117" y="62"/>
                  <a:pt x="119" y="61"/>
                  <a:pt x="122" y="61"/>
                </a:cubicBezTo>
                <a:cubicBezTo>
                  <a:pt x="126" y="60"/>
                  <a:pt x="127" y="59"/>
                  <a:pt x="128" y="59"/>
                </a:cubicBezTo>
                <a:cubicBezTo>
                  <a:pt x="129" y="59"/>
                  <a:pt x="108" y="42"/>
                  <a:pt x="108" y="42"/>
                </a:cubicBezTo>
                <a:cubicBezTo>
                  <a:pt x="103" y="42"/>
                  <a:pt x="103" y="42"/>
                  <a:pt x="103" y="42"/>
                </a:cubicBezTo>
                <a:cubicBezTo>
                  <a:pt x="103" y="42"/>
                  <a:pt x="100" y="34"/>
                  <a:pt x="99" y="30"/>
                </a:cubicBezTo>
                <a:cubicBezTo>
                  <a:pt x="99" y="27"/>
                  <a:pt x="98" y="26"/>
                  <a:pt x="101" y="26"/>
                </a:cubicBezTo>
                <a:cubicBezTo>
                  <a:pt x="103" y="26"/>
                  <a:pt x="108" y="27"/>
                  <a:pt x="117" y="28"/>
                </a:cubicBezTo>
                <a:cubicBezTo>
                  <a:pt x="119" y="28"/>
                  <a:pt x="122" y="28"/>
                  <a:pt x="123" y="28"/>
                </a:cubicBezTo>
                <a:cubicBezTo>
                  <a:pt x="128" y="28"/>
                  <a:pt x="131" y="27"/>
                  <a:pt x="133" y="27"/>
                </a:cubicBezTo>
                <a:cubicBezTo>
                  <a:pt x="135" y="26"/>
                  <a:pt x="136" y="25"/>
                  <a:pt x="138" y="25"/>
                </a:cubicBezTo>
                <a:cubicBezTo>
                  <a:pt x="138" y="25"/>
                  <a:pt x="139" y="25"/>
                  <a:pt x="140" y="25"/>
                </a:cubicBezTo>
                <a:cubicBezTo>
                  <a:pt x="141" y="25"/>
                  <a:pt x="141" y="26"/>
                  <a:pt x="142" y="26"/>
                </a:cubicBezTo>
                <a:cubicBezTo>
                  <a:pt x="147" y="26"/>
                  <a:pt x="148" y="18"/>
                  <a:pt x="152" y="18"/>
                </a:cubicBezTo>
                <a:cubicBezTo>
                  <a:pt x="155" y="17"/>
                  <a:pt x="150" y="10"/>
                  <a:pt x="148" y="10"/>
                </a:cubicBezTo>
                <a:cubicBezTo>
                  <a:pt x="148" y="10"/>
                  <a:pt x="148" y="10"/>
                  <a:pt x="148" y="10"/>
                </a:cubicBezTo>
                <a:cubicBezTo>
                  <a:pt x="147" y="10"/>
                  <a:pt x="147" y="10"/>
                  <a:pt x="147" y="10"/>
                </a:cubicBezTo>
                <a:cubicBezTo>
                  <a:pt x="145" y="10"/>
                  <a:pt x="142" y="8"/>
                  <a:pt x="139" y="7"/>
                </a:cubicBezTo>
                <a:cubicBezTo>
                  <a:pt x="136" y="6"/>
                  <a:pt x="130" y="3"/>
                  <a:pt x="118" y="3"/>
                </a:cubicBezTo>
                <a:cubicBezTo>
                  <a:pt x="117" y="3"/>
                  <a:pt x="116" y="3"/>
                  <a:pt x="116" y="3"/>
                </a:cubicBezTo>
                <a:cubicBezTo>
                  <a:pt x="102" y="3"/>
                  <a:pt x="110" y="5"/>
                  <a:pt x="110" y="7"/>
                </a:cubicBezTo>
                <a:cubicBezTo>
                  <a:pt x="110" y="7"/>
                  <a:pt x="110" y="7"/>
                  <a:pt x="110" y="7"/>
                </a:cubicBezTo>
                <a:cubicBezTo>
                  <a:pt x="109" y="7"/>
                  <a:pt x="107" y="6"/>
                  <a:pt x="105" y="5"/>
                </a:cubicBezTo>
                <a:cubicBezTo>
                  <a:pt x="102" y="4"/>
                  <a:pt x="100" y="3"/>
                  <a:pt x="97" y="3"/>
                </a:cubicBezTo>
                <a:cubicBezTo>
                  <a:pt x="97" y="3"/>
                  <a:pt x="96" y="3"/>
                  <a:pt x="96" y="3"/>
                </a:cubicBezTo>
                <a:cubicBezTo>
                  <a:pt x="95" y="4"/>
                  <a:pt x="94" y="4"/>
                  <a:pt x="93" y="4"/>
                </a:cubicBezTo>
                <a:cubicBezTo>
                  <a:pt x="91" y="4"/>
                  <a:pt x="88" y="3"/>
                  <a:pt x="85" y="2"/>
                </a:cubicBezTo>
                <a:cubicBezTo>
                  <a:pt x="82" y="1"/>
                  <a:pt x="79" y="0"/>
                  <a:pt x="77"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39" name="Freeform 88">
            <a:extLst>
              <a:ext uri="{FF2B5EF4-FFF2-40B4-BE49-F238E27FC236}">
                <a16:creationId xmlns="" xmlns:a16="http://schemas.microsoft.com/office/drawing/2014/main" id="{A379EEC5-D9BA-4CF3-A369-D07435BBD750}"/>
              </a:ext>
            </a:extLst>
          </p:cNvPr>
          <p:cNvSpPr>
            <a:spLocks/>
          </p:cNvSpPr>
          <p:nvPr/>
        </p:nvSpPr>
        <p:spPr bwMode="auto">
          <a:xfrm>
            <a:off x="7651751" y="655901"/>
            <a:ext cx="436033" cy="353138"/>
          </a:xfrm>
          <a:custGeom>
            <a:avLst/>
            <a:gdLst>
              <a:gd name="T0" fmla="*/ 2147483646 w 154"/>
              <a:gd name="T1" fmla="*/ 0 h 125"/>
              <a:gd name="T2" fmla="*/ 2147483646 w 154"/>
              <a:gd name="T3" fmla="*/ 2147483646 h 125"/>
              <a:gd name="T4" fmla="*/ 2147483646 w 154"/>
              <a:gd name="T5" fmla="*/ 2147483646 h 125"/>
              <a:gd name="T6" fmla="*/ 2147483646 w 154"/>
              <a:gd name="T7" fmla="*/ 2147483646 h 125"/>
              <a:gd name="T8" fmla="*/ 2147483646 w 154"/>
              <a:gd name="T9" fmla="*/ 2147483646 h 125"/>
              <a:gd name="T10" fmla="*/ 2147483646 w 154"/>
              <a:gd name="T11" fmla="*/ 2147483646 h 125"/>
              <a:gd name="T12" fmla="*/ 2147483646 w 154"/>
              <a:gd name="T13" fmla="*/ 2147483646 h 125"/>
              <a:gd name="T14" fmla="*/ 2147483646 w 154"/>
              <a:gd name="T15" fmla="*/ 2147483646 h 125"/>
              <a:gd name="T16" fmla="*/ 2147483646 w 154"/>
              <a:gd name="T17" fmla="*/ 2147483646 h 125"/>
              <a:gd name="T18" fmla="*/ 2147483646 w 154"/>
              <a:gd name="T19" fmla="*/ 2147483646 h 125"/>
              <a:gd name="T20" fmla="*/ 2147483646 w 154"/>
              <a:gd name="T21" fmla="*/ 2147483646 h 125"/>
              <a:gd name="T22" fmla="*/ 2147483646 w 154"/>
              <a:gd name="T23" fmla="*/ 2147483646 h 125"/>
              <a:gd name="T24" fmla="*/ 2147483646 w 154"/>
              <a:gd name="T25" fmla="*/ 2147483646 h 125"/>
              <a:gd name="T26" fmla="*/ 2147483646 w 154"/>
              <a:gd name="T27" fmla="*/ 2147483646 h 125"/>
              <a:gd name="T28" fmla="*/ 2147483646 w 154"/>
              <a:gd name="T29" fmla="*/ 2147483646 h 125"/>
              <a:gd name="T30" fmla="*/ 2147483646 w 154"/>
              <a:gd name="T31" fmla="*/ 2147483646 h 125"/>
              <a:gd name="T32" fmla="*/ 2147483646 w 154"/>
              <a:gd name="T33" fmla="*/ 2147483646 h 125"/>
              <a:gd name="T34" fmla="*/ 2147483646 w 154"/>
              <a:gd name="T35" fmla="*/ 2147483646 h 125"/>
              <a:gd name="T36" fmla="*/ 2147483646 w 154"/>
              <a:gd name="T37" fmla="*/ 2147483646 h 125"/>
              <a:gd name="T38" fmla="*/ 2147483646 w 154"/>
              <a:gd name="T39" fmla="*/ 2147483646 h 125"/>
              <a:gd name="T40" fmla="*/ 2147483646 w 154"/>
              <a:gd name="T41" fmla="*/ 2147483646 h 125"/>
              <a:gd name="T42" fmla="*/ 2147483646 w 154"/>
              <a:gd name="T43" fmla="*/ 2147483646 h 125"/>
              <a:gd name="T44" fmla="*/ 2147483646 w 154"/>
              <a:gd name="T45" fmla="*/ 2147483646 h 125"/>
              <a:gd name="T46" fmla="*/ 2147483646 w 154"/>
              <a:gd name="T47" fmla="*/ 2147483646 h 125"/>
              <a:gd name="T48" fmla="*/ 2147483646 w 154"/>
              <a:gd name="T49" fmla="*/ 2147483646 h 125"/>
              <a:gd name="T50" fmla="*/ 2147483646 w 154"/>
              <a:gd name="T51" fmla="*/ 2147483646 h 125"/>
              <a:gd name="T52" fmla="*/ 2147483646 w 154"/>
              <a:gd name="T53" fmla="*/ 2147483646 h 125"/>
              <a:gd name="T54" fmla="*/ 2147483646 w 154"/>
              <a:gd name="T55" fmla="*/ 2147483646 h 125"/>
              <a:gd name="T56" fmla="*/ 2147483646 w 154"/>
              <a:gd name="T57" fmla="*/ 2147483646 h 125"/>
              <a:gd name="T58" fmla="*/ 2147483646 w 154"/>
              <a:gd name="T59" fmla="*/ 2147483646 h 125"/>
              <a:gd name="T60" fmla="*/ 2147483646 w 154"/>
              <a:gd name="T61" fmla="*/ 2147483646 h 125"/>
              <a:gd name="T62" fmla="*/ 2147483646 w 154"/>
              <a:gd name="T63" fmla="*/ 2147483646 h 125"/>
              <a:gd name="T64" fmla="*/ 2147483646 w 154"/>
              <a:gd name="T65" fmla="*/ 2147483646 h 125"/>
              <a:gd name="T66" fmla="*/ 2147483646 w 154"/>
              <a:gd name="T67" fmla="*/ 2147483646 h 125"/>
              <a:gd name="T68" fmla="*/ 2147483646 w 154"/>
              <a:gd name="T69" fmla="*/ 2147483646 h 125"/>
              <a:gd name="T70" fmla="*/ 2147483646 w 154"/>
              <a:gd name="T71" fmla="*/ 2147483646 h 125"/>
              <a:gd name="T72" fmla="*/ 2147483646 w 154"/>
              <a:gd name="T73" fmla="*/ 2147483646 h 125"/>
              <a:gd name="T74" fmla="*/ 2147483646 w 154"/>
              <a:gd name="T75" fmla="*/ 2147483646 h 125"/>
              <a:gd name="T76" fmla="*/ 2147483646 w 154"/>
              <a:gd name="T77" fmla="*/ 2147483646 h 125"/>
              <a:gd name="T78" fmla="*/ 2147483646 w 154"/>
              <a:gd name="T79" fmla="*/ 2147483646 h 125"/>
              <a:gd name="T80" fmla="*/ 2147483646 w 154"/>
              <a:gd name="T81" fmla="*/ 2147483646 h 125"/>
              <a:gd name="T82" fmla="*/ 2147483646 w 154"/>
              <a:gd name="T83" fmla="*/ 2147483646 h 125"/>
              <a:gd name="T84" fmla="*/ 2147483646 w 154"/>
              <a:gd name="T85" fmla="*/ 2147483646 h 125"/>
              <a:gd name="T86" fmla="*/ 2147483646 w 154"/>
              <a:gd name="T87" fmla="*/ 2147483646 h 125"/>
              <a:gd name="T88" fmla="*/ 2147483646 w 154"/>
              <a:gd name="T89" fmla="*/ 2147483646 h 125"/>
              <a:gd name="T90" fmla="*/ 2147483646 w 154"/>
              <a:gd name="T91" fmla="*/ 2147483646 h 125"/>
              <a:gd name="T92" fmla="*/ 2147483646 w 154"/>
              <a:gd name="T93" fmla="*/ 2147483646 h 125"/>
              <a:gd name="T94" fmla="*/ 2147483646 w 154"/>
              <a:gd name="T95" fmla="*/ 0 h 1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54" h="125">
                <a:moveTo>
                  <a:pt x="143" y="0"/>
                </a:moveTo>
                <a:cubicBezTo>
                  <a:pt x="138" y="0"/>
                  <a:pt x="132" y="1"/>
                  <a:pt x="130" y="3"/>
                </a:cubicBezTo>
                <a:cubicBezTo>
                  <a:pt x="125" y="6"/>
                  <a:pt x="124" y="7"/>
                  <a:pt x="120" y="9"/>
                </a:cubicBezTo>
                <a:cubicBezTo>
                  <a:pt x="117" y="12"/>
                  <a:pt x="107" y="13"/>
                  <a:pt x="105" y="13"/>
                </a:cubicBezTo>
                <a:cubicBezTo>
                  <a:pt x="104" y="13"/>
                  <a:pt x="95" y="12"/>
                  <a:pt x="88" y="12"/>
                </a:cubicBezTo>
                <a:cubicBezTo>
                  <a:pt x="85" y="12"/>
                  <a:pt x="82" y="13"/>
                  <a:pt x="81" y="13"/>
                </a:cubicBezTo>
                <a:cubicBezTo>
                  <a:pt x="77" y="15"/>
                  <a:pt x="61" y="28"/>
                  <a:pt x="58" y="30"/>
                </a:cubicBezTo>
                <a:cubicBezTo>
                  <a:pt x="57" y="31"/>
                  <a:pt x="52" y="32"/>
                  <a:pt x="48" y="32"/>
                </a:cubicBezTo>
                <a:cubicBezTo>
                  <a:pt x="47" y="32"/>
                  <a:pt x="46" y="32"/>
                  <a:pt x="45" y="32"/>
                </a:cubicBezTo>
                <a:cubicBezTo>
                  <a:pt x="43" y="32"/>
                  <a:pt x="42" y="32"/>
                  <a:pt x="41" y="32"/>
                </a:cubicBezTo>
                <a:cubicBezTo>
                  <a:pt x="41" y="32"/>
                  <a:pt x="40" y="32"/>
                  <a:pt x="40" y="32"/>
                </a:cubicBezTo>
                <a:cubicBezTo>
                  <a:pt x="38" y="32"/>
                  <a:pt x="40" y="41"/>
                  <a:pt x="40" y="41"/>
                </a:cubicBezTo>
                <a:cubicBezTo>
                  <a:pt x="40" y="41"/>
                  <a:pt x="41" y="49"/>
                  <a:pt x="41" y="52"/>
                </a:cubicBezTo>
                <a:cubicBezTo>
                  <a:pt x="42" y="55"/>
                  <a:pt x="28" y="57"/>
                  <a:pt x="24" y="58"/>
                </a:cubicBezTo>
                <a:cubicBezTo>
                  <a:pt x="19" y="59"/>
                  <a:pt x="24" y="62"/>
                  <a:pt x="27" y="64"/>
                </a:cubicBezTo>
                <a:cubicBezTo>
                  <a:pt x="29" y="67"/>
                  <a:pt x="30" y="67"/>
                  <a:pt x="32" y="67"/>
                </a:cubicBezTo>
                <a:cubicBezTo>
                  <a:pt x="33" y="68"/>
                  <a:pt x="30" y="72"/>
                  <a:pt x="26" y="72"/>
                </a:cubicBezTo>
                <a:cubicBezTo>
                  <a:pt x="26" y="72"/>
                  <a:pt x="26" y="72"/>
                  <a:pt x="25" y="72"/>
                </a:cubicBezTo>
                <a:cubicBezTo>
                  <a:pt x="24" y="71"/>
                  <a:pt x="24" y="71"/>
                  <a:pt x="23" y="71"/>
                </a:cubicBezTo>
                <a:cubicBezTo>
                  <a:pt x="21" y="71"/>
                  <a:pt x="20" y="73"/>
                  <a:pt x="20" y="73"/>
                </a:cubicBezTo>
                <a:cubicBezTo>
                  <a:pt x="20" y="73"/>
                  <a:pt x="19" y="80"/>
                  <a:pt x="18" y="88"/>
                </a:cubicBezTo>
                <a:cubicBezTo>
                  <a:pt x="17" y="97"/>
                  <a:pt x="18" y="88"/>
                  <a:pt x="6" y="102"/>
                </a:cubicBezTo>
                <a:cubicBezTo>
                  <a:pt x="1" y="108"/>
                  <a:pt x="0" y="109"/>
                  <a:pt x="2" y="109"/>
                </a:cubicBezTo>
                <a:cubicBezTo>
                  <a:pt x="2" y="109"/>
                  <a:pt x="3" y="109"/>
                  <a:pt x="4" y="109"/>
                </a:cubicBezTo>
                <a:cubicBezTo>
                  <a:pt x="5" y="109"/>
                  <a:pt x="6" y="109"/>
                  <a:pt x="7" y="109"/>
                </a:cubicBezTo>
                <a:cubicBezTo>
                  <a:pt x="8" y="109"/>
                  <a:pt x="9" y="109"/>
                  <a:pt x="10" y="110"/>
                </a:cubicBezTo>
                <a:cubicBezTo>
                  <a:pt x="11" y="111"/>
                  <a:pt x="13" y="112"/>
                  <a:pt x="15" y="112"/>
                </a:cubicBezTo>
                <a:cubicBezTo>
                  <a:pt x="16" y="112"/>
                  <a:pt x="17" y="111"/>
                  <a:pt x="18" y="111"/>
                </a:cubicBezTo>
                <a:cubicBezTo>
                  <a:pt x="18" y="111"/>
                  <a:pt x="19" y="111"/>
                  <a:pt x="20" y="111"/>
                </a:cubicBezTo>
                <a:cubicBezTo>
                  <a:pt x="23" y="111"/>
                  <a:pt x="26" y="112"/>
                  <a:pt x="28" y="115"/>
                </a:cubicBezTo>
                <a:cubicBezTo>
                  <a:pt x="32" y="123"/>
                  <a:pt x="40" y="120"/>
                  <a:pt x="53" y="123"/>
                </a:cubicBezTo>
                <a:cubicBezTo>
                  <a:pt x="55" y="124"/>
                  <a:pt x="57" y="125"/>
                  <a:pt x="59" y="125"/>
                </a:cubicBezTo>
                <a:cubicBezTo>
                  <a:pt x="63" y="125"/>
                  <a:pt x="58" y="120"/>
                  <a:pt x="60" y="119"/>
                </a:cubicBezTo>
                <a:cubicBezTo>
                  <a:pt x="60" y="115"/>
                  <a:pt x="60" y="115"/>
                  <a:pt x="60" y="115"/>
                </a:cubicBezTo>
                <a:cubicBezTo>
                  <a:pt x="60" y="115"/>
                  <a:pt x="48" y="110"/>
                  <a:pt x="43" y="104"/>
                </a:cubicBezTo>
                <a:cubicBezTo>
                  <a:pt x="38" y="98"/>
                  <a:pt x="41" y="91"/>
                  <a:pt x="44" y="90"/>
                </a:cubicBezTo>
                <a:cubicBezTo>
                  <a:pt x="46" y="88"/>
                  <a:pt x="48" y="76"/>
                  <a:pt x="48" y="76"/>
                </a:cubicBezTo>
                <a:cubicBezTo>
                  <a:pt x="48" y="76"/>
                  <a:pt x="52" y="72"/>
                  <a:pt x="52" y="70"/>
                </a:cubicBezTo>
                <a:cubicBezTo>
                  <a:pt x="51" y="68"/>
                  <a:pt x="56" y="64"/>
                  <a:pt x="58" y="62"/>
                </a:cubicBezTo>
                <a:cubicBezTo>
                  <a:pt x="60" y="60"/>
                  <a:pt x="60" y="54"/>
                  <a:pt x="63" y="48"/>
                </a:cubicBezTo>
                <a:cubicBezTo>
                  <a:pt x="67" y="43"/>
                  <a:pt x="75" y="43"/>
                  <a:pt x="88" y="40"/>
                </a:cubicBezTo>
                <a:cubicBezTo>
                  <a:pt x="102" y="38"/>
                  <a:pt x="95" y="31"/>
                  <a:pt x="105" y="28"/>
                </a:cubicBezTo>
                <a:cubicBezTo>
                  <a:pt x="116" y="26"/>
                  <a:pt x="115" y="23"/>
                  <a:pt x="120" y="22"/>
                </a:cubicBezTo>
                <a:cubicBezTo>
                  <a:pt x="125" y="21"/>
                  <a:pt x="142" y="19"/>
                  <a:pt x="147" y="15"/>
                </a:cubicBezTo>
                <a:cubicBezTo>
                  <a:pt x="150" y="11"/>
                  <a:pt x="151" y="11"/>
                  <a:pt x="152" y="11"/>
                </a:cubicBezTo>
                <a:cubicBezTo>
                  <a:pt x="152" y="11"/>
                  <a:pt x="152" y="11"/>
                  <a:pt x="152" y="11"/>
                </a:cubicBezTo>
                <a:cubicBezTo>
                  <a:pt x="152" y="11"/>
                  <a:pt x="154" y="5"/>
                  <a:pt x="153" y="2"/>
                </a:cubicBezTo>
                <a:cubicBezTo>
                  <a:pt x="153" y="1"/>
                  <a:pt x="149" y="0"/>
                  <a:pt x="14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0" name="Freeform 89">
            <a:extLst>
              <a:ext uri="{FF2B5EF4-FFF2-40B4-BE49-F238E27FC236}">
                <a16:creationId xmlns="" xmlns:a16="http://schemas.microsoft.com/office/drawing/2014/main" id="{0FEAAD4F-70CA-40C0-AC44-19D1B89BC308}"/>
              </a:ext>
            </a:extLst>
          </p:cNvPr>
          <p:cNvSpPr>
            <a:spLocks/>
          </p:cNvSpPr>
          <p:nvPr/>
        </p:nvSpPr>
        <p:spPr bwMode="auto">
          <a:xfrm>
            <a:off x="7459133" y="414961"/>
            <a:ext cx="192617" cy="71895"/>
          </a:xfrm>
          <a:custGeom>
            <a:avLst/>
            <a:gdLst>
              <a:gd name="T0" fmla="*/ 32 w 68"/>
              <a:gd name="T1" fmla="*/ 0 h 25"/>
              <a:gd name="T2" fmla="*/ 17 w 68"/>
              <a:gd name="T3" fmla="*/ 5 h 25"/>
              <a:gd name="T4" fmla="*/ 11 w 68"/>
              <a:gd name="T5" fmla="*/ 9 h 25"/>
              <a:gd name="T6" fmla="*/ 11 w 68"/>
              <a:gd name="T7" fmla="*/ 4 h 25"/>
              <a:gd name="T8" fmla="*/ 7 w 68"/>
              <a:gd name="T9" fmla="*/ 4 h 25"/>
              <a:gd name="T10" fmla="*/ 4 w 68"/>
              <a:gd name="T11" fmla="*/ 5 h 25"/>
              <a:gd name="T12" fmla="*/ 3 w 68"/>
              <a:gd name="T13" fmla="*/ 11 h 25"/>
              <a:gd name="T14" fmla="*/ 17 w 68"/>
              <a:gd name="T15" fmla="*/ 17 h 25"/>
              <a:gd name="T16" fmla="*/ 22 w 68"/>
              <a:gd name="T17" fmla="*/ 17 h 25"/>
              <a:gd name="T18" fmla="*/ 29 w 68"/>
              <a:gd name="T19" fmla="*/ 16 h 25"/>
              <a:gd name="T20" fmla="*/ 41 w 68"/>
              <a:gd name="T21" fmla="*/ 22 h 25"/>
              <a:gd name="T22" fmla="*/ 50 w 68"/>
              <a:gd name="T23" fmla="*/ 25 h 25"/>
              <a:gd name="T24" fmla="*/ 52 w 68"/>
              <a:gd name="T25" fmla="*/ 25 h 25"/>
              <a:gd name="T26" fmla="*/ 55 w 68"/>
              <a:gd name="T27" fmla="*/ 25 h 25"/>
              <a:gd name="T28" fmla="*/ 61 w 68"/>
              <a:gd name="T29" fmla="*/ 25 h 25"/>
              <a:gd name="T30" fmla="*/ 61 w 68"/>
              <a:gd name="T31" fmla="*/ 20 h 25"/>
              <a:gd name="T32" fmla="*/ 64 w 68"/>
              <a:gd name="T33" fmla="*/ 9 h 25"/>
              <a:gd name="T34" fmla="*/ 48 w 68"/>
              <a:gd name="T35" fmla="*/ 0 h 25"/>
              <a:gd name="T36" fmla="*/ 41 w 68"/>
              <a:gd name="T37" fmla="*/ 4 h 25"/>
              <a:gd name="T38" fmla="*/ 39 w 68"/>
              <a:gd name="T39" fmla="*/ 5 h 25"/>
              <a:gd name="T40" fmla="*/ 37 w 68"/>
              <a:gd name="T41" fmla="*/ 1 h 25"/>
              <a:gd name="T42" fmla="*/ 32 w 68"/>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25">
                <a:moveTo>
                  <a:pt x="32" y="0"/>
                </a:moveTo>
                <a:cubicBezTo>
                  <a:pt x="28" y="0"/>
                  <a:pt x="23" y="1"/>
                  <a:pt x="17" y="5"/>
                </a:cubicBezTo>
                <a:cubicBezTo>
                  <a:pt x="13" y="8"/>
                  <a:pt x="11" y="9"/>
                  <a:pt x="11" y="9"/>
                </a:cubicBezTo>
                <a:cubicBezTo>
                  <a:pt x="11" y="9"/>
                  <a:pt x="15" y="5"/>
                  <a:pt x="11" y="4"/>
                </a:cubicBezTo>
                <a:cubicBezTo>
                  <a:pt x="9" y="4"/>
                  <a:pt x="8" y="4"/>
                  <a:pt x="7" y="4"/>
                </a:cubicBezTo>
                <a:cubicBezTo>
                  <a:pt x="6" y="4"/>
                  <a:pt x="6" y="4"/>
                  <a:pt x="4" y="5"/>
                </a:cubicBezTo>
                <a:cubicBezTo>
                  <a:pt x="0" y="6"/>
                  <a:pt x="0" y="6"/>
                  <a:pt x="3" y="11"/>
                </a:cubicBezTo>
                <a:cubicBezTo>
                  <a:pt x="6" y="15"/>
                  <a:pt x="9" y="17"/>
                  <a:pt x="17" y="17"/>
                </a:cubicBezTo>
                <a:cubicBezTo>
                  <a:pt x="18" y="17"/>
                  <a:pt x="20" y="17"/>
                  <a:pt x="22" y="17"/>
                </a:cubicBezTo>
                <a:cubicBezTo>
                  <a:pt x="25" y="17"/>
                  <a:pt x="27" y="16"/>
                  <a:pt x="29" y="16"/>
                </a:cubicBezTo>
                <a:cubicBezTo>
                  <a:pt x="33" y="16"/>
                  <a:pt x="34" y="18"/>
                  <a:pt x="41" y="22"/>
                </a:cubicBezTo>
                <a:cubicBezTo>
                  <a:pt x="46" y="25"/>
                  <a:pt x="48" y="25"/>
                  <a:pt x="50" y="25"/>
                </a:cubicBezTo>
                <a:cubicBezTo>
                  <a:pt x="51" y="25"/>
                  <a:pt x="51" y="25"/>
                  <a:pt x="52" y="25"/>
                </a:cubicBezTo>
                <a:cubicBezTo>
                  <a:pt x="53" y="25"/>
                  <a:pt x="54" y="25"/>
                  <a:pt x="55" y="25"/>
                </a:cubicBezTo>
                <a:cubicBezTo>
                  <a:pt x="56" y="25"/>
                  <a:pt x="58" y="25"/>
                  <a:pt x="61" y="25"/>
                </a:cubicBezTo>
                <a:cubicBezTo>
                  <a:pt x="61" y="20"/>
                  <a:pt x="61" y="20"/>
                  <a:pt x="61" y="20"/>
                </a:cubicBezTo>
                <a:cubicBezTo>
                  <a:pt x="61" y="20"/>
                  <a:pt x="59" y="13"/>
                  <a:pt x="64" y="9"/>
                </a:cubicBezTo>
                <a:cubicBezTo>
                  <a:pt x="68" y="6"/>
                  <a:pt x="48" y="0"/>
                  <a:pt x="48" y="0"/>
                </a:cubicBezTo>
                <a:cubicBezTo>
                  <a:pt x="48" y="0"/>
                  <a:pt x="47" y="2"/>
                  <a:pt x="41" y="4"/>
                </a:cubicBezTo>
                <a:cubicBezTo>
                  <a:pt x="40" y="5"/>
                  <a:pt x="40" y="5"/>
                  <a:pt x="39" y="5"/>
                </a:cubicBezTo>
                <a:cubicBezTo>
                  <a:pt x="36" y="5"/>
                  <a:pt x="37" y="1"/>
                  <a:pt x="37" y="1"/>
                </a:cubicBezTo>
                <a:cubicBezTo>
                  <a:pt x="37" y="1"/>
                  <a:pt x="35" y="0"/>
                  <a:pt x="3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90">
            <a:extLst>
              <a:ext uri="{FF2B5EF4-FFF2-40B4-BE49-F238E27FC236}">
                <a16:creationId xmlns="" xmlns:a16="http://schemas.microsoft.com/office/drawing/2014/main" id="{7BD69DA5-D4FF-4BBF-B4DD-326AF14BA295}"/>
              </a:ext>
            </a:extLst>
          </p:cNvPr>
          <p:cNvSpPr>
            <a:spLocks/>
          </p:cNvSpPr>
          <p:nvPr/>
        </p:nvSpPr>
        <p:spPr bwMode="auto">
          <a:xfrm>
            <a:off x="7660217" y="438097"/>
            <a:ext cx="82551" cy="33833"/>
          </a:xfrm>
          <a:custGeom>
            <a:avLst/>
            <a:gdLst>
              <a:gd name="T0" fmla="*/ 2147483646 w 29"/>
              <a:gd name="T1" fmla="*/ 0 h 12"/>
              <a:gd name="T2" fmla="*/ 2147483646 w 29"/>
              <a:gd name="T3" fmla="*/ 2147483646 h 12"/>
              <a:gd name="T4" fmla="*/ 2147483646 w 29"/>
              <a:gd name="T5" fmla="*/ 2147483646 h 12"/>
              <a:gd name="T6" fmla="*/ 2147483646 w 29"/>
              <a:gd name="T7" fmla="*/ 2147483646 h 12"/>
              <a:gd name="T8" fmla="*/ 2147483646 w 29"/>
              <a:gd name="T9" fmla="*/ 2147483646 h 12"/>
              <a:gd name="T10" fmla="*/ 2147483646 w 29"/>
              <a:gd name="T11" fmla="*/ 2147483646 h 12"/>
              <a:gd name="T12" fmla="*/ 2147483646 w 29"/>
              <a:gd name="T13" fmla="*/ 2147483646 h 12"/>
              <a:gd name="T14" fmla="*/ 2147483646 w 29"/>
              <a:gd name="T15" fmla="*/ 2147483646 h 12"/>
              <a:gd name="T16" fmla="*/ 2147483646 w 29"/>
              <a:gd name="T17" fmla="*/ 2147483646 h 12"/>
              <a:gd name="T18" fmla="*/ 2147483646 w 29"/>
              <a:gd name="T19" fmla="*/ 0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12">
                <a:moveTo>
                  <a:pt x="13" y="0"/>
                </a:moveTo>
                <a:cubicBezTo>
                  <a:pt x="13" y="0"/>
                  <a:pt x="14" y="5"/>
                  <a:pt x="12" y="5"/>
                </a:cubicBezTo>
                <a:cubicBezTo>
                  <a:pt x="10" y="5"/>
                  <a:pt x="9" y="5"/>
                  <a:pt x="8" y="5"/>
                </a:cubicBezTo>
                <a:cubicBezTo>
                  <a:pt x="7" y="5"/>
                  <a:pt x="6" y="5"/>
                  <a:pt x="5" y="6"/>
                </a:cubicBezTo>
                <a:cubicBezTo>
                  <a:pt x="2" y="9"/>
                  <a:pt x="2" y="7"/>
                  <a:pt x="1" y="9"/>
                </a:cubicBezTo>
                <a:cubicBezTo>
                  <a:pt x="0" y="12"/>
                  <a:pt x="9" y="12"/>
                  <a:pt x="9" y="12"/>
                </a:cubicBezTo>
                <a:cubicBezTo>
                  <a:pt x="21" y="10"/>
                  <a:pt x="21" y="10"/>
                  <a:pt x="21" y="10"/>
                </a:cubicBezTo>
                <a:cubicBezTo>
                  <a:pt x="21" y="10"/>
                  <a:pt x="25" y="7"/>
                  <a:pt x="27" y="7"/>
                </a:cubicBezTo>
                <a:cubicBezTo>
                  <a:pt x="29" y="7"/>
                  <a:pt x="26" y="3"/>
                  <a:pt x="24" y="2"/>
                </a:cubicBezTo>
                <a:cubicBezTo>
                  <a:pt x="23" y="2"/>
                  <a:pt x="13" y="0"/>
                  <a:pt x="1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2" name="Freeform 91">
            <a:extLst>
              <a:ext uri="{FF2B5EF4-FFF2-40B4-BE49-F238E27FC236}">
                <a16:creationId xmlns="" xmlns:a16="http://schemas.microsoft.com/office/drawing/2014/main" id="{49F5ED91-058F-42E1-8DC1-209F6FB735AC}"/>
              </a:ext>
            </a:extLst>
          </p:cNvPr>
          <p:cNvSpPr>
            <a:spLocks/>
          </p:cNvSpPr>
          <p:nvPr/>
        </p:nvSpPr>
        <p:spPr bwMode="auto">
          <a:xfrm>
            <a:off x="7696200" y="364087"/>
            <a:ext cx="124884" cy="67667"/>
          </a:xfrm>
          <a:custGeom>
            <a:avLst/>
            <a:gdLst>
              <a:gd name="T0" fmla="*/ 2147483646 w 44"/>
              <a:gd name="T1" fmla="*/ 0 h 24"/>
              <a:gd name="T2" fmla="*/ 2147483646 w 44"/>
              <a:gd name="T3" fmla="*/ 2147483646 h 24"/>
              <a:gd name="T4" fmla="*/ 2147483646 w 44"/>
              <a:gd name="T5" fmla="*/ 2147483646 h 24"/>
              <a:gd name="T6" fmla="*/ 2147483646 w 44"/>
              <a:gd name="T7" fmla="*/ 2147483646 h 24"/>
              <a:gd name="T8" fmla="*/ 2147483646 w 44"/>
              <a:gd name="T9" fmla="*/ 2147483646 h 24"/>
              <a:gd name="T10" fmla="*/ 2147483646 w 44"/>
              <a:gd name="T11" fmla="*/ 2147483646 h 24"/>
              <a:gd name="T12" fmla="*/ 2147483646 w 44"/>
              <a:gd name="T13" fmla="*/ 2147483646 h 24"/>
              <a:gd name="T14" fmla="*/ 2147483646 w 44"/>
              <a:gd name="T15" fmla="*/ 2147483646 h 24"/>
              <a:gd name="T16" fmla="*/ 2147483646 w 44"/>
              <a:gd name="T17" fmla="*/ 2147483646 h 24"/>
              <a:gd name="T18" fmla="*/ 2147483646 w 44"/>
              <a:gd name="T19" fmla="*/ 2147483646 h 24"/>
              <a:gd name="T20" fmla="*/ 2147483646 w 44"/>
              <a:gd name="T21" fmla="*/ 2147483646 h 24"/>
              <a:gd name="T22" fmla="*/ 2147483646 w 44"/>
              <a:gd name="T23" fmla="*/ 2147483646 h 24"/>
              <a:gd name="T24" fmla="*/ 2147483646 w 44"/>
              <a:gd name="T25" fmla="*/ 2147483646 h 24"/>
              <a:gd name="T26" fmla="*/ 2147483646 w 44"/>
              <a:gd name="T27" fmla="*/ 2147483646 h 24"/>
              <a:gd name="T28" fmla="*/ 2147483646 w 44"/>
              <a:gd name="T29" fmla="*/ 2147483646 h 24"/>
              <a:gd name="T30" fmla="*/ 2147483646 w 44"/>
              <a:gd name="T31" fmla="*/ 2147483646 h 24"/>
              <a:gd name="T32" fmla="*/ 2147483646 w 44"/>
              <a:gd name="T33" fmla="*/ 2147483646 h 24"/>
              <a:gd name="T34" fmla="*/ 2147483646 w 44"/>
              <a:gd name="T35" fmla="*/ 2147483646 h 24"/>
              <a:gd name="T36" fmla="*/ 2147483646 w 44"/>
              <a:gd name="T37" fmla="*/ 0 h 24"/>
              <a:gd name="T38" fmla="*/ 2147483646 w 44"/>
              <a:gd name="T39" fmla="*/ 0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4" h="24">
                <a:moveTo>
                  <a:pt x="26" y="0"/>
                </a:moveTo>
                <a:cubicBezTo>
                  <a:pt x="23" y="0"/>
                  <a:pt x="21" y="3"/>
                  <a:pt x="21" y="3"/>
                </a:cubicBezTo>
                <a:cubicBezTo>
                  <a:pt x="21" y="3"/>
                  <a:pt x="21" y="3"/>
                  <a:pt x="18" y="6"/>
                </a:cubicBezTo>
                <a:cubicBezTo>
                  <a:pt x="14" y="8"/>
                  <a:pt x="18" y="7"/>
                  <a:pt x="15" y="10"/>
                </a:cubicBezTo>
                <a:cubicBezTo>
                  <a:pt x="13" y="13"/>
                  <a:pt x="11" y="13"/>
                  <a:pt x="11" y="15"/>
                </a:cubicBezTo>
                <a:cubicBezTo>
                  <a:pt x="10" y="16"/>
                  <a:pt x="4" y="14"/>
                  <a:pt x="1" y="19"/>
                </a:cubicBezTo>
                <a:cubicBezTo>
                  <a:pt x="0" y="21"/>
                  <a:pt x="1" y="22"/>
                  <a:pt x="1" y="22"/>
                </a:cubicBezTo>
                <a:cubicBezTo>
                  <a:pt x="2" y="22"/>
                  <a:pt x="4" y="21"/>
                  <a:pt x="4" y="21"/>
                </a:cubicBezTo>
                <a:cubicBezTo>
                  <a:pt x="4" y="21"/>
                  <a:pt x="6" y="21"/>
                  <a:pt x="9" y="21"/>
                </a:cubicBezTo>
                <a:cubicBezTo>
                  <a:pt x="10" y="21"/>
                  <a:pt x="12" y="21"/>
                  <a:pt x="13" y="21"/>
                </a:cubicBezTo>
                <a:cubicBezTo>
                  <a:pt x="16" y="21"/>
                  <a:pt x="16" y="23"/>
                  <a:pt x="19" y="24"/>
                </a:cubicBezTo>
                <a:cubicBezTo>
                  <a:pt x="19" y="24"/>
                  <a:pt x="20" y="24"/>
                  <a:pt x="21" y="24"/>
                </a:cubicBezTo>
                <a:cubicBezTo>
                  <a:pt x="24" y="24"/>
                  <a:pt x="29" y="23"/>
                  <a:pt x="30" y="23"/>
                </a:cubicBezTo>
                <a:cubicBezTo>
                  <a:pt x="33" y="21"/>
                  <a:pt x="33" y="21"/>
                  <a:pt x="33" y="21"/>
                </a:cubicBezTo>
                <a:cubicBezTo>
                  <a:pt x="33" y="21"/>
                  <a:pt x="37" y="21"/>
                  <a:pt x="40" y="20"/>
                </a:cubicBezTo>
                <a:cubicBezTo>
                  <a:pt x="44" y="19"/>
                  <a:pt x="33" y="15"/>
                  <a:pt x="33" y="15"/>
                </a:cubicBezTo>
                <a:cubicBezTo>
                  <a:pt x="33" y="15"/>
                  <a:pt x="31" y="11"/>
                  <a:pt x="33" y="11"/>
                </a:cubicBezTo>
                <a:cubicBezTo>
                  <a:pt x="35" y="11"/>
                  <a:pt x="34" y="3"/>
                  <a:pt x="34" y="3"/>
                </a:cubicBezTo>
                <a:cubicBezTo>
                  <a:pt x="34" y="3"/>
                  <a:pt x="31" y="1"/>
                  <a:pt x="27" y="0"/>
                </a:cubicBezTo>
                <a:cubicBezTo>
                  <a:pt x="27" y="0"/>
                  <a:pt x="27" y="0"/>
                  <a:pt x="26"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3" name="Freeform 92">
            <a:extLst>
              <a:ext uri="{FF2B5EF4-FFF2-40B4-BE49-F238E27FC236}">
                <a16:creationId xmlns="" xmlns:a16="http://schemas.microsoft.com/office/drawing/2014/main" id="{34337FBE-F298-44D8-A171-665391710780}"/>
              </a:ext>
            </a:extLst>
          </p:cNvPr>
          <p:cNvSpPr>
            <a:spLocks/>
          </p:cNvSpPr>
          <p:nvPr/>
        </p:nvSpPr>
        <p:spPr bwMode="auto">
          <a:xfrm>
            <a:off x="7751233" y="446556"/>
            <a:ext cx="76200" cy="27490"/>
          </a:xfrm>
          <a:custGeom>
            <a:avLst/>
            <a:gdLst>
              <a:gd name="T0" fmla="*/ 2147483646 w 27"/>
              <a:gd name="T1" fmla="*/ 0 h 10"/>
              <a:gd name="T2" fmla="*/ 2147483646 w 27"/>
              <a:gd name="T3" fmla="*/ 0 h 10"/>
              <a:gd name="T4" fmla="*/ 0 w 27"/>
              <a:gd name="T5" fmla="*/ 2147483646 h 10"/>
              <a:gd name="T6" fmla="*/ 2147483646 w 27"/>
              <a:gd name="T7" fmla="*/ 2147483646 h 10"/>
              <a:gd name="T8" fmla="*/ 2147483646 w 27"/>
              <a:gd name="T9" fmla="*/ 2147483646 h 10"/>
              <a:gd name="T10" fmla="*/ 2147483646 w 27"/>
              <a:gd name="T11" fmla="*/ 2147483646 h 10"/>
              <a:gd name="T12" fmla="*/ 2147483646 w 27"/>
              <a:gd name="T13" fmla="*/ 2147483646 h 10"/>
              <a:gd name="T14" fmla="*/ 2147483646 w 27"/>
              <a:gd name="T15" fmla="*/ 2147483646 h 10"/>
              <a:gd name="T16" fmla="*/ 2147483646 w 27"/>
              <a:gd name="T17" fmla="*/ 2147483646 h 10"/>
              <a:gd name="T18" fmla="*/ 2147483646 w 27"/>
              <a:gd name="T19" fmla="*/ 2147483646 h 10"/>
              <a:gd name="T20" fmla="*/ 2147483646 w 27"/>
              <a:gd name="T21" fmla="*/ 2147483646 h 10"/>
              <a:gd name="T22" fmla="*/ 2147483646 w 27"/>
              <a:gd name="T23" fmla="*/ 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 h="10">
                <a:moveTo>
                  <a:pt x="11" y="0"/>
                </a:moveTo>
                <a:cubicBezTo>
                  <a:pt x="9" y="0"/>
                  <a:pt x="7" y="0"/>
                  <a:pt x="5" y="0"/>
                </a:cubicBezTo>
                <a:cubicBezTo>
                  <a:pt x="1" y="1"/>
                  <a:pt x="0" y="6"/>
                  <a:pt x="0" y="6"/>
                </a:cubicBezTo>
                <a:cubicBezTo>
                  <a:pt x="1" y="10"/>
                  <a:pt x="1" y="10"/>
                  <a:pt x="1" y="10"/>
                </a:cubicBezTo>
                <a:cubicBezTo>
                  <a:pt x="2" y="10"/>
                  <a:pt x="3" y="10"/>
                  <a:pt x="4" y="10"/>
                </a:cubicBezTo>
                <a:cubicBezTo>
                  <a:pt x="6" y="10"/>
                  <a:pt x="7" y="9"/>
                  <a:pt x="9" y="8"/>
                </a:cubicBezTo>
                <a:cubicBezTo>
                  <a:pt x="11" y="7"/>
                  <a:pt x="12" y="6"/>
                  <a:pt x="14" y="6"/>
                </a:cubicBezTo>
                <a:cubicBezTo>
                  <a:pt x="14" y="6"/>
                  <a:pt x="15" y="6"/>
                  <a:pt x="16" y="6"/>
                </a:cubicBezTo>
                <a:cubicBezTo>
                  <a:pt x="16" y="6"/>
                  <a:pt x="17" y="6"/>
                  <a:pt x="17" y="6"/>
                </a:cubicBezTo>
                <a:cubicBezTo>
                  <a:pt x="21" y="6"/>
                  <a:pt x="27" y="2"/>
                  <a:pt x="25" y="2"/>
                </a:cubicBezTo>
                <a:cubicBezTo>
                  <a:pt x="23" y="2"/>
                  <a:pt x="19" y="2"/>
                  <a:pt x="17" y="1"/>
                </a:cubicBezTo>
                <a:cubicBezTo>
                  <a:pt x="16" y="0"/>
                  <a:pt x="14" y="0"/>
                  <a:pt x="11"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4" name="Freeform 93">
            <a:extLst>
              <a:ext uri="{FF2B5EF4-FFF2-40B4-BE49-F238E27FC236}">
                <a16:creationId xmlns="" xmlns:a16="http://schemas.microsoft.com/office/drawing/2014/main" id="{C3DA4555-1A17-42E8-8ABD-A1CF763EBE11}"/>
              </a:ext>
            </a:extLst>
          </p:cNvPr>
          <p:cNvSpPr>
            <a:spLocks/>
          </p:cNvSpPr>
          <p:nvPr/>
        </p:nvSpPr>
        <p:spPr bwMode="auto">
          <a:xfrm>
            <a:off x="7833784" y="406379"/>
            <a:ext cx="67733" cy="59209"/>
          </a:xfrm>
          <a:custGeom>
            <a:avLst/>
            <a:gdLst>
              <a:gd name="T0" fmla="*/ 2147483646 w 24"/>
              <a:gd name="T1" fmla="*/ 0 h 21"/>
              <a:gd name="T2" fmla="*/ 2147483646 w 24"/>
              <a:gd name="T3" fmla="*/ 0 h 21"/>
              <a:gd name="T4" fmla="*/ 2147483646 w 24"/>
              <a:gd name="T5" fmla="*/ 2147483646 h 21"/>
              <a:gd name="T6" fmla="*/ 2147483646 w 24"/>
              <a:gd name="T7" fmla="*/ 2147483646 h 21"/>
              <a:gd name="T8" fmla="*/ 2147483646 w 24"/>
              <a:gd name="T9" fmla="*/ 2147483646 h 21"/>
              <a:gd name="T10" fmla="*/ 2147483646 w 24"/>
              <a:gd name="T11" fmla="*/ 2147483646 h 21"/>
              <a:gd name="T12" fmla="*/ 2147483646 w 24"/>
              <a:gd name="T13" fmla="*/ 2147483646 h 21"/>
              <a:gd name="T14" fmla="*/ 2147483646 w 24"/>
              <a:gd name="T15" fmla="*/ 2147483646 h 21"/>
              <a:gd name="T16" fmla="*/ 2147483646 w 24"/>
              <a:gd name="T17" fmla="*/ 2147483646 h 21"/>
              <a:gd name="T18" fmla="*/ 2147483646 w 24"/>
              <a:gd name="T19" fmla="*/ 2147483646 h 21"/>
              <a:gd name="T20" fmla="*/ 2147483646 w 24"/>
              <a:gd name="T21" fmla="*/ 2147483646 h 21"/>
              <a:gd name="T22" fmla="*/ 2147483646 w 24"/>
              <a:gd name="T23" fmla="*/ 2147483646 h 21"/>
              <a:gd name="T24" fmla="*/ 2147483646 w 24"/>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21">
                <a:moveTo>
                  <a:pt x="14" y="0"/>
                </a:moveTo>
                <a:cubicBezTo>
                  <a:pt x="14" y="0"/>
                  <a:pt x="13" y="0"/>
                  <a:pt x="13" y="0"/>
                </a:cubicBezTo>
                <a:cubicBezTo>
                  <a:pt x="7" y="0"/>
                  <a:pt x="6" y="9"/>
                  <a:pt x="6" y="9"/>
                </a:cubicBezTo>
                <a:cubicBezTo>
                  <a:pt x="6" y="9"/>
                  <a:pt x="4" y="8"/>
                  <a:pt x="2" y="8"/>
                </a:cubicBezTo>
                <a:cubicBezTo>
                  <a:pt x="1" y="8"/>
                  <a:pt x="0" y="8"/>
                  <a:pt x="1" y="10"/>
                </a:cubicBezTo>
                <a:cubicBezTo>
                  <a:pt x="2" y="14"/>
                  <a:pt x="7" y="16"/>
                  <a:pt x="7" y="16"/>
                </a:cubicBezTo>
                <a:cubicBezTo>
                  <a:pt x="7" y="17"/>
                  <a:pt x="7" y="17"/>
                  <a:pt x="7" y="17"/>
                </a:cubicBezTo>
                <a:cubicBezTo>
                  <a:pt x="7" y="17"/>
                  <a:pt x="6" y="21"/>
                  <a:pt x="8" y="21"/>
                </a:cubicBezTo>
                <a:cubicBezTo>
                  <a:pt x="9" y="21"/>
                  <a:pt x="10" y="21"/>
                  <a:pt x="11" y="20"/>
                </a:cubicBezTo>
                <a:cubicBezTo>
                  <a:pt x="17" y="16"/>
                  <a:pt x="17" y="15"/>
                  <a:pt x="19" y="15"/>
                </a:cubicBezTo>
                <a:cubicBezTo>
                  <a:pt x="21" y="14"/>
                  <a:pt x="24" y="9"/>
                  <a:pt x="24" y="9"/>
                </a:cubicBezTo>
                <a:cubicBezTo>
                  <a:pt x="24" y="9"/>
                  <a:pt x="20" y="5"/>
                  <a:pt x="18" y="3"/>
                </a:cubicBezTo>
                <a:cubicBezTo>
                  <a:pt x="16" y="1"/>
                  <a:pt x="18" y="0"/>
                  <a:pt x="14"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5" name="Freeform 94">
            <a:extLst>
              <a:ext uri="{FF2B5EF4-FFF2-40B4-BE49-F238E27FC236}">
                <a16:creationId xmlns="" xmlns:a16="http://schemas.microsoft.com/office/drawing/2014/main" id="{72A4C936-1DF5-40A2-9A71-AB78156640FE}"/>
              </a:ext>
            </a:extLst>
          </p:cNvPr>
          <p:cNvSpPr>
            <a:spLocks/>
          </p:cNvSpPr>
          <p:nvPr/>
        </p:nvSpPr>
        <p:spPr bwMode="auto">
          <a:xfrm>
            <a:off x="7785100" y="471931"/>
            <a:ext cx="59267" cy="19032"/>
          </a:xfrm>
          <a:custGeom>
            <a:avLst/>
            <a:gdLst>
              <a:gd name="T0" fmla="*/ 2147483646 w 21"/>
              <a:gd name="T1" fmla="*/ 0 h 7"/>
              <a:gd name="T2" fmla="*/ 2147483646 w 21"/>
              <a:gd name="T3" fmla="*/ 2147483646 h 7"/>
              <a:gd name="T4" fmla="*/ 2147483646 w 21"/>
              <a:gd name="T5" fmla="*/ 2147483646 h 7"/>
              <a:gd name="T6" fmla="*/ 2147483646 w 21"/>
              <a:gd name="T7" fmla="*/ 2147483646 h 7"/>
              <a:gd name="T8" fmla="*/ 2147483646 w 21"/>
              <a:gd name="T9" fmla="*/ 2147483646 h 7"/>
              <a:gd name="T10" fmla="*/ 2147483646 w 21"/>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7">
                <a:moveTo>
                  <a:pt x="9" y="0"/>
                </a:moveTo>
                <a:cubicBezTo>
                  <a:pt x="7" y="1"/>
                  <a:pt x="0" y="3"/>
                  <a:pt x="4" y="5"/>
                </a:cubicBezTo>
                <a:cubicBezTo>
                  <a:pt x="8" y="7"/>
                  <a:pt x="14" y="7"/>
                  <a:pt x="16" y="7"/>
                </a:cubicBezTo>
                <a:cubicBezTo>
                  <a:pt x="17" y="7"/>
                  <a:pt x="20" y="7"/>
                  <a:pt x="20" y="5"/>
                </a:cubicBezTo>
                <a:cubicBezTo>
                  <a:pt x="21" y="3"/>
                  <a:pt x="15" y="1"/>
                  <a:pt x="15" y="1"/>
                </a:cubicBezTo>
                <a:cubicBezTo>
                  <a:pt x="9" y="0"/>
                  <a:pt x="9" y="0"/>
                  <a:pt x="9"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6" name="Freeform 95">
            <a:extLst>
              <a:ext uri="{FF2B5EF4-FFF2-40B4-BE49-F238E27FC236}">
                <a16:creationId xmlns="" xmlns:a16="http://schemas.microsoft.com/office/drawing/2014/main" id="{B99F87CD-BA7D-4F19-8D33-E71996C47F87}"/>
              </a:ext>
            </a:extLst>
          </p:cNvPr>
          <p:cNvSpPr>
            <a:spLocks/>
          </p:cNvSpPr>
          <p:nvPr/>
        </p:nvSpPr>
        <p:spPr bwMode="auto">
          <a:xfrm>
            <a:off x="7785100" y="340826"/>
            <a:ext cx="35984" cy="23261"/>
          </a:xfrm>
          <a:custGeom>
            <a:avLst/>
            <a:gdLst>
              <a:gd name="T0" fmla="*/ 2147483646 w 13"/>
              <a:gd name="T1" fmla="*/ 0 h 8"/>
              <a:gd name="T2" fmla="*/ 2147483646 w 13"/>
              <a:gd name="T3" fmla="*/ 2147483646 h 8"/>
              <a:gd name="T4" fmla="*/ 2147483646 w 13"/>
              <a:gd name="T5" fmla="*/ 2147483646 h 8"/>
              <a:gd name="T6" fmla="*/ 2147483646 w 13"/>
              <a:gd name="T7" fmla="*/ 2147483646 h 8"/>
              <a:gd name="T8" fmla="*/ 2147483646 w 13"/>
              <a:gd name="T9" fmla="*/ 0 h 8"/>
              <a:gd name="T10" fmla="*/ 2147483646 w 13"/>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8">
                <a:moveTo>
                  <a:pt x="7" y="0"/>
                </a:moveTo>
                <a:cubicBezTo>
                  <a:pt x="5" y="0"/>
                  <a:pt x="1" y="2"/>
                  <a:pt x="1" y="4"/>
                </a:cubicBezTo>
                <a:cubicBezTo>
                  <a:pt x="0" y="5"/>
                  <a:pt x="9" y="8"/>
                  <a:pt x="9" y="8"/>
                </a:cubicBezTo>
                <a:cubicBezTo>
                  <a:pt x="9" y="8"/>
                  <a:pt x="12" y="3"/>
                  <a:pt x="12" y="1"/>
                </a:cubicBezTo>
                <a:cubicBezTo>
                  <a:pt x="13" y="0"/>
                  <a:pt x="10" y="0"/>
                  <a:pt x="8" y="0"/>
                </a:cubicBezTo>
                <a:cubicBezTo>
                  <a:pt x="7" y="0"/>
                  <a:pt x="7" y="0"/>
                  <a:pt x="7"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7" name="Freeform 96">
            <a:extLst>
              <a:ext uri="{FF2B5EF4-FFF2-40B4-BE49-F238E27FC236}">
                <a16:creationId xmlns="" xmlns:a16="http://schemas.microsoft.com/office/drawing/2014/main" id="{1452FF28-86A0-460D-A768-B99AA455C587}"/>
              </a:ext>
            </a:extLst>
          </p:cNvPr>
          <p:cNvSpPr>
            <a:spLocks/>
          </p:cNvSpPr>
          <p:nvPr/>
        </p:nvSpPr>
        <p:spPr bwMode="auto">
          <a:xfrm>
            <a:off x="7893051" y="372546"/>
            <a:ext cx="80433" cy="63438"/>
          </a:xfrm>
          <a:custGeom>
            <a:avLst/>
            <a:gdLst>
              <a:gd name="T0" fmla="*/ 2147483646 w 29"/>
              <a:gd name="T1" fmla="*/ 0 h 22"/>
              <a:gd name="T2" fmla="*/ 2147483646 w 29"/>
              <a:gd name="T3" fmla="*/ 0 h 22"/>
              <a:gd name="T4" fmla="*/ 2147483646 w 29"/>
              <a:gd name="T5" fmla="*/ 2147483646 h 22"/>
              <a:gd name="T6" fmla="*/ 2147483646 w 29"/>
              <a:gd name="T7" fmla="*/ 2147483646 h 22"/>
              <a:gd name="T8" fmla="*/ 2147483646 w 29"/>
              <a:gd name="T9" fmla="*/ 2147483646 h 22"/>
              <a:gd name="T10" fmla="*/ 2147483646 w 29"/>
              <a:gd name="T11" fmla="*/ 2147483646 h 22"/>
              <a:gd name="T12" fmla="*/ 2147483646 w 29"/>
              <a:gd name="T13" fmla="*/ 2147483646 h 22"/>
              <a:gd name="T14" fmla="*/ 2147483646 w 29"/>
              <a:gd name="T15" fmla="*/ 2147483646 h 22"/>
              <a:gd name="T16" fmla="*/ 2147483646 w 29"/>
              <a:gd name="T17" fmla="*/ 2147483646 h 22"/>
              <a:gd name="T18" fmla="*/ 2147483646 w 29"/>
              <a:gd name="T19" fmla="*/ 2147483646 h 22"/>
              <a:gd name="T20" fmla="*/ 2147483646 w 29"/>
              <a:gd name="T21" fmla="*/ 2147483646 h 22"/>
              <a:gd name="T22" fmla="*/ 2147483646 w 29"/>
              <a:gd name="T23" fmla="*/ 0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9" h="22">
                <a:moveTo>
                  <a:pt x="18" y="0"/>
                </a:moveTo>
                <a:cubicBezTo>
                  <a:pt x="17" y="0"/>
                  <a:pt x="17" y="0"/>
                  <a:pt x="17" y="0"/>
                </a:cubicBezTo>
                <a:cubicBezTo>
                  <a:pt x="14" y="2"/>
                  <a:pt x="13" y="9"/>
                  <a:pt x="11" y="10"/>
                </a:cubicBezTo>
                <a:cubicBezTo>
                  <a:pt x="10" y="11"/>
                  <a:pt x="6" y="12"/>
                  <a:pt x="3" y="12"/>
                </a:cubicBezTo>
                <a:cubicBezTo>
                  <a:pt x="0" y="12"/>
                  <a:pt x="3" y="17"/>
                  <a:pt x="5" y="18"/>
                </a:cubicBezTo>
                <a:cubicBezTo>
                  <a:pt x="7" y="18"/>
                  <a:pt x="8" y="22"/>
                  <a:pt x="10" y="22"/>
                </a:cubicBezTo>
                <a:cubicBezTo>
                  <a:pt x="10" y="22"/>
                  <a:pt x="10" y="22"/>
                  <a:pt x="10" y="22"/>
                </a:cubicBezTo>
                <a:cubicBezTo>
                  <a:pt x="12" y="21"/>
                  <a:pt x="16" y="21"/>
                  <a:pt x="16" y="21"/>
                </a:cubicBezTo>
                <a:cubicBezTo>
                  <a:pt x="15" y="21"/>
                  <a:pt x="15" y="20"/>
                  <a:pt x="19" y="18"/>
                </a:cubicBezTo>
                <a:cubicBezTo>
                  <a:pt x="22" y="17"/>
                  <a:pt x="29" y="13"/>
                  <a:pt x="29" y="11"/>
                </a:cubicBezTo>
                <a:cubicBezTo>
                  <a:pt x="29" y="10"/>
                  <a:pt x="28" y="9"/>
                  <a:pt x="26" y="7"/>
                </a:cubicBezTo>
                <a:cubicBezTo>
                  <a:pt x="24" y="5"/>
                  <a:pt x="20" y="0"/>
                  <a:pt x="1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48" name="Freeform 97">
            <a:extLst>
              <a:ext uri="{FF2B5EF4-FFF2-40B4-BE49-F238E27FC236}">
                <a16:creationId xmlns="" xmlns:a16="http://schemas.microsoft.com/office/drawing/2014/main" id="{6F02C4EC-0BBF-4CFE-B4CF-DC20F7DF21EE}"/>
              </a:ext>
            </a:extLst>
          </p:cNvPr>
          <p:cNvSpPr>
            <a:spLocks/>
          </p:cNvSpPr>
          <p:nvPr/>
        </p:nvSpPr>
        <p:spPr bwMode="auto">
          <a:xfrm>
            <a:off x="8595784" y="398045"/>
            <a:ext cx="258233" cy="173393"/>
          </a:xfrm>
          <a:custGeom>
            <a:avLst/>
            <a:gdLst>
              <a:gd name="T0" fmla="*/ 35 w 91"/>
              <a:gd name="T1" fmla="*/ 0 h 61"/>
              <a:gd name="T2" fmla="*/ 35 w 91"/>
              <a:gd name="T3" fmla="*/ 0 h 61"/>
              <a:gd name="T4" fmla="*/ 29 w 91"/>
              <a:gd name="T5" fmla="*/ 6 h 61"/>
              <a:gd name="T6" fmla="*/ 13 w 91"/>
              <a:gd name="T7" fmla="*/ 15 h 61"/>
              <a:gd name="T8" fmla="*/ 8 w 91"/>
              <a:gd name="T9" fmla="*/ 19 h 61"/>
              <a:gd name="T10" fmla="*/ 7 w 91"/>
              <a:gd name="T11" fmla="*/ 29 h 61"/>
              <a:gd name="T12" fmla="*/ 7 w 91"/>
              <a:gd name="T13" fmla="*/ 32 h 61"/>
              <a:gd name="T14" fmla="*/ 6 w 91"/>
              <a:gd name="T15" fmla="*/ 32 h 61"/>
              <a:gd name="T16" fmla="*/ 6 w 91"/>
              <a:gd name="T17" fmla="*/ 32 h 61"/>
              <a:gd name="T18" fmla="*/ 3 w 91"/>
              <a:gd name="T19" fmla="*/ 33 h 61"/>
              <a:gd name="T20" fmla="*/ 2 w 91"/>
              <a:gd name="T21" fmla="*/ 43 h 61"/>
              <a:gd name="T22" fmla="*/ 8 w 91"/>
              <a:gd name="T23" fmla="*/ 38 h 61"/>
              <a:gd name="T24" fmla="*/ 22 w 91"/>
              <a:gd name="T25" fmla="*/ 47 h 61"/>
              <a:gd name="T26" fmla="*/ 26 w 91"/>
              <a:gd name="T27" fmla="*/ 49 h 61"/>
              <a:gd name="T28" fmla="*/ 23 w 91"/>
              <a:gd name="T29" fmla="*/ 41 h 61"/>
              <a:gd name="T30" fmla="*/ 28 w 91"/>
              <a:gd name="T31" fmla="*/ 39 h 61"/>
              <a:gd name="T32" fmla="*/ 36 w 91"/>
              <a:gd name="T33" fmla="*/ 49 h 61"/>
              <a:gd name="T34" fmla="*/ 39 w 91"/>
              <a:gd name="T35" fmla="*/ 53 h 61"/>
              <a:gd name="T36" fmla="*/ 40 w 91"/>
              <a:gd name="T37" fmla="*/ 52 h 61"/>
              <a:gd name="T38" fmla="*/ 43 w 91"/>
              <a:gd name="T39" fmla="*/ 50 h 61"/>
              <a:gd name="T40" fmla="*/ 44 w 91"/>
              <a:gd name="T41" fmla="*/ 50 h 61"/>
              <a:gd name="T42" fmla="*/ 55 w 91"/>
              <a:gd name="T43" fmla="*/ 55 h 61"/>
              <a:gd name="T44" fmla="*/ 66 w 91"/>
              <a:gd name="T45" fmla="*/ 60 h 61"/>
              <a:gd name="T46" fmla="*/ 66 w 91"/>
              <a:gd name="T47" fmla="*/ 61 h 61"/>
              <a:gd name="T48" fmla="*/ 72 w 91"/>
              <a:gd name="T49" fmla="*/ 56 h 61"/>
              <a:gd name="T50" fmla="*/ 84 w 91"/>
              <a:gd name="T51" fmla="*/ 56 h 61"/>
              <a:gd name="T52" fmla="*/ 87 w 91"/>
              <a:gd name="T53" fmla="*/ 56 h 61"/>
              <a:gd name="T54" fmla="*/ 87 w 91"/>
              <a:gd name="T55" fmla="*/ 56 h 61"/>
              <a:gd name="T56" fmla="*/ 86 w 91"/>
              <a:gd name="T57" fmla="*/ 49 h 61"/>
              <a:gd name="T58" fmla="*/ 85 w 91"/>
              <a:gd name="T59" fmla="*/ 45 h 61"/>
              <a:gd name="T60" fmla="*/ 90 w 91"/>
              <a:gd name="T61" fmla="*/ 41 h 61"/>
              <a:gd name="T62" fmla="*/ 73 w 91"/>
              <a:gd name="T63" fmla="*/ 34 h 61"/>
              <a:gd name="T64" fmla="*/ 70 w 91"/>
              <a:gd name="T65" fmla="*/ 34 h 61"/>
              <a:gd name="T66" fmla="*/ 69 w 91"/>
              <a:gd name="T67" fmla="*/ 35 h 61"/>
              <a:gd name="T68" fmla="*/ 61 w 91"/>
              <a:gd name="T69" fmla="*/ 25 h 61"/>
              <a:gd name="T70" fmla="*/ 51 w 91"/>
              <a:gd name="T71" fmla="*/ 14 h 61"/>
              <a:gd name="T72" fmla="*/ 45 w 91"/>
              <a:gd name="T73" fmla="*/ 4 h 61"/>
              <a:gd name="T74" fmla="*/ 35 w 91"/>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 h="61">
                <a:moveTo>
                  <a:pt x="35" y="0"/>
                </a:moveTo>
                <a:cubicBezTo>
                  <a:pt x="35" y="0"/>
                  <a:pt x="35" y="0"/>
                  <a:pt x="35" y="0"/>
                </a:cubicBezTo>
                <a:cubicBezTo>
                  <a:pt x="33" y="1"/>
                  <a:pt x="31" y="3"/>
                  <a:pt x="29" y="6"/>
                </a:cubicBezTo>
                <a:cubicBezTo>
                  <a:pt x="27" y="10"/>
                  <a:pt x="16" y="12"/>
                  <a:pt x="13" y="15"/>
                </a:cubicBezTo>
                <a:cubicBezTo>
                  <a:pt x="9" y="18"/>
                  <a:pt x="10" y="16"/>
                  <a:pt x="8" y="19"/>
                </a:cubicBezTo>
                <a:cubicBezTo>
                  <a:pt x="6" y="21"/>
                  <a:pt x="6" y="23"/>
                  <a:pt x="7" y="29"/>
                </a:cubicBezTo>
                <a:cubicBezTo>
                  <a:pt x="8" y="32"/>
                  <a:pt x="8" y="32"/>
                  <a:pt x="7" y="32"/>
                </a:cubicBezTo>
                <a:cubicBezTo>
                  <a:pt x="7" y="32"/>
                  <a:pt x="6" y="32"/>
                  <a:pt x="6" y="32"/>
                </a:cubicBezTo>
                <a:cubicBezTo>
                  <a:pt x="6" y="32"/>
                  <a:pt x="6" y="32"/>
                  <a:pt x="6" y="32"/>
                </a:cubicBezTo>
                <a:cubicBezTo>
                  <a:pt x="5" y="32"/>
                  <a:pt x="4" y="32"/>
                  <a:pt x="3" y="33"/>
                </a:cubicBezTo>
                <a:cubicBezTo>
                  <a:pt x="0" y="35"/>
                  <a:pt x="2" y="43"/>
                  <a:pt x="2" y="43"/>
                </a:cubicBezTo>
                <a:cubicBezTo>
                  <a:pt x="8" y="38"/>
                  <a:pt x="8" y="38"/>
                  <a:pt x="8" y="38"/>
                </a:cubicBezTo>
                <a:cubicBezTo>
                  <a:pt x="8" y="38"/>
                  <a:pt x="10" y="40"/>
                  <a:pt x="22" y="47"/>
                </a:cubicBezTo>
                <a:cubicBezTo>
                  <a:pt x="25" y="49"/>
                  <a:pt x="26" y="49"/>
                  <a:pt x="26" y="49"/>
                </a:cubicBezTo>
                <a:cubicBezTo>
                  <a:pt x="28" y="49"/>
                  <a:pt x="21" y="43"/>
                  <a:pt x="23" y="41"/>
                </a:cubicBezTo>
                <a:cubicBezTo>
                  <a:pt x="28" y="39"/>
                  <a:pt x="28" y="39"/>
                  <a:pt x="28" y="39"/>
                </a:cubicBezTo>
                <a:cubicBezTo>
                  <a:pt x="28" y="39"/>
                  <a:pt x="31" y="41"/>
                  <a:pt x="36" y="49"/>
                </a:cubicBezTo>
                <a:cubicBezTo>
                  <a:pt x="38" y="52"/>
                  <a:pt x="39" y="53"/>
                  <a:pt x="39" y="53"/>
                </a:cubicBezTo>
                <a:cubicBezTo>
                  <a:pt x="39" y="53"/>
                  <a:pt x="39" y="52"/>
                  <a:pt x="40" y="52"/>
                </a:cubicBezTo>
                <a:cubicBezTo>
                  <a:pt x="40" y="51"/>
                  <a:pt x="41" y="50"/>
                  <a:pt x="43" y="50"/>
                </a:cubicBezTo>
                <a:cubicBezTo>
                  <a:pt x="44" y="50"/>
                  <a:pt x="44" y="50"/>
                  <a:pt x="44" y="50"/>
                </a:cubicBezTo>
                <a:cubicBezTo>
                  <a:pt x="53" y="51"/>
                  <a:pt x="49" y="52"/>
                  <a:pt x="55" y="55"/>
                </a:cubicBezTo>
                <a:cubicBezTo>
                  <a:pt x="61" y="59"/>
                  <a:pt x="63" y="60"/>
                  <a:pt x="66" y="60"/>
                </a:cubicBezTo>
                <a:cubicBezTo>
                  <a:pt x="66" y="60"/>
                  <a:pt x="66" y="61"/>
                  <a:pt x="66" y="61"/>
                </a:cubicBezTo>
                <a:cubicBezTo>
                  <a:pt x="68" y="61"/>
                  <a:pt x="67" y="56"/>
                  <a:pt x="72" y="56"/>
                </a:cubicBezTo>
                <a:cubicBezTo>
                  <a:pt x="77" y="56"/>
                  <a:pt x="81" y="56"/>
                  <a:pt x="84" y="56"/>
                </a:cubicBezTo>
                <a:cubicBezTo>
                  <a:pt x="85" y="56"/>
                  <a:pt x="86" y="56"/>
                  <a:pt x="87" y="56"/>
                </a:cubicBezTo>
                <a:cubicBezTo>
                  <a:pt x="87" y="56"/>
                  <a:pt x="87" y="56"/>
                  <a:pt x="87" y="56"/>
                </a:cubicBezTo>
                <a:cubicBezTo>
                  <a:pt x="90" y="56"/>
                  <a:pt x="86" y="49"/>
                  <a:pt x="86" y="49"/>
                </a:cubicBezTo>
                <a:cubicBezTo>
                  <a:pt x="85" y="45"/>
                  <a:pt x="85" y="45"/>
                  <a:pt x="85" y="45"/>
                </a:cubicBezTo>
                <a:cubicBezTo>
                  <a:pt x="85" y="45"/>
                  <a:pt x="88" y="41"/>
                  <a:pt x="90" y="41"/>
                </a:cubicBezTo>
                <a:cubicBezTo>
                  <a:pt x="91" y="40"/>
                  <a:pt x="80" y="34"/>
                  <a:pt x="73" y="34"/>
                </a:cubicBezTo>
                <a:cubicBezTo>
                  <a:pt x="72" y="34"/>
                  <a:pt x="71" y="34"/>
                  <a:pt x="70" y="34"/>
                </a:cubicBezTo>
                <a:cubicBezTo>
                  <a:pt x="70" y="35"/>
                  <a:pt x="69" y="35"/>
                  <a:pt x="69" y="35"/>
                </a:cubicBezTo>
                <a:cubicBezTo>
                  <a:pt x="64" y="35"/>
                  <a:pt x="65" y="28"/>
                  <a:pt x="61" y="25"/>
                </a:cubicBezTo>
                <a:cubicBezTo>
                  <a:pt x="58" y="23"/>
                  <a:pt x="51" y="14"/>
                  <a:pt x="51" y="14"/>
                </a:cubicBezTo>
                <a:cubicBezTo>
                  <a:pt x="51" y="14"/>
                  <a:pt x="49" y="5"/>
                  <a:pt x="45" y="4"/>
                </a:cubicBezTo>
                <a:cubicBezTo>
                  <a:pt x="41" y="3"/>
                  <a:pt x="37" y="0"/>
                  <a:pt x="3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98">
            <a:extLst>
              <a:ext uri="{FF2B5EF4-FFF2-40B4-BE49-F238E27FC236}">
                <a16:creationId xmlns="" xmlns:a16="http://schemas.microsoft.com/office/drawing/2014/main" id="{E4D990DE-1B8A-4BBE-8F73-CFB6D5A178CA}"/>
              </a:ext>
            </a:extLst>
          </p:cNvPr>
          <p:cNvSpPr>
            <a:spLocks/>
          </p:cNvSpPr>
          <p:nvPr/>
        </p:nvSpPr>
        <p:spPr bwMode="auto">
          <a:xfrm>
            <a:off x="8828617" y="516459"/>
            <a:ext cx="160867" cy="90925"/>
          </a:xfrm>
          <a:custGeom>
            <a:avLst/>
            <a:gdLst>
              <a:gd name="T0" fmla="*/ 24 w 57"/>
              <a:gd name="T1" fmla="*/ 0 h 32"/>
              <a:gd name="T2" fmla="*/ 14 w 57"/>
              <a:gd name="T3" fmla="*/ 5 h 32"/>
              <a:gd name="T4" fmla="*/ 10 w 57"/>
              <a:gd name="T5" fmla="*/ 12 h 32"/>
              <a:gd name="T6" fmla="*/ 3 w 57"/>
              <a:gd name="T7" fmla="*/ 23 h 32"/>
              <a:gd name="T8" fmla="*/ 2 w 57"/>
              <a:gd name="T9" fmla="*/ 31 h 32"/>
              <a:gd name="T10" fmla="*/ 3 w 57"/>
              <a:gd name="T11" fmla="*/ 32 h 32"/>
              <a:gd name="T12" fmla="*/ 5 w 57"/>
              <a:gd name="T13" fmla="*/ 32 h 32"/>
              <a:gd name="T14" fmla="*/ 19 w 57"/>
              <a:gd name="T15" fmla="*/ 28 h 32"/>
              <a:gd name="T16" fmla="*/ 35 w 57"/>
              <a:gd name="T17" fmla="*/ 29 h 32"/>
              <a:gd name="T18" fmla="*/ 41 w 57"/>
              <a:gd name="T19" fmla="*/ 29 h 32"/>
              <a:gd name="T20" fmla="*/ 48 w 57"/>
              <a:gd name="T21" fmla="*/ 28 h 32"/>
              <a:gd name="T22" fmla="*/ 49 w 57"/>
              <a:gd name="T23" fmla="*/ 25 h 32"/>
              <a:gd name="T24" fmla="*/ 51 w 57"/>
              <a:gd name="T25" fmla="*/ 25 h 32"/>
              <a:gd name="T26" fmla="*/ 55 w 57"/>
              <a:gd name="T27" fmla="*/ 21 h 32"/>
              <a:gd name="T28" fmla="*/ 39 w 57"/>
              <a:gd name="T29" fmla="*/ 8 h 32"/>
              <a:gd name="T30" fmla="*/ 25 w 57"/>
              <a:gd name="T31" fmla="*/ 0 h 32"/>
              <a:gd name="T32" fmla="*/ 24 w 57"/>
              <a:gd name="T3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32">
                <a:moveTo>
                  <a:pt x="24" y="0"/>
                </a:moveTo>
                <a:cubicBezTo>
                  <a:pt x="21" y="0"/>
                  <a:pt x="17" y="4"/>
                  <a:pt x="14" y="5"/>
                </a:cubicBezTo>
                <a:cubicBezTo>
                  <a:pt x="10" y="6"/>
                  <a:pt x="10" y="10"/>
                  <a:pt x="10" y="12"/>
                </a:cubicBezTo>
                <a:cubicBezTo>
                  <a:pt x="10" y="14"/>
                  <a:pt x="5" y="23"/>
                  <a:pt x="3" y="23"/>
                </a:cubicBezTo>
                <a:cubicBezTo>
                  <a:pt x="0" y="24"/>
                  <a:pt x="1" y="29"/>
                  <a:pt x="2" y="31"/>
                </a:cubicBezTo>
                <a:cubicBezTo>
                  <a:pt x="2" y="32"/>
                  <a:pt x="3" y="32"/>
                  <a:pt x="3" y="32"/>
                </a:cubicBezTo>
                <a:cubicBezTo>
                  <a:pt x="4" y="32"/>
                  <a:pt x="5" y="32"/>
                  <a:pt x="5" y="32"/>
                </a:cubicBezTo>
                <a:cubicBezTo>
                  <a:pt x="11" y="29"/>
                  <a:pt x="14" y="28"/>
                  <a:pt x="19" y="28"/>
                </a:cubicBezTo>
                <a:cubicBezTo>
                  <a:pt x="25" y="28"/>
                  <a:pt x="31" y="28"/>
                  <a:pt x="35" y="29"/>
                </a:cubicBezTo>
                <a:cubicBezTo>
                  <a:pt x="36" y="29"/>
                  <a:pt x="39" y="29"/>
                  <a:pt x="41" y="29"/>
                </a:cubicBezTo>
                <a:cubicBezTo>
                  <a:pt x="44" y="29"/>
                  <a:pt x="47" y="29"/>
                  <a:pt x="48" y="28"/>
                </a:cubicBezTo>
                <a:cubicBezTo>
                  <a:pt x="48" y="26"/>
                  <a:pt x="49" y="25"/>
                  <a:pt x="49" y="25"/>
                </a:cubicBezTo>
                <a:cubicBezTo>
                  <a:pt x="49" y="25"/>
                  <a:pt x="50" y="25"/>
                  <a:pt x="51" y="25"/>
                </a:cubicBezTo>
                <a:cubicBezTo>
                  <a:pt x="54" y="25"/>
                  <a:pt x="57" y="24"/>
                  <a:pt x="55" y="21"/>
                </a:cubicBezTo>
                <a:cubicBezTo>
                  <a:pt x="51" y="18"/>
                  <a:pt x="39" y="8"/>
                  <a:pt x="39" y="8"/>
                </a:cubicBezTo>
                <a:cubicBezTo>
                  <a:pt x="39" y="8"/>
                  <a:pt x="28" y="1"/>
                  <a:pt x="25" y="0"/>
                </a:cubicBezTo>
                <a:cubicBezTo>
                  <a:pt x="25" y="0"/>
                  <a:pt x="25" y="0"/>
                  <a:pt x="2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99">
            <a:extLst>
              <a:ext uri="{FF2B5EF4-FFF2-40B4-BE49-F238E27FC236}">
                <a16:creationId xmlns="" xmlns:a16="http://schemas.microsoft.com/office/drawing/2014/main" id="{19E25E7E-FCE8-429D-9B68-93F5EEA0F7F8}"/>
              </a:ext>
            </a:extLst>
          </p:cNvPr>
          <p:cNvSpPr>
            <a:spLocks/>
          </p:cNvSpPr>
          <p:nvPr/>
        </p:nvSpPr>
        <p:spPr bwMode="auto">
          <a:xfrm>
            <a:off x="8401051" y="706651"/>
            <a:ext cx="42333" cy="42292"/>
          </a:xfrm>
          <a:custGeom>
            <a:avLst/>
            <a:gdLst>
              <a:gd name="T0" fmla="*/ 2147483646 w 15"/>
              <a:gd name="T1" fmla="*/ 0 h 15"/>
              <a:gd name="T2" fmla="*/ 2147483646 w 15"/>
              <a:gd name="T3" fmla="*/ 2147483646 h 15"/>
              <a:gd name="T4" fmla="*/ 2147483646 w 15"/>
              <a:gd name="T5" fmla="*/ 2147483646 h 15"/>
              <a:gd name="T6" fmla="*/ 2147483646 w 15"/>
              <a:gd name="T7" fmla="*/ 2147483646 h 15"/>
              <a:gd name="T8" fmla="*/ 2147483646 w 15"/>
              <a:gd name="T9" fmla="*/ 2147483646 h 15"/>
              <a:gd name="T10" fmla="*/ 2147483646 w 15"/>
              <a:gd name="T11" fmla="*/ 2147483646 h 15"/>
              <a:gd name="T12" fmla="*/ 2147483646 w 15"/>
              <a:gd name="T13" fmla="*/ 2147483646 h 15"/>
              <a:gd name="T14" fmla="*/ 2147483646 w 15"/>
              <a:gd name="T15" fmla="*/ 2147483646 h 15"/>
              <a:gd name="T16" fmla="*/ 2147483646 w 15"/>
              <a:gd name="T17" fmla="*/ 2147483646 h 15"/>
              <a:gd name="T18" fmla="*/ 2147483646 w 15"/>
              <a:gd name="T19" fmla="*/ 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15">
                <a:moveTo>
                  <a:pt x="8" y="0"/>
                </a:moveTo>
                <a:cubicBezTo>
                  <a:pt x="1" y="3"/>
                  <a:pt x="1" y="3"/>
                  <a:pt x="1" y="3"/>
                </a:cubicBezTo>
                <a:cubicBezTo>
                  <a:pt x="1" y="3"/>
                  <a:pt x="4" y="8"/>
                  <a:pt x="2" y="8"/>
                </a:cubicBezTo>
                <a:cubicBezTo>
                  <a:pt x="1" y="8"/>
                  <a:pt x="1" y="14"/>
                  <a:pt x="1" y="14"/>
                </a:cubicBezTo>
                <a:cubicBezTo>
                  <a:pt x="1" y="14"/>
                  <a:pt x="0" y="15"/>
                  <a:pt x="2" y="15"/>
                </a:cubicBezTo>
                <a:cubicBezTo>
                  <a:pt x="2" y="15"/>
                  <a:pt x="3" y="15"/>
                  <a:pt x="4" y="15"/>
                </a:cubicBezTo>
                <a:cubicBezTo>
                  <a:pt x="7" y="14"/>
                  <a:pt x="7" y="11"/>
                  <a:pt x="7" y="11"/>
                </a:cubicBezTo>
                <a:cubicBezTo>
                  <a:pt x="7" y="11"/>
                  <a:pt x="5" y="4"/>
                  <a:pt x="8" y="4"/>
                </a:cubicBezTo>
                <a:cubicBezTo>
                  <a:pt x="10" y="4"/>
                  <a:pt x="15" y="4"/>
                  <a:pt x="15" y="4"/>
                </a:cubicBezTo>
                <a:cubicBezTo>
                  <a:pt x="8" y="0"/>
                  <a:pt x="8" y="0"/>
                  <a:pt x="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1" name="Freeform 100">
            <a:extLst>
              <a:ext uri="{FF2B5EF4-FFF2-40B4-BE49-F238E27FC236}">
                <a16:creationId xmlns="" xmlns:a16="http://schemas.microsoft.com/office/drawing/2014/main" id="{70F29B55-BD36-486F-B0D8-9B1B2782BE33}"/>
              </a:ext>
            </a:extLst>
          </p:cNvPr>
          <p:cNvSpPr>
            <a:spLocks/>
          </p:cNvSpPr>
          <p:nvPr/>
        </p:nvSpPr>
        <p:spPr bwMode="auto">
          <a:xfrm>
            <a:off x="8574617" y="630526"/>
            <a:ext cx="35984" cy="29604"/>
          </a:xfrm>
          <a:custGeom>
            <a:avLst/>
            <a:gdLst>
              <a:gd name="T0" fmla="*/ 2147483646 w 13"/>
              <a:gd name="T1" fmla="*/ 0 h 11"/>
              <a:gd name="T2" fmla="*/ 2147483646 w 13"/>
              <a:gd name="T3" fmla="*/ 2147483646 h 11"/>
              <a:gd name="T4" fmla="*/ 2147483646 w 13"/>
              <a:gd name="T5" fmla="*/ 2147483646 h 11"/>
              <a:gd name="T6" fmla="*/ 0 w 13"/>
              <a:gd name="T7" fmla="*/ 2147483646 h 11"/>
              <a:gd name="T8" fmla="*/ 2147483646 w 13"/>
              <a:gd name="T9" fmla="*/ 2147483646 h 11"/>
              <a:gd name="T10" fmla="*/ 2147483646 w 1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 h="11">
                <a:moveTo>
                  <a:pt x="11" y="0"/>
                </a:moveTo>
                <a:cubicBezTo>
                  <a:pt x="8" y="0"/>
                  <a:pt x="4" y="3"/>
                  <a:pt x="4" y="3"/>
                </a:cubicBezTo>
                <a:cubicBezTo>
                  <a:pt x="4" y="9"/>
                  <a:pt x="4" y="9"/>
                  <a:pt x="4" y="9"/>
                </a:cubicBezTo>
                <a:cubicBezTo>
                  <a:pt x="0" y="11"/>
                  <a:pt x="0" y="11"/>
                  <a:pt x="0" y="11"/>
                </a:cubicBezTo>
                <a:cubicBezTo>
                  <a:pt x="0" y="11"/>
                  <a:pt x="4" y="11"/>
                  <a:pt x="8" y="7"/>
                </a:cubicBezTo>
                <a:cubicBezTo>
                  <a:pt x="11" y="3"/>
                  <a:pt x="13" y="0"/>
                  <a:pt x="11"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2" name="Freeform 101">
            <a:extLst>
              <a:ext uri="{FF2B5EF4-FFF2-40B4-BE49-F238E27FC236}">
                <a16:creationId xmlns="" xmlns:a16="http://schemas.microsoft.com/office/drawing/2014/main" id="{52124E4F-6164-424C-89E7-36F239BD4337}"/>
              </a:ext>
            </a:extLst>
          </p:cNvPr>
          <p:cNvSpPr>
            <a:spLocks/>
          </p:cNvSpPr>
          <p:nvPr/>
        </p:nvSpPr>
        <p:spPr bwMode="auto">
          <a:xfrm>
            <a:off x="8299451" y="419067"/>
            <a:ext cx="31751" cy="19032"/>
          </a:xfrm>
          <a:custGeom>
            <a:avLst/>
            <a:gdLst>
              <a:gd name="T0" fmla="*/ 2147483646 w 11"/>
              <a:gd name="T1" fmla="*/ 0 h 7"/>
              <a:gd name="T2" fmla="*/ 0 w 11"/>
              <a:gd name="T3" fmla="*/ 2147483646 h 7"/>
              <a:gd name="T4" fmla="*/ 2147483646 w 11"/>
              <a:gd name="T5" fmla="*/ 2147483646 h 7"/>
              <a:gd name="T6" fmla="*/ 2147483646 w 11"/>
              <a:gd name="T7" fmla="*/ 0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 h="7">
                <a:moveTo>
                  <a:pt x="9" y="0"/>
                </a:moveTo>
                <a:cubicBezTo>
                  <a:pt x="7" y="0"/>
                  <a:pt x="0" y="6"/>
                  <a:pt x="0" y="6"/>
                </a:cubicBezTo>
                <a:cubicBezTo>
                  <a:pt x="5" y="6"/>
                  <a:pt x="11" y="7"/>
                  <a:pt x="11" y="7"/>
                </a:cubicBezTo>
                <a:cubicBezTo>
                  <a:pt x="11" y="7"/>
                  <a:pt x="10" y="0"/>
                  <a:pt x="9"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53" name="Freeform 102">
            <a:extLst>
              <a:ext uri="{FF2B5EF4-FFF2-40B4-BE49-F238E27FC236}">
                <a16:creationId xmlns="" xmlns:a16="http://schemas.microsoft.com/office/drawing/2014/main" id="{9D965202-CE2D-4E64-8CD7-00F4D813B0E1}"/>
              </a:ext>
            </a:extLst>
          </p:cNvPr>
          <p:cNvSpPr>
            <a:spLocks/>
          </p:cNvSpPr>
          <p:nvPr/>
        </p:nvSpPr>
        <p:spPr bwMode="auto">
          <a:xfrm>
            <a:off x="9776884" y="683509"/>
            <a:ext cx="220133" cy="101499"/>
          </a:xfrm>
          <a:custGeom>
            <a:avLst/>
            <a:gdLst>
              <a:gd name="T0" fmla="*/ 22 w 78"/>
              <a:gd name="T1" fmla="*/ 0 h 36"/>
              <a:gd name="T2" fmla="*/ 20 w 78"/>
              <a:gd name="T3" fmla="*/ 0 h 36"/>
              <a:gd name="T4" fmla="*/ 8 w 78"/>
              <a:gd name="T5" fmla="*/ 5 h 36"/>
              <a:gd name="T6" fmla="*/ 7 w 78"/>
              <a:gd name="T7" fmla="*/ 9 h 36"/>
              <a:gd name="T8" fmla="*/ 6 w 78"/>
              <a:gd name="T9" fmla="*/ 9 h 36"/>
              <a:gd name="T10" fmla="*/ 5 w 78"/>
              <a:gd name="T11" fmla="*/ 7 h 36"/>
              <a:gd name="T12" fmla="*/ 4 w 78"/>
              <a:gd name="T13" fmla="*/ 22 h 36"/>
              <a:gd name="T14" fmla="*/ 15 w 78"/>
              <a:gd name="T15" fmla="*/ 29 h 36"/>
              <a:gd name="T16" fmla="*/ 23 w 78"/>
              <a:gd name="T17" fmla="*/ 36 h 36"/>
              <a:gd name="T18" fmla="*/ 23 w 78"/>
              <a:gd name="T19" fmla="*/ 36 h 36"/>
              <a:gd name="T20" fmla="*/ 29 w 78"/>
              <a:gd name="T21" fmla="*/ 30 h 36"/>
              <a:gd name="T22" fmla="*/ 29 w 78"/>
              <a:gd name="T23" fmla="*/ 28 h 36"/>
              <a:gd name="T24" fmla="*/ 41 w 78"/>
              <a:gd name="T25" fmla="*/ 30 h 36"/>
              <a:gd name="T26" fmla="*/ 46 w 78"/>
              <a:gd name="T27" fmla="*/ 32 h 36"/>
              <a:gd name="T28" fmla="*/ 48 w 78"/>
              <a:gd name="T29" fmla="*/ 31 h 36"/>
              <a:gd name="T30" fmla="*/ 51 w 78"/>
              <a:gd name="T31" fmla="*/ 27 h 36"/>
              <a:gd name="T32" fmla="*/ 54 w 78"/>
              <a:gd name="T33" fmla="*/ 27 h 36"/>
              <a:gd name="T34" fmla="*/ 58 w 78"/>
              <a:gd name="T35" fmla="*/ 28 h 36"/>
              <a:gd name="T36" fmla="*/ 59 w 78"/>
              <a:gd name="T37" fmla="*/ 28 h 36"/>
              <a:gd name="T38" fmla="*/ 75 w 78"/>
              <a:gd name="T39" fmla="*/ 21 h 36"/>
              <a:gd name="T40" fmla="*/ 75 w 78"/>
              <a:gd name="T41" fmla="*/ 14 h 36"/>
              <a:gd name="T42" fmla="*/ 71 w 78"/>
              <a:gd name="T43" fmla="*/ 13 h 36"/>
              <a:gd name="T44" fmla="*/ 71 w 78"/>
              <a:gd name="T45" fmla="*/ 13 h 36"/>
              <a:gd name="T46" fmla="*/ 71 w 78"/>
              <a:gd name="T47" fmla="*/ 13 h 36"/>
              <a:gd name="T48" fmla="*/ 69 w 78"/>
              <a:gd name="T49" fmla="*/ 13 h 36"/>
              <a:gd name="T50" fmla="*/ 60 w 78"/>
              <a:gd name="T51" fmla="*/ 9 h 36"/>
              <a:gd name="T52" fmla="*/ 49 w 78"/>
              <a:gd name="T53" fmla="*/ 6 h 36"/>
              <a:gd name="T54" fmla="*/ 38 w 78"/>
              <a:gd name="T55" fmla="*/ 8 h 36"/>
              <a:gd name="T56" fmla="*/ 34 w 78"/>
              <a:gd name="T57" fmla="*/ 10 h 36"/>
              <a:gd name="T58" fmla="*/ 32 w 78"/>
              <a:gd name="T59" fmla="*/ 13 h 36"/>
              <a:gd name="T60" fmla="*/ 27 w 78"/>
              <a:gd name="T61" fmla="*/ 9 h 36"/>
              <a:gd name="T62" fmla="*/ 22 w 78"/>
              <a:gd name="T63"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36">
                <a:moveTo>
                  <a:pt x="22" y="0"/>
                </a:moveTo>
                <a:cubicBezTo>
                  <a:pt x="21" y="0"/>
                  <a:pt x="21" y="0"/>
                  <a:pt x="20" y="0"/>
                </a:cubicBezTo>
                <a:cubicBezTo>
                  <a:pt x="15" y="2"/>
                  <a:pt x="8" y="5"/>
                  <a:pt x="8" y="5"/>
                </a:cubicBezTo>
                <a:cubicBezTo>
                  <a:pt x="8" y="5"/>
                  <a:pt x="7" y="9"/>
                  <a:pt x="7" y="9"/>
                </a:cubicBezTo>
                <a:cubicBezTo>
                  <a:pt x="7" y="9"/>
                  <a:pt x="6" y="9"/>
                  <a:pt x="6" y="9"/>
                </a:cubicBezTo>
                <a:cubicBezTo>
                  <a:pt x="6" y="7"/>
                  <a:pt x="5" y="7"/>
                  <a:pt x="5" y="7"/>
                </a:cubicBezTo>
                <a:cubicBezTo>
                  <a:pt x="2" y="7"/>
                  <a:pt x="0" y="19"/>
                  <a:pt x="4" y="22"/>
                </a:cubicBezTo>
                <a:cubicBezTo>
                  <a:pt x="8" y="25"/>
                  <a:pt x="15" y="29"/>
                  <a:pt x="15" y="29"/>
                </a:cubicBezTo>
                <a:cubicBezTo>
                  <a:pt x="15" y="29"/>
                  <a:pt x="22" y="35"/>
                  <a:pt x="23" y="36"/>
                </a:cubicBezTo>
                <a:cubicBezTo>
                  <a:pt x="23" y="36"/>
                  <a:pt x="23" y="36"/>
                  <a:pt x="23" y="36"/>
                </a:cubicBezTo>
                <a:cubicBezTo>
                  <a:pt x="25" y="36"/>
                  <a:pt x="29" y="30"/>
                  <a:pt x="29" y="30"/>
                </a:cubicBezTo>
                <a:cubicBezTo>
                  <a:pt x="29" y="30"/>
                  <a:pt x="20" y="28"/>
                  <a:pt x="29" y="28"/>
                </a:cubicBezTo>
                <a:cubicBezTo>
                  <a:pt x="37" y="28"/>
                  <a:pt x="41" y="30"/>
                  <a:pt x="41" y="30"/>
                </a:cubicBezTo>
                <a:cubicBezTo>
                  <a:pt x="41" y="30"/>
                  <a:pt x="44" y="32"/>
                  <a:pt x="46" y="32"/>
                </a:cubicBezTo>
                <a:cubicBezTo>
                  <a:pt x="47" y="32"/>
                  <a:pt x="47" y="32"/>
                  <a:pt x="48" y="31"/>
                </a:cubicBezTo>
                <a:cubicBezTo>
                  <a:pt x="49" y="30"/>
                  <a:pt x="48" y="27"/>
                  <a:pt x="51" y="27"/>
                </a:cubicBezTo>
                <a:cubicBezTo>
                  <a:pt x="53" y="27"/>
                  <a:pt x="53" y="27"/>
                  <a:pt x="54" y="27"/>
                </a:cubicBezTo>
                <a:cubicBezTo>
                  <a:pt x="54" y="27"/>
                  <a:pt x="55" y="27"/>
                  <a:pt x="58" y="28"/>
                </a:cubicBezTo>
                <a:cubicBezTo>
                  <a:pt x="58" y="28"/>
                  <a:pt x="59" y="28"/>
                  <a:pt x="59" y="28"/>
                </a:cubicBezTo>
                <a:cubicBezTo>
                  <a:pt x="65" y="28"/>
                  <a:pt x="75" y="21"/>
                  <a:pt x="75" y="21"/>
                </a:cubicBezTo>
                <a:cubicBezTo>
                  <a:pt x="75" y="21"/>
                  <a:pt x="78" y="16"/>
                  <a:pt x="75" y="14"/>
                </a:cubicBezTo>
                <a:cubicBezTo>
                  <a:pt x="73" y="13"/>
                  <a:pt x="72" y="13"/>
                  <a:pt x="71" y="13"/>
                </a:cubicBezTo>
                <a:cubicBezTo>
                  <a:pt x="71" y="13"/>
                  <a:pt x="71" y="13"/>
                  <a:pt x="71" y="13"/>
                </a:cubicBezTo>
                <a:cubicBezTo>
                  <a:pt x="71" y="13"/>
                  <a:pt x="71" y="13"/>
                  <a:pt x="71" y="13"/>
                </a:cubicBezTo>
                <a:cubicBezTo>
                  <a:pt x="70" y="13"/>
                  <a:pt x="70" y="13"/>
                  <a:pt x="69" y="13"/>
                </a:cubicBezTo>
                <a:cubicBezTo>
                  <a:pt x="67" y="12"/>
                  <a:pt x="71" y="13"/>
                  <a:pt x="60" y="9"/>
                </a:cubicBezTo>
                <a:cubicBezTo>
                  <a:pt x="56" y="7"/>
                  <a:pt x="52" y="6"/>
                  <a:pt x="49" y="6"/>
                </a:cubicBezTo>
                <a:cubicBezTo>
                  <a:pt x="44" y="6"/>
                  <a:pt x="40" y="8"/>
                  <a:pt x="38" y="8"/>
                </a:cubicBezTo>
                <a:cubicBezTo>
                  <a:pt x="34" y="8"/>
                  <a:pt x="38" y="10"/>
                  <a:pt x="34" y="10"/>
                </a:cubicBezTo>
                <a:cubicBezTo>
                  <a:pt x="32" y="10"/>
                  <a:pt x="33" y="13"/>
                  <a:pt x="32" y="13"/>
                </a:cubicBezTo>
                <a:cubicBezTo>
                  <a:pt x="32" y="13"/>
                  <a:pt x="30" y="12"/>
                  <a:pt x="27" y="9"/>
                </a:cubicBezTo>
                <a:cubicBezTo>
                  <a:pt x="21" y="2"/>
                  <a:pt x="23" y="0"/>
                  <a:pt x="2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103">
            <a:extLst>
              <a:ext uri="{FF2B5EF4-FFF2-40B4-BE49-F238E27FC236}">
                <a16:creationId xmlns="" xmlns:a16="http://schemas.microsoft.com/office/drawing/2014/main" id="{98D0A71F-ACFB-4651-96EB-B53240B6A4FC}"/>
              </a:ext>
            </a:extLst>
          </p:cNvPr>
          <p:cNvSpPr>
            <a:spLocks/>
          </p:cNvSpPr>
          <p:nvPr/>
        </p:nvSpPr>
        <p:spPr bwMode="auto">
          <a:xfrm>
            <a:off x="9874251" y="789236"/>
            <a:ext cx="107949" cy="67666"/>
          </a:xfrm>
          <a:custGeom>
            <a:avLst/>
            <a:gdLst>
              <a:gd name="T0" fmla="*/ 8 w 38"/>
              <a:gd name="T1" fmla="*/ 0 h 24"/>
              <a:gd name="T2" fmla="*/ 4 w 38"/>
              <a:gd name="T3" fmla="*/ 4 h 24"/>
              <a:gd name="T4" fmla="*/ 5 w 38"/>
              <a:gd name="T5" fmla="*/ 11 h 24"/>
              <a:gd name="T6" fmla="*/ 11 w 38"/>
              <a:gd name="T7" fmla="*/ 14 h 24"/>
              <a:gd name="T8" fmla="*/ 7 w 38"/>
              <a:gd name="T9" fmla="*/ 19 h 24"/>
              <a:gd name="T10" fmla="*/ 15 w 38"/>
              <a:gd name="T11" fmla="*/ 23 h 24"/>
              <a:gd name="T12" fmla="*/ 38 w 38"/>
              <a:gd name="T13" fmla="*/ 24 h 24"/>
              <a:gd name="T14" fmla="*/ 34 w 38"/>
              <a:gd name="T15" fmla="*/ 17 h 24"/>
              <a:gd name="T16" fmla="*/ 25 w 38"/>
              <a:gd name="T17" fmla="*/ 12 h 24"/>
              <a:gd name="T18" fmla="*/ 18 w 38"/>
              <a:gd name="T19" fmla="*/ 6 h 24"/>
              <a:gd name="T20" fmla="*/ 17 w 38"/>
              <a:gd name="T21" fmla="*/ 6 h 24"/>
              <a:gd name="T22" fmla="*/ 17 w 38"/>
              <a:gd name="T23" fmla="*/ 6 h 24"/>
              <a:gd name="T24" fmla="*/ 17 w 38"/>
              <a:gd name="T25" fmla="*/ 6 h 24"/>
              <a:gd name="T26" fmla="*/ 15 w 38"/>
              <a:gd name="T27" fmla="*/ 5 h 24"/>
              <a:gd name="T28" fmla="*/ 8 w 38"/>
              <a:gd name="T2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4">
                <a:moveTo>
                  <a:pt x="8" y="0"/>
                </a:moveTo>
                <a:cubicBezTo>
                  <a:pt x="6" y="0"/>
                  <a:pt x="8" y="1"/>
                  <a:pt x="4" y="4"/>
                </a:cubicBezTo>
                <a:cubicBezTo>
                  <a:pt x="0" y="7"/>
                  <a:pt x="5" y="11"/>
                  <a:pt x="5" y="11"/>
                </a:cubicBezTo>
                <a:cubicBezTo>
                  <a:pt x="11" y="14"/>
                  <a:pt x="11" y="14"/>
                  <a:pt x="11" y="14"/>
                </a:cubicBezTo>
                <a:cubicBezTo>
                  <a:pt x="11" y="14"/>
                  <a:pt x="6" y="17"/>
                  <a:pt x="7" y="19"/>
                </a:cubicBezTo>
                <a:cubicBezTo>
                  <a:pt x="8" y="21"/>
                  <a:pt x="15" y="23"/>
                  <a:pt x="15" y="23"/>
                </a:cubicBezTo>
                <a:cubicBezTo>
                  <a:pt x="38" y="24"/>
                  <a:pt x="38" y="24"/>
                  <a:pt x="38" y="24"/>
                </a:cubicBezTo>
                <a:cubicBezTo>
                  <a:pt x="34" y="17"/>
                  <a:pt x="34" y="17"/>
                  <a:pt x="34" y="17"/>
                </a:cubicBezTo>
                <a:cubicBezTo>
                  <a:pt x="25" y="12"/>
                  <a:pt x="25" y="12"/>
                  <a:pt x="25" y="12"/>
                </a:cubicBezTo>
                <a:cubicBezTo>
                  <a:pt x="25" y="12"/>
                  <a:pt x="21" y="7"/>
                  <a:pt x="18" y="6"/>
                </a:cubicBezTo>
                <a:cubicBezTo>
                  <a:pt x="18" y="6"/>
                  <a:pt x="17" y="6"/>
                  <a:pt x="17" y="6"/>
                </a:cubicBezTo>
                <a:cubicBezTo>
                  <a:pt x="17" y="6"/>
                  <a:pt x="17" y="6"/>
                  <a:pt x="17" y="6"/>
                </a:cubicBezTo>
                <a:cubicBezTo>
                  <a:pt x="17" y="6"/>
                  <a:pt x="17" y="6"/>
                  <a:pt x="17" y="6"/>
                </a:cubicBezTo>
                <a:cubicBezTo>
                  <a:pt x="17" y="6"/>
                  <a:pt x="16" y="6"/>
                  <a:pt x="15" y="5"/>
                </a:cubicBezTo>
                <a:cubicBezTo>
                  <a:pt x="12" y="3"/>
                  <a:pt x="11" y="0"/>
                  <a:pt x="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104">
            <a:extLst>
              <a:ext uri="{FF2B5EF4-FFF2-40B4-BE49-F238E27FC236}">
                <a16:creationId xmlns="" xmlns:a16="http://schemas.microsoft.com/office/drawing/2014/main" id="{4075C850-186C-412A-83C4-9FB515017A0F}"/>
              </a:ext>
            </a:extLst>
          </p:cNvPr>
          <p:cNvSpPr>
            <a:spLocks/>
          </p:cNvSpPr>
          <p:nvPr/>
        </p:nvSpPr>
        <p:spPr bwMode="auto">
          <a:xfrm>
            <a:off x="9738784" y="782893"/>
            <a:ext cx="46567" cy="40175"/>
          </a:xfrm>
          <a:custGeom>
            <a:avLst/>
            <a:gdLst>
              <a:gd name="T0" fmla="*/ 2 w 16"/>
              <a:gd name="T1" fmla="*/ 0 h 14"/>
              <a:gd name="T2" fmla="*/ 3 w 16"/>
              <a:gd name="T3" fmla="*/ 4 h 14"/>
              <a:gd name="T4" fmla="*/ 16 w 16"/>
              <a:gd name="T5" fmla="*/ 14 h 14"/>
              <a:gd name="T6" fmla="*/ 16 w 16"/>
              <a:gd name="T7" fmla="*/ 8 h 14"/>
              <a:gd name="T8" fmla="*/ 4 w 16"/>
              <a:gd name="T9" fmla="*/ 1 h 14"/>
              <a:gd name="T10" fmla="*/ 2 w 16"/>
              <a:gd name="T11" fmla="*/ 0 h 14"/>
            </a:gdLst>
            <a:ahLst/>
            <a:cxnLst>
              <a:cxn ang="0">
                <a:pos x="T0" y="T1"/>
              </a:cxn>
              <a:cxn ang="0">
                <a:pos x="T2" y="T3"/>
              </a:cxn>
              <a:cxn ang="0">
                <a:pos x="T4" y="T5"/>
              </a:cxn>
              <a:cxn ang="0">
                <a:pos x="T6" y="T7"/>
              </a:cxn>
              <a:cxn ang="0">
                <a:pos x="T8" y="T9"/>
              </a:cxn>
              <a:cxn ang="0">
                <a:pos x="T10" y="T11"/>
              </a:cxn>
            </a:cxnLst>
            <a:rect l="0" t="0" r="r" b="b"/>
            <a:pathLst>
              <a:path w="16" h="14">
                <a:moveTo>
                  <a:pt x="2" y="0"/>
                </a:moveTo>
                <a:cubicBezTo>
                  <a:pt x="0" y="0"/>
                  <a:pt x="3" y="4"/>
                  <a:pt x="3" y="4"/>
                </a:cubicBezTo>
                <a:cubicBezTo>
                  <a:pt x="16" y="14"/>
                  <a:pt x="16" y="14"/>
                  <a:pt x="16" y="14"/>
                </a:cubicBezTo>
                <a:cubicBezTo>
                  <a:pt x="16" y="8"/>
                  <a:pt x="16" y="8"/>
                  <a:pt x="16" y="8"/>
                </a:cubicBezTo>
                <a:cubicBezTo>
                  <a:pt x="16" y="8"/>
                  <a:pt x="9" y="4"/>
                  <a:pt x="4" y="1"/>
                </a:cubicBezTo>
                <a:cubicBezTo>
                  <a:pt x="3" y="1"/>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105">
            <a:extLst>
              <a:ext uri="{FF2B5EF4-FFF2-40B4-BE49-F238E27FC236}">
                <a16:creationId xmlns="" xmlns:a16="http://schemas.microsoft.com/office/drawing/2014/main" id="{397DB178-553B-4F3A-88DA-61C9CC28563F}"/>
              </a:ext>
            </a:extLst>
          </p:cNvPr>
          <p:cNvSpPr>
            <a:spLocks/>
          </p:cNvSpPr>
          <p:nvPr/>
        </p:nvSpPr>
        <p:spPr bwMode="auto">
          <a:xfrm>
            <a:off x="10022417" y="710998"/>
            <a:ext cx="112183" cy="63436"/>
          </a:xfrm>
          <a:custGeom>
            <a:avLst/>
            <a:gdLst>
              <a:gd name="T0" fmla="*/ 3 w 40"/>
              <a:gd name="T1" fmla="*/ 0 h 22"/>
              <a:gd name="T2" fmla="*/ 1 w 40"/>
              <a:gd name="T3" fmla="*/ 2 h 22"/>
              <a:gd name="T4" fmla="*/ 7 w 40"/>
              <a:gd name="T5" fmla="*/ 12 h 22"/>
              <a:gd name="T6" fmla="*/ 12 w 40"/>
              <a:gd name="T7" fmla="*/ 14 h 22"/>
              <a:gd name="T8" fmla="*/ 21 w 40"/>
              <a:gd name="T9" fmla="*/ 20 h 22"/>
              <a:gd name="T10" fmla="*/ 26 w 40"/>
              <a:gd name="T11" fmla="*/ 22 h 22"/>
              <a:gd name="T12" fmla="*/ 26 w 40"/>
              <a:gd name="T13" fmla="*/ 22 h 22"/>
              <a:gd name="T14" fmla="*/ 32 w 40"/>
              <a:gd name="T15" fmla="*/ 21 h 22"/>
              <a:gd name="T16" fmla="*/ 38 w 40"/>
              <a:gd name="T17" fmla="*/ 18 h 22"/>
              <a:gd name="T18" fmla="*/ 39 w 40"/>
              <a:gd name="T19" fmla="*/ 14 h 22"/>
              <a:gd name="T20" fmla="*/ 36 w 40"/>
              <a:gd name="T21" fmla="*/ 12 h 22"/>
              <a:gd name="T22" fmla="*/ 24 w 40"/>
              <a:gd name="T23" fmla="*/ 10 h 22"/>
              <a:gd name="T24" fmla="*/ 12 w 40"/>
              <a:gd name="T25" fmla="*/ 3 h 22"/>
              <a:gd name="T26" fmla="*/ 8 w 40"/>
              <a:gd name="T27" fmla="*/ 1 h 22"/>
              <a:gd name="T28" fmla="*/ 3 w 40"/>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22">
                <a:moveTo>
                  <a:pt x="3" y="0"/>
                </a:moveTo>
                <a:cubicBezTo>
                  <a:pt x="0" y="0"/>
                  <a:pt x="1" y="2"/>
                  <a:pt x="1" y="2"/>
                </a:cubicBezTo>
                <a:cubicBezTo>
                  <a:pt x="2" y="3"/>
                  <a:pt x="7" y="12"/>
                  <a:pt x="7" y="12"/>
                </a:cubicBezTo>
                <a:cubicBezTo>
                  <a:pt x="7" y="12"/>
                  <a:pt x="10" y="13"/>
                  <a:pt x="12" y="14"/>
                </a:cubicBezTo>
                <a:cubicBezTo>
                  <a:pt x="14" y="15"/>
                  <a:pt x="21" y="20"/>
                  <a:pt x="21" y="20"/>
                </a:cubicBezTo>
                <a:cubicBezTo>
                  <a:pt x="26" y="22"/>
                  <a:pt x="26" y="22"/>
                  <a:pt x="26" y="22"/>
                </a:cubicBezTo>
                <a:cubicBezTo>
                  <a:pt x="26" y="22"/>
                  <a:pt x="26" y="22"/>
                  <a:pt x="26" y="22"/>
                </a:cubicBezTo>
                <a:cubicBezTo>
                  <a:pt x="27" y="22"/>
                  <a:pt x="29" y="22"/>
                  <a:pt x="32" y="21"/>
                </a:cubicBezTo>
                <a:cubicBezTo>
                  <a:pt x="37" y="20"/>
                  <a:pt x="36" y="20"/>
                  <a:pt x="38" y="18"/>
                </a:cubicBezTo>
                <a:cubicBezTo>
                  <a:pt x="39" y="17"/>
                  <a:pt x="40" y="16"/>
                  <a:pt x="39" y="14"/>
                </a:cubicBezTo>
                <a:cubicBezTo>
                  <a:pt x="38" y="13"/>
                  <a:pt x="39" y="13"/>
                  <a:pt x="36" y="12"/>
                </a:cubicBezTo>
                <a:cubicBezTo>
                  <a:pt x="32" y="11"/>
                  <a:pt x="30" y="11"/>
                  <a:pt x="24" y="10"/>
                </a:cubicBezTo>
                <a:cubicBezTo>
                  <a:pt x="18" y="8"/>
                  <a:pt x="14" y="4"/>
                  <a:pt x="12" y="3"/>
                </a:cubicBezTo>
                <a:cubicBezTo>
                  <a:pt x="10" y="2"/>
                  <a:pt x="16" y="3"/>
                  <a:pt x="8" y="1"/>
                </a:cubicBezTo>
                <a:cubicBezTo>
                  <a:pt x="5" y="0"/>
                  <a:pt x="4" y="0"/>
                  <a:pt x="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106">
            <a:extLst>
              <a:ext uri="{FF2B5EF4-FFF2-40B4-BE49-F238E27FC236}">
                <a16:creationId xmlns="" xmlns:a16="http://schemas.microsoft.com/office/drawing/2014/main" id="{92E55FE9-B7F6-4043-AF70-56BE9B482625}"/>
              </a:ext>
            </a:extLst>
          </p:cNvPr>
          <p:cNvSpPr>
            <a:spLocks/>
          </p:cNvSpPr>
          <p:nvPr/>
        </p:nvSpPr>
        <p:spPr bwMode="auto">
          <a:xfrm>
            <a:off x="10879667" y="937255"/>
            <a:ext cx="118533" cy="46520"/>
          </a:xfrm>
          <a:custGeom>
            <a:avLst/>
            <a:gdLst>
              <a:gd name="T0" fmla="*/ 9 w 42"/>
              <a:gd name="T1" fmla="*/ 0 h 16"/>
              <a:gd name="T2" fmla="*/ 7 w 42"/>
              <a:gd name="T3" fmla="*/ 5 h 16"/>
              <a:gd name="T4" fmla="*/ 6 w 42"/>
              <a:gd name="T5" fmla="*/ 4 h 16"/>
              <a:gd name="T6" fmla="*/ 3 w 42"/>
              <a:gd name="T7" fmla="*/ 8 h 16"/>
              <a:gd name="T8" fmla="*/ 13 w 42"/>
              <a:gd name="T9" fmla="*/ 12 h 16"/>
              <a:gd name="T10" fmla="*/ 24 w 42"/>
              <a:gd name="T11" fmla="*/ 16 h 16"/>
              <a:gd name="T12" fmla="*/ 24 w 42"/>
              <a:gd name="T13" fmla="*/ 16 h 16"/>
              <a:gd name="T14" fmla="*/ 33 w 42"/>
              <a:gd name="T15" fmla="*/ 12 h 16"/>
              <a:gd name="T16" fmla="*/ 40 w 42"/>
              <a:gd name="T17" fmla="*/ 14 h 16"/>
              <a:gd name="T18" fmla="*/ 41 w 42"/>
              <a:gd name="T19" fmla="*/ 13 h 16"/>
              <a:gd name="T20" fmla="*/ 39 w 42"/>
              <a:gd name="T21" fmla="*/ 7 h 16"/>
              <a:gd name="T22" fmla="*/ 30 w 42"/>
              <a:gd name="T23" fmla="*/ 2 h 16"/>
              <a:gd name="T24" fmla="*/ 25 w 42"/>
              <a:gd name="T25" fmla="*/ 2 h 16"/>
              <a:gd name="T26" fmla="*/ 9 w 42"/>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16">
                <a:moveTo>
                  <a:pt x="9" y="0"/>
                </a:moveTo>
                <a:cubicBezTo>
                  <a:pt x="7" y="5"/>
                  <a:pt x="7" y="5"/>
                  <a:pt x="7" y="5"/>
                </a:cubicBezTo>
                <a:cubicBezTo>
                  <a:pt x="7" y="4"/>
                  <a:pt x="7" y="4"/>
                  <a:pt x="6" y="4"/>
                </a:cubicBezTo>
                <a:cubicBezTo>
                  <a:pt x="4" y="4"/>
                  <a:pt x="0" y="7"/>
                  <a:pt x="3" y="8"/>
                </a:cubicBezTo>
                <a:cubicBezTo>
                  <a:pt x="7" y="9"/>
                  <a:pt x="7" y="10"/>
                  <a:pt x="13" y="12"/>
                </a:cubicBezTo>
                <a:cubicBezTo>
                  <a:pt x="19" y="14"/>
                  <a:pt x="22" y="16"/>
                  <a:pt x="24" y="16"/>
                </a:cubicBezTo>
                <a:cubicBezTo>
                  <a:pt x="24" y="16"/>
                  <a:pt x="24" y="16"/>
                  <a:pt x="24" y="16"/>
                </a:cubicBezTo>
                <a:cubicBezTo>
                  <a:pt x="26" y="16"/>
                  <a:pt x="29" y="12"/>
                  <a:pt x="33" y="12"/>
                </a:cubicBezTo>
                <a:cubicBezTo>
                  <a:pt x="36" y="12"/>
                  <a:pt x="39" y="14"/>
                  <a:pt x="40" y="14"/>
                </a:cubicBezTo>
                <a:cubicBezTo>
                  <a:pt x="41" y="14"/>
                  <a:pt x="41" y="14"/>
                  <a:pt x="41" y="13"/>
                </a:cubicBezTo>
                <a:cubicBezTo>
                  <a:pt x="42" y="12"/>
                  <a:pt x="42" y="9"/>
                  <a:pt x="39" y="7"/>
                </a:cubicBezTo>
                <a:cubicBezTo>
                  <a:pt x="36" y="5"/>
                  <a:pt x="33" y="2"/>
                  <a:pt x="30" y="2"/>
                </a:cubicBezTo>
                <a:cubicBezTo>
                  <a:pt x="28" y="2"/>
                  <a:pt x="28" y="2"/>
                  <a:pt x="25" y="2"/>
                </a:cubicBezTo>
                <a:cubicBezTo>
                  <a:pt x="22" y="2"/>
                  <a:pt x="9"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107">
            <a:extLst>
              <a:ext uri="{FF2B5EF4-FFF2-40B4-BE49-F238E27FC236}">
                <a16:creationId xmlns="" xmlns:a16="http://schemas.microsoft.com/office/drawing/2014/main" id="{0A153E5F-08C0-4334-A110-6ED01F8544A5}"/>
              </a:ext>
            </a:extLst>
          </p:cNvPr>
          <p:cNvSpPr>
            <a:spLocks/>
          </p:cNvSpPr>
          <p:nvPr/>
        </p:nvSpPr>
        <p:spPr bwMode="auto">
          <a:xfrm>
            <a:off x="11842751" y="1514528"/>
            <a:ext cx="63500" cy="112070"/>
          </a:xfrm>
          <a:custGeom>
            <a:avLst/>
            <a:gdLst>
              <a:gd name="T0" fmla="*/ 5 w 22"/>
              <a:gd name="T1" fmla="*/ 0 h 40"/>
              <a:gd name="T2" fmla="*/ 3 w 22"/>
              <a:gd name="T3" fmla="*/ 8 h 40"/>
              <a:gd name="T4" fmla="*/ 3 w 22"/>
              <a:gd name="T5" fmla="*/ 13 h 40"/>
              <a:gd name="T6" fmla="*/ 5 w 22"/>
              <a:gd name="T7" fmla="*/ 24 h 40"/>
              <a:gd name="T8" fmla="*/ 6 w 22"/>
              <a:gd name="T9" fmla="*/ 28 h 40"/>
              <a:gd name="T10" fmla="*/ 4 w 22"/>
              <a:gd name="T11" fmla="*/ 37 h 40"/>
              <a:gd name="T12" fmla="*/ 11 w 22"/>
              <a:gd name="T13" fmla="*/ 40 h 40"/>
              <a:gd name="T14" fmla="*/ 12 w 22"/>
              <a:gd name="T15" fmla="*/ 39 h 40"/>
              <a:gd name="T16" fmla="*/ 15 w 22"/>
              <a:gd name="T17" fmla="*/ 33 h 40"/>
              <a:gd name="T18" fmla="*/ 21 w 22"/>
              <a:gd name="T19" fmla="*/ 29 h 40"/>
              <a:gd name="T20" fmla="*/ 19 w 22"/>
              <a:gd name="T21" fmla="*/ 23 h 40"/>
              <a:gd name="T22" fmla="*/ 13 w 22"/>
              <a:gd name="T23" fmla="*/ 5 h 40"/>
              <a:gd name="T24" fmla="*/ 5 w 22"/>
              <a:gd name="T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0">
                <a:moveTo>
                  <a:pt x="5" y="0"/>
                </a:moveTo>
                <a:cubicBezTo>
                  <a:pt x="5" y="2"/>
                  <a:pt x="3" y="8"/>
                  <a:pt x="3" y="8"/>
                </a:cubicBezTo>
                <a:cubicBezTo>
                  <a:pt x="3" y="8"/>
                  <a:pt x="4" y="10"/>
                  <a:pt x="3" y="13"/>
                </a:cubicBezTo>
                <a:cubicBezTo>
                  <a:pt x="3" y="15"/>
                  <a:pt x="7" y="24"/>
                  <a:pt x="5" y="24"/>
                </a:cubicBezTo>
                <a:cubicBezTo>
                  <a:pt x="4" y="24"/>
                  <a:pt x="9" y="25"/>
                  <a:pt x="6" y="28"/>
                </a:cubicBezTo>
                <a:cubicBezTo>
                  <a:pt x="2" y="32"/>
                  <a:pt x="0" y="35"/>
                  <a:pt x="4" y="37"/>
                </a:cubicBezTo>
                <a:cubicBezTo>
                  <a:pt x="7" y="38"/>
                  <a:pt x="9" y="40"/>
                  <a:pt x="11" y="40"/>
                </a:cubicBezTo>
                <a:cubicBezTo>
                  <a:pt x="12" y="40"/>
                  <a:pt x="12" y="40"/>
                  <a:pt x="12" y="39"/>
                </a:cubicBezTo>
                <a:cubicBezTo>
                  <a:pt x="12" y="34"/>
                  <a:pt x="13" y="36"/>
                  <a:pt x="15" y="33"/>
                </a:cubicBezTo>
                <a:cubicBezTo>
                  <a:pt x="16" y="29"/>
                  <a:pt x="21" y="31"/>
                  <a:pt x="21" y="29"/>
                </a:cubicBezTo>
                <a:cubicBezTo>
                  <a:pt x="21" y="27"/>
                  <a:pt x="22" y="27"/>
                  <a:pt x="19" y="23"/>
                </a:cubicBezTo>
                <a:cubicBezTo>
                  <a:pt x="16" y="19"/>
                  <a:pt x="13" y="5"/>
                  <a:pt x="13" y="5"/>
                </a:cubicBezTo>
                <a:cubicBezTo>
                  <a:pt x="5" y="0"/>
                  <a:pt x="5" y="0"/>
                  <a:pt x="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108">
            <a:extLst>
              <a:ext uri="{FF2B5EF4-FFF2-40B4-BE49-F238E27FC236}">
                <a16:creationId xmlns="" xmlns:a16="http://schemas.microsoft.com/office/drawing/2014/main" id="{73B00F82-B33A-4C54-9FB1-016229ABA744}"/>
              </a:ext>
            </a:extLst>
          </p:cNvPr>
          <p:cNvSpPr>
            <a:spLocks/>
          </p:cNvSpPr>
          <p:nvPr/>
        </p:nvSpPr>
        <p:spPr bwMode="auto">
          <a:xfrm>
            <a:off x="11830051" y="1658318"/>
            <a:ext cx="44449" cy="27489"/>
          </a:xfrm>
          <a:custGeom>
            <a:avLst/>
            <a:gdLst>
              <a:gd name="T0" fmla="*/ 11 w 16"/>
              <a:gd name="T1" fmla="*/ 0 h 10"/>
              <a:gd name="T2" fmla="*/ 2 w 16"/>
              <a:gd name="T3" fmla="*/ 4 h 10"/>
              <a:gd name="T4" fmla="*/ 12 w 16"/>
              <a:gd name="T5" fmla="*/ 10 h 10"/>
              <a:gd name="T6" fmla="*/ 13 w 16"/>
              <a:gd name="T7" fmla="*/ 10 h 10"/>
              <a:gd name="T8" fmla="*/ 16 w 16"/>
              <a:gd name="T9" fmla="*/ 7 h 10"/>
              <a:gd name="T10" fmla="*/ 11 w 16"/>
              <a:gd name="T11" fmla="*/ 0 h 10"/>
            </a:gdLst>
            <a:ahLst/>
            <a:cxnLst>
              <a:cxn ang="0">
                <a:pos x="T0" y="T1"/>
              </a:cxn>
              <a:cxn ang="0">
                <a:pos x="T2" y="T3"/>
              </a:cxn>
              <a:cxn ang="0">
                <a:pos x="T4" y="T5"/>
              </a:cxn>
              <a:cxn ang="0">
                <a:pos x="T6" y="T7"/>
              </a:cxn>
              <a:cxn ang="0">
                <a:pos x="T8" y="T9"/>
              </a:cxn>
              <a:cxn ang="0">
                <a:pos x="T10" y="T11"/>
              </a:cxn>
            </a:cxnLst>
            <a:rect l="0" t="0" r="r" b="b"/>
            <a:pathLst>
              <a:path w="16" h="10">
                <a:moveTo>
                  <a:pt x="11" y="0"/>
                </a:moveTo>
                <a:cubicBezTo>
                  <a:pt x="9" y="0"/>
                  <a:pt x="0" y="3"/>
                  <a:pt x="2" y="4"/>
                </a:cubicBezTo>
                <a:cubicBezTo>
                  <a:pt x="3" y="5"/>
                  <a:pt x="10" y="10"/>
                  <a:pt x="12" y="10"/>
                </a:cubicBezTo>
                <a:cubicBezTo>
                  <a:pt x="13" y="10"/>
                  <a:pt x="13" y="10"/>
                  <a:pt x="13" y="10"/>
                </a:cubicBezTo>
                <a:cubicBezTo>
                  <a:pt x="14" y="7"/>
                  <a:pt x="16" y="10"/>
                  <a:pt x="16" y="7"/>
                </a:cubicBezTo>
                <a:cubicBezTo>
                  <a:pt x="16" y="3"/>
                  <a:pt x="11"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109">
            <a:extLst>
              <a:ext uri="{FF2B5EF4-FFF2-40B4-BE49-F238E27FC236}">
                <a16:creationId xmlns="" xmlns:a16="http://schemas.microsoft.com/office/drawing/2014/main" id="{B9878ED7-6511-417B-8ABB-96685DFB311E}"/>
              </a:ext>
            </a:extLst>
          </p:cNvPr>
          <p:cNvSpPr>
            <a:spLocks/>
          </p:cNvSpPr>
          <p:nvPr/>
        </p:nvSpPr>
        <p:spPr bwMode="auto">
          <a:xfrm>
            <a:off x="11808884" y="1700609"/>
            <a:ext cx="76200" cy="54978"/>
          </a:xfrm>
          <a:custGeom>
            <a:avLst/>
            <a:gdLst>
              <a:gd name="T0" fmla="*/ 26 w 27"/>
              <a:gd name="T1" fmla="*/ 0 h 19"/>
              <a:gd name="T2" fmla="*/ 3 w 27"/>
              <a:gd name="T3" fmla="*/ 1 h 19"/>
              <a:gd name="T4" fmla="*/ 1 w 27"/>
              <a:gd name="T5" fmla="*/ 9 h 19"/>
              <a:gd name="T6" fmla="*/ 10 w 27"/>
              <a:gd name="T7" fmla="*/ 19 h 19"/>
              <a:gd name="T8" fmla="*/ 11 w 27"/>
              <a:gd name="T9" fmla="*/ 19 h 19"/>
              <a:gd name="T10" fmla="*/ 12 w 27"/>
              <a:gd name="T11" fmla="*/ 8 h 19"/>
              <a:gd name="T12" fmla="*/ 15 w 27"/>
              <a:gd name="T13" fmla="*/ 6 h 19"/>
              <a:gd name="T14" fmla="*/ 17 w 27"/>
              <a:gd name="T15" fmla="*/ 7 h 19"/>
              <a:gd name="T16" fmla="*/ 21 w 27"/>
              <a:gd name="T17" fmla="*/ 7 h 19"/>
              <a:gd name="T18" fmla="*/ 22 w 27"/>
              <a:gd name="T19" fmla="*/ 7 h 19"/>
              <a:gd name="T20" fmla="*/ 27 w 27"/>
              <a:gd name="T21" fmla="*/ 0 h 19"/>
              <a:gd name="T22" fmla="*/ 26 w 27"/>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9">
                <a:moveTo>
                  <a:pt x="26" y="0"/>
                </a:moveTo>
                <a:cubicBezTo>
                  <a:pt x="21" y="0"/>
                  <a:pt x="3" y="1"/>
                  <a:pt x="3" y="1"/>
                </a:cubicBezTo>
                <a:cubicBezTo>
                  <a:pt x="3" y="1"/>
                  <a:pt x="0" y="7"/>
                  <a:pt x="1" y="9"/>
                </a:cubicBezTo>
                <a:cubicBezTo>
                  <a:pt x="1" y="11"/>
                  <a:pt x="6" y="17"/>
                  <a:pt x="10" y="19"/>
                </a:cubicBezTo>
                <a:cubicBezTo>
                  <a:pt x="10" y="19"/>
                  <a:pt x="10" y="19"/>
                  <a:pt x="11" y="19"/>
                </a:cubicBezTo>
                <a:cubicBezTo>
                  <a:pt x="13" y="19"/>
                  <a:pt x="10" y="12"/>
                  <a:pt x="12" y="8"/>
                </a:cubicBezTo>
                <a:cubicBezTo>
                  <a:pt x="13" y="7"/>
                  <a:pt x="14" y="6"/>
                  <a:pt x="15" y="6"/>
                </a:cubicBezTo>
                <a:cubicBezTo>
                  <a:pt x="15" y="6"/>
                  <a:pt x="16" y="6"/>
                  <a:pt x="17" y="7"/>
                </a:cubicBezTo>
                <a:cubicBezTo>
                  <a:pt x="18" y="7"/>
                  <a:pt x="19" y="7"/>
                  <a:pt x="21" y="7"/>
                </a:cubicBezTo>
                <a:cubicBezTo>
                  <a:pt x="21" y="7"/>
                  <a:pt x="21" y="7"/>
                  <a:pt x="22" y="7"/>
                </a:cubicBezTo>
                <a:cubicBezTo>
                  <a:pt x="27" y="7"/>
                  <a:pt x="25" y="0"/>
                  <a:pt x="27" y="0"/>
                </a:cubicBezTo>
                <a:cubicBezTo>
                  <a:pt x="27" y="0"/>
                  <a:pt x="26" y="0"/>
                  <a:pt x="2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110">
            <a:extLst>
              <a:ext uri="{FF2B5EF4-FFF2-40B4-BE49-F238E27FC236}">
                <a16:creationId xmlns="" xmlns:a16="http://schemas.microsoft.com/office/drawing/2014/main" id="{FCAA9CAC-0825-469B-82EB-DC608835BEB7}"/>
              </a:ext>
            </a:extLst>
          </p:cNvPr>
          <p:cNvSpPr>
            <a:spLocks/>
          </p:cNvSpPr>
          <p:nvPr/>
        </p:nvSpPr>
        <p:spPr bwMode="auto">
          <a:xfrm>
            <a:off x="11427884" y="1558933"/>
            <a:ext cx="48683" cy="46520"/>
          </a:xfrm>
          <a:custGeom>
            <a:avLst/>
            <a:gdLst>
              <a:gd name="T0" fmla="*/ 11 w 17"/>
              <a:gd name="T1" fmla="*/ 0 h 16"/>
              <a:gd name="T2" fmla="*/ 1 w 17"/>
              <a:gd name="T3" fmla="*/ 2 h 16"/>
              <a:gd name="T4" fmla="*/ 10 w 17"/>
              <a:gd name="T5" fmla="*/ 13 h 16"/>
              <a:gd name="T6" fmla="*/ 17 w 17"/>
              <a:gd name="T7" fmla="*/ 16 h 16"/>
              <a:gd name="T8" fmla="*/ 13 w 17"/>
              <a:gd name="T9" fmla="*/ 1 h 16"/>
              <a:gd name="T10" fmla="*/ 11 w 17"/>
              <a:gd name="T11" fmla="*/ 0 h 16"/>
            </a:gdLst>
            <a:ahLst/>
            <a:cxnLst>
              <a:cxn ang="0">
                <a:pos x="T0" y="T1"/>
              </a:cxn>
              <a:cxn ang="0">
                <a:pos x="T2" y="T3"/>
              </a:cxn>
              <a:cxn ang="0">
                <a:pos x="T4" y="T5"/>
              </a:cxn>
              <a:cxn ang="0">
                <a:pos x="T6" y="T7"/>
              </a:cxn>
              <a:cxn ang="0">
                <a:pos x="T8" y="T9"/>
              </a:cxn>
              <a:cxn ang="0">
                <a:pos x="T10" y="T11"/>
              </a:cxn>
            </a:cxnLst>
            <a:rect l="0" t="0" r="r" b="b"/>
            <a:pathLst>
              <a:path w="17" h="16">
                <a:moveTo>
                  <a:pt x="11" y="0"/>
                </a:moveTo>
                <a:cubicBezTo>
                  <a:pt x="7" y="0"/>
                  <a:pt x="2" y="1"/>
                  <a:pt x="1" y="2"/>
                </a:cubicBezTo>
                <a:cubicBezTo>
                  <a:pt x="0" y="4"/>
                  <a:pt x="10" y="13"/>
                  <a:pt x="10" y="13"/>
                </a:cubicBezTo>
                <a:cubicBezTo>
                  <a:pt x="17" y="16"/>
                  <a:pt x="17" y="16"/>
                  <a:pt x="17" y="16"/>
                </a:cubicBezTo>
                <a:cubicBezTo>
                  <a:pt x="16" y="12"/>
                  <a:pt x="15" y="2"/>
                  <a:pt x="13" y="1"/>
                </a:cubicBezTo>
                <a:cubicBezTo>
                  <a:pt x="13" y="0"/>
                  <a:pt x="12" y="0"/>
                  <a:pt x="1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111">
            <a:extLst>
              <a:ext uri="{FF2B5EF4-FFF2-40B4-BE49-F238E27FC236}">
                <a16:creationId xmlns="" xmlns:a16="http://schemas.microsoft.com/office/drawing/2014/main" id="{9B9CE560-031A-45F5-AFFD-922E4419C53E}"/>
              </a:ext>
            </a:extLst>
          </p:cNvPr>
          <p:cNvSpPr>
            <a:spLocks/>
          </p:cNvSpPr>
          <p:nvPr/>
        </p:nvSpPr>
        <p:spPr bwMode="auto">
          <a:xfrm>
            <a:off x="11209867" y="1364394"/>
            <a:ext cx="122767" cy="46520"/>
          </a:xfrm>
          <a:custGeom>
            <a:avLst/>
            <a:gdLst>
              <a:gd name="T0" fmla="*/ 23 w 43"/>
              <a:gd name="T1" fmla="*/ 0 h 16"/>
              <a:gd name="T2" fmla="*/ 19 w 43"/>
              <a:gd name="T3" fmla="*/ 0 h 16"/>
              <a:gd name="T4" fmla="*/ 8 w 43"/>
              <a:gd name="T5" fmla="*/ 8 h 16"/>
              <a:gd name="T6" fmla="*/ 14 w 43"/>
              <a:gd name="T7" fmla="*/ 13 h 16"/>
              <a:gd name="T8" fmla="*/ 15 w 43"/>
              <a:gd name="T9" fmla="*/ 13 h 16"/>
              <a:gd name="T10" fmla="*/ 16 w 43"/>
              <a:gd name="T11" fmla="*/ 12 h 16"/>
              <a:gd name="T12" fmla="*/ 16 w 43"/>
              <a:gd name="T13" fmla="*/ 12 h 16"/>
              <a:gd name="T14" fmla="*/ 33 w 43"/>
              <a:gd name="T15" fmla="*/ 16 h 16"/>
              <a:gd name="T16" fmla="*/ 40 w 43"/>
              <a:gd name="T17" fmla="*/ 13 h 16"/>
              <a:gd name="T18" fmla="*/ 41 w 43"/>
              <a:gd name="T19" fmla="*/ 9 h 16"/>
              <a:gd name="T20" fmla="*/ 29 w 43"/>
              <a:gd name="T21" fmla="*/ 2 h 16"/>
              <a:gd name="T22" fmla="*/ 23 w 4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6">
                <a:moveTo>
                  <a:pt x="23" y="0"/>
                </a:moveTo>
                <a:cubicBezTo>
                  <a:pt x="22" y="0"/>
                  <a:pt x="21" y="0"/>
                  <a:pt x="19" y="0"/>
                </a:cubicBezTo>
                <a:cubicBezTo>
                  <a:pt x="12" y="0"/>
                  <a:pt x="0" y="0"/>
                  <a:pt x="8" y="8"/>
                </a:cubicBezTo>
                <a:cubicBezTo>
                  <a:pt x="12" y="12"/>
                  <a:pt x="14" y="13"/>
                  <a:pt x="14" y="13"/>
                </a:cubicBezTo>
                <a:cubicBezTo>
                  <a:pt x="15" y="13"/>
                  <a:pt x="15" y="13"/>
                  <a:pt x="15" y="13"/>
                </a:cubicBezTo>
                <a:cubicBezTo>
                  <a:pt x="15" y="12"/>
                  <a:pt x="15" y="12"/>
                  <a:pt x="16" y="12"/>
                </a:cubicBezTo>
                <a:cubicBezTo>
                  <a:pt x="16" y="12"/>
                  <a:pt x="16" y="12"/>
                  <a:pt x="16" y="12"/>
                </a:cubicBezTo>
                <a:cubicBezTo>
                  <a:pt x="19" y="13"/>
                  <a:pt x="26" y="13"/>
                  <a:pt x="33" y="16"/>
                </a:cubicBezTo>
                <a:cubicBezTo>
                  <a:pt x="33" y="16"/>
                  <a:pt x="36" y="14"/>
                  <a:pt x="40" y="13"/>
                </a:cubicBezTo>
                <a:cubicBezTo>
                  <a:pt x="43" y="13"/>
                  <a:pt x="41" y="9"/>
                  <a:pt x="41" y="9"/>
                </a:cubicBezTo>
                <a:cubicBezTo>
                  <a:pt x="41" y="9"/>
                  <a:pt x="37" y="6"/>
                  <a:pt x="29" y="2"/>
                </a:cubicBezTo>
                <a:cubicBezTo>
                  <a:pt x="22" y="0"/>
                  <a:pt x="24" y="0"/>
                  <a:pt x="2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112">
            <a:extLst>
              <a:ext uri="{FF2B5EF4-FFF2-40B4-BE49-F238E27FC236}">
                <a16:creationId xmlns="" xmlns:a16="http://schemas.microsoft.com/office/drawing/2014/main" id="{6732F005-3D5F-4BD6-A234-F9103B1E7235}"/>
              </a:ext>
            </a:extLst>
          </p:cNvPr>
          <p:cNvSpPr>
            <a:spLocks noEditPoints="1"/>
          </p:cNvSpPr>
          <p:nvPr/>
        </p:nvSpPr>
        <p:spPr bwMode="auto">
          <a:xfrm>
            <a:off x="11504084" y="1882460"/>
            <a:ext cx="61383" cy="46520"/>
          </a:xfrm>
          <a:custGeom>
            <a:avLst/>
            <a:gdLst>
              <a:gd name="T0" fmla="*/ 7 w 22"/>
              <a:gd name="T1" fmla="*/ 17 h 17"/>
              <a:gd name="T2" fmla="*/ 7 w 22"/>
              <a:gd name="T3" fmla="*/ 17 h 17"/>
              <a:gd name="T4" fmla="*/ 7 w 22"/>
              <a:gd name="T5" fmla="*/ 17 h 17"/>
              <a:gd name="T6" fmla="*/ 18 w 22"/>
              <a:gd name="T7" fmla="*/ 0 h 17"/>
              <a:gd name="T8" fmla="*/ 11 w 22"/>
              <a:gd name="T9" fmla="*/ 8 h 17"/>
              <a:gd name="T10" fmla="*/ 10 w 22"/>
              <a:gd name="T11" fmla="*/ 7 h 17"/>
              <a:gd name="T12" fmla="*/ 8 w 22"/>
              <a:gd name="T13" fmla="*/ 7 h 17"/>
              <a:gd name="T14" fmla="*/ 1 w 22"/>
              <a:gd name="T15" fmla="*/ 10 h 17"/>
              <a:gd name="T16" fmla="*/ 7 w 22"/>
              <a:gd name="T17" fmla="*/ 17 h 17"/>
              <a:gd name="T18" fmla="*/ 7 w 22"/>
              <a:gd name="T19" fmla="*/ 13 h 17"/>
              <a:gd name="T20" fmla="*/ 11 w 22"/>
              <a:gd name="T21" fmla="*/ 11 h 17"/>
              <a:gd name="T22" fmla="*/ 13 w 22"/>
              <a:gd name="T23" fmla="*/ 11 h 17"/>
              <a:gd name="T24" fmla="*/ 15 w 22"/>
              <a:gd name="T25" fmla="*/ 11 h 17"/>
              <a:gd name="T26" fmla="*/ 17 w 22"/>
              <a:gd name="T27" fmla="*/ 11 h 17"/>
              <a:gd name="T28" fmla="*/ 22 w 22"/>
              <a:gd name="T29" fmla="*/ 6 h 17"/>
              <a:gd name="T30" fmla="*/ 22 w 22"/>
              <a:gd name="T31" fmla="*/ 3 h 17"/>
              <a:gd name="T32" fmla="*/ 18 w 22"/>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17">
                <a:moveTo>
                  <a:pt x="7" y="17"/>
                </a:moveTo>
                <a:cubicBezTo>
                  <a:pt x="7" y="17"/>
                  <a:pt x="7" y="17"/>
                  <a:pt x="7" y="17"/>
                </a:cubicBezTo>
                <a:cubicBezTo>
                  <a:pt x="7" y="17"/>
                  <a:pt x="7" y="17"/>
                  <a:pt x="7" y="17"/>
                </a:cubicBezTo>
                <a:moveTo>
                  <a:pt x="18" y="0"/>
                </a:moveTo>
                <a:cubicBezTo>
                  <a:pt x="17" y="3"/>
                  <a:pt x="13" y="8"/>
                  <a:pt x="11" y="8"/>
                </a:cubicBezTo>
                <a:cubicBezTo>
                  <a:pt x="11" y="8"/>
                  <a:pt x="10" y="8"/>
                  <a:pt x="10" y="7"/>
                </a:cubicBezTo>
                <a:cubicBezTo>
                  <a:pt x="10" y="7"/>
                  <a:pt x="9" y="7"/>
                  <a:pt x="8" y="7"/>
                </a:cubicBezTo>
                <a:cubicBezTo>
                  <a:pt x="5" y="7"/>
                  <a:pt x="0" y="9"/>
                  <a:pt x="1" y="10"/>
                </a:cubicBezTo>
                <a:cubicBezTo>
                  <a:pt x="2" y="11"/>
                  <a:pt x="6" y="15"/>
                  <a:pt x="7" y="17"/>
                </a:cubicBezTo>
                <a:cubicBezTo>
                  <a:pt x="6" y="16"/>
                  <a:pt x="6" y="15"/>
                  <a:pt x="7" y="13"/>
                </a:cubicBezTo>
                <a:cubicBezTo>
                  <a:pt x="8" y="11"/>
                  <a:pt x="10" y="11"/>
                  <a:pt x="11" y="11"/>
                </a:cubicBezTo>
                <a:cubicBezTo>
                  <a:pt x="12" y="11"/>
                  <a:pt x="12" y="11"/>
                  <a:pt x="13" y="11"/>
                </a:cubicBezTo>
                <a:cubicBezTo>
                  <a:pt x="14" y="11"/>
                  <a:pt x="14" y="11"/>
                  <a:pt x="15" y="11"/>
                </a:cubicBezTo>
                <a:cubicBezTo>
                  <a:pt x="16" y="11"/>
                  <a:pt x="17" y="11"/>
                  <a:pt x="17" y="11"/>
                </a:cubicBezTo>
                <a:cubicBezTo>
                  <a:pt x="20" y="10"/>
                  <a:pt x="21" y="7"/>
                  <a:pt x="22" y="6"/>
                </a:cubicBezTo>
                <a:cubicBezTo>
                  <a:pt x="22" y="4"/>
                  <a:pt x="22" y="4"/>
                  <a:pt x="22" y="3"/>
                </a:cubicBezTo>
                <a:cubicBezTo>
                  <a:pt x="21" y="1"/>
                  <a:pt x="18" y="0"/>
                  <a:pt x="1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113">
            <a:extLst>
              <a:ext uri="{FF2B5EF4-FFF2-40B4-BE49-F238E27FC236}">
                <a16:creationId xmlns="" xmlns:a16="http://schemas.microsoft.com/office/drawing/2014/main" id="{40B853F3-ECCB-4B93-A6E0-F022F372EC63}"/>
              </a:ext>
            </a:extLst>
          </p:cNvPr>
          <p:cNvSpPr>
            <a:spLocks/>
          </p:cNvSpPr>
          <p:nvPr/>
        </p:nvSpPr>
        <p:spPr bwMode="auto">
          <a:xfrm>
            <a:off x="11336867" y="1937439"/>
            <a:ext cx="67733" cy="33833"/>
          </a:xfrm>
          <a:custGeom>
            <a:avLst/>
            <a:gdLst>
              <a:gd name="T0" fmla="*/ 9 w 24"/>
              <a:gd name="T1" fmla="*/ 0 h 12"/>
              <a:gd name="T2" fmla="*/ 8 w 24"/>
              <a:gd name="T3" fmla="*/ 2 h 12"/>
              <a:gd name="T4" fmla="*/ 1 w 24"/>
              <a:gd name="T5" fmla="*/ 7 h 12"/>
              <a:gd name="T6" fmla="*/ 9 w 24"/>
              <a:gd name="T7" fmla="*/ 12 h 12"/>
              <a:gd name="T8" fmla="*/ 16 w 24"/>
              <a:gd name="T9" fmla="*/ 9 h 12"/>
              <a:gd name="T10" fmla="*/ 15 w 24"/>
              <a:gd name="T11" fmla="*/ 2 h 12"/>
              <a:gd name="T12" fmla="*/ 9 w 2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9" y="0"/>
                </a:moveTo>
                <a:cubicBezTo>
                  <a:pt x="7" y="0"/>
                  <a:pt x="9" y="2"/>
                  <a:pt x="8" y="2"/>
                </a:cubicBezTo>
                <a:cubicBezTo>
                  <a:pt x="6" y="2"/>
                  <a:pt x="3" y="6"/>
                  <a:pt x="1" y="7"/>
                </a:cubicBezTo>
                <a:cubicBezTo>
                  <a:pt x="0" y="8"/>
                  <a:pt x="7" y="12"/>
                  <a:pt x="9" y="12"/>
                </a:cubicBezTo>
                <a:cubicBezTo>
                  <a:pt x="11" y="12"/>
                  <a:pt x="11" y="9"/>
                  <a:pt x="16" y="9"/>
                </a:cubicBezTo>
                <a:cubicBezTo>
                  <a:pt x="16" y="9"/>
                  <a:pt x="24" y="7"/>
                  <a:pt x="15" y="2"/>
                </a:cubicBezTo>
                <a:cubicBezTo>
                  <a:pt x="11" y="0"/>
                  <a:pt x="10" y="0"/>
                  <a:pt x="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114">
            <a:extLst>
              <a:ext uri="{FF2B5EF4-FFF2-40B4-BE49-F238E27FC236}">
                <a16:creationId xmlns="" xmlns:a16="http://schemas.microsoft.com/office/drawing/2014/main" id="{BF9390C6-8BEE-4441-B4B9-64DB1FD1EE3D}"/>
              </a:ext>
            </a:extLst>
          </p:cNvPr>
          <p:cNvSpPr>
            <a:spLocks/>
          </p:cNvSpPr>
          <p:nvPr/>
        </p:nvSpPr>
        <p:spPr bwMode="auto">
          <a:xfrm>
            <a:off x="11264900" y="1969156"/>
            <a:ext cx="59267" cy="16917"/>
          </a:xfrm>
          <a:custGeom>
            <a:avLst/>
            <a:gdLst>
              <a:gd name="T0" fmla="*/ 6 w 21"/>
              <a:gd name="T1" fmla="*/ 0 h 6"/>
              <a:gd name="T2" fmla="*/ 3 w 21"/>
              <a:gd name="T3" fmla="*/ 0 h 6"/>
              <a:gd name="T4" fmla="*/ 8 w 21"/>
              <a:gd name="T5" fmla="*/ 5 h 6"/>
              <a:gd name="T6" fmla="*/ 15 w 21"/>
              <a:gd name="T7" fmla="*/ 6 h 6"/>
              <a:gd name="T8" fmla="*/ 21 w 21"/>
              <a:gd name="T9" fmla="*/ 5 h 6"/>
              <a:gd name="T10" fmla="*/ 20 w 21"/>
              <a:gd name="T11" fmla="*/ 1 h 6"/>
              <a:gd name="T12" fmla="*/ 17 w 21"/>
              <a:gd name="T13" fmla="*/ 1 h 6"/>
              <a:gd name="T14" fmla="*/ 12 w 21"/>
              <a:gd name="T15" fmla="*/ 1 h 6"/>
              <a:gd name="T16" fmla="*/ 6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6" y="0"/>
                </a:moveTo>
                <a:cubicBezTo>
                  <a:pt x="5" y="0"/>
                  <a:pt x="4" y="0"/>
                  <a:pt x="3" y="0"/>
                </a:cubicBezTo>
                <a:cubicBezTo>
                  <a:pt x="0" y="1"/>
                  <a:pt x="8" y="5"/>
                  <a:pt x="8" y="5"/>
                </a:cubicBezTo>
                <a:cubicBezTo>
                  <a:pt x="8" y="5"/>
                  <a:pt x="11" y="6"/>
                  <a:pt x="15" y="6"/>
                </a:cubicBezTo>
                <a:cubicBezTo>
                  <a:pt x="17" y="6"/>
                  <a:pt x="19" y="6"/>
                  <a:pt x="21" y="5"/>
                </a:cubicBezTo>
                <a:cubicBezTo>
                  <a:pt x="20" y="1"/>
                  <a:pt x="20" y="1"/>
                  <a:pt x="20" y="1"/>
                </a:cubicBezTo>
                <a:cubicBezTo>
                  <a:pt x="20" y="1"/>
                  <a:pt x="19" y="1"/>
                  <a:pt x="17" y="1"/>
                </a:cubicBezTo>
                <a:cubicBezTo>
                  <a:pt x="15" y="1"/>
                  <a:pt x="14" y="1"/>
                  <a:pt x="12" y="1"/>
                </a:cubicBezTo>
                <a:cubicBezTo>
                  <a:pt x="11" y="0"/>
                  <a:pt x="8"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115">
            <a:extLst>
              <a:ext uri="{FF2B5EF4-FFF2-40B4-BE49-F238E27FC236}">
                <a16:creationId xmlns="" xmlns:a16="http://schemas.microsoft.com/office/drawing/2014/main" id="{897047A9-8C8F-493A-BDBD-84E66885ACC3}"/>
              </a:ext>
            </a:extLst>
          </p:cNvPr>
          <p:cNvSpPr>
            <a:spLocks/>
          </p:cNvSpPr>
          <p:nvPr/>
        </p:nvSpPr>
        <p:spPr bwMode="auto">
          <a:xfrm>
            <a:off x="11178117" y="1971271"/>
            <a:ext cx="46567" cy="25375"/>
          </a:xfrm>
          <a:custGeom>
            <a:avLst/>
            <a:gdLst>
              <a:gd name="T0" fmla="*/ 2 w 16"/>
              <a:gd name="T1" fmla="*/ 0 h 9"/>
              <a:gd name="T2" fmla="*/ 9 w 16"/>
              <a:gd name="T3" fmla="*/ 9 h 9"/>
              <a:gd name="T4" fmla="*/ 14 w 16"/>
              <a:gd name="T5" fmla="*/ 4 h 9"/>
              <a:gd name="T6" fmla="*/ 2 w 16"/>
              <a:gd name="T7" fmla="*/ 0 h 9"/>
              <a:gd name="T8" fmla="*/ 2 w 16"/>
              <a:gd name="T9" fmla="*/ 0 h 9"/>
            </a:gdLst>
            <a:ahLst/>
            <a:cxnLst>
              <a:cxn ang="0">
                <a:pos x="T0" y="T1"/>
              </a:cxn>
              <a:cxn ang="0">
                <a:pos x="T2" y="T3"/>
              </a:cxn>
              <a:cxn ang="0">
                <a:pos x="T4" y="T5"/>
              </a:cxn>
              <a:cxn ang="0">
                <a:pos x="T6" y="T7"/>
              </a:cxn>
              <a:cxn ang="0">
                <a:pos x="T8" y="T9"/>
              </a:cxn>
            </a:cxnLst>
            <a:rect l="0" t="0" r="r" b="b"/>
            <a:pathLst>
              <a:path w="16" h="9">
                <a:moveTo>
                  <a:pt x="2" y="0"/>
                </a:moveTo>
                <a:cubicBezTo>
                  <a:pt x="0" y="0"/>
                  <a:pt x="7" y="8"/>
                  <a:pt x="9" y="9"/>
                </a:cubicBezTo>
                <a:cubicBezTo>
                  <a:pt x="9" y="9"/>
                  <a:pt x="12" y="5"/>
                  <a:pt x="14" y="4"/>
                </a:cubicBezTo>
                <a:cubicBezTo>
                  <a:pt x="16" y="4"/>
                  <a:pt x="5" y="1"/>
                  <a:pt x="2" y="0"/>
                </a:cubicBezTo>
                <a:cubicBezTo>
                  <a:pt x="2" y="0"/>
                  <a:pt x="2" y="0"/>
                  <a:pt x="2"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116">
            <a:extLst>
              <a:ext uri="{FF2B5EF4-FFF2-40B4-BE49-F238E27FC236}">
                <a16:creationId xmlns="" xmlns:a16="http://schemas.microsoft.com/office/drawing/2014/main" id="{AC5D1FB8-94C4-4B05-A8F1-524A3E7231D3}"/>
              </a:ext>
            </a:extLst>
          </p:cNvPr>
          <p:cNvSpPr>
            <a:spLocks/>
          </p:cNvSpPr>
          <p:nvPr/>
        </p:nvSpPr>
        <p:spPr bwMode="auto">
          <a:xfrm>
            <a:off x="10797117" y="1764045"/>
            <a:ext cx="61383" cy="52863"/>
          </a:xfrm>
          <a:custGeom>
            <a:avLst/>
            <a:gdLst>
              <a:gd name="T0" fmla="*/ 1 w 22"/>
              <a:gd name="T1" fmla="*/ 0 h 19"/>
              <a:gd name="T2" fmla="*/ 4 w 22"/>
              <a:gd name="T3" fmla="*/ 12 h 19"/>
              <a:gd name="T4" fmla="*/ 18 w 22"/>
              <a:gd name="T5" fmla="*/ 19 h 19"/>
              <a:gd name="T6" fmla="*/ 22 w 22"/>
              <a:gd name="T7" fmla="*/ 19 h 19"/>
              <a:gd name="T8" fmla="*/ 12 w 22"/>
              <a:gd name="T9" fmla="*/ 13 h 19"/>
              <a:gd name="T10" fmla="*/ 3 w 22"/>
              <a:gd name="T11" fmla="*/ 2 h 19"/>
              <a:gd name="T12" fmla="*/ 1 w 22"/>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2" h="19">
                <a:moveTo>
                  <a:pt x="1" y="0"/>
                </a:moveTo>
                <a:cubicBezTo>
                  <a:pt x="0" y="0"/>
                  <a:pt x="2" y="9"/>
                  <a:pt x="4" y="12"/>
                </a:cubicBezTo>
                <a:cubicBezTo>
                  <a:pt x="5" y="15"/>
                  <a:pt x="15" y="18"/>
                  <a:pt x="18" y="19"/>
                </a:cubicBezTo>
                <a:cubicBezTo>
                  <a:pt x="22" y="19"/>
                  <a:pt x="22" y="19"/>
                  <a:pt x="22" y="19"/>
                </a:cubicBezTo>
                <a:cubicBezTo>
                  <a:pt x="22" y="19"/>
                  <a:pt x="16" y="15"/>
                  <a:pt x="12" y="13"/>
                </a:cubicBezTo>
                <a:cubicBezTo>
                  <a:pt x="8" y="12"/>
                  <a:pt x="7" y="7"/>
                  <a:pt x="3" y="2"/>
                </a:cubicBezTo>
                <a:cubicBezTo>
                  <a:pt x="2" y="1"/>
                  <a:pt x="1" y="0"/>
                  <a:pt x="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117">
            <a:extLst>
              <a:ext uri="{FF2B5EF4-FFF2-40B4-BE49-F238E27FC236}">
                <a16:creationId xmlns="" xmlns:a16="http://schemas.microsoft.com/office/drawing/2014/main" id="{8CBB2A33-EE52-4F18-93E4-4F729EF160CA}"/>
              </a:ext>
            </a:extLst>
          </p:cNvPr>
          <p:cNvSpPr>
            <a:spLocks/>
          </p:cNvSpPr>
          <p:nvPr/>
        </p:nvSpPr>
        <p:spPr bwMode="auto">
          <a:xfrm>
            <a:off x="10854267" y="1791534"/>
            <a:ext cx="55033" cy="35947"/>
          </a:xfrm>
          <a:custGeom>
            <a:avLst/>
            <a:gdLst>
              <a:gd name="T0" fmla="*/ 3 w 20"/>
              <a:gd name="T1" fmla="*/ 0 h 13"/>
              <a:gd name="T2" fmla="*/ 2 w 20"/>
              <a:gd name="T3" fmla="*/ 0 h 13"/>
              <a:gd name="T4" fmla="*/ 7 w 20"/>
              <a:gd name="T5" fmla="*/ 9 h 13"/>
              <a:gd name="T6" fmla="*/ 12 w 20"/>
              <a:gd name="T7" fmla="*/ 13 h 13"/>
              <a:gd name="T8" fmla="*/ 16 w 20"/>
              <a:gd name="T9" fmla="*/ 8 h 13"/>
              <a:gd name="T10" fmla="*/ 7 w 20"/>
              <a:gd name="T11" fmla="*/ 4 h 13"/>
              <a:gd name="T12" fmla="*/ 3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3" y="0"/>
                </a:moveTo>
                <a:cubicBezTo>
                  <a:pt x="3" y="0"/>
                  <a:pt x="3" y="0"/>
                  <a:pt x="2" y="0"/>
                </a:cubicBezTo>
                <a:cubicBezTo>
                  <a:pt x="0" y="2"/>
                  <a:pt x="7" y="9"/>
                  <a:pt x="7" y="9"/>
                </a:cubicBezTo>
                <a:cubicBezTo>
                  <a:pt x="12" y="13"/>
                  <a:pt x="12" y="13"/>
                  <a:pt x="12" y="13"/>
                </a:cubicBezTo>
                <a:cubicBezTo>
                  <a:pt x="16" y="11"/>
                  <a:pt x="20" y="10"/>
                  <a:pt x="16" y="8"/>
                </a:cubicBezTo>
                <a:cubicBezTo>
                  <a:pt x="11" y="7"/>
                  <a:pt x="13" y="7"/>
                  <a:pt x="7" y="4"/>
                </a:cubicBezTo>
                <a:cubicBezTo>
                  <a:pt x="4" y="1"/>
                  <a:pt x="4" y="0"/>
                  <a:pt x="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118">
            <a:extLst>
              <a:ext uri="{FF2B5EF4-FFF2-40B4-BE49-F238E27FC236}">
                <a16:creationId xmlns="" xmlns:a16="http://schemas.microsoft.com/office/drawing/2014/main" id="{6F5B2DC7-08E7-48F7-9031-33DD3181D616}"/>
              </a:ext>
            </a:extLst>
          </p:cNvPr>
          <p:cNvSpPr>
            <a:spLocks/>
          </p:cNvSpPr>
          <p:nvPr/>
        </p:nvSpPr>
        <p:spPr bwMode="auto">
          <a:xfrm>
            <a:off x="10198100" y="1825366"/>
            <a:ext cx="154517" cy="351016"/>
          </a:xfrm>
          <a:custGeom>
            <a:avLst/>
            <a:gdLst>
              <a:gd name="T0" fmla="*/ 1 w 55"/>
              <a:gd name="T1" fmla="*/ 0 h 124"/>
              <a:gd name="T2" fmla="*/ 2 w 55"/>
              <a:gd name="T3" fmla="*/ 18 h 124"/>
              <a:gd name="T4" fmla="*/ 7 w 55"/>
              <a:gd name="T5" fmla="*/ 47 h 124"/>
              <a:gd name="T6" fmla="*/ 13 w 55"/>
              <a:gd name="T7" fmla="*/ 65 h 124"/>
              <a:gd name="T8" fmla="*/ 17 w 55"/>
              <a:gd name="T9" fmla="*/ 80 h 124"/>
              <a:gd name="T10" fmla="*/ 23 w 55"/>
              <a:gd name="T11" fmla="*/ 109 h 124"/>
              <a:gd name="T12" fmla="*/ 28 w 55"/>
              <a:gd name="T13" fmla="*/ 123 h 124"/>
              <a:gd name="T14" fmla="*/ 33 w 55"/>
              <a:gd name="T15" fmla="*/ 122 h 124"/>
              <a:gd name="T16" fmla="*/ 41 w 55"/>
              <a:gd name="T17" fmla="*/ 124 h 124"/>
              <a:gd name="T18" fmla="*/ 43 w 55"/>
              <a:gd name="T19" fmla="*/ 124 h 124"/>
              <a:gd name="T20" fmla="*/ 40 w 55"/>
              <a:gd name="T21" fmla="*/ 118 h 124"/>
              <a:gd name="T22" fmla="*/ 35 w 55"/>
              <a:gd name="T23" fmla="*/ 113 h 124"/>
              <a:gd name="T24" fmla="*/ 30 w 55"/>
              <a:gd name="T25" fmla="*/ 104 h 124"/>
              <a:gd name="T26" fmla="*/ 29 w 55"/>
              <a:gd name="T27" fmla="*/ 90 h 124"/>
              <a:gd name="T28" fmla="*/ 29 w 55"/>
              <a:gd name="T29" fmla="*/ 81 h 124"/>
              <a:gd name="T30" fmla="*/ 29 w 55"/>
              <a:gd name="T31" fmla="*/ 79 h 124"/>
              <a:gd name="T32" fmla="*/ 32 w 55"/>
              <a:gd name="T33" fmla="*/ 80 h 124"/>
              <a:gd name="T34" fmla="*/ 39 w 55"/>
              <a:gd name="T35" fmla="*/ 86 h 124"/>
              <a:gd name="T36" fmla="*/ 43 w 55"/>
              <a:gd name="T37" fmla="*/ 89 h 124"/>
              <a:gd name="T38" fmla="*/ 45 w 55"/>
              <a:gd name="T39" fmla="*/ 88 h 124"/>
              <a:gd name="T40" fmla="*/ 48 w 55"/>
              <a:gd name="T41" fmla="*/ 88 h 124"/>
              <a:gd name="T42" fmla="*/ 50 w 55"/>
              <a:gd name="T43" fmla="*/ 88 h 124"/>
              <a:gd name="T44" fmla="*/ 51 w 55"/>
              <a:gd name="T45" fmla="*/ 89 h 124"/>
              <a:gd name="T46" fmla="*/ 45 w 55"/>
              <a:gd name="T47" fmla="*/ 79 h 124"/>
              <a:gd name="T48" fmla="*/ 33 w 55"/>
              <a:gd name="T49" fmla="*/ 71 h 124"/>
              <a:gd name="T50" fmla="*/ 35 w 55"/>
              <a:gd name="T51" fmla="*/ 67 h 124"/>
              <a:gd name="T52" fmla="*/ 31 w 55"/>
              <a:gd name="T53" fmla="*/ 58 h 124"/>
              <a:gd name="T54" fmla="*/ 31 w 55"/>
              <a:gd name="T55" fmla="*/ 55 h 124"/>
              <a:gd name="T56" fmla="*/ 30 w 55"/>
              <a:gd name="T57" fmla="*/ 55 h 124"/>
              <a:gd name="T58" fmla="*/ 28 w 55"/>
              <a:gd name="T59" fmla="*/ 56 h 124"/>
              <a:gd name="T60" fmla="*/ 26 w 55"/>
              <a:gd name="T61" fmla="*/ 56 h 124"/>
              <a:gd name="T62" fmla="*/ 21 w 55"/>
              <a:gd name="T63" fmla="*/ 41 h 124"/>
              <a:gd name="T64" fmla="*/ 12 w 55"/>
              <a:gd name="T65" fmla="*/ 9 h 124"/>
              <a:gd name="T66" fmla="*/ 1 w 55"/>
              <a:gd name="T6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 h="124">
                <a:moveTo>
                  <a:pt x="1" y="0"/>
                </a:moveTo>
                <a:cubicBezTo>
                  <a:pt x="0" y="0"/>
                  <a:pt x="1" y="14"/>
                  <a:pt x="2" y="18"/>
                </a:cubicBezTo>
                <a:cubicBezTo>
                  <a:pt x="3" y="22"/>
                  <a:pt x="7" y="43"/>
                  <a:pt x="7" y="47"/>
                </a:cubicBezTo>
                <a:cubicBezTo>
                  <a:pt x="6" y="51"/>
                  <a:pt x="10" y="57"/>
                  <a:pt x="13" y="65"/>
                </a:cubicBezTo>
                <a:cubicBezTo>
                  <a:pt x="16" y="73"/>
                  <a:pt x="17" y="73"/>
                  <a:pt x="17" y="80"/>
                </a:cubicBezTo>
                <a:cubicBezTo>
                  <a:pt x="17" y="86"/>
                  <a:pt x="18" y="97"/>
                  <a:pt x="23" y="109"/>
                </a:cubicBezTo>
                <a:cubicBezTo>
                  <a:pt x="27" y="121"/>
                  <a:pt x="29" y="121"/>
                  <a:pt x="28" y="123"/>
                </a:cubicBezTo>
                <a:cubicBezTo>
                  <a:pt x="33" y="122"/>
                  <a:pt x="33" y="122"/>
                  <a:pt x="33" y="122"/>
                </a:cubicBezTo>
                <a:cubicBezTo>
                  <a:pt x="33" y="122"/>
                  <a:pt x="37" y="124"/>
                  <a:pt x="41" y="124"/>
                </a:cubicBezTo>
                <a:cubicBezTo>
                  <a:pt x="42" y="124"/>
                  <a:pt x="43" y="124"/>
                  <a:pt x="43" y="124"/>
                </a:cubicBezTo>
                <a:cubicBezTo>
                  <a:pt x="49" y="123"/>
                  <a:pt x="41" y="119"/>
                  <a:pt x="40" y="118"/>
                </a:cubicBezTo>
                <a:cubicBezTo>
                  <a:pt x="40" y="117"/>
                  <a:pt x="37" y="114"/>
                  <a:pt x="35" y="113"/>
                </a:cubicBezTo>
                <a:cubicBezTo>
                  <a:pt x="33" y="113"/>
                  <a:pt x="29" y="106"/>
                  <a:pt x="30" y="104"/>
                </a:cubicBezTo>
                <a:cubicBezTo>
                  <a:pt x="31" y="101"/>
                  <a:pt x="30" y="96"/>
                  <a:pt x="29" y="90"/>
                </a:cubicBezTo>
                <a:cubicBezTo>
                  <a:pt x="29" y="84"/>
                  <a:pt x="30" y="85"/>
                  <a:pt x="29" y="81"/>
                </a:cubicBezTo>
                <a:cubicBezTo>
                  <a:pt x="28" y="79"/>
                  <a:pt x="29" y="79"/>
                  <a:pt x="29" y="79"/>
                </a:cubicBezTo>
                <a:cubicBezTo>
                  <a:pt x="30" y="79"/>
                  <a:pt x="31" y="79"/>
                  <a:pt x="32" y="80"/>
                </a:cubicBezTo>
                <a:cubicBezTo>
                  <a:pt x="35" y="82"/>
                  <a:pt x="35" y="82"/>
                  <a:pt x="39" y="86"/>
                </a:cubicBezTo>
                <a:cubicBezTo>
                  <a:pt x="40" y="88"/>
                  <a:pt x="42" y="89"/>
                  <a:pt x="43" y="89"/>
                </a:cubicBezTo>
                <a:cubicBezTo>
                  <a:pt x="44" y="89"/>
                  <a:pt x="44" y="89"/>
                  <a:pt x="45" y="88"/>
                </a:cubicBezTo>
                <a:cubicBezTo>
                  <a:pt x="46" y="88"/>
                  <a:pt x="47" y="88"/>
                  <a:pt x="48" y="88"/>
                </a:cubicBezTo>
                <a:cubicBezTo>
                  <a:pt x="48" y="88"/>
                  <a:pt x="49" y="88"/>
                  <a:pt x="50" y="88"/>
                </a:cubicBezTo>
                <a:cubicBezTo>
                  <a:pt x="50" y="88"/>
                  <a:pt x="50" y="89"/>
                  <a:pt x="51" y="89"/>
                </a:cubicBezTo>
                <a:cubicBezTo>
                  <a:pt x="55" y="89"/>
                  <a:pt x="47" y="81"/>
                  <a:pt x="45" y="79"/>
                </a:cubicBezTo>
                <a:cubicBezTo>
                  <a:pt x="43" y="77"/>
                  <a:pt x="33" y="71"/>
                  <a:pt x="33" y="71"/>
                </a:cubicBezTo>
                <a:cubicBezTo>
                  <a:pt x="33" y="71"/>
                  <a:pt x="32" y="67"/>
                  <a:pt x="35" y="67"/>
                </a:cubicBezTo>
                <a:cubicBezTo>
                  <a:pt x="38" y="67"/>
                  <a:pt x="31" y="66"/>
                  <a:pt x="31" y="58"/>
                </a:cubicBezTo>
                <a:cubicBezTo>
                  <a:pt x="31" y="55"/>
                  <a:pt x="31" y="55"/>
                  <a:pt x="31" y="55"/>
                </a:cubicBezTo>
                <a:cubicBezTo>
                  <a:pt x="31" y="55"/>
                  <a:pt x="30" y="55"/>
                  <a:pt x="30" y="55"/>
                </a:cubicBezTo>
                <a:cubicBezTo>
                  <a:pt x="30" y="56"/>
                  <a:pt x="29" y="56"/>
                  <a:pt x="28" y="56"/>
                </a:cubicBezTo>
                <a:cubicBezTo>
                  <a:pt x="28" y="56"/>
                  <a:pt x="27" y="56"/>
                  <a:pt x="26" y="56"/>
                </a:cubicBezTo>
                <a:cubicBezTo>
                  <a:pt x="21" y="53"/>
                  <a:pt x="24" y="47"/>
                  <a:pt x="21" y="41"/>
                </a:cubicBezTo>
                <a:cubicBezTo>
                  <a:pt x="18" y="36"/>
                  <a:pt x="14" y="12"/>
                  <a:pt x="12" y="9"/>
                </a:cubicBezTo>
                <a:cubicBezTo>
                  <a:pt x="10" y="5"/>
                  <a:pt x="3" y="0"/>
                  <a:pt x="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119">
            <a:extLst>
              <a:ext uri="{FF2B5EF4-FFF2-40B4-BE49-F238E27FC236}">
                <a16:creationId xmlns="" xmlns:a16="http://schemas.microsoft.com/office/drawing/2014/main" id="{AF93F885-0EB8-4ACB-8F8E-311E8A357804}"/>
              </a:ext>
            </a:extLst>
          </p:cNvPr>
          <p:cNvSpPr>
            <a:spLocks/>
          </p:cNvSpPr>
          <p:nvPr/>
        </p:nvSpPr>
        <p:spPr bwMode="auto">
          <a:xfrm>
            <a:off x="10240433" y="2153122"/>
            <a:ext cx="287867" cy="194539"/>
          </a:xfrm>
          <a:custGeom>
            <a:avLst/>
            <a:gdLst>
              <a:gd name="T0" fmla="*/ 100 w 102"/>
              <a:gd name="T1" fmla="*/ 0 h 69"/>
              <a:gd name="T2" fmla="*/ 96 w 102"/>
              <a:gd name="T3" fmla="*/ 1 h 69"/>
              <a:gd name="T4" fmla="*/ 81 w 102"/>
              <a:gd name="T5" fmla="*/ 14 h 69"/>
              <a:gd name="T6" fmla="*/ 67 w 102"/>
              <a:gd name="T7" fmla="*/ 23 h 69"/>
              <a:gd name="T8" fmla="*/ 58 w 102"/>
              <a:gd name="T9" fmla="*/ 30 h 69"/>
              <a:gd name="T10" fmla="*/ 41 w 102"/>
              <a:gd name="T11" fmla="*/ 33 h 69"/>
              <a:gd name="T12" fmla="*/ 39 w 102"/>
              <a:gd name="T13" fmla="*/ 35 h 69"/>
              <a:gd name="T14" fmla="*/ 23 w 102"/>
              <a:gd name="T15" fmla="*/ 26 h 69"/>
              <a:gd name="T16" fmla="*/ 14 w 102"/>
              <a:gd name="T17" fmla="*/ 18 h 69"/>
              <a:gd name="T18" fmla="*/ 7 w 102"/>
              <a:gd name="T19" fmla="*/ 21 h 69"/>
              <a:gd name="T20" fmla="*/ 13 w 102"/>
              <a:gd name="T21" fmla="*/ 31 h 69"/>
              <a:gd name="T22" fmla="*/ 14 w 102"/>
              <a:gd name="T23" fmla="*/ 36 h 69"/>
              <a:gd name="T24" fmla="*/ 10 w 102"/>
              <a:gd name="T25" fmla="*/ 44 h 69"/>
              <a:gd name="T26" fmla="*/ 7 w 102"/>
              <a:gd name="T27" fmla="*/ 48 h 69"/>
              <a:gd name="T28" fmla="*/ 6 w 102"/>
              <a:gd name="T29" fmla="*/ 48 h 69"/>
              <a:gd name="T30" fmla="*/ 5 w 102"/>
              <a:gd name="T31" fmla="*/ 47 h 69"/>
              <a:gd name="T32" fmla="*/ 3 w 102"/>
              <a:gd name="T33" fmla="*/ 51 h 69"/>
              <a:gd name="T34" fmla="*/ 8 w 102"/>
              <a:gd name="T35" fmla="*/ 61 h 69"/>
              <a:gd name="T36" fmla="*/ 3 w 102"/>
              <a:gd name="T37" fmla="*/ 66 h 69"/>
              <a:gd name="T38" fmla="*/ 9 w 102"/>
              <a:gd name="T39" fmla="*/ 69 h 69"/>
              <a:gd name="T40" fmla="*/ 10 w 102"/>
              <a:gd name="T41" fmla="*/ 69 h 69"/>
              <a:gd name="T42" fmla="*/ 16 w 102"/>
              <a:gd name="T43" fmla="*/ 62 h 69"/>
              <a:gd name="T44" fmla="*/ 20 w 102"/>
              <a:gd name="T45" fmla="*/ 55 h 69"/>
              <a:gd name="T46" fmla="*/ 28 w 102"/>
              <a:gd name="T47" fmla="*/ 56 h 69"/>
              <a:gd name="T48" fmla="*/ 32 w 102"/>
              <a:gd name="T49" fmla="*/ 59 h 69"/>
              <a:gd name="T50" fmla="*/ 37 w 102"/>
              <a:gd name="T51" fmla="*/ 61 h 69"/>
              <a:gd name="T52" fmla="*/ 39 w 102"/>
              <a:gd name="T53" fmla="*/ 61 h 69"/>
              <a:gd name="T54" fmla="*/ 40 w 102"/>
              <a:gd name="T55" fmla="*/ 56 h 69"/>
              <a:gd name="T56" fmla="*/ 48 w 102"/>
              <a:gd name="T57" fmla="*/ 50 h 69"/>
              <a:gd name="T58" fmla="*/ 56 w 102"/>
              <a:gd name="T59" fmla="*/ 49 h 69"/>
              <a:gd name="T60" fmla="*/ 56 w 102"/>
              <a:gd name="T61" fmla="*/ 41 h 69"/>
              <a:gd name="T62" fmla="*/ 53 w 102"/>
              <a:gd name="T63" fmla="*/ 35 h 69"/>
              <a:gd name="T64" fmla="*/ 74 w 102"/>
              <a:gd name="T65" fmla="*/ 28 h 69"/>
              <a:gd name="T66" fmla="*/ 85 w 102"/>
              <a:gd name="T67" fmla="*/ 24 h 69"/>
              <a:gd name="T68" fmla="*/ 91 w 102"/>
              <a:gd name="T69" fmla="*/ 12 h 69"/>
              <a:gd name="T70" fmla="*/ 102 w 102"/>
              <a:gd name="T71" fmla="*/ 5 h 69"/>
              <a:gd name="T72" fmla="*/ 100 w 102"/>
              <a:gd name="T7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69">
                <a:moveTo>
                  <a:pt x="100" y="0"/>
                </a:moveTo>
                <a:cubicBezTo>
                  <a:pt x="99" y="0"/>
                  <a:pt x="98" y="0"/>
                  <a:pt x="96" y="1"/>
                </a:cubicBezTo>
                <a:cubicBezTo>
                  <a:pt x="90" y="6"/>
                  <a:pt x="90" y="9"/>
                  <a:pt x="81" y="14"/>
                </a:cubicBezTo>
                <a:cubicBezTo>
                  <a:pt x="72" y="18"/>
                  <a:pt x="69" y="22"/>
                  <a:pt x="67" y="23"/>
                </a:cubicBezTo>
                <a:cubicBezTo>
                  <a:pt x="65" y="25"/>
                  <a:pt x="68" y="30"/>
                  <a:pt x="58" y="30"/>
                </a:cubicBezTo>
                <a:cubicBezTo>
                  <a:pt x="47" y="30"/>
                  <a:pt x="41" y="33"/>
                  <a:pt x="41" y="33"/>
                </a:cubicBezTo>
                <a:cubicBezTo>
                  <a:pt x="39" y="35"/>
                  <a:pt x="39" y="35"/>
                  <a:pt x="39" y="35"/>
                </a:cubicBezTo>
                <a:cubicBezTo>
                  <a:pt x="28" y="30"/>
                  <a:pt x="29" y="33"/>
                  <a:pt x="23" y="26"/>
                </a:cubicBezTo>
                <a:cubicBezTo>
                  <a:pt x="17" y="20"/>
                  <a:pt x="14" y="18"/>
                  <a:pt x="14" y="18"/>
                </a:cubicBezTo>
                <a:cubicBezTo>
                  <a:pt x="7" y="21"/>
                  <a:pt x="7" y="21"/>
                  <a:pt x="7" y="21"/>
                </a:cubicBezTo>
                <a:cubicBezTo>
                  <a:pt x="13" y="31"/>
                  <a:pt x="13" y="31"/>
                  <a:pt x="13" y="31"/>
                </a:cubicBezTo>
                <a:cubicBezTo>
                  <a:pt x="13" y="31"/>
                  <a:pt x="15" y="34"/>
                  <a:pt x="14" y="36"/>
                </a:cubicBezTo>
                <a:cubicBezTo>
                  <a:pt x="12" y="37"/>
                  <a:pt x="12" y="44"/>
                  <a:pt x="10" y="44"/>
                </a:cubicBezTo>
                <a:cubicBezTo>
                  <a:pt x="9" y="45"/>
                  <a:pt x="9" y="48"/>
                  <a:pt x="7" y="48"/>
                </a:cubicBezTo>
                <a:cubicBezTo>
                  <a:pt x="7" y="48"/>
                  <a:pt x="6" y="48"/>
                  <a:pt x="6" y="48"/>
                </a:cubicBezTo>
                <a:cubicBezTo>
                  <a:pt x="6" y="47"/>
                  <a:pt x="5" y="47"/>
                  <a:pt x="5" y="47"/>
                </a:cubicBezTo>
                <a:cubicBezTo>
                  <a:pt x="4" y="47"/>
                  <a:pt x="4" y="48"/>
                  <a:pt x="3" y="51"/>
                </a:cubicBezTo>
                <a:cubicBezTo>
                  <a:pt x="2" y="53"/>
                  <a:pt x="12" y="60"/>
                  <a:pt x="8" y="61"/>
                </a:cubicBezTo>
                <a:cubicBezTo>
                  <a:pt x="4" y="62"/>
                  <a:pt x="0" y="66"/>
                  <a:pt x="3" y="66"/>
                </a:cubicBezTo>
                <a:cubicBezTo>
                  <a:pt x="6" y="67"/>
                  <a:pt x="7" y="69"/>
                  <a:pt x="9" y="69"/>
                </a:cubicBezTo>
                <a:cubicBezTo>
                  <a:pt x="9" y="69"/>
                  <a:pt x="10" y="69"/>
                  <a:pt x="10" y="69"/>
                </a:cubicBezTo>
                <a:cubicBezTo>
                  <a:pt x="13" y="67"/>
                  <a:pt x="19" y="65"/>
                  <a:pt x="16" y="62"/>
                </a:cubicBezTo>
                <a:cubicBezTo>
                  <a:pt x="14" y="60"/>
                  <a:pt x="18" y="55"/>
                  <a:pt x="20" y="55"/>
                </a:cubicBezTo>
                <a:cubicBezTo>
                  <a:pt x="23" y="55"/>
                  <a:pt x="25" y="55"/>
                  <a:pt x="28" y="56"/>
                </a:cubicBezTo>
                <a:cubicBezTo>
                  <a:pt x="32" y="56"/>
                  <a:pt x="30" y="58"/>
                  <a:pt x="32" y="59"/>
                </a:cubicBezTo>
                <a:cubicBezTo>
                  <a:pt x="34" y="59"/>
                  <a:pt x="35" y="61"/>
                  <a:pt x="37" y="61"/>
                </a:cubicBezTo>
                <a:cubicBezTo>
                  <a:pt x="37" y="61"/>
                  <a:pt x="38" y="61"/>
                  <a:pt x="39" y="61"/>
                </a:cubicBezTo>
                <a:cubicBezTo>
                  <a:pt x="43" y="60"/>
                  <a:pt x="37" y="58"/>
                  <a:pt x="40" y="56"/>
                </a:cubicBezTo>
                <a:cubicBezTo>
                  <a:pt x="43" y="54"/>
                  <a:pt x="46" y="51"/>
                  <a:pt x="48" y="50"/>
                </a:cubicBezTo>
                <a:cubicBezTo>
                  <a:pt x="51" y="49"/>
                  <a:pt x="56" y="49"/>
                  <a:pt x="56" y="49"/>
                </a:cubicBezTo>
                <a:cubicBezTo>
                  <a:pt x="56" y="41"/>
                  <a:pt x="56" y="41"/>
                  <a:pt x="56" y="41"/>
                </a:cubicBezTo>
                <a:cubicBezTo>
                  <a:pt x="56" y="41"/>
                  <a:pt x="53" y="37"/>
                  <a:pt x="53" y="35"/>
                </a:cubicBezTo>
                <a:cubicBezTo>
                  <a:pt x="54" y="32"/>
                  <a:pt x="72" y="30"/>
                  <a:pt x="74" y="28"/>
                </a:cubicBezTo>
                <a:cubicBezTo>
                  <a:pt x="75" y="27"/>
                  <a:pt x="82" y="28"/>
                  <a:pt x="85" y="24"/>
                </a:cubicBezTo>
                <a:cubicBezTo>
                  <a:pt x="87" y="20"/>
                  <a:pt x="88" y="13"/>
                  <a:pt x="91" y="12"/>
                </a:cubicBezTo>
                <a:cubicBezTo>
                  <a:pt x="93" y="10"/>
                  <a:pt x="102" y="6"/>
                  <a:pt x="102" y="5"/>
                </a:cubicBezTo>
                <a:cubicBezTo>
                  <a:pt x="102" y="3"/>
                  <a:pt x="102" y="0"/>
                  <a:pt x="10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120">
            <a:extLst>
              <a:ext uri="{FF2B5EF4-FFF2-40B4-BE49-F238E27FC236}">
                <a16:creationId xmlns="" xmlns:a16="http://schemas.microsoft.com/office/drawing/2014/main" id="{EA23E0A4-B3F6-49EC-926F-0566A4F4F2FF}"/>
              </a:ext>
            </a:extLst>
          </p:cNvPr>
          <p:cNvSpPr>
            <a:spLocks/>
          </p:cNvSpPr>
          <p:nvPr/>
        </p:nvSpPr>
        <p:spPr bwMode="auto">
          <a:xfrm>
            <a:off x="10020300" y="2345547"/>
            <a:ext cx="338667" cy="370048"/>
          </a:xfrm>
          <a:custGeom>
            <a:avLst/>
            <a:gdLst>
              <a:gd name="T0" fmla="*/ 98 w 120"/>
              <a:gd name="T1" fmla="*/ 0 h 131"/>
              <a:gd name="T2" fmla="*/ 91 w 120"/>
              <a:gd name="T3" fmla="*/ 6 h 131"/>
              <a:gd name="T4" fmla="*/ 85 w 120"/>
              <a:gd name="T5" fmla="*/ 12 h 131"/>
              <a:gd name="T6" fmla="*/ 89 w 120"/>
              <a:gd name="T7" fmla="*/ 29 h 131"/>
              <a:gd name="T8" fmla="*/ 92 w 120"/>
              <a:gd name="T9" fmla="*/ 41 h 131"/>
              <a:gd name="T10" fmla="*/ 86 w 120"/>
              <a:gd name="T11" fmla="*/ 45 h 131"/>
              <a:gd name="T12" fmla="*/ 81 w 120"/>
              <a:gd name="T13" fmla="*/ 51 h 131"/>
              <a:gd name="T14" fmla="*/ 81 w 120"/>
              <a:gd name="T15" fmla="*/ 57 h 131"/>
              <a:gd name="T16" fmla="*/ 78 w 120"/>
              <a:gd name="T17" fmla="*/ 55 h 131"/>
              <a:gd name="T18" fmla="*/ 70 w 120"/>
              <a:gd name="T19" fmla="*/ 48 h 131"/>
              <a:gd name="T20" fmla="*/ 65 w 120"/>
              <a:gd name="T21" fmla="*/ 55 h 131"/>
              <a:gd name="T22" fmla="*/ 63 w 120"/>
              <a:gd name="T23" fmla="*/ 60 h 131"/>
              <a:gd name="T24" fmla="*/ 60 w 120"/>
              <a:gd name="T25" fmla="*/ 66 h 131"/>
              <a:gd name="T26" fmla="*/ 51 w 120"/>
              <a:gd name="T27" fmla="*/ 72 h 131"/>
              <a:gd name="T28" fmla="*/ 49 w 120"/>
              <a:gd name="T29" fmla="*/ 77 h 131"/>
              <a:gd name="T30" fmla="*/ 28 w 120"/>
              <a:gd name="T31" fmla="*/ 79 h 131"/>
              <a:gd name="T32" fmla="*/ 21 w 120"/>
              <a:gd name="T33" fmla="*/ 84 h 131"/>
              <a:gd name="T34" fmla="*/ 18 w 120"/>
              <a:gd name="T35" fmla="*/ 90 h 131"/>
              <a:gd name="T36" fmla="*/ 15 w 120"/>
              <a:gd name="T37" fmla="*/ 99 h 131"/>
              <a:gd name="T38" fmla="*/ 14 w 120"/>
              <a:gd name="T39" fmla="*/ 99 h 131"/>
              <a:gd name="T40" fmla="*/ 9 w 120"/>
              <a:gd name="T41" fmla="*/ 99 h 131"/>
              <a:gd name="T42" fmla="*/ 2 w 120"/>
              <a:gd name="T43" fmla="*/ 101 h 131"/>
              <a:gd name="T44" fmla="*/ 6 w 120"/>
              <a:gd name="T45" fmla="*/ 109 h 131"/>
              <a:gd name="T46" fmla="*/ 17 w 120"/>
              <a:gd name="T47" fmla="*/ 115 h 131"/>
              <a:gd name="T48" fmla="*/ 21 w 120"/>
              <a:gd name="T49" fmla="*/ 129 h 131"/>
              <a:gd name="T50" fmla="*/ 20 w 120"/>
              <a:gd name="T51" fmla="*/ 131 h 131"/>
              <a:gd name="T52" fmla="*/ 21 w 120"/>
              <a:gd name="T53" fmla="*/ 130 h 131"/>
              <a:gd name="T54" fmla="*/ 23 w 120"/>
              <a:gd name="T55" fmla="*/ 130 h 131"/>
              <a:gd name="T56" fmla="*/ 24 w 120"/>
              <a:gd name="T57" fmla="*/ 130 h 131"/>
              <a:gd name="T58" fmla="*/ 25 w 120"/>
              <a:gd name="T59" fmla="*/ 130 h 131"/>
              <a:gd name="T60" fmla="*/ 30 w 120"/>
              <a:gd name="T61" fmla="*/ 120 h 131"/>
              <a:gd name="T62" fmla="*/ 33 w 120"/>
              <a:gd name="T63" fmla="*/ 100 h 131"/>
              <a:gd name="T64" fmla="*/ 36 w 120"/>
              <a:gd name="T65" fmla="*/ 100 h 131"/>
              <a:gd name="T66" fmla="*/ 45 w 120"/>
              <a:gd name="T67" fmla="*/ 104 h 131"/>
              <a:gd name="T68" fmla="*/ 46 w 120"/>
              <a:gd name="T69" fmla="*/ 103 h 131"/>
              <a:gd name="T70" fmla="*/ 55 w 120"/>
              <a:gd name="T71" fmla="*/ 93 h 131"/>
              <a:gd name="T72" fmla="*/ 56 w 120"/>
              <a:gd name="T73" fmla="*/ 91 h 131"/>
              <a:gd name="T74" fmla="*/ 58 w 120"/>
              <a:gd name="T75" fmla="*/ 93 h 131"/>
              <a:gd name="T76" fmla="*/ 64 w 120"/>
              <a:gd name="T77" fmla="*/ 98 h 131"/>
              <a:gd name="T78" fmla="*/ 65 w 120"/>
              <a:gd name="T79" fmla="*/ 98 h 131"/>
              <a:gd name="T80" fmla="*/ 78 w 120"/>
              <a:gd name="T81" fmla="*/ 91 h 131"/>
              <a:gd name="T82" fmla="*/ 78 w 120"/>
              <a:gd name="T83" fmla="*/ 81 h 131"/>
              <a:gd name="T84" fmla="*/ 82 w 120"/>
              <a:gd name="T85" fmla="*/ 78 h 131"/>
              <a:gd name="T86" fmla="*/ 85 w 120"/>
              <a:gd name="T87" fmla="*/ 78 h 131"/>
              <a:gd name="T88" fmla="*/ 91 w 120"/>
              <a:gd name="T89" fmla="*/ 84 h 131"/>
              <a:gd name="T90" fmla="*/ 98 w 120"/>
              <a:gd name="T91" fmla="*/ 84 h 131"/>
              <a:gd name="T92" fmla="*/ 112 w 120"/>
              <a:gd name="T93" fmla="*/ 80 h 131"/>
              <a:gd name="T94" fmla="*/ 108 w 120"/>
              <a:gd name="T95" fmla="*/ 67 h 131"/>
              <a:gd name="T96" fmla="*/ 108 w 120"/>
              <a:gd name="T97" fmla="*/ 66 h 131"/>
              <a:gd name="T98" fmla="*/ 108 w 120"/>
              <a:gd name="T99" fmla="*/ 66 h 131"/>
              <a:gd name="T100" fmla="*/ 109 w 120"/>
              <a:gd name="T101" fmla="*/ 66 h 131"/>
              <a:gd name="T102" fmla="*/ 111 w 120"/>
              <a:gd name="T103" fmla="*/ 61 h 131"/>
              <a:gd name="T104" fmla="*/ 108 w 120"/>
              <a:gd name="T105" fmla="*/ 42 h 131"/>
              <a:gd name="T106" fmla="*/ 117 w 120"/>
              <a:gd name="T107" fmla="*/ 33 h 131"/>
              <a:gd name="T108" fmla="*/ 117 w 120"/>
              <a:gd name="T109" fmla="*/ 27 h 131"/>
              <a:gd name="T110" fmla="*/ 109 w 120"/>
              <a:gd name="T111" fmla="*/ 11 h 131"/>
              <a:gd name="T112" fmla="*/ 101 w 120"/>
              <a:gd name="T113" fmla="*/ 5 h 131"/>
              <a:gd name="T114" fmla="*/ 98 w 120"/>
              <a:gd name="T115"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 h="131">
                <a:moveTo>
                  <a:pt x="98" y="0"/>
                </a:moveTo>
                <a:cubicBezTo>
                  <a:pt x="97" y="1"/>
                  <a:pt x="94" y="4"/>
                  <a:pt x="91" y="6"/>
                </a:cubicBezTo>
                <a:cubicBezTo>
                  <a:pt x="88" y="8"/>
                  <a:pt x="85" y="8"/>
                  <a:pt x="85" y="12"/>
                </a:cubicBezTo>
                <a:cubicBezTo>
                  <a:pt x="85" y="17"/>
                  <a:pt x="91" y="23"/>
                  <a:pt x="89" y="29"/>
                </a:cubicBezTo>
                <a:cubicBezTo>
                  <a:pt x="87" y="35"/>
                  <a:pt x="98" y="40"/>
                  <a:pt x="92" y="41"/>
                </a:cubicBezTo>
                <a:cubicBezTo>
                  <a:pt x="87" y="43"/>
                  <a:pt x="88" y="44"/>
                  <a:pt x="86" y="45"/>
                </a:cubicBezTo>
                <a:cubicBezTo>
                  <a:pt x="84" y="47"/>
                  <a:pt x="81" y="51"/>
                  <a:pt x="81" y="51"/>
                </a:cubicBezTo>
                <a:cubicBezTo>
                  <a:pt x="81" y="51"/>
                  <a:pt x="83" y="57"/>
                  <a:pt x="81" y="57"/>
                </a:cubicBezTo>
                <a:cubicBezTo>
                  <a:pt x="80" y="57"/>
                  <a:pt x="79" y="56"/>
                  <a:pt x="78" y="55"/>
                </a:cubicBezTo>
                <a:cubicBezTo>
                  <a:pt x="71" y="50"/>
                  <a:pt x="71" y="48"/>
                  <a:pt x="70" y="48"/>
                </a:cubicBezTo>
                <a:cubicBezTo>
                  <a:pt x="68" y="48"/>
                  <a:pt x="67" y="54"/>
                  <a:pt x="65" y="55"/>
                </a:cubicBezTo>
                <a:cubicBezTo>
                  <a:pt x="63" y="56"/>
                  <a:pt x="64" y="59"/>
                  <a:pt x="63" y="60"/>
                </a:cubicBezTo>
                <a:cubicBezTo>
                  <a:pt x="62" y="61"/>
                  <a:pt x="68" y="63"/>
                  <a:pt x="60" y="66"/>
                </a:cubicBezTo>
                <a:cubicBezTo>
                  <a:pt x="51" y="69"/>
                  <a:pt x="50" y="70"/>
                  <a:pt x="51" y="72"/>
                </a:cubicBezTo>
                <a:cubicBezTo>
                  <a:pt x="51" y="73"/>
                  <a:pt x="64" y="76"/>
                  <a:pt x="49" y="77"/>
                </a:cubicBezTo>
                <a:cubicBezTo>
                  <a:pt x="34" y="78"/>
                  <a:pt x="33" y="78"/>
                  <a:pt x="28" y="79"/>
                </a:cubicBezTo>
                <a:cubicBezTo>
                  <a:pt x="24" y="79"/>
                  <a:pt x="24" y="81"/>
                  <a:pt x="21" y="84"/>
                </a:cubicBezTo>
                <a:cubicBezTo>
                  <a:pt x="18" y="86"/>
                  <a:pt x="20" y="88"/>
                  <a:pt x="18" y="90"/>
                </a:cubicBezTo>
                <a:cubicBezTo>
                  <a:pt x="16" y="91"/>
                  <a:pt x="20" y="99"/>
                  <a:pt x="15" y="99"/>
                </a:cubicBezTo>
                <a:cubicBezTo>
                  <a:pt x="14" y="99"/>
                  <a:pt x="14" y="99"/>
                  <a:pt x="14" y="99"/>
                </a:cubicBezTo>
                <a:cubicBezTo>
                  <a:pt x="12" y="99"/>
                  <a:pt x="11" y="99"/>
                  <a:pt x="9" y="99"/>
                </a:cubicBezTo>
                <a:cubicBezTo>
                  <a:pt x="5" y="99"/>
                  <a:pt x="3" y="99"/>
                  <a:pt x="2" y="101"/>
                </a:cubicBezTo>
                <a:cubicBezTo>
                  <a:pt x="1" y="102"/>
                  <a:pt x="0" y="106"/>
                  <a:pt x="6" y="109"/>
                </a:cubicBezTo>
                <a:cubicBezTo>
                  <a:pt x="12" y="112"/>
                  <a:pt x="19" y="112"/>
                  <a:pt x="17" y="115"/>
                </a:cubicBezTo>
                <a:cubicBezTo>
                  <a:pt x="15" y="118"/>
                  <a:pt x="20" y="128"/>
                  <a:pt x="21" y="129"/>
                </a:cubicBezTo>
                <a:cubicBezTo>
                  <a:pt x="21" y="130"/>
                  <a:pt x="20" y="131"/>
                  <a:pt x="20" y="131"/>
                </a:cubicBezTo>
                <a:cubicBezTo>
                  <a:pt x="20" y="131"/>
                  <a:pt x="20" y="131"/>
                  <a:pt x="21" y="130"/>
                </a:cubicBezTo>
                <a:cubicBezTo>
                  <a:pt x="22" y="130"/>
                  <a:pt x="23" y="130"/>
                  <a:pt x="23" y="130"/>
                </a:cubicBezTo>
                <a:cubicBezTo>
                  <a:pt x="23" y="130"/>
                  <a:pt x="24" y="130"/>
                  <a:pt x="24" y="130"/>
                </a:cubicBezTo>
                <a:cubicBezTo>
                  <a:pt x="25" y="130"/>
                  <a:pt x="25" y="130"/>
                  <a:pt x="25" y="130"/>
                </a:cubicBezTo>
                <a:cubicBezTo>
                  <a:pt x="27" y="130"/>
                  <a:pt x="28" y="128"/>
                  <a:pt x="30" y="120"/>
                </a:cubicBezTo>
                <a:cubicBezTo>
                  <a:pt x="32" y="107"/>
                  <a:pt x="28" y="100"/>
                  <a:pt x="33" y="100"/>
                </a:cubicBezTo>
                <a:cubicBezTo>
                  <a:pt x="34" y="100"/>
                  <a:pt x="35" y="100"/>
                  <a:pt x="36" y="100"/>
                </a:cubicBezTo>
                <a:cubicBezTo>
                  <a:pt x="43" y="102"/>
                  <a:pt x="44" y="104"/>
                  <a:pt x="45" y="104"/>
                </a:cubicBezTo>
                <a:cubicBezTo>
                  <a:pt x="45" y="104"/>
                  <a:pt x="45" y="104"/>
                  <a:pt x="46" y="103"/>
                </a:cubicBezTo>
                <a:cubicBezTo>
                  <a:pt x="48" y="100"/>
                  <a:pt x="54" y="97"/>
                  <a:pt x="55" y="93"/>
                </a:cubicBezTo>
                <a:cubicBezTo>
                  <a:pt x="55" y="91"/>
                  <a:pt x="55" y="91"/>
                  <a:pt x="56" y="91"/>
                </a:cubicBezTo>
                <a:cubicBezTo>
                  <a:pt x="57" y="91"/>
                  <a:pt x="57" y="91"/>
                  <a:pt x="58" y="93"/>
                </a:cubicBezTo>
                <a:cubicBezTo>
                  <a:pt x="61" y="95"/>
                  <a:pt x="59" y="98"/>
                  <a:pt x="64" y="98"/>
                </a:cubicBezTo>
                <a:cubicBezTo>
                  <a:pt x="64" y="98"/>
                  <a:pt x="64" y="98"/>
                  <a:pt x="65" y="98"/>
                </a:cubicBezTo>
                <a:cubicBezTo>
                  <a:pt x="70" y="98"/>
                  <a:pt x="78" y="94"/>
                  <a:pt x="78" y="91"/>
                </a:cubicBezTo>
                <a:cubicBezTo>
                  <a:pt x="77" y="87"/>
                  <a:pt x="79" y="82"/>
                  <a:pt x="78" y="81"/>
                </a:cubicBezTo>
                <a:cubicBezTo>
                  <a:pt x="76" y="80"/>
                  <a:pt x="78" y="78"/>
                  <a:pt x="82" y="78"/>
                </a:cubicBezTo>
                <a:cubicBezTo>
                  <a:pt x="83" y="78"/>
                  <a:pt x="84" y="78"/>
                  <a:pt x="85" y="78"/>
                </a:cubicBezTo>
                <a:cubicBezTo>
                  <a:pt x="89" y="80"/>
                  <a:pt x="86" y="83"/>
                  <a:pt x="91" y="84"/>
                </a:cubicBezTo>
                <a:cubicBezTo>
                  <a:pt x="93" y="84"/>
                  <a:pt x="95" y="84"/>
                  <a:pt x="98" y="84"/>
                </a:cubicBezTo>
                <a:cubicBezTo>
                  <a:pt x="105" y="84"/>
                  <a:pt x="113" y="83"/>
                  <a:pt x="112" y="80"/>
                </a:cubicBezTo>
                <a:cubicBezTo>
                  <a:pt x="110" y="76"/>
                  <a:pt x="110" y="70"/>
                  <a:pt x="108" y="67"/>
                </a:cubicBezTo>
                <a:cubicBezTo>
                  <a:pt x="107" y="66"/>
                  <a:pt x="107" y="66"/>
                  <a:pt x="108" y="66"/>
                </a:cubicBezTo>
                <a:cubicBezTo>
                  <a:pt x="108" y="66"/>
                  <a:pt x="108" y="66"/>
                  <a:pt x="108" y="66"/>
                </a:cubicBezTo>
                <a:cubicBezTo>
                  <a:pt x="108" y="66"/>
                  <a:pt x="108" y="66"/>
                  <a:pt x="109" y="66"/>
                </a:cubicBezTo>
                <a:cubicBezTo>
                  <a:pt x="110" y="66"/>
                  <a:pt x="111" y="66"/>
                  <a:pt x="111" y="61"/>
                </a:cubicBezTo>
                <a:cubicBezTo>
                  <a:pt x="111" y="53"/>
                  <a:pt x="109" y="53"/>
                  <a:pt x="108" y="42"/>
                </a:cubicBezTo>
                <a:cubicBezTo>
                  <a:pt x="108" y="31"/>
                  <a:pt x="117" y="35"/>
                  <a:pt x="117" y="33"/>
                </a:cubicBezTo>
                <a:cubicBezTo>
                  <a:pt x="117" y="30"/>
                  <a:pt x="120" y="34"/>
                  <a:pt x="117" y="27"/>
                </a:cubicBezTo>
                <a:cubicBezTo>
                  <a:pt x="114" y="20"/>
                  <a:pt x="111" y="12"/>
                  <a:pt x="109" y="11"/>
                </a:cubicBezTo>
                <a:cubicBezTo>
                  <a:pt x="107" y="9"/>
                  <a:pt x="101" y="5"/>
                  <a:pt x="101" y="5"/>
                </a:cubicBezTo>
                <a:cubicBezTo>
                  <a:pt x="98" y="0"/>
                  <a:pt x="98" y="0"/>
                  <a:pt x="98"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21">
            <a:extLst>
              <a:ext uri="{FF2B5EF4-FFF2-40B4-BE49-F238E27FC236}">
                <a16:creationId xmlns="" xmlns:a16="http://schemas.microsoft.com/office/drawing/2014/main" id="{131CF2BC-325F-4176-8F61-8C9D04292C33}"/>
              </a:ext>
            </a:extLst>
          </p:cNvPr>
          <p:cNvSpPr>
            <a:spLocks noEditPoints="1"/>
          </p:cNvSpPr>
          <p:nvPr/>
        </p:nvSpPr>
        <p:spPr bwMode="auto">
          <a:xfrm>
            <a:off x="9806517" y="2867841"/>
            <a:ext cx="65616" cy="93041"/>
          </a:xfrm>
          <a:custGeom>
            <a:avLst/>
            <a:gdLst>
              <a:gd name="T0" fmla="*/ 13 w 23"/>
              <a:gd name="T1" fmla="*/ 31 h 33"/>
              <a:gd name="T2" fmla="*/ 13 w 23"/>
              <a:gd name="T3" fmla="*/ 33 h 33"/>
              <a:gd name="T4" fmla="*/ 13 w 23"/>
              <a:gd name="T5" fmla="*/ 33 h 33"/>
              <a:gd name="T6" fmla="*/ 13 w 23"/>
              <a:gd name="T7" fmla="*/ 31 h 33"/>
              <a:gd name="T8" fmla="*/ 15 w 23"/>
              <a:gd name="T9" fmla="*/ 0 h 33"/>
              <a:gd name="T10" fmla="*/ 6 w 23"/>
              <a:gd name="T11" fmla="*/ 10 h 33"/>
              <a:gd name="T12" fmla="*/ 13 w 23"/>
              <a:gd name="T13" fmla="*/ 31 h 33"/>
              <a:gd name="T14" fmla="*/ 16 w 23"/>
              <a:gd name="T15" fmla="*/ 28 h 33"/>
              <a:gd name="T16" fmla="*/ 20 w 23"/>
              <a:gd name="T17" fmla="*/ 23 h 33"/>
              <a:gd name="T18" fmla="*/ 21 w 23"/>
              <a:gd name="T19" fmla="*/ 16 h 33"/>
              <a:gd name="T20" fmla="*/ 21 w 23"/>
              <a:gd name="T21" fmla="*/ 9 h 33"/>
              <a:gd name="T22" fmla="*/ 15 w 23"/>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3">
                <a:moveTo>
                  <a:pt x="13" y="31"/>
                </a:moveTo>
                <a:cubicBezTo>
                  <a:pt x="12" y="32"/>
                  <a:pt x="12" y="32"/>
                  <a:pt x="13" y="33"/>
                </a:cubicBezTo>
                <a:cubicBezTo>
                  <a:pt x="13" y="33"/>
                  <a:pt x="13" y="33"/>
                  <a:pt x="13" y="33"/>
                </a:cubicBezTo>
                <a:cubicBezTo>
                  <a:pt x="14" y="33"/>
                  <a:pt x="14" y="32"/>
                  <a:pt x="13" y="31"/>
                </a:cubicBezTo>
                <a:moveTo>
                  <a:pt x="15" y="0"/>
                </a:moveTo>
                <a:cubicBezTo>
                  <a:pt x="8" y="4"/>
                  <a:pt x="0" y="3"/>
                  <a:pt x="6" y="10"/>
                </a:cubicBezTo>
                <a:cubicBezTo>
                  <a:pt x="10" y="15"/>
                  <a:pt x="13" y="26"/>
                  <a:pt x="13" y="31"/>
                </a:cubicBezTo>
                <a:cubicBezTo>
                  <a:pt x="14" y="30"/>
                  <a:pt x="15" y="29"/>
                  <a:pt x="16" y="28"/>
                </a:cubicBezTo>
                <a:cubicBezTo>
                  <a:pt x="19" y="25"/>
                  <a:pt x="22" y="25"/>
                  <a:pt x="20" y="23"/>
                </a:cubicBezTo>
                <a:cubicBezTo>
                  <a:pt x="18" y="21"/>
                  <a:pt x="19" y="19"/>
                  <a:pt x="21" y="16"/>
                </a:cubicBezTo>
                <a:cubicBezTo>
                  <a:pt x="23" y="14"/>
                  <a:pt x="22" y="15"/>
                  <a:pt x="21" y="9"/>
                </a:cubicBezTo>
                <a:cubicBezTo>
                  <a:pt x="19" y="4"/>
                  <a:pt x="15" y="0"/>
                  <a:pt x="1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22">
            <a:extLst>
              <a:ext uri="{FF2B5EF4-FFF2-40B4-BE49-F238E27FC236}">
                <a16:creationId xmlns="" xmlns:a16="http://schemas.microsoft.com/office/drawing/2014/main" id="{61C9C291-974C-48F8-AB49-96384115356F}"/>
              </a:ext>
            </a:extLst>
          </p:cNvPr>
          <p:cNvSpPr>
            <a:spLocks/>
          </p:cNvSpPr>
          <p:nvPr/>
        </p:nvSpPr>
        <p:spPr bwMode="auto">
          <a:xfrm>
            <a:off x="9925051" y="2874184"/>
            <a:ext cx="55033" cy="29604"/>
          </a:xfrm>
          <a:custGeom>
            <a:avLst/>
            <a:gdLst>
              <a:gd name="T0" fmla="*/ 13 w 19"/>
              <a:gd name="T1" fmla="*/ 0 h 11"/>
              <a:gd name="T2" fmla="*/ 4 w 19"/>
              <a:gd name="T3" fmla="*/ 7 h 11"/>
              <a:gd name="T4" fmla="*/ 1 w 19"/>
              <a:gd name="T5" fmla="*/ 9 h 11"/>
              <a:gd name="T6" fmla="*/ 12 w 19"/>
              <a:gd name="T7" fmla="*/ 11 h 11"/>
              <a:gd name="T8" fmla="*/ 17 w 19"/>
              <a:gd name="T9" fmla="*/ 9 h 11"/>
              <a:gd name="T10" fmla="*/ 14 w 19"/>
              <a:gd name="T11" fmla="*/ 0 h 11"/>
              <a:gd name="T12" fmla="*/ 13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3" y="0"/>
                </a:moveTo>
                <a:cubicBezTo>
                  <a:pt x="9" y="0"/>
                  <a:pt x="4" y="7"/>
                  <a:pt x="4" y="7"/>
                </a:cubicBezTo>
                <a:cubicBezTo>
                  <a:pt x="1" y="9"/>
                  <a:pt x="1" y="9"/>
                  <a:pt x="1" y="9"/>
                </a:cubicBezTo>
                <a:cubicBezTo>
                  <a:pt x="0" y="10"/>
                  <a:pt x="7" y="11"/>
                  <a:pt x="12" y="11"/>
                </a:cubicBezTo>
                <a:cubicBezTo>
                  <a:pt x="15" y="11"/>
                  <a:pt x="18" y="10"/>
                  <a:pt x="17" y="9"/>
                </a:cubicBezTo>
                <a:cubicBezTo>
                  <a:pt x="14" y="4"/>
                  <a:pt x="19" y="3"/>
                  <a:pt x="14" y="0"/>
                </a:cubicBezTo>
                <a:cubicBezTo>
                  <a:pt x="14" y="0"/>
                  <a:pt x="13"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123">
            <a:extLst>
              <a:ext uri="{FF2B5EF4-FFF2-40B4-BE49-F238E27FC236}">
                <a16:creationId xmlns="" xmlns:a16="http://schemas.microsoft.com/office/drawing/2014/main" id="{CB4BC5EB-C21B-4691-9514-3BE3A8D29419}"/>
              </a:ext>
            </a:extLst>
          </p:cNvPr>
          <p:cNvSpPr>
            <a:spLocks/>
          </p:cNvSpPr>
          <p:nvPr/>
        </p:nvSpPr>
        <p:spPr bwMode="auto">
          <a:xfrm>
            <a:off x="10022417" y="2817092"/>
            <a:ext cx="25400" cy="23260"/>
          </a:xfrm>
          <a:custGeom>
            <a:avLst/>
            <a:gdLst>
              <a:gd name="T0" fmla="*/ 4 w 9"/>
              <a:gd name="T1" fmla="*/ 0 h 8"/>
              <a:gd name="T2" fmla="*/ 3 w 9"/>
              <a:gd name="T3" fmla="*/ 0 h 8"/>
              <a:gd name="T4" fmla="*/ 3 w 9"/>
              <a:gd name="T5" fmla="*/ 8 h 8"/>
              <a:gd name="T6" fmla="*/ 9 w 9"/>
              <a:gd name="T7" fmla="*/ 4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4" y="0"/>
                  <a:pt x="3" y="0"/>
                  <a:pt x="3" y="0"/>
                </a:cubicBezTo>
                <a:cubicBezTo>
                  <a:pt x="0" y="1"/>
                  <a:pt x="3" y="8"/>
                  <a:pt x="3" y="8"/>
                </a:cubicBezTo>
                <a:cubicBezTo>
                  <a:pt x="4" y="8"/>
                  <a:pt x="9" y="7"/>
                  <a:pt x="9" y="4"/>
                </a:cubicBezTo>
                <a:cubicBezTo>
                  <a:pt x="9" y="3"/>
                  <a:pt x="6" y="0"/>
                  <a:pt x="4"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124">
            <a:extLst>
              <a:ext uri="{FF2B5EF4-FFF2-40B4-BE49-F238E27FC236}">
                <a16:creationId xmlns="" xmlns:a16="http://schemas.microsoft.com/office/drawing/2014/main" id="{C271014C-06E3-4F39-92B2-D9E09B80E0FF}"/>
              </a:ext>
            </a:extLst>
          </p:cNvPr>
          <p:cNvSpPr>
            <a:spLocks/>
          </p:cNvSpPr>
          <p:nvPr/>
        </p:nvSpPr>
        <p:spPr bwMode="auto">
          <a:xfrm>
            <a:off x="10028767" y="2772685"/>
            <a:ext cx="50800" cy="33833"/>
          </a:xfrm>
          <a:custGeom>
            <a:avLst/>
            <a:gdLst>
              <a:gd name="T0" fmla="*/ 6 w 18"/>
              <a:gd name="T1" fmla="*/ 0 h 12"/>
              <a:gd name="T2" fmla="*/ 6 w 18"/>
              <a:gd name="T3" fmla="*/ 1 h 12"/>
              <a:gd name="T4" fmla="*/ 4 w 18"/>
              <a:gd name="T5" fmla="*/ 8 h 12"/>
              <a:gd name="T6" fmla="*/ 16 w 18"/>
              <a:gd name="T7" fmla="*/ 12 h 12"/>
              <a:gd name="T8" fmla="*/ 16 w 18"/>
              <a:gd name="T9" fmla="*/ 4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cubicBezTo>
                  <a:pt x="6" y="0"/>
                  <a:pt x="6" y="1"/>
                  <a:pt x="6" y="1"/>
                </a:cubicBezTo>
                <a:cubicBezTo>
                  <a:pt x="5" y="2"/>
                  <a:pt x="0" y="4"/>
                  <a:pt x="4" y="8"/>
                </a:cubicBezTo>
                <a:cubicBezTo>
                  <a:pt x="9" y="12"/>
                  <a:pt x="13" y="11"/>
                  <a:pt x="16" y="12"/>
                </a:cubicBezTo>
                <a:cubicBezTo>
                  <a:pt x="16" y="12"/>
                  <a:pt x="15" y="5"/>
                  <a:pt x="16" y="4"/>
                </a:cubicBezTo>
                <a:cubicBezTo>
                  <a:pt x="18" y="3"/>
                  <a:pt x="9" y="0"/>
                  <a:pt x="6"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125">
            <a:extLst>
              <a:ext uri="{FF2B5EF4-FFF2-40B4-BE49-F238E27FC236}">
                <a16:creationId xmlns="" xmlns:a16="http://schemas.microsoft.com/office/drawing/2014/main" id="{7C6C8C7D-4F6A-4604-A480-2083A42AB850}"/>
              </a:ext>
            </a:extLst>
          </p:cNvPr>
          <p:cNvSpPr>
            <a:spLocks/>
          </p:cNvSpPr>
          <p:nvPr/>
        </p:nvSpPr>
        <p:spPr bwMode="auto">
          <a:xfrm>
            <a:off x="9861551" y="3062380"/>
            <a:ext cx="143933" cy="173393"/>
          </a:xfrm>
          <a:custGeom>
            <a:avLst/>
            <a:gdLst>
              <a:gd name="T0" fmla="*/ 13 w 51"/>
              <a:gd name="T1" fmla="*/ 0 h 61"/>
              <a:gd name="T2" fmla="*/ 12 w 51"/>
              <a:gd name="T3" fmla="*/ 0 h 61"/>
              <a:gd name="T4" fmla="*/ 3 w 51"/>
              <a:gd name="T5" fmla="*/ 12 h 61"/>
              <a:gd name="T6" fmla="*/ 2 w 51"/>
              <a:gd name="T7" fmla="*/ 19 h 61"/>
              <a:gd name="T8" fmla="*/ 1 w 51"/>
              <a:gd name="T9" fmla="*/ 23 h 61"/>
              <a:gd name="T10" fmla="*/ 9 w 51"/>
              <a:gd name="T11" fmla="*/ 32 h 61"/>
              <a:gd name="T12" fmla="*/ 7 w 51"/>
              <a:gd name="T13" fmla="*/ 39 h 61"/>
              <a:gd name="T14" fmla="*/ 14 w 51"/>
              <a:gd name="T15" fmla="*/ 45 h 61"/>
              <a:gd name="T16" fmla="*/ 12 w 51"/>
              <a:gd name="T17" fmla="*/ 51 h 61"/>
              <a:gd name="T18" fmla="*/ 12 w 51"/>
              <a:gd name="T19" fmla="*/ 54 h 61"/>
              <a:gd name="T20" fmla="*/ 24 w 51"/>
              <a:gd name="T21" fmla="*/ 60 h 61"/>
              <a:gd name="T22" fmla="*/ 24 w 51"/>
              <a:gd name="T23" fmla="*/ 60 h 61"/>
              <a:gd name="T24" fmla="*/ 19 w 51"/>
              <a:gd name="T25" fmla="*/ 52 h 61"/>
              <a:gd name="T26" fmla="*/ 28 w 51"/>
              <a:gd name="T27" fmla="*/ 48 h 61"/>
              <a:gd name="T28" fmla="*/ 47 w 51"/>
              <a:gd name="T29" fmla="*/ 61 h 61"/>
              <a:gd name="T30" fmla="*/ 49 w 51"/>
              <a:gd name="T31" fmla="*/ 57 h 61"/>
              <a:gd name="T32" fmla="*/ 48 w 51"/>
              <a:gd name="T33" fmla="*/ 48 h 61"/>
              <a:gd name="T34" fmla="*/ 44 w 51"/>
              <a:gd name="T35" fmla="*/ 46 h 61"/>
              <a:gd name="T36" fmla="*/ 35 w 51"/>
              <a:gd name="T37" fmla="*/ 43 h 61"/>
              <a:gd name="T38" fmla="*/ 31 w 51"/>
              <a:gd name="T39" fmla="*/ 44 h 61"/>
              <a:gd name="T40" fmla="*/ 28 w 51"/>
              <a:gd name="T41" fmla="*/ 43 h 61"/>
              <a:gd name="T42" fmla="*/ 19 w 51"/>
              <a:gd name="T43" fmla="*/ 36 h 61"/>
              <a:gd name="T44" fmla="*/ 19 w 51"/>
              <a:gd name="T45" fmla="*/ 27 h 61"/>
              <a:gd name="T46" fmla="*/ 28 w 51"/>
              <a:gd name="T47" fmla="*/ 21 h 61"/>
              <a:gd name="T48" fmla="*/ 20 w 51"/>
              <a:gd name="T49" fmla="*/ 3 h 61"/>
              <a:gd name="T50" fmla="*/ 13 w 51"/>
              <a:gd name="T5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61">
                <a:moveTo>
                  <a:pt x="13" y="0"/>
                </a:moveTo>
                <a:cubicBezTo>
                  <a:pt x="12" y="0"/>
                  <a:pt x="12" y="0"/>
                  <a:pt x="12" y="0"/>
                </a:cubicBezTo>
                <a:cubicBezTo>
                  <a:pt x="10" y="2"/>
                  <a:pt x="3" y="12"/>
                  <a:pt x="3" y="12"/>
                </a:cubicBezTo>
                <a:cubicBezTo>
                  <a:pt x="2" y="19"/>
                  <a:pt x="2" y="19"/>
                  <a:pt x="2" y="19"/>
                </a:cubicBezTo>
                <a:cubicBezTo>
                  <a:pt x="2" y="19"/>
                  <a:pt x="2" y="22"/>
                  <a:pt x="1" y="23"/>
                </a:cubicBezTo>
                <a:cubicBezTo>
                  <a:pt x="0" y="25"/>
                  <a:pt x="6" y="31"/>
                  <a:pt x="9" y="32"/>
                </a:cubicBezTo>
                <a:cubicBezTo>
                  <a:pt x="12" y="34"/>
                  <a:pt x="6" y="36"/>
                  <a:pt x="7" y="39"/>
                </a:cubicBezTo>
                <a:cubicBezTo>
                  <a:pt x="8" y="41"/>
                  <a:pt x="14" y="45"/>
                  <a:pt x="14" y="45"/>
                </a:cubicBezTo>
                <a:cubicBezTo>
                  <a:pt x="12" y="51"/>
                  <a:pt x="12" y="51"/>
                  <a:pt x="12" y="51"/>
                </a:cubicBezTo>
                <a:cubicBezTo>
                  <a:pt x="12" y="51"/>
                  <a:pt x="5" y="51"/>
                  <a:pt x="12" y="54"/>
                </a:cubicBezTo>
                <a:cubicBezTo>
                  <a:pt x="19" y="56"/>
                  <a:pt x="23" y="60"/>
                  <a:pt x="24" y="60"/>
                </a:cubicBezTo>
                <a:cubicBezTo>
                  <a:pt x="24" y="60"/>
                  <a:pt x="24" y="60"/>
                  <a:pt x="24" y="60"/>
                </a:cubicBezTo>
                <a:cubicBezTo>
                  <a:pt x="24" y="59"/>
                  <a:pt x="19" y="52"/>
                  <a:pt x="19" y="52"/>
                </a:cubicBezTo>
                <a:cubicBezTo>
                  <a:pt x="28" y="48"/>
                  <a:pt x="28" y="48"/>
                  <a:pt x="28" y="48"/>
                </a:cubicBezTo>
                <a:cubicBezTo>
                  <a:pt x="47" y="61"/>
                  <a:pt x="47" y="61"/>
                  <a:pt x="47" y="61"/>
                </a:cubicBezTo>
                <a:cubicBezTo>
                  <a:pt x="47" y="61"/>
                  <a:pt x="47" y="58"/>
                  <a:pt x="49" y="57"/>
                </a:cubicBezTo>
                <a:cubicBezTo>
                  <a:pt x="51" y="55"/>
                  <a:pt x="48" y="48"/>
                  <a:pt x="48" y="48"/>
                </a:cubicBezTo>
                <a:cubicBezTo>
                  <a:pt x="48" y="48"/>
                  <a:pt x="51" y="47"/>
                  <a:pt x="44" y="46"/>
                </a:cubicBezTo>
                <a:cubicBezTo>
                  <a:pt x="38" y="44"/>
                  <a:pt x="37" y="43"/>
                  <a:pt x="35" y="43"/>
                </a:cubicBezTo>
                <a:cubicBezTo>
                  <a:pt x="33" y="43"/>
                  <a:pt x="32" y="44"/>
                  <a:pt x="31" y="44"/>
                </a:cubicBezTo>
                <a:cubicBezTo>
                  <a:pt x="30" y="44"/>
                  <a:pt x="29" y="44"/>
                  <a:pt x="28" y="43"/>
                </a:cubicBezTo>
                <a:cubicBezTo>
                  <a:pt x="24" y="40"/>
                  <a:pt x="19" y="36"/>
                  <a:pt x="19" y="36"/>
                </a:cubicBezTo>
                <a:cubicBezTo>
                  <a:pt x="18" y="33"/>
                  <a:pt x="15" y="30"/>
                  <a:pt x="19" y="27"/>
                </a:cubicBezTo>
                <a:cubicBezTo>
                  <a:pt x="24" y="24"/>
                  <a:pt x="30" y="25"/>
                  <a:pt x="28" y="21"/>
                </a:cubicBezTo>
                <a:cubicBezTo>
                  <a:pt x="26" y="17"/>
                  <a:pt x="20" y="5"/>
                  <a:pt x="20" y="3"/>
                </a:cubicBezTo>
                <a:cubicBezTo>
                  <a:pt x="20" y="2"/>
                  <a:pt x="15" y="0"/>
                  <a:pt x="1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126">
            <a:extLst>
              <a:ext uri="{FF2B5EF4-FFF2-40B4-BE49-F238E27FC236}">
                <a16:creationId xmlns="" xmlns:a16="http://schemas.microsoft.com/office/drawing/2014/main" id="{63FC3342-84DF-4FB9-9594-4AF9A11391C4}"/>
              </a:ext>
            </a:extLst>
          </p:cNvPr>
          <p:cNvSpPr>
            <a:spLocks/>
          </p:cNvSpPr>
          <p:nvPr/>
        </p:nvSpPr>
        <p:spPr bwMode="auto">
          <a:xfrm>
            <a:off x="9941984" y="3305553"/>
            <a:ext cx="175683" cy="112071"/>
          </a:xfrm>
          <a:custGeom>
            <a:avLst/>
            <a:gdLst>
              <a:gd name="T0" fmla="*/ 43 w 62"/>
              <a:gd name="T1" fmla="*/ 0 h 40"/>
              <a:gd name="T2" fmla="*/ 31 w 62"/>
              <a:gd name="T3" fmla="*/ 12 h 40"/>
              <a:gd name="T4" fmla="*/ 30 w 62"/>
              <a:gd name="T5" fmla="*/ 12 h 40"/>
              <a:gd name="T6" fmla="*/ 27 w 62"/>
              <a:gd name="T7" fmla="*/ 11 h 40"/>
              <a:gd name="T8" fmla="*/ 27 w 62"/>
              <a:gd name="T9" fmla="*/ 11 h 40"/>
              <a:gd name="T10" fmla="*/ 27 w 62"/>
              <a:gd name="T11" fmla="*/ 12 h 40"/>
              <a:gd name="T12" fmla="*/ 22 w 62"/>
              <a:gd name="T13" fmla="*/ 10 h 40"/>
              <a:gd name="T14" fmla="*/ 17 w 62"/>
              <a:gd name="T15" fmla="*/ 9 h 40"/>
              <a:gd name="T16" fmla="*/ 13 w 62"/>
              <a:gd name="T17" fmla="*/ 13 h 40"/>
              <a:gd name="T18" fmla="*/ 12 w 62"/>
              <a:gd name="T19" fmla="*/ 19 h 40"/>
              <a:gd name="T20" fmla="*/ 4 w 62"/>
              <a:gd name="T21" fmla="*/ 28 h 40"/>
              <a:gd name="T22" fmla="*/ 5 w 62"/>
              <a:gd name="T23" fmla="*/ 28 h 40"/>
              <a:gd name="T24" fmla="*/ 26 w 62"/>
              <a:gd name="T25" fmla="*/ 25 h 40"/>
              <a:gd name="T26" fmla="*/ 30 w 62"/>
              <a:gd name="T27" fmla="*/ 24 h 40"/>
              <a:gd name="T28" fmla="*/ 34 w 62"/>
              <a:gd name="T29" fmla="*/ 28 h 40"/>
              <a:gd name="T30" fmla="*/ 42 w 62"/>
              <a:gd name="T31" fmla="*/ 38 h 40"/>
              <a:gd name="T32" fmla="*/ 51 w 62"/>
              <a:gd name="T33" fmla="*/ 40 h 40"/>
              <a:gd name="T34" fmla="*/ 52 w 62"/>
              <a:gd name="T35" fmla="*/ 39 h 40"/>
              <a:gd name="T36" fmla="*/ 51 w 62"/>
              <a:gd name="T37" fmla="*/ 29 h 40"/>
              <a:gd name="T38" fmla="*/ 60 w 62"/>
              <a:gd name="T39" fmla="*/ 24 h 40"/>
              <a:gd name="T40" fmla="*/ 61 w 62"/>
              <a:gd name="T41" fmla="*/ 14 h 40"/>
              <a:gd name="T42" fmla="*/ 53 w 62"/>
              <a:gd name="T43" fmla="*/ 6 h 40"/>
              <a:gd name="T44" fmla="*/ 43 w 62"/>
              <a:gd name="T4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0">
                <a:moveTo>
                  <a:pt x="43" y="0"/>
                </a:moveTo>
                <a:cubicBezTo>
                  <a:pt x="38" y="4"/>
                  <a:pt x="37" y="12"/>
                  <a:pt x="31" y="12"/>
                </a:cubicBezTo>
                <a:cubicBezTo>
                  <a:pt x="31" y="12"/>
                  <a:pt x="30" y="12"/>
                  <a:pt x="30" y="12"/>
                </a:cubicBezTo>
                <a:cubicBezTo>
                  <a:pt x="28" y="11"/>
                  <a:pt x="27" y="11"/>
                  <a:pt x="27" y="11"/>
                </a:cubicBezTo>
                <a:cubicBezTo>
                  <a:pt x="27" y="11"/>
                  <a:pt x="27" y="11"/>
                  <a:pt x="27" y="11"/>
                </a:cubicBezTo>
                <a:cubicBezTo>
                  <a:pt x="27" y="12"/>
                  <a:pt x="27" y="12"/>
                  <a:pt x="27" y="12"/>
                </a:cubicBezTo>
                <a:cubicBezTo>
                  <a:pt x="27" y="12"/>
                  <a:pt x="26" y="11"/>
                  <a:pt x="22" y="10"/>
                </a:cubicBezTo>
                <a:cubicBezTo>
                  <a:pt x="20" y="9"/>
                  <a:pt x="18" y="9"/>
                  <a:pt x="17" y="9"/>
                </a:cubicBezTo>
                <a:cubicBezTo>
                  <a:pt x="14" y="9"/>
                  <a:pt x="15" y="11"/>
                  <a:pt x="13" y="13"/>
                </a:cubicBezTo>
                <a:cubicBezTo>
                  <a:pt x="11" y="15"/>
                  <a:pt x="12" y="19"/>
                  <a:pt x="12" y="19"/>
                </a:cubicBezTo>
                <a:cubicBezTo>
                  <a:pt x="12" y="19"/>
                  <a:pt x="0" y="28"/>
                  <a:pt x="4" y="28"/>
                </a:cubicBezTo>
                <a:cubicBezTo>
                  <a:pt x="4" y="28"/>
                  <a:pt x="5" y="28"/>
                  <a:pt x="5" y="28"/>
                </a:cubicBezTo>
                <a:cubicBezTo>
                  <a:pt x="11" y="27"/>
                  <a:pt x="17" y="26"/>
                  <a:pt x="26" y="25"/>
                </a:cubicBezTo>
                <a:cubicBezTo>
                  <a:pt x="27" y="24"/>
                  <a:pt x="29" y="24"/>
                  <a:pt x="30" y="24"/>
                </a:cubicBezTo>
                <a:cubicBezTo>
                  <a:pt x="35" y="24"/>
                  <a:pt x="36" y="26"/>
                  <a:pt x="34" y="28"/>
                </a:cubicBezTo>
                <a:cubicBezTo>
                  <a:pt x="32" y="29"/>
                  <a:pt x="37" y="36"/>
                  <a:pt x="42" y="38"/>
                </a:cubicBezTo>
                <a:cubicBezTo>
                  <a:pt x="44" y="39"/>
                  <a:pt x="48" y="40"/>
                  <a:pt x="51" y="40"/>
                </a:cubicBezTo>
                <a:cubicBezTo>
                  <a:pt x="52" y="40"/>
                  <a:pt x="52" y="40"/>
                  <a:pt x="52" y="39"/>
                </a:cubicBezTo>
                <a:cubicBezTo>
                  <a:pt x="52" y="36"/>
                  <a:pt x="51" y="34"/>
                  <a:pt x="51" y="29"/>
                </a:cubicBezTo>
                <a:cubicBezTo>
                  <a:pt x="50" y="25"/>
                  <a:pt x="60" y="24"/>
                  <a:pt x="60" y="24"/>
                </a:cubicBezTo>
                <a:cubicBezTo>
                  <a:pt x="60" y="24"/>
                  <a:pt x="62" y="15"/>
                  <a:pt x="61" y="14"/>
                </a:cubicBezTo>
                <a:cubicBezTo>
                  <a:pt x="59" y="13"/>
                  <a:pt x="55" y="8"/>
                  <a:pt x="53" y="6"/>
                </a:cubicBezTo>
                <a:cubicBezTo>
                  <a:pt x="51" y="4"/>
                  <a:pt x="43" y="0"/>
                  <a:pt x="43"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127">
            <a:extLst>
              <a:ext uri="{FF2B5EF4-FFF2-40B4-BE49-F238E27FC236}">
                <a16:creationId xmlns="" xmlns:a16="http://schemas.microsoft.com/office/drawing/2014/main" id="{4C461E3A-8BD0-43F9-96C2-F2450E5576C7}"/>
              </a:ext>
            </a:extLst>
          </p:cNvPr>
          <p:cNvSpPr>
            <a:spLocks noEditPoints="1"/>
          </p:cNvSpPr>
          <p:nvPr/>
        </p:nvSpPr>
        <p:spPr bwMode="auto">
          <a:xfrm>
            <a:off x="9605433" y="3379563"/>
            <a:ext cx="317500" cy="279121"/>
          </a:xfrm>
          <a:custGeom>
            <a:avLst/>
            <a:gdLst>
              <a:gd name="T0" fmla="*/ 2147483647 w 112"/>
              <a:gd name="T1" fmla="*/ 2147483647 h 99"/>
              <a:gd name="T2" fmla="*/ 2147483647 w 112"/>
              <a:gd name="T3" fmla="*/ 2147483647 h 99"/>
              <a:gd name="T4" fmla="*/ 2147483647 w 112"/>
              <a:gd name="T5" fmla="*/ 2147483647 h 99"/>
              <a:gd name="T6" fmla="*/ 2147483647 w 112"/>
              <a:gd name="T7" fmla="*/ 2147483647 h 99"/>
              <a:gd name="T8" fmla="*/ 2147483647 w 112"/>
              <a:gd name="T9" fmla="*/ 2147483647 h 99"/>
              <a:gd name="T10" fmla="*/ 2147483647 w 112"/>
              <a:gd name="T11" fmla="*/ 0 h 99"/>
              <a:gd name="T12" fmla="*/ 2147483647 w 112"/>
              <a:gd name="T13" fmla="*/ 0 h 99"/>
              <a:gd name="T14" fmla="*/ 2147483647 w 112"/>
              <a:gd name="T15" fmla="*/ 2147483647 h 99"/>
              <a:gd name="T16" fmla="*/ 2147483647 w 112"/>
              <a:gd name="T17" fmla="*/ 2147483647 h 99"/>
              <a:gd name="T18" fmla="*/ 2147483647 w 112"/>
              <a:gd name="T19" fmla="*/ 2147483647 h 99"/>
              <a:gd name="T20" fmla="*/ 2147483647 w 112"/>
              <a:gd name="T21" fmla="*/ 2147483647 h 99"/>
              <a:gd name="T22" fmla="*/ 2147483647 w 112"/>
              <a:gd name="T23" fmla="*/ 2147483647 h 99"/>
              <a:gd name="T24" fmla="*/ 2147483647 w 112"/>
              <a:gd name="T25" fmla="*/ 2147483647 h 99"/>
              <a:gd name="T26" fmla="*/ 2147483647 w 112"/>
              <a:gd name="T27" fmla="*/ 2147483647 h 99"/>
              <a:gd name="T28" fmla="*/ 2147483647 w 112"/>
              <a:gd name="T29" fmla="*/ 2147483647 h 99"/>
              <a:gd name="T30" fmla="*/ 2147483647 w 112"/>
              <a:gd name="T31" fmla="*/ 2147483647 h 99"/>
              <a:gd name="T32" fmla="*/ 2147483647 w 112"/>
              <a:gd name="T33" fmla="*/ 2147483647 h 99"/>
              <a:gd name="T34" fmla="*/ 2147483647 w 112"/>
              <a:gd name="T35" fmla="*/ 2147483647 h 99"/>
              <a:gd name="T36" fmla="*/ 2147483647 w 112"/>
              <a:gd name="T37" fmla="*/ 2147483647 h 99"/>
              <a:gd name="T38" fmla="*/ 2147483647 w 112"/>
              <a:gd name="T39" fmla="*/ 2147483647 h 99"/>
              <a:gd name="T40" fmla="*/ 2147483647 w 112"/>
              <a:gd name="T41" fmla="*/ 2147483647 h 99"/>
              <a:gd name="T42" fmla="*/ 2147483647 w 112"/>
              <a:gd name="T43" fmla="*/ 2147483647 h 99"/>
              <a:gd name="T44" fmla="*/ 2147483647 w 112"/>
              <a:gd name="T45" fmla="*/ 2147483647 h 99"/>
              <a:gd name="T46" fmla="*/ 2147483647 w 112"/>
              <a:gd name="T47" fmla="*/ 2147483647 h 99"/>
              <a:gd name="T48" fmla="*/ 2147483647 w 112"/>
              <a:gd name="T49" fmla="*/ 2147483647 h 99"/>
              <a:gd name="T50" fmla="*/ 2147483647 w 112"/>
              <a:gd name="T51" fmla="*/ 2147483647 h 99"/>
              <a:gd name="T52" fmla="*/ 2147483647 w 112"/>
              <a:gd name="T53" fmla="*/ 2147483647 h 99"/>
              <a:gd name="T54" fmla="*/ 2147483647 w 112"/>
              <a:gd name="T55" fmla="*/ 2147483647 h 99"/>
              <a:gd name="T56" fmla="*/ 2147483647 w 112"/>
              <a:gd name="T57" fmla="*/ 2147483647 h 99"/>
              <a:gd name="T58" fmla="*/ 2147483647 w 112"/>
              <a:gd name="T59" fmla="*/ 2147483647 h 99"/>
              <a:gd name="T60" fmla="*/ 2147483647 w 112"/>
              <a:gd name="T61" fmla="*/ 2147483647 h 99"/>
              <a:gd name="T62" fmla="*/ 2147483647 w 112"/>
              <a:gd name="T63" fmla="*/ 2147483647 h 99"/>
              <a:gd name="T64" fmla="*/ 2147483647 w 112"/>
              <a:gd name="T65" fmla="*/ 2147483647 h 99"/>
              <a:gd name="T66" fmla="*/ 2147483647 w 112"/>
              <a:gd name="T67" fmla="*/ 2147483647 h 99"/>
              <a:gd name="T68" fmla="*/ 2147483647 w 112"/>
              <a:gd name="T69" fmla="*/ 2147483647 h 99"/>
              <a:gd name="T70" fmla="*/ 2147483647 w 112"/>
              <a:gd name="T71" fmla="*/ 2147483647 h 99"/>
              <a:gd name="T72" fmla="*/ 2147483647 w 112"/>
              <a:gd name="T73" fmla="*/ 2147483647 h 99"/>
              <a:gd name="T74" fmla="*/ 2147483647 w 112"/>
              <a:gd name="T75" fmla="*/ 2147483647 h 99"/>
              <a:gd name="T76" fmla="*/ 2147483647 w 112"/>
              <a:gd name="T77" fmla="*/ 2147483647 h 99"/>
              <a:gd name="T78" fmla="*/ 2147483647 w 112"/>
              <a:gd name="T79" fmla="*/ 2147483647 h 99"/>
              <a:gd name="T80" fmla="*/ 2147483647 w 112"/>
              <a:gd name="T81" fmla="*/ 2147483647 h 99"/>
              <a:gd name="T82" fmla="*/ 2147483647 w 112"/>
              <a:gd name="T83" fmla="*/ 2147483647 h 99"/>
              <a:gd name="T84" fmla="*/ 2147483647 w 112"/>
              <a:gd name="T85" fmla="*/ 2147483647 h 99"/>
              <a:gd name="T86" fmla="*/ 2147483647 w 112"/>
              <a:gd name="T87" fmla="*/ 2147483647 h 99"/>
              <a:gd name="T88" fmla="*/ 2147483647 w 112"/>
              <a:gd name="T89" fmla="*/ 0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2" h="99">
                <a:moveTo>
                  <a:pt x="102" y="12"/>
                </a:moveTo>
                <a:cubicBezTo>
                  <a:pt x="102" y="12"/>
                  <a:pt x="102" y="12"/>
                  <a:pt x="101" y="12"/>
                </a:cubicBezTo>
                <a:cubicBezTo>
                  <a:pt x="102" y="12"/>
                  <a:pt x="102" y="12"/>
                  <a:pt x="102" y="12"/>
                </a:cubicBezTo>
                <a:cubicBezTo>
                  <a:pt x="102" y="12"/>
                  <a:pt x="102" y="12"/>
                  <a:pt x="102" y="12"/>
                </a:cubicBezTo>
                <a:cubicBezTo>
                  <a:pt x="102" y="12"/>
                  <a:pt x="102" y="12"/>
                  <a:pt x="102" y="12"/>
                </a:cubicBezTo>
                <a:moveTo>
                  <a:pt x="77" y="0"/>
                </a:moveTo>
                <a:cubicBezTo>
                  <a:pt x="77" y="0"/>
                  <a:pt x="77" y="0"/>
                  <a:pt x="76" y="0"/>
                </a:cubicBezTo>
                <a:cubicBezTo>
                  <a:pt x="72" y="3"/>
                  <a:pt x="66" y="7"/>
                  <a:pt x="65" y="12"/>
                </a:cubicBezTo>
                <a:cubicBezTo>
                  <a:pt x="65" y="16"/>
                  <a:pt x="64" y="25"/>
                  <a:pt x="62" y="25"/>
                </a:cubicBezTo>
                <a:cubicBezTo>
                  <a:pt x="62" y="25"/>
                  <a:pt x="62" y="25"/>
                  <a:pt x="61" y="25"/>
                </a:cubicBezTo>
                <a:cubicBezTo>
                  <a:pt x="61" y="24"/>
                  <a:pt x="60" y="24"/>
                  <a:pt x="59" y="24"/>
                </a:cubicBezTo>
                <a:cubicBezTo>
                  <a:pt x="58" y="24"/>
                  <a:pt x="56" y="25"/>
                  <a:pt x="56" y="27"/>
                </a:cubicBezTo>
                <a:cubicBezTo>
                  <a:pt x="56" y="31"/>
                  <a:pt x="35" y="38"/>
                  <a:pt x="37" y="40"/>
                </a:cubicBezTo>
                <a:cubicBezTo>
                  <a:pt x="39" y="42"/>
                  <a:pt x="26" y="54"/>
                  <a:pt x="24" y="54"/>
                </a:cubicBezTo>
                <a:cubicBezTo>
                  <a:pt x="24" y="54"/>
                  <a:pt x="24" y="54"/>
                  <a:pt x="24" y="54"/>
                </a:cubicBezTo>
                <a:cubicBezTo>
                  <a:pt x="23" y="53"/>
                  <a:pt x="12" y="44"/>
                  <a:pt x="10" y="44"/>
                </a:cubicBezTo>
                <a:cubicBezTo>
                  <a:pt x="10" y="44"/>
                  <a:pt x="10" y="44"/>
                  <a:pt x="9" y="44"/>
                </a:cubicBezTo>
                <a:cubicBezTo>
                  <a:pt x="9" y="46"/>
                  <a:pt x="0" y="61"/>
                  <a:pt x="2" y="65"/>
                </a:cubicBezTo>
                <a:cubicBezTo>
                  <a:pt x="3" y="68"/>
                  <a:pt x="4" y="68"/>
                  <a:pt x="9" y="79"/>
                </a:cubicBezTo>
                <a:cubicBezTo>
                  <a:pt x="11" y="84"/>
                  <a:pt x="13" y="85"/>
                  <a:pt x="15" y="85"/>
                </a:cubicBezTo>
                <a:cubicBezTo>
                  <a:pt x="16" y="85"/>
                  <a:pt x="16" y="85"/>
                  <a:pt x="17" y="85"/>
                </a:cubicBezTo>
                <a:cubicBezTo>
                  <a:pt x="18" y="85"/>
                  <a:pt x="18" y="85"/>
                  <a:pt x="19" y="85"/>
                </a:cubicBezTo>
                <a:cubicBezTo>
                  <a:pt x="20" y="85"/>
                  <a:pt x="21" y="85"/>
                  <a:pt x="22" y="85"/>
                </a:cubicBezTo>
                <a:cubicBezTo>
                  <a:pt x="29" y="87"/>
                  <a:pt x="27" y="89"/>
                  <a:pt x="36" y="92"/>
                </a:cubicBezTo>
                <a:cubicBezTo>
                  <a:pt x="40" y="93"/>
                  <a:pt x="42" y="93"/>
                  <a:pt x="44" y="93"/>
                </a:cubicBezTo>
                <a:cubicBezTo>
                  <a:pt x="45" y="93"/>
                  <a:pt x="45" y="93"/>
                  <a:pt x="46" y="93"/>
                </a:cubicBezTo>
                <a:cubicBezTo>
                  <a:pt x="47" y="93"/>
                  <a:pt x="47" y="93"/>
                  <a:pt x="48" y="93"/>
                </a:cubicBezTo>
                <a:cubicBezTo>
                  <a:pt x="48" y="93"/>
                  <a:pt x="49" y="93"/>
                  <a:pt x="49" y="93"/>
                </a:cubicBezTo>
                <a:cubicBezTo>
                  <a:pt x="52" y="93"/>
                  <a:pt x="60" y="98"/>
                  <a:pt x="64" y="98"/>
                </a:cubicBezTo>
                <a:cubicBezTo>
                  <a:pt x="64" y="98"/>
                  <a:pt x="65" y="98"/>
                  <a:pt x="65" y="98"/>
                </a:cubicBezTo>
                <a:cubicBezTo>
                  <a:pt x="67" y="97"/>
                  <a:pt x="71" y="97"/>
                  <a:pt x="75" y="97"/>
                </a:cubicBezTo>
                <a:cubicBezTo>
                  <a:pt x="78" y="97"/>
                  <a:pt x="81" y="97"/>
                  <a:pt x="82" y="98"/>
                </a:cubicBezTo>
                <a:cubicBezTo>
                  <a:pt x="83" y="98"/>
                  <a:pt x="84" y="99"/>
                  <a:pt x="85" y="99"/>
                </a:cubicBezTo>
                <a:cubicBezTo>
                  <a:pt x="88" y="99"/>
                  <a:pt x="91" y="97"/>
                  <a:pt x="91" y="97"/>
                </a:cubicBezTo>
                <a:cubicBezTo>
                  <a:pt x="91" y="97"/>
                  <a:pt x="90" y="90"/>
                  <a:pt x="89" y="85"/>
                </a:cubicBezTo>
                <a:cubicBezTo>
                  <a:pt x="89" y="80"/>
                  <a:pt x="88" y="81"/>
                  <a:pt x="91" y="81"/>
                </a:cubicBezTo>
                <a:cubicBezTo>
                  <a:pt x="93" y="80"/>
                  <a:pt x="97" y="80"/>
                  <a:pt x="99" y="80"/>
                </a:cubicBezTo>
                <a:cubicBezTo>
                  <a:pt x="100" y="80"/>
                  <a:pt x="93" y="72"/>
                  <a:pt x="94" y="65"/>
                </a:cubicBezTo>
                <a:cubicBezTo>
                  <a:pt x="95" y="58"/>
                  <a:pt x="105" y="57"/>
                  <a:pt x="102" y="55"/>
                </a:cubicBezTo>
                <a:cubicBezTo>
                  <a:pt x="100" y="54"/>
                  <a:pt x="103" y="54"/>
                  <a:pt x="107" y="48"/>
                </a:cubicBezTo>
                <a:cubicBezTo>
                  <a:pt x="112" y="42"/>
                  <a:pt x="98" y="41"/>
                  <a:pt x="97" y="39"/>
                </a:cubicBezTo>
                <a:cubicBezTo>
                  <a:pt x="96" y="37"/>
                  <a:pt x="91" y="31"/>
                  <a:pt x="94" y="26"/>
                </a:cubicBezTo>
                <a:cubicBezTo>
                  <a:pt x="94" y="26"/>
                  <a:pt x="99" y="14"/>
                  <a:pt x="101" y="12"/>
                </a:cubicBezTo>
                <a:cubicBezTo>
                  <a:pt x="100" y="11"/>
                  <a:pt x="96" y="8"/>
                  <a:pt x="91" y="6"/>
                </a:cubicBezTo>
                <a:cubicBezTo>
                  <a:pt x="86" y="3"/>
                  <a:pt x="80" y="0"/>
                  <a:pt x="77"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128">
            <a:extLst>
              <a:ext uri="{FF2B5EF4-FFF2-40B4-BE49-F238E27FC236}">
                <a16:creationId xmlns="" xmlns:a16="http://schemas.microsoft.com/office/drawing/2014/main" id="{28AD1118-5D00-42A7-9503-ACA911575415}"/>
              </a:ext>
            </a:extLst>
          </p:cNvPr>
          <p:cNvSpPr>
            <a:spLocks noEditPoints="1"/>
          </p:cNvSpPr>
          <p:nvPr/>
        </p:nvSpPr>
        <p:spPr bwMode="auto">
          <a:xfrm>
            <a:off x="10291233" y="3567695"/>
            <a:ext cx="679451" cy="281242"/>
          </a:xfrm>
          <a:custGeom>
            <a:avLst/>
            <a:gdLst>
              <a:gd name="T0" fmla="*/ 2147483646 w 240"/>
              <a:gd name="T1" fmla="*/ 2147483646 h 99"/>
              <a:gd name="T2" fmla="*/ 2147483646 w 240"/>
              <a:gd name="T3" fmla="*/ 2147483646 h 99"/>
              <a:gd name="T4" fmla="*/ 2147483646 w 240"/>
              <a:gd name="T5" fmla="*/ 2147483646 h 99"/>
              <a:gd name="T6" fmla="*/ 2147483646 w 240"/>
              <a:gd name="T7" fmla="*/ 0 h 99"/>
              <a:gd name="T8" fmla="*/ 2147483646 w 240"/>
              <a:gd name="T9" fmla="*/ 2147483646 h 99"/>
              <a:gd name="T10" fmla="*/ 2147483646 w 240"/>
              <a:gd name="T11" fmla="*/ 2147483646 h 99"/>
              <a:gd name="T12" fmla="*/ 2147483646 w 240"/>
              <a:gd name="T13" fmla="*/ 2147483646 h 99"/>
              <a:gd name="T14" fmla="*/ 2147483646 w 240"/>
              <a:gd name="T15" fmla="*/ 2147483646 h 99"/>
              <a:gd name="T16" fmla="*/ 2147483646 w 240"/>
              <a:gd name="T17" fmla="*/ 2147483646 h 99"/>
              <a:gd name="T18" fmla="*/ 2147483646 w 240"/>
              <a:gd name="T19" fmla="*/ 2147483646 h 99"/>
              <a:gd name="T20" fmla="*/ 2147483646 w 240"/>
              <a:gd name="T21" fmla="*/ 2147483646 h 99"/>
              <a:gd name="T22" fmla="*/ 2147483646 w 240"/>
              <a:gd name="T23" fmla="*/ 2147483646 h 99"/>
              <a:gd name="T24" fmla="*/ 2147483646 w 240"/>
              <a:gd name="T25" fmla="*/ 2147483646 h 99"/>
              <a:gd name="T26" fmla="*/ 2147483646 w 240"/>
              <a:gd name="T27" fmla="*/ 2147483646 h 99"/>
              <a:gd name="T28" fmla="*/ 2147483646 w 240"/>
              <a:gd name="T29" fmla="*/ 2147483646 h 99"/>
              <a:gd name="T30" fmla="*/ 2147483646 w 240"/>
              <a:gd name="T31" fmla="*/ 2147483646 h 99"/>
              <a:gd name="T32" fmla="*/ 2147483646 w 240"/>
              <a:gd name="T33" fmla="*/ 2147483646 h 99"/>
              <a:gd name="T34" fmla="*/ 2147483646 w 240"/>
              <a:gd name="T35" fmla="*/ 2147483646 h 99"/>
              <a:gd name="T36" fmla="*/ 2147483646 w 240"/>
              <a:gd name="T37" fmla="*/ 2147483646 h 99"/>
              <a:gd name="T38" fmla="*/ 2147483646 w 240"/>
              <a:gd name="T39" fmla="*/ 2147483646 h 99"/>
              <a:gd name="T40" fmla="*/ 2147483646 w 240"/>
              <a:gd name="T41" fmla="*/ 2147483646 h 99"/>
              <a:gd name="T42" fmla="*/ 2147483646 w 240"/>
              <a:gd name="T43" fmla="*/ 2147483646 h 99"/>
              <a:gd name="T44" fmla="*/ 2147483646 w 240"/>
              <a:gd name="T45" fmla="*/ 2147483646 h 99"/>
              <a:gd name="T46" fmla="*/ 2147483646 w 240"/>
              <a:gd name="T47" fmla="*/ 2147483646 h 99"/>
              <a:gd name="T48" fmla="*/ 2147483646 w 240"/>
              <a:gd name="T49" fmla="*/ 2147483646 h 99"/>
              <a:gd name="T50" fmla="*/ 2147483646 w 240"/>
              <a:gd name="T51" fmla="*/ 2147483646 h 99"/>
              <a:gd name="T52" fmla="*/ 2147483646 w 240"/>
              <a:gd name="T53" fmla="*/ 2147483646 h 99"/>
              <a:gd name="T54" fmla="*/ 2147483646 w 240"/>
              <a:gd name="T55" fmla="*/ 2147483646 h 99"/>
              <a:gd name="T56" fmla="*/ 2147483646 w 240"/>
              <a:gd name="T57" fmla="*/ 2147483646 h 99"/>
              <a:gd name="T58" fmla="*/ 2147483646 w 240"/>
              <a:gd name="T59" fmla="*/ 2147483646 h 99"/>
              <a:gd name="T60" fmla="*/ 2147483646 w 240"/>
              <a:gd name="T61" fmla="*/ 2147483646 h 99"/>
              <a:gd name="T62" fmla="*/ 2147483646 w 240"/>
              <a:gd name="T63" fmla="*/ 2147483646 h 99"/>
              <a:gd name="T64" fmla="*/ 2147483646 w 240"/>
              <a:gd name="T65" fmla="*/ 2147483646 h 99"/>
              <a:gd name="T66" fmla="*/ 2147483646 w 240"/>
              <a:gd name="T67" fmla="*/ 2147483646 h 99"/>
              <a:gd name="T68" fmla="*/ 2147483646 w 240"/>
              <a:gd name="T69" fmla="*/ 2147483646 h 99"/>
              <a:gd name="T70" fmla="*/ 2147483646 w 240"/>
              <a:gd name="T71" fmla="*/ 2147483646 h 99"/>
              <a:gd name="T72" fmla="*/ 2147483646 w 240"/>
              <a:gd name="T73" fmla="*/ 2147483646 h 99"/>
              <a:gd name="T74" fmla="*/ 2147483646 w 240"/>
              <a:gd name="T75" fmla="*/ 2147483646 h 99"/>
              <a:gd name="T76" fmla="*/ 2147483646 w 240"/>
              <a:gd name="T77" fmla="*/ 2147483646 h 99"/>
              <a:gd name="T78" fmla="*/ 2147483646 w 240"/>
              <a:gd name="T79" fmla="*/ 2147483646 h 99"/>
              <a:gd name="T80" fmla="*/ 2147483646 w 240"/>
              <a:gd name="T81" fmla="*/ 2147483646 h 99"/>
              <a:gd name="T82" fmla="*/ 2147483646 w 240"/>
              <a:gd name="T83" fmla="*/ 2147483646 h 99"/>
              <a:gd name="T84" fmla="*/ 2147483646 w 240"/>
              <a:gd name="T85" fmla="*/ 2147483646 h 99"/>
              <a:gd name="T86" fmla="*/ 2147483646 w 240"/>
              <a:gd name="T87" fmla="*/ 2147483646 h 99"/>
              <a:gd name="T88" fmla="*/ 2147483646 w 240"/>
              <a:gd name="T89" fmla="*/ 2147483646 h 99"/>
              <a:gd name="T90" fmla="*/ 2147483646 w 240"/>
              <a:gd name="T91" fmla="*/ 2147483646 h 99"/>
              <a:gd name="T92" fmla="*/ 2147483646 w 240"/>
              <a:gd name="T93" fmla="*/ 2147483646 h 99"/>
              <a:gd name="T94" fmla="*/ 2147483646 w 240"/>
              <a:gd name="T95" fmla="*/ 2147483646 h 99"/>
              <a:gd name="T96" fmla="*/ 2147483646 w 240"/>
              <a:gd name="T97" fmla="*/ 2147483646 h 99"/>
              <a:gd name="T98" fmla="*/ 2147483646 w 240"/>
              <a:gd name="T99" fmla="*/ 2147483646 h 99"/>
              <a:gd name="T100" fmla="*/ 2147483646 w 240"/>
              <a:gd name="T101" fmla="*/ 2147483646 h 99"/>
              <a:gd name="T102" fmla="*/ 2147483646 w 240"/>
              <a:gd name="T103" fmla="*/ 2147483646 h 99"/>
              <a:gd name="T104" fmla="*/ 2147483646 w 240"/>
              <a:gd name="T105" fmla="*/ 2147483646 h 99"/>
              <a:gd name="T106" fmla="*/ 2147483646 w 240"/>
              <a:gd name="T107" fmla="*/ 0 h 9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40" h="99">
                <a:moveTo>
                  <a:pt x="23" y="19"/>
                </a:moveTo>
                <a:cubicBezTo>
                  <a:pt x="22" y="19"/>
                  <a:pt x="22" y="20"/>
                  <a:pt x="22" y="20"/>
                </a:cubicBezTo>
                <a:cubicBezTo>
                  <a:pt x="23" y="20"/>
                  <a:pt x="23" y="19"/>
                  <a:pt x="23" y="19"/>
                </a:cubicBezTo>
                <a:moveTo>
                  <a:pt x="3" y="0"/>
                </a:moveTo>
                <a:cubicBezTo>
                  <a:pt x="1" y="0"/>
                  <a:pt x="0" y="1"/>
                  <a:pt x="1" y="2"/>
                </a:cubicBezTo>
                <a:cubicBezTo>
                  <a:pt x="3" y="8"/>
                  <a:pt x="7" y="12"/>
                  <a:pt x="7" y="12"/>
                </a:cubicBezTo>
                <a:cubicBezTo>
                  <a:pt x="7" y="12"/>
                  <a:pt x="22" y="18"/>
                  <a:pt x="23" y="19"/>
                </a:cubicBezTo>
                <a:cubicBezTo>
                  <a:pt x="23" y="19"/>
                  <a:pt x="23" y="19"/>
                  <a:pt x="23" y="19"/>
                </a:cubicBezTo>
                <a:cubicBezTo>
                  <a:pt x="25" y="19"/>
                  <a:pt x="28" y="20"/>
                  <a:pt x="27" y="23"/>
                </a:cubicBezTo>
                <a:cubicBezTo>
                  <a:pt x="27" y="25"/>
                  <a:pt x="25" y="25"/>
                  <a:pt x="23" y="25"/>
                </a:cubicBezTo>
                <a:cubicBezTo>
                  <a:pt x="22" y="25"/>
                  <a:pt x="22" y="25"/>
                  <a:pt x="22" y="25"/>
                </a:cubicBezTo>
                <a:cubicBezTo>
                  <a:pt x="21" y="25"/>
                  <a:pt x="21" y="25"/>
                  <a:pt x="21" y="25"/>
                </a:cubicBezTo>
                <a:cubicBezTo>
                  <a:pt x="20" y="25"/>
                  <a:pt x="20" y="25"/>
                  <a:pt x="20" y="26"/>
                </a:cubicBezTo>
                <a:cubicBezTo>
                  <a:pt x="21" y="27"/>
                  <a:pt x="20" y="35"/>
                  <a:pt x="33" y="35"/>
                </a:cubicBezTo>
                <a:cubicBezTo>
                  <a:pt x="33" y="35"/>
                  <a:pt x="34" y="35"/>
                  <a:pt x="34" y="35"/>
                </a:cubicBezTo>
                <a:cubicBezTo>
                  <a:pt x="35" y="35"/>
                  <a:pt x="38" y="35"/>
                  <a:pt x="43" y="35"/>
                </a:cubicBezTo>
                <a:cubicBezTo>
                  <a:pt x="49" y="35"/>
                  <a:pt x="58" y="36"/>
                  <a:pt x="69" y="41"/>
                </a:cubicBezTo>
                <a:cubicBezTo>
                  <a:pt x="87" y="50"/>
                  <a:pt x="93" y="53"/>
                  <a:pt x="93" y="55"/>
                </a:cubicBezTo>
                <a:cubicBezTo>
                  <a:pt x="92" y="57"/>
                  <a:pt x="98" y="64"/>
                  <a:pt x="94" y="64"/>
                </a:cubicBezTo>
                <a:cubicBezTo>
                  <a:pt x="90" y="64"/>
                  <a:pt x="79" y="71"/>
                  <a:pt x="86" y="74"/>
                </a:cubicBezTo>
                <a:cubicBezTo>
                  <a:pt x="91" y="76"/>
                  <a:pt x="91" y="79"/>
                  <a:pt x="94" y="79"/>
                </a:cubicBezTo>
                <a:cubicBezTo>
                  <a:pt x="95" y="79"/>
                  <a:pt x="96" y="78"/>
                  <a:pt x="98" y="77"/>
                </a:cubicBezTo>
                <a:cubicBezTo>
                  <a:pt x="103" y="75"/>
                  <a:pt x="103" y="73"/>
                  <a:pt x="106" y="73"/>
                </a:cubicBezTo>
                <a:cubicBezTo>
                  <a:pt x="108" y="73"/>
                  <a:pt x="111" y="74"/>
                  <a:pt x="116" y="75"/>
                </a:cubicBezTo>
                <a:cubicBezTo>
                  <a:pt x="130" y="80"/>
                  <a:pt x="132" y="84"/>
                  <a:pt x="132" y="84"/>
                </a:cubicBezTo>
                <a:cubicBezTo>
                  <a:pt x="132" y="84"/>
                  <a:pt x="129" y="86"/>
                  <a:pt x="134" y="86"/>
                </a:cubicBezTo>
                <a:cubicBezTo>
                  <a:pt x="135" y="86"/>
                  <a:pt x="136" y="86"/>
                  <a:pt x="138" y="85"/>
                </a:cubicBezTo>
                <a:cubicBezTo>
                  <a:pt x="148" y="84"/>
                  <a:pt x="147" y="84"/>
                  <a:pt x="149" y="82"/>
                </a:cubicBezTo>
                <a:cubicBezTo>
                  <a:pt x="152" y="80"/>
                  <a:pt x="161" y="76"/>
                  <a:pt x="161" y="74"/>
                </a:cubicBezTo>
                <a:cubicBezTo>
                  <a:pt x="161" y="73"/>
                  <a:pt x="162" y="73"/>
                  <a:pt x="165" y="73"/>
                </a:cubicBezTo>
                <a:cubicBezTo>
                  <a:pt x="171" y="73"/>
                  <a:pt x="182" y="74"/>
                  <a:pt x="183" y="76"/>
                </a:cubicBezTo>
                <a:cubicBezTo>
                  <a:pt x="186" y="78"/>
                  <a:pt x="190" y="86"/>
                  <a:pt x="193" y="87"/>
                </a:cubicBezTo>
                <a:cubicBezTo>
                  <a:pt x="195" y="88"/>
                  <a:pt x="211" y="98"/>
                  <a:pt x="218" y="98"/>
                </a:cubicBezTo>
                <a:cubicBezTo>
                  <a:pt x="225" y="98"/>
                  <a:pt x="235" y="99"/>
                  <a:pt x="235" y="99"/>
                </a:cubicBezTo>
                <a:cubicBezTo>
                  <a:pt x="235" y="99"/>
                  <a:pt x="240" y="92"/>
                  <a:pt x="237" y="90"/>
                </a:cubicBezTo>
                <a:cubicBezTo>
                  <a:pt x="235" y="88"/>
                  <a:pt x="235" y="89"/>
                  <a:pt x="229" y="87"/>
                </a:cubicBezTo>
                <a:cubicBezTo>
                  <a:pt x="222" y="85"/>
                  <a:pt x="213" y="82"/>
                  <a:pt x="205" y="77"/>
                </a:cubicBezTo>
                <a:cubicBezTo>
                  <a:pt x="197" y="72"/>
                  <a:pt x="193" y="69"/>
                  <a:pt x="193" y="66"/>
                </a:cubicBezTo>
                <a:cubicBezTo>
                  <a:pt x="192" y="63"/>
                  <a:pt x="191" y="59"/>
                  <a:pt x="191" y="59"/>
                </a:cubicBezTo>
                <a:cubicBezTo>
                  <a:pt x="191" y="59"/>
                  <a:pt x="196" y="62"/>
                  <a:pt x="196" y="62"/>
                </a:cubicBezTo>
                <a:cubicBezTo>
                  <a:pt x="197" y="62"/>
                  <a:pt x="195" y="60"/>
                  <a:pt x="189" y="56"/>
                </a:cubicBezTo>
                <a:cubicBezTo>
                  <a:pt x="175" y="45"/>
                  <a:pt x="173" y="41"/>
                  <a:pt x="169" y="40"/>
                </a:cubicBezTo>
                <a:cubicBezTo>
                  <a:pt x="165" y="40"/>
                  <a:pt x="164" y="39"/>
                  <a:pt x="153" y="34"/>
                </a:cubicBezTo>
                <a:cubicBezTo>
                  <a:pt x="141" y="28"/>
                  <a:pt x="126" y="23"/>
                  <a:pt x="118" y="21"/>
                </a:cubicBezTo>
                <a:cubicBezTo>
                  <a:pt x="110" y="19"/>
                  <a:pt x="106" y="17"/>
                  <a:pt x="94" y="15"/>
                </a:cubicBezTo>
                <a:cubicBezTo>
                  <a:pt x="85" y="12"/>
                  <a:pt x="73" y="10"/>
                  <a:pt x="68" y="10"/>
                </a:cubicBezTo>
                <a:cubicBezTo>
                  <a:pt x="67" y="10"/>
                  <a:pt x="66" y="10"/>
                  <a:pt x="66" y="10"/>
                </a:cubicBezTo>
                <a:cubicBezTo>
                  <a:pt x="63" y="11"/>
                  <a:pt x="62" y="16"/>
                  <a:pt x="60" y="19"/>
                </a:cubicBezTo>
                <a:cubicBezTo>
                  <a:pt x="59" y="21"/>
                  <a:pt x="59" y="30"/>
                  <a:pt x="54" y="30"/>
                </a:cubicBezTo>
                <a:cubicBezTo>
                  <a:pt x="53" y="30"/>
                  <a:pt x="52" y="29"/>
                  <a:pt x="51" y="29"/>
                </a:cubicBezTo>
                <a:cubicBezTo>
                  <a:pt x="43" y="24"/>
                  <a:pt x="43" y="28"/>
                  <a:pt x="40" y="24"/>
                </a:cubicBezTo>
                <a:cubicBezTo>
                  <a:pt x="38" y="20"/>
                  <a:pt x="41" y="23"/>
                  <a:pt x="38" y="16"/>
                </a:cubicBezTo>
                <a:cubicBezTo>
                  <a:pt x="35" y="8"/>
                  <a:pt x="33" y="6"/>
                  <a:pt x="27" y="6"/>
                </a:cubicBezTo>
                <a:cubicBezTo>
                  <a:pt x="22" y="6"/>
                  <a:pt x="8" y="0"/>
                  <a:pt x="3"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0" name="Freeform 129">
            <a:extLst>
              <a:ext uri="{FF2B5EF4-FFF2-40B4-BE49-F238E27FC236}">
                <a16:creationId xmlns="" xmlns:a16="http://schemas.microsoft.com/office/drawing/2014/main" id="{0C6593B2-CDA6-4A84-AF36-E3244B3ADC1E}"/>
              </a:ext>
            </a:extLst>
          </p:cNvPr>
          <p:cNvSpPr>
            <a:spLocks/>
          </p:cNvSpPr>
          <p:nvPr/>
        </p:nvSpPr>
        <p:spPr bwMode="auto">
          <a:xfrm>
            <a:off x="10401300" y="3690341"/>
            <a:ext cx="57151" cy="46521"/>
          </a:xfrm>
          <a:custGeom>
            <a:avLst/>
            <a:gdLst>
              <a:gd name="T0" fmla="*/ 2147483646 w 20"/>
              <a:gd name="T1" fmla="*/ 0 h 17"/>
              <a:gd name="T2" fmla="*/ 2147483646 w 20"/>
              <a:gd name="T3" fmla="*/ 2147483646 h 17"/>
              <a:gd name="T4" fmla="*/ 2147483646 w 20"/>
              <a:gd name="T5" fmla="*/ 2147483646 h 17"/>
              <a:gd name="T6" fmla="*/ 2147483646 w 20"/>
              <a:gd name="T7" fmla="*/ 2147483646 h 17"/>
              <a:gd name="T8" fmla="*/ 2147483646 w 20"/>
              <a:gd name="T9" fmla="*/ 2147483646 h 17"/>
              <a:gd name="T10" fmla="*/ 2147483646 w 20"/>
              <a:gd name="T11" fmla="*/ 0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 h="17">
                <a:moveTo>
                  <a:pt x="8" y="0"/>
                </a:moveTo>
                <a:cubicBezTo>
                  <a:pt x="6" y="0"/>
                  <a:pt x="0" y="6"/>
                  <a:pt x="2" y="8"/>
                </a:cubicBezTo>
                <a:cubicBezTo>
                  <a:pt x="4" y="9"/>
                  <a:pt x="5" y="17"/>
                  <a:pt x="5" y="17"/>
                </a:cubicBezTo>
                <a:cubicBezTo>
                  <a:pt x="5" y="17"/>
                  <a:pt x="10" y="17"/>
                  <a:pt x="15" y="16"/>
                </a:cubicBezTo>
                <a:cubicBezTo>
                  <a:pt x="20" y="14"/>
                  <a:pt x="20" y="13"/>
                  <a:pt x="18" y="11"/>
                </a:cubicBezTo>
                <a:cubicBezTo>
                  <a:pt x="16" y="9"/>
                  <a:pt x="8" y="0"/>
                  <a:pt x="8"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1" name="Freeform 130">
            <a:extLst>
              <a:ext uri="{FF2B5EF4-FFF2-40B4-BE49-F238E27FC236}">
                <a16:creationId xmlns="" xmlns:a16="http://schemas.microsoft.com/office/drawing/2014/main" id="{A2C09B2C-6218-4514-9770-7DA813DFEE82}"/>
              </a:ext>
            </a:extLst>
          </p:cNvPr>
          <p:cNvSpPr>
            <a:spLocks/>
          </p:cNvSpPr>
          <p:nvPr/>
        </p:nvSpPr>
        <p:spPr bwMode="auto">
          <a:xfrm>
            <a:off x="10104967" y="3781269"/>
            <a:ext cx="122767" cy="54979"/>
          </a:xfrm>
          <a:custGeom>
            <a:avLst/>
            <a:gdLst>
              <a:gd name="T0" fmla="*/ 2147483646 w 44"/>
              <a:gd name="T1" fmla="*/ 0 h 20"/>
              <a:gd name="T2" fmla="*/ 2147483646 w 44"/>
              <a:gd name="T3" fmla="*/ 0 h 20"/>
              <a:gd name="T4" fmla="*/ 2147483646 w 44"/>
              <a:gd name="T5" fmla="*/ 2147483646 h 20"/>
              <a:gd name="T6" fmla="*/ 2147483646 w 44"/>
              <a:gd name="T7" fmla="*/ 2147483646 h 20"/>
              <a:gd name="T8" fmla="*/ 2147483646 w 44"/>
              <a:gd name="T9" fmla="*/ 2147483646 h 20"/>
              <a:gd name="T10" fmla="*/ 2147483646 w 44"/>
              <a:gd name="T11" fmla="*/ 2147483646 h 20"/>
              <a:gd name="T12" fmla="*/ 2147483646 w 44"/>
              <a:gd name="T13" fmla="*/ 2147483646 h 20"/>
              <a:gd name="T14" fmla="*/ 2147483646 w 44"/>
              <a:gd name="T15" fmla="*/ 0 h 20"/>
              <a:gd name="T16" fmla="*/ 2147483646 w 44"/>
              <a:gd name="T17" fmla="*/ 0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20">
                <a:moveTo>
                  <a:pt x="22" y="0"/>
                </a:moveTo>
                <a:cubicBezTo>
                  <a:pt x="20" y="0"/>
                  <a:pt x="17" y="0"/>
                  <a:pt x="16" y="0"/>
                </a:cubicBezTo>
                <a:cubicBezTo>
                  <a:pt x="12" y="2"/>
                  <a:pt x="6" y="7"/>
                  <a:pt x="5" y="9"/>
                </a:cubicBezTo>
                <a:cubicBezTo>
                  <a:pt x="4" y="11"/>
                  <a:pt x="3" y="12"/>
                  <a:pt x="1" y="12"/>
                </a:cubicBezTo>
                <a:cubicBezTo>
                  <a:pt x="0" y="12"/>
                  <a:pt x="3" y="20"/>
                  <a:pt x="9" y="20"/>
                </a:cubicBezTo>
                <a:cubicBezTo>
                  <a:pt x="9" y="20"/>
                  <a:pt x="10" y="20"/>
                  <a:pt x="10" y="20"/>
                </a:cubicBezTo>
                <a:cubicBezTo>
                  <a:pt x="16" y="17"/>
                  <a:pt x="30" y="8"/>
                  <a:pt x="33" y="6"/>
                </a:cubicBezTo>
                <a:cubicBezTo>
                  <a:pt x="37" y="4"/>
                  <a:pt x="44" y="0"/>
                  <a:pt x="37" y="0"/>
                </a:cubicBezTo>
                <a:cubicBezTo>
                  <a:pt x="33" y="0"/>
                  <a:pt x="27" y="0"/>
                  <a:pt x="22" y="0"/>
                </a:cubicBezTo>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82" name="Freeform 131">
            <a:extLst>
              <a:ext uri="{FF2B5EF4-FFF2-40B4-BE49-F238E27FC236}">
                <a16:creationId xmlns="" xmlns:a16="http://schemas.microsoft.com/office/drawing/2014/main" id="{2CEDCE89-9E19-4926-833E-D8C44C2A0463}"/>
              </a:ext>
            </a:extLst>
          </p:cNvPr>
          <p:cNvSpPr>
            <a:spLocks/>
          </p:cNvSpPr>
          <p:nvPr/>
        </p:nvSpPr>
        <p:spPr bwMode="auto">
          <a:xfrm>
            <a:off x="9965267" y="3806645"/>
            <a:ext cx="84667" cy="27490"/>
          </a:xfrm>
          <a:custGeom>
            <a:avLst/>
            <a:gdLst>
              <a:gd name="T0" fmla="*/ 2147483646 w 30"/>
              <a:gd name="T1" fmla="*/ 0 h 10"/>
              <a:gd name="T2" fmla="*/ 0 w 30"/>
              <a:gd name="T3" fmla="*/ 2147483646 h 10"/>
              <a:gd name="T4" fmla="*/ 2147483646 w 30"/>
              <a:gd name="T5" fmla="*/ 2147483646 h 10"/>
              <a:gd name="T6" fmla="*/ 2147483646 w 30"/>
              <a:gd name="T7" fmla="*/ 2147483646 h 10"/>
              <a:gd name="T8" fmla="*/ 2147483646 w 30"/>
              <a:gd name="T9" fmla="*/ 0 h 10"/>
              <a:gd name="T10" fmla="*/ 2147483646 w 30"/>
              <a:gd name="T11" fmla="*/ 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0">
                <a:moveTo>
                  <a:pt x="8" y="0"/>
                </a:moveTo>
                <a:cubicBezTo>
                  <a:pt x="4" y="0"/>
                  <a:pt x="0" y="3"/>
                  <a:pt x="0" y="3"/>
                </a:cubicBezTo>
                <a:cubicBezTo>
                  <a:pt x="0" y="3"/>
                  <a:pt x="11" y="10"/>
                  <a:pt x="19" y="10"/>
                </a:cubicBezTo>
                <a:cubicBezTo>
                  <a:pt x="19" y="10"/>
                  <a:pt x="20" y="10"/>
                  <a:pt x="20" y="10"/>
                </a:cubicBezTo>
                <a:cubicBezTo>
                  <a:pt x="30" y="9"/>
                  <a:pt x="12" y="2"/>
                  <a:pt x="9" y="0"/>
                </a:cubicBezTo>
                <a:cubicBezTo>
                  <a:pt x="9" y="0"/>
                  <a:pt x="8" y="0"/>
                  <a:pt x="8"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132">
            <a:extLst>
              <a:ext uri="{FF2B5EF4-FFF2-40B4-BE49-F238E27FC236}">
                <a16:creationId xmlns="" xmlns:a16="http://schemas.microsoft.com/office/drawing/2014/main" id="{4572D327-85D8-4571-B21B-ED30CC73FCEA}"/>
              </a:ext>
            </a:extLst>
          </p:cNvPr>
          <p:cNvSpPr>
            <a:spLocks/>
          </p:cNvSpPr>
          <p:nvPr/>
        </p:nvSpPr>
        <p:spPr bwMode="auto">
          <a:xfrm>
            <a:off x="9533467" y="3715776"/>
            <a:ext cx="565151" cy="82468"/>
          </a:xfrm>
          <a:custGeom>
            <a:avLst/>
            <a:gdLst>
              <a:gd name="T0" fmla="*/ 2147483647 w 200"/>
              <a:gd name="T1" fmla="*/ 0 h 29"/>
              <a:gd name="T2" fmla="*/ 2147483647 w 200"/>
              <a:gd name="T3" fmla="*/ 0 h 29"/>
              <a:gd name="T4" fmla="*/ 2147483647 w 200"/>
              <a:gd name="T5" fmla="*/ 2147483647 h 29"/>
              <a:gd name="T6" fmla="*/ 2147483647 w 200"/>
              <a:gd name="T7" fmla="*/ 2147483647 h 29"/>
              <a:gd name="T8" fmla="*/ 2147483647 w 200"/>
              <a:gd name="T9" fmla="*/ 2147483647 h 29"/>
              <a:gd name="T10" fmla="*/ 2147483647 w 200"/>
              <a:gd name="T11" fmla="*/ 2147483647 h 29"/>
              <a:gd name="T12" fmla="*/ 2147483647 w 200"/>
              <a:gd name="T13" fmla="*/ 2147483647 h 29"/>
              <a:gd name="T14" fmla="*/ 2147483647 w 200"/>
              <a:gd name="T15" fmla="*/ 2147483647 h 29"/>
              <a:gd name="T16" fmla="*/ 2147483647 w 200"/>
              <a:gd name="T17" fmla="*/ 2147483647 h 29"/>
              <a:gd name="T18" fmla="*/ 2147483647 w 200"/>
              <a:gd name="T19" fmla="*/ 2147483647 h 29"/>
              <a:gd name="T20" fmla="*/ 2147483647 w 200"/>
              <a:gd name="T21" fmla="*/ 2147483647 h 29"/>
              <a:gd name="T22" fmla="*/ 2147483647 w 200"/>
              <a:gd name="T23" fmla="*/ 2147483647 h 29"/>
              <a:gd name="T24" fmla="*/ 2147483647 w 200"/>
              <a:gd name="T25" fmla="*/ 2147483647 h 29"/>
              <a:gd name="T26" fmla="*/ 2147483647 w 200"/>
              <a:gd name="T27" fmla="*/ 2147483647 h 29"/>
              <a:gd name="T28" fmla="*/ 2147483647 w 200"/>
              <a:gd name="T29" fmla="*/ 2147483647 h 29"/>
              <a:gd name="T30" fmla="*/ 2147483647 w 200"/>
              <a:gd name="T31" fmla="*/ 2147483647 h 29"/>
              <a:gd name="T32" fmla="*/ 2147483647 w 200"/>
              <a:gd name="T33" fmla="*/ 2147483647 h 29"/>
              <a:gd name="T34" fmla="*/ 2147483647 w 200"/>
              <a:gd name="T35" fmla="*/ 2147483647 h 29"/>
              <a:gd name="T36" fmla="*/ 2147483647 w 200"/>
              <a:gd name="T37" fmla="*/ 2147483647 h 29"/>
              <a:gd name="T38" fmla="*/ 2147483647 w 200"/>
              <a:gd name="T39" fmla="*/ 2147483647 h 29"/>
              <a:gd name="T40" fmla="*/ 2147483647 w 200"/>
              <a:gd name="T41" fmla="*/ 2147483647 h 29"/>
              <a:gd name="T42" fmla="*/ 2147483647 w 200"/>
              <a:gd name="T43" fmla="*/ 2147483647 h 29"/>
              <a:gd name="T44" fmla="*/ 2147483647 w 200"/>
              <a:gd name="T45" fmla="*/ 2147483647 h 29"/>
              <a:gd name="T46" fmla="*/ 2147483647 w 200"/>
              <a:gd name="T47" fmla="*/ 2147483647 h 29"/>
              <a:gd name="T48" fmla="*/ 2147483647 w 200"/>
              <a:gd name="T49" fmla="*/ 2147483647 h 29"/>
              <a:gd name="T50" fmla="*/ 2147483647 w 200"/>
              <a:gd name="T51" fmla="*/ 2147483647 h 29"/>
              <a:gd name="T52" fmla="*/ 2147483647 w 200"/>
              <a:gd name="T53" fmla="*/ 2147483647 h 29"/>
              <a:gd name="T54" fmla="*/ 2147483647 w 200"/>
              <a:gd name="T55" fmla="*/ 2147483647 h 29"/>
              <a:gd name="T56" fmla="*/ 2147483647 w 200"/>
              <a:gd name="T57" fmla="*/ 2147483647 h 29"/>
              <a:gd name="T58" fmla="*/ 2147483647 w 200"/>
              <a:gd name="T59" fmla="*/ 2147483647 h 29"/>
              <a:gd name="T60" fmla="*/ 2147483647 w 200"/>
              <a:gd name="T61" fmla="*/ 2147483647 h 29"/>
              <a:gd name="T62" fmla="*/ 2147483647 w 200"/>
              <a:gd name="T63" fmla="*/ 2147483647 h 29"/>
              <a:gd name="T64" fmla="*/ 2147483647 w 200"/>
              <a:gd name="T65" fmla="*/ 2147483647 h 29"/>
              <a:gd name="T66" fmla="*/ 2147483647 w 200"/>
              <a:gd name="T67" fmla="*/ 2147483647 h 29"/>
              <a:gd name="T68" fmla="*/ 2147483647 w 200"/>
              <a:gd name="T69" fmla="*/ 2147483647 h 29"/>
              <a:gd name="T70" fmla="*/ 2147483647 w 200"/>
              <a:gd name="T71" fmla="*/ 2147483647 h 29"/>
              <a:gd name="T72" fmla="*/ 2147483647 w 200"/>
              <a:gd name="T73" fmla="*/ 2147483647 h 29"/>
              <a:gd name="T74" fmla="*/ 2147483647 w 200"/>
              <a:gd name="T75" fmla="*/ 2147483647 h 29"/>
              <a:gd name="T76" fmla="*/ 2147483647 w 200"/>
              <a:gd name="T77" fmla="*/ 2147483647 h 29"/>
              <a:gd name="T78" fmla="*/ 2147483647 w 200"/>
              <a:gd name="T79" fmla="*/ 2147483647 h 29"/>
              <a:gd name="T80" fmla="*/ 2147483647 w 200"/>
              <a:gd name="T81" fmla="*/ 2147483647 h 29"/>
              <a:gd name="T82" fmla="*/ 2147483647 w 200"/>
              <a:gd name="T83" fmla="*/ 2147483647 h 29"/>
              <a:gd name="T84" fmla="*/ 2147483647 w 200"/>
              <a:gd name="T85" fmla="*/ 0 h 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0" h="29">
                <a:moveTo>
                  <a:pt x="19" y="0"/>
                </a:moveTo>
                <a:cubicBezTo>
                  <a:pt x="18" y="0"/>
                  <a:pt x="17" y="0"/>
                  <a:pt x="17" y="0"/>
                </a:cubicBezTo>
                <a:cubicBezTo>
                  <a:pt x="8" y="4"/>
                  <a:pt x="0" y="11"/>
                  <a:pt x="4" y="12"/>
                </a:cubicBezTo>
                <a:cubicBezTo>
                  <a:pt x="8" y="14"/>
                  <a:pt x="15" y="19"/>
                  <a:pt x="25" y="19"/>
                </a:cubicBezTo>
                <a:cubicBezTo>
                  <a:pt x="26" y="19"/>
                  <a:pt x="26" y="19"/>
                  <a:pt x="26" y="19"/>
                </a:cubicBezTo>
                <a:cubicBezTo>
                  <a:pt x="27" y="19"/>
                  <a:pt x="28" y="19"/>
                  <a:pt x="28" y="19"/>
                </a:cubicBezTo>
                <a:cubicBezTo>
                  <a:pt x="32" y="19"/>
                  <a:pt x="35" y="20"/>
                  <a:pt x="39" y="21"/>
                </a:cubicBezTo>
                <a:cubicBezTo>
                  <a:pt x="42" y="21"/>
                  <a:pt x="46" y="22"/>
                  <a:pt x="51" y="22"/>
                </a:cubicBezTo>
                <a:cubicBezTo>
                  <a:pt x="52" y="22"/>
                  <a:pt x="53" y="22"/>
                  <a:pt x="54" y="22"/>
                </a:cubicBezTo>
                <a:cubicBezTo>
                  <a:pt x="55" y="22"/>
                  <a:pt x="56" y="22"/>
                  <a:pt x="57" y="22"/>
                </a:cubicBezTo>
                <a:cubicBezTo>
                  <a:pt x="70" y="22"/>
                  <a:pt x="76" y="25"/>
                  <a:pt x="79" y="25"/>
                </a:cubicBezTo>
                <a:cubicBezTo>
                  <a:pt x="82" y="25"/>
                  <a:pt x="81" y="27"/>
                  <a:pt x="91" y="27"/>
                </a:cubicBezTo>
                <a:cubicBezTo>
                  <a:pt x="94" y="27"/>
                  <a:pt x="97" y="27"/>
                  <a:pt x="100" y="27"/>
                </a:cubicBezTo>
                <a:cubicBezTo>
                  <a:pt x="107" y="27"/>
                  <a:pt x="113" y="27"/>
                  <a:pt x="116" y="27"/>
                </a:cubicBezTo>
                <a:cubicBezTo>
                  <a:pt x="121" y="27"/>
                  <a:pt x="122" y="28"/>
                  <a:pt x="129" y="29"/>
                </a:cubicBezTo>
                <a:cubicBezTo>
                  <a:pt x="130" y="29"/>
                  <a:pt x="131" y="29"/>
                  <a:pt x="131" y="29"/>
                </a:cubicBezTo>
                <a:cubicBezTo>
                  <a:pt x="132" y="29"/>
                  <a:pt x="131" y="29"/>
                  <a:pt x="132" y="29"/>
                </a:cubicBezTo>
                <a:cubicBezTo>
                  <a:pt x="132" y="29"/>
                  <a:pt x="134" y="28"/>
                  <a:pt x="138" y="28"/>
                </a:cubicBezTo>
                <a:cubicBezTo>
                  <a:pt x="139" y="28"/>
                  <a:pt x="140" y="28"/>
                  <a:pt x="142" y="29"/>
                </a:cubicBezTo>
                <a:cubicBezTo>
                  <a:pt x="143" y="29"/>
                  <a:pt x="144" y="29"/>
                  <a:pt x="145" y="29"/>
                </a:cubicBezTo>
                <a:cubicBezTo>
                  <a:pt x="152" y="29"/>
                  <a:pt x="158" y="28"/>
                  <a:pt x="162" y="28"/>
                </a:cubicBezTo>
                <a:cubicBezTo>
                  <a:pt x="167" y="27"/>
                  <a:pt x="171" y="27"/>
                  <a:pt x="174" y="27"/>
                </a:cubicBezTo>
                <a:cubicBezTo>
                  <a:pt x="175" y="27"/>
                  <a:pt x="176" y="27"/>
                  <a:pt x="176" y="27"/>
                </a:cubicBezTo>
                <a:cubicBezTo>
                  <a:pt x="184" y="27"/>
                  <a:pt x="186" y="28"/>
                  <a:pt x="188" y="28"/>
                </a:cubicBezTo>
                <a:cubicBezTo>
                  <a:pt x="190" y="28"/>
                  <a:pt x="200" y="26"/>
                  <a:pt x="199" y="24"/>
                </a:cubicBezTo>
                <a:cubicBezTo>
                  <a:pt x="199" y="23"/>
                  <a:pt x="198" y="23"/>
                  <a:pt x="197" y="23"/>
                </a:cubicBezTo>
                <a:cubicBezTo>
                  <a:pt x="195" y="23"/>
                  <a:pt x="190" y="24"/>
                  <a:pt x="186" y="25"/>
                </a:cubicBezTo>
                <a:cubicBezTo>
                  <a:pt x="181" y="26"/>
                  <a:pt x="177" y="27"/>
                  <a:pt x="174" y="27"/>
                </a:cubicBezTo>
                <a:cubicBezTo>
                  <a:pt x="173" y="27"/>
                  <a:pt x="172" y="26"/>
                  <a:pt x="172" y="26"/>
                </a:cubicBezTo>
                <a:cubicBezTo>
                  <a:pt x="167" y="25"/>
                  <a:pt x="157" y="23"/>
                  <a:pt x="153" y="23"/>
                </a:cubicBezTo>
                <a:cubicBezTo>
                  <a:pt x="153" y="23"/>
                  <a:pt x="152" y="23"/>
                  <a:pt x="152" y="23"/>
                </a:cubicBezTo>
                <a:cubicBezTo>
                  <a:pt x="151" y="23"/>
                  <a:pt x="149" y="23"/>
                  <a:pt x="146" y="23"/>
                </a:cubicBezTo>
                <a:cubicBezTo>
                  <a:pt x="141" y="23"/>
                  <a:pt x="133" y="23"/>
                  <a:pt x="130" y="23"/>
                </a:cubicBezTo>
                <a:cubicBezTo>
                  <a:pt x="126" y="23"/>
                  <a:pt x="130" y="25"/>
                  <a:pt x="129" y="25"/>
                </a:cubicBezTo>
                <a:cubicBezTo>
                  <a:pt x="128" y="25"/>
                  <a:pt x="126" y="24"/>
                  <a:pt x="121" y="23"/>
                </a:cubicBezTo>
                <a:cubicBezTo>
                  <a:pt x="106" y="20"/>
                  <a:pt x="97" y="16"/>
                  <a:pt x="97" y="16"/>
                </a:cubicBezTo>
                <a:cubicBezTo>
                  <a:pt x="97" y="16"/>
                  <a:pt x="101" y="11"/>
                  <a:pt x="91" y="11"/>
                </a:cubicBezTo>
                <a:cubicBezTo>
                  <a:pt x="91" y="11"/>
                  <a:pt x="90" y="11"/>
                  <a:pt x="90" y="11"/>
                </a:cubicBezTo>
                <a:cubicBezTo>
                  <a:pt x="83" y="11"/>
                  <a:pt x="79" y="11"/>
                  <a:pt x="77" y="11"/>
                </a:cubicBezTo>
                <a:cubicBezTo>
                  <a:pt x="78" y="11"/>
                  <a:pt x="76" y="10"/>
                  <a:pt x="66" y="9"/>
                </a:cubicBezTo>
                <a:cubicBezTo>
                  <a:pt x="50" y="6"/>
                  <a:pt x="48" y="6"/>
                  <a:pt x="42" y="6"/>
                </a:cubicBezTo>
                <a:cubicBezTo>
                  <a:pt x="37" y="6"/>
                  <a:pt x="30" y="5"/>
                  <a:pt x="26" y="2"/>
                </a:cubicBezTo>
                <a:cubicBezTo>
                  <a:pt x="23" y="1"/>
                  <a:pt x="21" y="0"/>
                  <a:pt x="19"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133">
            <a:extLst>
              <a:ext uri="{FF2B5EF4-FFF2-40B4-BE49-F238E27FC236}">
                <a16:creationId xmlns="" xmlns:a16="http://schemas.microsoft.com/office/drawing/2014/main" id="{423C9BF0-F3DB-42CC-B714-297A3600FF88}"/>
              </a:ext>
            </a:extLst>
          </p:cNvPr>
          <p:cNvSpPr>
            <a:spLocks/>
          </p:cNvSpPr>
          <p:nvPr/>
        </p:nvSpPr>
        <p:spPr bwMode="auto">
          <a:xfrm>
            <a:off x="9184217" y="3417625"/>
            <a:ext cx="378883" cy="293922"/>
          </a:xfrm>
          <a:custGeom>
            <a:avLst/>
            <a:gdLst>
              <a:gd name="T0" fmla="*/ 2147483647 w 134"/>
              <a:gd name="T1" fmla="*/ 0 h 104"/>
              <a:gd name="T2" fmla="*/ 0 w 134"/>
              <a:gd name="T3" fmla="*/ 2147483647 h 104"/>
              <a:gd name="T4" fmla="*/ 2147483647 w 134"/>
              <a:gd name="T5" fmla="*/ 2147483647 h 104"/>
              <a:gd name="T6" fmla="*/ 2147483647 w 134"/>
              <a:gd name="T7" fmla="*/ 2147483647 h 104"/>
              <a:gd name="T8" fmla="*/ 2147483647 w 134"/>
              <a:gd name="T9" fmla="*/ 2147483647 h 104"/>
              <a:gd name="T10" fmla="*/ 2147483647 w 134"/>
              <a:gd name="T11" fmla="*/ 2147483647 h 104"/>
              <a:gd name="T12" fmla="*/ 2147483647 w 134"/>
              <a:gd name="T13" fmla="*/ 2147483647 h 104"/>
              <a:gd name="T14" fmla="*/ 2147483647 w 134"/>
              <a:gd name="T15" fmla="*/ 2147483647 h 104"/>
              <a:gd name="T16" fmla="*/ 2147483647 w 134"/>
              <a:gd name="T17" fmla="*/ 2147483647 h 104"/>
              <a:gd name="T18" fmla="*/ 2147483647 w 134"/>
              <a:gd name="T19" fmla="*/ 2147483647 h 104"/>
              <a:gd name="T20" fmla="*/ 2147483647 w 134"/>
              <a:gd name="T21" fmla="*/ 2147483647 h 104"/>
              <a:gd name="T22" fmla="*/ 2147483647 w 134"/>
              <a:gd name="T23" fmla="*/ 0 h 104"/>
              <a:gd name="T24" fmla="*/ 2147483647 w 134"/>
              <a:gd name="T25" fmla="*/ 0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4" h="104">
                <a:moveTo>
                  <a:pt x="20" y="0"/>
                </a:moveTo>
                <a:cubicBezTo>
                  <a:pt x="14" y="0"/>
                  <a:pt x="0" y="3"/>
                  <a:pt x="0" y="3"/>
                </a:cubicBezTo>
                <a:cubicBezTo>
                  <a:pt x="0" y="3"/>
                  <a:pt x="7" y="15"/>
                  <a:pt x="27" y="29"/>
                </a:cubicBezTo>
                <a:cubicBezTo>
                  <a:pt x="47" y="43"/>
                  <a:pt x="43" y="39"/>
                  <a:pt x="51" y="47"/>
                </a:cubicBezTo>
                <a:cubicBezTo>
                  <a:pt x="59" y="54"/>
                  <a:pt x="70" y="72"/>
                  <a:pt x="79" y="80"/>
                </a:cubicBezTo>
                <a:cubicBezTo>
                  <a:pt x="87" y="88"/>
                  <a:pt x="90" y="87"/>
                  <a:pt x="101" y="93"/>
                </a:cubicBezTo>
                <a:cubicBezTo>
                  <a:pt x="112" y="99"/>
                  <a:pt x="121" y="102"/>
                  <a:pt x="123" y="102"/>
                </a:cubicBezTo>
                <a:cubicBezTo>
                  <a:pt x="125" y="103"/>
                  <a:pt x="126" y="104"/>
                  <a:pt x="128" y="104"/>
                </a:cubicBezTo>
                <a:cubicBezTo>
                  <a:pt x="134" y="104"/>
                  <a:pt x="126" y="91"/>
                  <a:pt x="123" y="86"/>
                </a:cubicBezTo>
                <a:cubicBezTo>
                  <a:pt x="119" y="81"/>
                  <a:pt x="122" y="73"/>
                  <a:pt x="117" y="65"/>
                </a:cubicBezTo>
                <a:cubicBezTo>
                  <a:pt x="112" y="57"/>
                  <a:pt x="72" y="37"/>
                  <a:pt x="52" y="23"/>
                </a:cubicBezTo>
                <a:cubicBezTo>
                  <a:pt x="31" y="10"/>
                  <a:pt x="27" y="2"/>
                  <a:pt x="23" y="0"/>
                </a:cubicBezTo>
                <a:cubicBezTo>
                  <a:pt x="22" y="0"/>
                  <a:pt x="21" y="0"/>
                  <a:pt x="2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134">
            <a:extLst>
              <a:ext uri="{FF2B5EF4-FFF2-40B4-BE49-F238E27FC236}">
                <a16:creationId xmlns="" xmlns:a16="http://schemas.microsoft.com/office/drawing/2014/main" id="{69124C23-5A56-4FE9-845A-B98688D068AD}"/>
              </a:ext>
            </a:extLst>
          </p:cNvPr>
          <p:cNvSpPr>
            <a:spLocks/>
          </p:cNvSpPr>
          <p:nvPr/>
        </p:nvSpPr>
        <p:spPr bwMode="auto">
          <a:xfrm>
            <a:off x="8688917" y="3316059"/>
            <a:ext cx="120651" cy="90928"/>
          </a:xfrm>
          <a:custGeom>
            <a:avLst/>
            <a:gdLst>
              <a:gd name="T0" fmla="*/ 2147483646 w 42"/>
              <a:gd name="T1" fmla="*/ 0 h 32"/>
              <a:gd name="T2" fmla="*/ 2147483646 w 42"/>
              <a:gd name="T3" fmla="*/ 2147483646 h 32"/>
              <a:gd name="T4" fmla="*/ 2147483646 w 42"/>
              <a:gd name="T5" fmla="*/ 2147483646 h 32"/>
              <a:gd name="T6" fmla="*/ 2147483646 w 42"/>
              <a:gd name="T7" fmla="*/ 2147483646 h 32"/>
              <a:gd name="T8" fmla="*/ 2147483646 w 42"/>
              <a:gd name="T9" fmla="*/ 2147483646 h 32"/>
              <a:gd name="T10" fmla="*/ 2147483646 w 42"/>
              <a:gd name="T11" fmla="*/ 2147483646 h 32"/>
              <a:gd name="T12" fmla="*/ 2147483646 w 42"/>
              <a:gd name="T13" fmla="*/ 2147483646 h 32"/>
              <a:gd name="T14" fmla="*/ 2147483646 w 42"/>
              <a:gd name="T15" fmla="*/ 2147483646 h 32"/>
              <a:gd name="T16" fmla="*/ 2147483646 w 42"/>
              <a:gd name="T17" fmla="*/ 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 h="32">
                <a:moveTo>
                  <a:pt x="11" y="0"/>
                </a:moveTo>
                <a:cubicBezTo>
                  <a:pt x="2" y="2"/>
                  <a:pt x="0" y="3"/>
                  <a:pt x="6" y="14"/>
                </a:cubicBezTo>
                <a:cubicBezTo>
                  <a:pt x="12" y="25"/>
                  <a:pt x="10" y="29"/>
                  <a:pt x="14" y="30"/>
                </a:cubicBezTo>
                <a:cubicBezTo>
                  <a:pt x="18" y="30"/>
                  <a:pt x="20" y="32"/>
                  <a:pt x="21" y="32"/>
                </a:cubicBezTo>
                <a:cubicBezTo>
                  <a:pt x="22" y="32"/>
                  <a:pt x="23" y="32"/>
                  <a:pt x="23" y="32"/>
                </a:cubicBezTo>
                <a:cubicBezTo>
                  <a:pt x="27" y="30"/>
                  <a:pt x="32" y="26"/>
                  <a:pt x="35" y="24"/>
                </a:cubicBezTo>
                <a:cubicBezTo>
                  <a:pt x="38" y="22"/>
                  <a:pt x="42" y="22"/>
                  <a:pt x="42" y="22"/>
                </a:cubicBezTo>
                <a:cubicBezTo>
                  <a:pt x="42" y="22"/>
                  <a:pt x="20" y="8"/>
                  <a:pt x="17" y="5"/>
                </a:cubicBezTo>
                <a:cubicBezTo>
                  <a:pt x="14" y="3"/>
                  <a:pt x="11" y="0"/>
                  <a:pt x="11" y="0"/>
                </a:cubicBezTo>
              </a:path>
            </a:pathLst>
          </a:custGeom>
          <a:solidFill>
            <a:srgbClr val="E6ECF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135">
            <a:extLst>
              <a:ext uri="{FF2B5EF4-FFF2-40B4-BE49-F238E27FC236}">
                <a16:creationId xmlns="" xmlns:a16="http://schemas.microsoft.com/office/drawing/2014/main" id="{A0D66011-95A9-4B98-85CB-DD59C8133A53}"/>
              </a:ext>
            </a:extLst>
          </p:cNvPr>
          <p:cNvSpPr>
            <a:spLocks/>
          </p:cNvSpPr>
          <p:nvPr/>
        </p:nvSpPr>
        <p:spPr bwMode="auto">
          <a:xfrm>
            <a:off x="11749617" y="4734990"/>
            <a:ext cx="215900" cy="211455"/>
          </a:xfrm>
          <a:custGeom>
            <a:avLst/>
            <a:gdLst>
              <a:gd name="T0" fmla="*/ 51 w 76"/>
              <a:gd name="T1" fmla="*/ 0 h 75"/>
              <a:gd name="T2" fmla="*/ 50 w 76"/>
              <a:gd name="T3" fmla="*/ 10 h 75"/>
              <a:gd name="T4" fmla="*/ 47 w 76"/>
              <a:gd name="T5" fmla="*/ 30 h 75"/>
              <a:gd name="T6" fmla="*/ 27 w 76"/>
              <a:gd name="T7" fmla="*/ 38 h 75"/>
              <a:gd name="T8" fmla="*/ 20 w 76"/>
              <a:gd name="T9" fmla="*/ 48 h 75"/>
              <a:gd name="T10" fmla="*/ 1 w 76"/>
              <a:gd name="T11" fmla="*/ 65 h 75"/>
              <a:gd name="T12" fmla="*/ 14 w 76"/>
              <a:gd name="T13" fmla="*/ 69 h 75"/>
              <a:gd name="T14" fmla="*/ 36 w 76"/>
              <a:gd name="T15" fmla="*/ 75 h 75"/>
              <a:gd name="T16" fmla="*/ 37 w 76"/>
              <a:gd name="T17" fmla="*/ 75 h 75"/>
              <a:gd name="T18" fmla="*/ 57 w 76"/>
              <a:gd name="T19" fmla="*/ 62 h 75"/>
              <a:gd name="T20" fmla="*/ 57 w 76"/>
              <a:gd name="T21" fmla="*/ 48 h 75"/>
              <a:gd name="T22" fmla="*/ 71 w 76"/>
              <a:gd name="T23" fmla="*/ 33 h 75"/>
              <a:gd name="T24" fmla="*/ 72 w 76"/>
              <a:gd name="T25" fmla="*/ 20 h 75"/>
              <a:gd name="T26" fmla="*/ 69 w 76"/>
              <a:gd name="T27" fmla="*/ 9 h 75"/>
              <a:gd name="T28" fmla="*/ 51 w 76"/>
              <a:gd name="T2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5">
                <a:moveTo>
                  <a:pt x="51" y="0"/>
                </a:moveTo>
                <a:cubicBezTo>
                  <a:pt x="51" y="0"/>
                  <a:pt x="48" y="0"/>
                  <a:pt x="50" y="10"/>
                </a:cubicBezTo>
                <a:cubicBezTo>
                  <a:pt x="52" y="20"/>
                  <a:pt x="60" y="29"/>
                  <a:pt x="47" y="30"/>
                </a:cubicBezTo>
                <a:cubicBezTo>
                  <a:pt x="35" y="30"/>
                  <a:pt x="34" y="35"/>
                  <a:pt x="27" y="38"/>
                </a:cubicBezTo>
                <a:cubicBezTo>
                  <a:pt x="20" y="40"/>
                  <a:pt x="31" y="45"/>
                  <a:pt x="20" y="48"/>
                </a:cubicBezTo>
                <a:cubicBezTo>
                  <a:pt x="9" y="52"/>
                  <a:pt x="0" y="61"/>
                  <a:pt x="1" y="65"/>
                </a:cubicBezTo>
                <a:cubicBezTo>
                  <a:pt x="2" y="68"/>
                  <a:pt x="14" y="69"/>
                  <a:pt x="14" y="69"/>
                </a:cubicBezTo>
                <a:cubicBezTo>
                  <a:pt x="21" y="70"/>
                  <a:pt x="28" y="75"/>
                  <a:pt x="36" y="75"/>
                </a:cubicBezTo>
                <a:cubicBezTo>
                  <a:pt x="36" y="75"/>
                  <a:pt x="37" y="75"/>
                  <a:pt x="37" y="75"/>
                </a:cubicBezTo>
                <a:cubicBezTo>
                  <a:pt x="46" y="74"/>
                  <a:pt x="61" y="64"/>
                  <a:pt x="57" y="62"/>
                </a:cubicBezTo>
                <a:cubicBezTo>
                  <a:pt x="54" y="60"/>
                  <a:pt x="52" y="58"/>
                  <a:pt x="57" y="48"/>
                </a:cubicBezTo>
                <a:cubicBezTo>
                  <a:pt x="61" y="38"/>
                  <a:pt x="72" y="38"/>
                  <a:pt x="71" y="33"/>
                </a:cubicBezTo>
                <a:cubicBezTo>
                  <a:pt x="70" y="28"/>
                  <a:pt x="72" y="25"/>
                  <a:pt x="72" y="20"/>
                </a:cubicBezTo>
                <a:cubicBezTo>
                  <a:pt x="71" y="15"/>
                  <a:pt x="76" y="13"/>
                  <a:pt x="69" y="9"/>
                </a:cubicBezTo>
                <a:cubicBezTo>
                  <a:pt x="63" y="5"/>
                  <a:pt x="51" y="0"/>
                  <a:pt x="5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136">
            <a:extLst>
              <a:ext uri="{FF2B5EF4-FFF2-40B4-BE49-F238E27FC236}">
                <a16:creationId xmlns="" xmlns:a16="http://schemas.microsoft.com/office/drawing/2014/main" id="{4F0F3D04-9861-42AA-AF07-EB1DF3E04F2A}"/>
              </a:ext>
            </a:extLst>
          </p:cNvPr>
          <p:cNvSpPr>
            <a:spLocks/>
          </p:cNvSpPr>
          <p:nvPr/>
        </p:nvSpPr>
        <p:spPr bwMode="auto">
          <a:xfrm>
            <a:off x="11840633" y="4523535"/>
            <a:ext cx="243417" cy="228372"/>
          </a:xfrm>
          <a:custGeom>
            <a:avLst/>
            <a:gdLst>
              <a:gd name="T0" fmla="*/ 0 w 86"/>
              <a:gd name="T1" fmla="*/ 0 h 81"/>
              <a:gd name="T2" fmla="*/ 34 w 86"/>
              <a:gd name="T3" fmla="*/ 34 h 81"/>
              <a:gd name="T4" fmla="*/ 45 w 86"/>
              <a:gd name="T5" fmla="*/ 51 h 81"/>
              <a:gd name="T6" fmla="*/ 33 w 86"/>
              <a:gd name="T7" fmla="*/ 53 h 81"/>
              <a:gd name="T8" fmla="*/ 40 w 86"/>
              <a:gd name="T9" fmla="*/ 61 h 81"/>
              <a:gd name="T10" fmla="*/ 51 w 86"/>
              <a:gd name="T11" fmla="*/ 68 h 81"/>
              <a:gd name="T12" fmla="*/ 57 w 86"/>
              <a:gd name="T13" fmla="*/ 80 h 81"/>
              <a:gd name="T14" fmla="*/ 60 w 86"/>
              <a:gd name="T15" fmla="*/ 81 h 81"/>
              <a:gd name="T16" fmla="*/ 69 w 86"/>
              <a:gd name="T17" fmla="*/ 66 h 81"/>
              <a:gd name="T18" fmla="*/ 69 w 86"/>
              <a:gd name="T19" fmla="*/ 59 h 81"/>
              <a:gd name="T20" fmla="*/ 80 w 86"/>
              <a:gd name="T21" fmla="*/ 57 h 81"/>
              <a:gd name="T22" fmla="*/ 80 w 86"/>
              <a:gd name="T23" fmla="*/ 44 h 81"/>
              <a:gd name="T24" fmla="*/ 79 w 86"/>
              <a:gd name="T25" fmla="*/ 34 h 81"/>
              <a:gd name="T26" fmla="*/ 78 w 86"/>
              <a:gd name="T27" fmla="*/ 33 h 81"/>
              <a:gd name="T28" fmla="*/ 70 w 86"/>
              <a:gd name="T29" fmla="*/ 43 h 81"/>
              <a:gd name="T30" fmla="*/ 69 w 86"/>
              <a:gd name="T31" fmla="*/ 44 h 81"/>
              <a:gd name="T32" fmla="*/ 57 w 86"/>
              <a:gd name="T33" fmla="*/ 36 h 81"/>
              <a:gd name="T34" fmla="*/ 32 w 86"/>
              <a:gd name="T35" fmla="*/ 17 h 81"/>
              <a:gd name="T36" fmla="*/ 0 w 86"/>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81">
                <a:moveTo>
                  <a:pt x="0" y="0"/>
                </a:moveTo>
                <a:cubicBezTo>
                  <a:pt x="0" y="0"/>
                  <a:pt x="25" y="28"/>
                  <a:pt x="34" y="34"/>
                </a:cubicBezTo>
                <a:cubicBezTo>
                  <a:pt x="44" y="41"/>
                  <a:pt x="43" y="48"/>
                  <a:pt x="45" y="51"/>
                </a:cubicBezTo>
                <a:cubicBezTo>
                  <a:pt x="47" y="53"/>
                  <a:pt x="33" y="51"/>
                  <a:pt x="33" y="53"/>
                </a:cubicBezTo>
                <a:cubicBezTo>
                  <a:pt x="32" y="55"/>
                  <a:pt x="40" y="61"/>
                  <a:pt x="40" y="61"/>
                </a:cubicBezTo>
                <a:cubicBezTo>
                  <a:pt x="40" y="61"/>
                  <a:pt x="50" y="65"/>
                  <a:pt x="51" y="68"/>
                </a:cubicBezTo>
                <a:cubicBezTo>
                  <a:pt x="52" y="71"/>
                  <a:pt x="53" y="79"/>
                  <a:pt x="57" y="80"/>
                </a:cubicBezTo>
                <a:cubicBezTo>
                  <a:pt x="58" y="81"/>
                  <a:pt x="59" y="81"/>
                  <a:pt x="60" y="81"/>
                </a:cubicBezTo>
                <a:cubicBezTo>
                  <a:pt x="72" y="81"/>
                  <a:pt x="69" y="66"/>
                  <a:pt x="69" y="66"/>
                </a:cubicBezTo>
                <a:cubicBezTo>
                  <a:pt x="69" y="59"/>
                  <a:pt x="69" y="59"/>
                  <a:pt x="69" y="59"/>
                </a:cubicBezTo>
                <a:cubicBezTo>
                  <a:pt x="69" y="59"/>
                  <a:pt x="75" y="57"/>
                  <a:pt x="80" y="57"/>
                </a:cubicBezTo>
                <a:cubicBezTo>
                  <a:pt x="86" y="56"/>
                  <a:pt x="76" y="45"/>
                  <a:pt x="80" y="44"/>
                </a:cubicBezTo>
                <a:cubicBezTo>
                  <a:pt x="84" y="42"/>
                  <a:pt x="81" y="36"/>
                  <a:pt x="79" y="34"/>
                </a:cubicBezTo>
                <a:cubicBezTo>
                  <a:pt x="78" y="33"/>
                  <a:pt x="78" y="33"/>
                  <a:pt x="78" y="33"/>
                </a:cubicBezTo>
                <a:cubicBezTo>
                  <a:pt x="75" y="33"/>
                  <a:pt x="70" y="39"/>
                  <a:pt x="70" y="43"/>
                </a:cubicBezTo>
                <a:cubicBezTo>
                  <a:pt x="71" y="44"/>
                  <a:pt x="70" y="44"/>
                  <a:pt x="69" y="44"/>
                </a:cubicBezTo>
                <a:cubicBezTo>
                  <a:pt x="66" y="44"/>
                  <a:pt x="58" y="38"/>
                  <a:pt x="57" y="36"/>
                </a:cubicBezTo>
                <a:cubicBezTo>
                  <a:pt x="56" y="32"/>
                  <a:pt x="50" y="24"/>
                  <a:pt x="32" y="17"/>
                </a:cubicBezTo>
                <a:cubicBezTo>
                  <a:pt x="15" y="10"/>
                  <a:pt x="0" y="0"/>
                  <a:pt x="0"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137">
            <a:extLst>
              <a:ext uri="{FF2B5EF4-FFF2-40B4-BE49-F238E27FC236}">
                <a16:creationId xmlns="" xmlns:a16="http://schemas.microsoft.com/office/drawing/2014/main" id="{DC0BAE9D-025B-4F6B-B272-BF9A6A57EA63}"/>
              </a:ext>
            </a:extLst>
          </p:cNvPr>
          <p:cNvSpPr>
            <a:spLocks/>
          </p:cNvSpPr>
          <p:nvPr/>
        </p:nvSpPr>
        <p:spPr bwMode="auto">
          <a:xfrm>
            <a:off x="9889067" y="3842649"/>
            <a:ext cx="1314451" cy="841592"/>
          </a:xfrm>
          <a:custGeom>
            <a:avLst/>
            <a:gdLst>
              <a:gd name="T0" fmla="*/ 2147483647 w 465"/>
              <a:gd name="T1" fmla="*/ 2147483647 h 298"/>
              <a:gd name="T2" fmla="*/ 2147483647 w 465"/>
              <a:gd name="T3" fmla="*/ 2147483647 h 298"/>
              <a:gd name="T4" fmla="*/ 2147483647 w 465"/>
              <a:gd name="T5" fmla="*/ 2147483647 h 298"/>
              <a:gd name="T6" fmla="*/ 2147483647 w 465"/>
              <a:gd name="T7" fmla="*/ 2147483647 h 298"/>
              <a:gd name="T8" fmla="*/ 2147483647 w 465"/>
              <a:gd name="T9" fmla="*/ 2147483647 h 298"/>
              <a:gd name="T10" fmla="*/ 2147483647 w 465"/>
              <a:gd name="T11" fmla="*/ 2147483647 h 298"/>
              <a:gd name="T12" fmla="*/ 2147483647 w 465"/>
              <a:gd name="T13" fmla="*/ 2147483647 h 298"/>
              <a:gd name="T14" fmla="*/ 2147483647 w 465"/>
              <a:gd name="T15" fmla="*/ 2147483647 h 298"/>
              <a:gd name="T16" fmla="*/ 2147483647 w 465"/>
              <a:gd name="T17" fmla="*/ 2147483647 h 298"/>
              <a:gd name="T18" fmla="*/ 2147483647 w 465"/>
              <a:gd name="T19" fmla="*/ 2147483647 h 298"/>
              <a:gd name="T20" fmla="*/ 2147483647 w 465"/>
              <a:gd name="T21" fmla="*/ 2147483647 h 298"/>
              <a:gd name="T22" fmla="*/ 2147483647 w 465"/>
              <a:gd name="T23" fmla="*/ 2147483647 h 298"/>
              <a:gd name="T24" fmla="*/ 2147483647 w 465"/>
              <a:gd name="T25" fmla="*/ 2147483647 h 298"/>
              <a:gd name="T26" fmla="*/ 2147483647 w 465"/>
              <a:gd name="T27" fmla="*/ 2147483647 h 298"/>
              <a:gd name="T28" fmla="*/ 2147483647 w 465"/>
              <a:gd name="T29" fmla="*/ 2147483647 h 298"/>
              <a:gd name="T30" fmla="*/ 0 w 465"/>
              <a:gd name="T31" fmla="*/ 2147483647 h 298"/>
              <a:gd name="T32" fmla="*/ 2147483647 w 465"/>
              <a:gd name="T33" fmla="*/ 2147483647 h 298"/>
              <a:gd name="T34" fmla="*/ 2147483647 w 465"/>
              <a:gd name="T35" fmla="*/ 2147483647 h 298"/>
              <a:gd name="T36" fmla="*/ 2147483647 w 465"/>
              <a:gd name="T37" fmla="*/ 2147483647 h 298"/>
              <a:gd name="T38" fmla="*/ 2147483647 w 465"/>
              <a:gd name="T39" fmla="*/ 2147483647 h 298"/>
              <a:gd name="T40" fmla="*/ 2147483647 w 465"/>
              <a:gd name="T41" fmla="*/ 2147483647 h 298"/>
              <a:gd name="T42" fmla="*/ 2147483647 w 465"/>
              <a:gd name="T43" fmla="*/ 2147483647 h 298"/>
              <a:gd name="T44" fmla="*/ 2147483647 w 465"/>
              <a:gd name="T45" fmla="*/ 2147483647 h 298"/>
              <a:gd name="T46" fmla="*/ 2147483647 w 465"/>
              <a:gd name="T47" fmla="*/ 2147483647 h 298"/>
              <a:gd name="T48" fmla="*/ 2147483647 w 465"/>
              <a:gd name="T49" fmla="*/ 2147483647 h 298"/>
              <a:gd name="T50" fmla="*/ 2147483647 w 465"/>
              <a:gd name="T51" fmla="*/ 2147483647 h 298"/>
              <a:gd name="T52" fmla="*/ 2147483647 w 465"/>
              <a:gd name="T53" fmla="*/ 2147483647 h 298"/>
              <a:gd name="T54" fmla="*/ 2147483647 w 465"/>
              <a:gd name="T55" fmla="*/ 2147483647 h 298"/>
              <a:gd name="T56" fmla="*/ 2147483647 w 465"/>
              <a:gd name="T57" fmla="*/ 2147483647 h 298"/>
              <a:gd name="T58" fmla="*/ 2147483647 w 465"/>
              <a:gd name="T59" fmla="*/ 2147483647 h 298"/>
              <a:gd name="T60" fmla="*/ 2147483647 w 465"/>
              <a:gd name="T61" fmla="*/ 2147483647 h 298"/>
              <a:gd name="T62" fmla="*/ 2147483647 w 465"/>
              <a:gd name="T63" fmla="*/ 2147483647 h 298"/>
              <a:gd name="T64" fmla="*/ 2147483647 w 465"/>
              <a:gd name="T65" fmla="*/ 2147483647 h 298"/>
              <a:gd name="T66" fmla="*/ 2147483647 w 465"/>
              <a:gd name="T67" fmla="*/ 2147483647 h 298"/>
              <a:gd name="T68" fmla="*/ 2147483647 w 465"/>
              <a:gd name="T69" fmla="*/ 2147483647 h 298"/>
              <a:gd name="T70" fmla="*/ 2147483647 w 465"/>
              <a:gd name="T71" fmla="*/ 2147483647 h 298"/>
              <a:gd name="T72" fmla="*/ 2147483647 w 465"/>
              <a:gd name="T73" fmla="*/ 2147483647 h 298"/>
              <a:gd name="T74" fmla="*/ 2147483647 w 465"/>
              <a:gd name="T75" fmla="*/ 2147483647 h 298"/>
              <a:gd name="T76" fmla="*/ 2147483647 w 465"/>
              <a:gd name="T77" fmla="*/ 2147483647 h 298"/>
              <a:gd name="T78" fmla="*/ 2147483647 w 465"/>
              <a:gd name="T79" fmla="*/ 2147483647 h 298"/>
              <a:gd name="T80" fmla="*/ 2147483647 w 465"/>
              <a:gd name="T81" fmla="*/ 2147483647 h 298"/>
              <a:gd name="T82" fmla="*/ 2147483647 w 465"/>
              <a:gd name="T83" fmla="*/ 2147483647 h 298"/>
              <a:gd name="T84" fmla="*/ 2147483647 w 465"/>
              <a:gd name="T85" fmla="*/ 2147483647 h 298"/>
              <a:gd name="T86" fmla="*/ 2147483647 w 465"/>
              <a:gd name="T87" fmla="*/ 0 h 29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5" h="298">
                <a:moveTo>
                  <a:pt x="285" y="0"/>
                </a:moveTo>
                <a:cubicBezTo>
                  <a:pt x="284" y="0"/>
                  <a:pt x="287" y="2"/>
                  <a:pt x="286" y="5"/>
                </a:cubicBezTo>
                <a:cubicBezTo>
                  <a:pt x="284" y="9"/>
                  <a:pt x="284" y="10"/>
                  <a:pt x="283" y="13"/>
                </a:cubicBezTo>
                <a:cubicBezTo>
                  <a:pt x="281" y="15"/>
                  <a:pt x="283" y="26"/>
                  <a:pt x="285" y="32"/>
                </a:cubicBezTo>
                <a:cubicBezTo>
                  <a:pt x="288" y="37"/>
                  <a:pt x="286" y="45"/>
                  <a:pt x="290" y="59"/>
                </a:cubicBezTo>
                <a:cubicBezTo>
                  <a:pt x="291" y="67"/>
                  <a:pt x="288" y="68"/>
                  <a:pt x="285" y="68"/>
                </a:cubicBezTo>
                <a:cubicBezTo>
                  <a:pt x="284" y="68"/>
                  <a:pt x="283" y="68"/>
                  <a:pt x="283" y="68"/>
                </a:cubicBezTo>
                <a:cubicBezTo>
                  <a:pt x="282" y="68"/>
                  <a:pt x="282" y="68"/>
                  <a:pt x="282" y="68"/>
                </a:cubicBezTo>
                <a:cubicBezTo>
                  <a:pt x="282" y="68"/>
                  <a:pt x="282" y="68"/>
                  <a:pt x="284" y="69"/>
                </a:cubicBezTo>
                <a:cubicBezTo>
                  <a:pt x="285" y="69"/>
                  <a:pt x="285" y="69"/>
                  <a:pt x="285" y="69"/>
                </a:cubicBezTo>
                <a:cubicBezTo>
                  <a:pt x="283" y="69"/>
                  <a:pt x="266" y="65"/>
                  <a:pt x="266" y="65"/>
                </a:cubicBezTo>
                <a:cubicBezTo>
                  <a:pt x="249" y="54"/>
                  <a:pt x="249" y="54"/>
                  <a:pt x="249" y="54"/>
                </a:cubicBezTo>
                <a:cubicBezTo>
                  <a:pt x="249" y="54"/>
                  <a:pt x="244" y="51"/>
                  <a:pt x="234" y="47"/>
                </a:cubicBezTo>
                <a:cubicBezTo>
                  <a:pt x="223" y="44"/>
                  <a:pt x="225" y="36"/>
                  <a:pt x="227" y="36"/>
                </a:cubicBezTo>
                <a:cubicBezTo>
                  <a:pt x="230" y="36"/>
                  <a:pt x="230" y="16"/>
                  <a:pt x="230" y="16"/>
                </a:cubicBezTo>
                <a:cubicBezTo>
                  <a:pt x="223" y="13"/>
                  <a:pt x="223" y="13"/>
                  <a:pt x="223" y="13"/>
                </a:cubicBezTo>
                <a:cubicBezTo>
                  <a:pt x="223" y="13"/>
                  <a:pt x="203" y="11"/>
                  <a:pt x="200" y="11"/>
                </a:cubicBezTo>
                <a:cubicBezTo>
                  <a:pt x="197" y="11"/>
                  <a:pt x="188" y="5"/>
                  <a:pt x="181" y="5"/>
                </a:cubicBezTo>
                <a:cubicBezTo>
                  <a:pt x="177" y="5"/>
                  <a:pt x="175" y="5"/>
                  <a:pt x="174" y="5"/>
                </a:cubicBezTo>
                <a:cubicBezTo>
                  <a:pt x="173" y="5"/>
                  <a:pt x="172" y="5"/>
                  <a:pt x="171" y="7"/>
                </a:cubicBezTo>
                <a:cubicBezTo>
                  <a:pt x="169" y="9"/>
                  <a:pt x="178" y="13"/>
                  <a:pt x="178" y="13"/>
                </a:cubicBezTo>
                <a:cubicBezTo>
                  <a:pt x="166" y="16"/>
                  <a:pt x="166" y="16"/>
                  <a:pt x="166" y="16"/>
                </a:cubicBezTo>
                <a:cubicBezTo>
                  <a:pt x="157" y="21"/>
                  <a:pt x="157" y="21"/>
                  <a:pt x="157" y="21"/>
                </a:cubicBezTo>
                <a:cubicBezTo>
                  <a:pt x="157" y="21"/>
                  <a:pt x="152" y="28"/>
                  <a:pt x="152" y="30"/>
                </a:cubicBezTo>
                <a:cubicBezTo>
                  <a:pt x="151" y="33"/>
                  <a:pt x="154" y="39"/>
                  <a:pt x="153" y="39"/>
                </a:cubicBezTo>
                <a:cubicBezTo>
                  <a:pt x="153" y="39"/>
                  <a:pt x="153" y="39"/>
                  <a:pt x="153" y="39"/>
                </a:cubicBezTo>
                <a:cubicBezTo>
                  <a:pt x="153" y="39"/>
                  <a:pt x="152" y="39"/>
                  <a:pt x="152" y="39"/>
                </a:cubicBezTo>
                <a:cubicBezTo>
                  <a:pt x="152" y="39"/>
                  <a:pt x="152" y="40"/>
                  <a:pt x="151" y="41"/>
                </a:cubicBezTo>
                <a:cubicBezTo>
                  <a:pt x="151" y="42"/>
                  <a:pt x="150" y="43"/>
                  <a:pt x="149" y="43"/>
                </a:cubicBezTo>
                <a:cubicBezTo>
                  <a:pt x="148" y="43"/>
                  <a:pt x="147" y="42"/>
                  <a:pt x="145" y="41"/>
                </a:cubicBezTo>
                <a:cubicBezTo>
                  <a:pt x="137" y="34"/>
                  <a:pt x="136" y="30"/>
                  <a:pt x="133" y="28"/>
                </a:cubicBezTo>
                <a:cubicBezTo>
                  <a:pt x="133" y="28"/>
                  <a:pt x="133" y="28"/>
                  <a:pt x="133" y="28"/>
                </a:cubicBezTo>
                <a:cubicBezTo>
                  <a:pt x="128" y="28"/>
                  <a:pt x="109" y="38"/>
                  <a:pt x="104" y="38"/>
                </a:cubicBezTo>
                <a:cubicBezTo>
                  <a:pt x="99" y="38"/>
                  <a:pt x="100" y="47"/>
                  <a:pt x="100" y="53"/>
                </a:cubicBezTo>
                <a:cubicBezTo>
                  <a:pt x="101" y="59"/>
                  <a:pt x="98" y="59"/>
                  <a:pt x="97" y="59"/>
                </a:cubicBezTo>
                <a:cubicBezTo>
                  <a:pt x="96" y="59"/>
                  <a:pt x="96" y="59"/>
                  <a:pt x="96" y="59"/>
                </a:cubicBezTo>
                <a:cubicBezTo>
                  <a:pt x="85" y="55"/>
                  <a:pt x="85" y="55"/>
                  <a:pt x="85" y="55"/>
                </a:cubicBezTo>
                <a:cubicBezTo>
                  <a:pt x="85" y="55"/>
                  <a:pt x="85" y="54"/>
                  <a:pt x="84" y="54"/>
                </a:cubicBezTo>
                <a:cubicBezTo>
                  <a:pt x="82" y="54"/>
                  <a:pt x="80" y="56"/>
                  <a:pt x="80" y="65"/>
                </a:cubicBezTo>
                <a:cubicBezTo>
                  <a:pt x="80" y="81"/>
                  <a:pt x="75" y="90"/>
                  <a:pt x="49" y="93"/>
                </a:cubicBezTo>
                <a:cubicBezTo>
                  <a:pt x="23" y="96"/>
                  <a:pt x="22" y="100"/>
                  <a:pt x="11" y="108"/>
                </a:cubicBezTo>
                <a:cubicBezTo>
                  <a:pt x="1" y="116"/>
                  <a:pt x="4" y="121"/>
                  <a:pt x="2" y="129"/>
                </a:cubicBezTo>
                <a:cubicBezTo>
                  <a:pt x="0" y="138"/>
                  <a:pt x="0" y="142"/>
                  <a:pt x="5" y="145"/>
                </a:cubicBezTo>
                <a:cubicBezTo>
                  <a:pt x="10" y="147"/>
                  <a:pt x="10" y="151"/>
                  <a:pt x="5" y="153"/>
                </a:cubicBezTo>
                <a:cubicBezTo>
                  <a:pt x="3" y="154"/>
                  <a:pt x="2" y="154"/>
                  <a:pt x="2" y="154"/>
                </a:cubicBezTo>
                <a:cubicBezTo>
                  <a:pt x="1" y="154"/>
                  <a:pt x="1" y="154"/>
                  <a:pt x="1" y="154"/>
                </a:cubicBezTo>
                <a:cubicBezTo>
                  <a:pt x="1" y="154"/>
                  <a:pt x="1" y="154"/>
                  <a:pt x="1" y="154"/>
                </a:cubicBezTo>
                <a:cubicBezTo>
                  <a:pt x="0" y="154"/>
                  <a:pt x="0" y="154"/>
                  <a:pt x="0" y="155"/>
                </a:cubicBezTo>
                <a:cubicBezTo>
                  <a:pt x="0" y="157"/>
                  <a:pt x="0" y="163"/>
                  <a:pt x="3" y="168"/>
                </a:cubicBezTo>
                <a:cubicBezTo>
                  <a:pt x="6" y="173"/>
                  <a:pt x="6" y="174"/>
                  <a:pt x="14" y="180"/>
                </a:cubicBezTo>
                <a:cubicBezTo>
                  <a:pt x="23" y="187"/>
                  <a:pt x="22" y="186"/>
                  <a:pt x="22" y="192"/>
                </a:cubicBezTo>
                <a:cubicBezTo>
                  <a:pt x="23" y="198"/>
                  <a:pt x="22" y="198"/>
                  <a:pt x="27" y="201"/>
                </a:cubicBezTo>
                <a:cubicBezTo>
                  <a:pt x="32" y="204"/>
                  <a:pt x="34" y="215"/>
                  <a:pt x="34" y="215"/>
                </a:cubicBezTo>
                <a:cubicBezTo>
                  <a:pt x="34" y="215"/>
                  <a:pt x="38" y="230"/>
                  <a:pt x="38" y="232"/>
                </a:cubicBezTo>
                <a:cubicBezTo>
                  <a:pt x="39" y="234"/>
                  <a:pt x="29" y="232"/>
                  <a:pt x="35" y="242"/>
                </a:cubicBezTo>
                <a:cubicBezTo>
                  <a:pt x="38" y="247"/>
                  <a:pt x="39" y="247"/>
                  <a:pt x="41" y="247"/>
                </a:cubicBezTo>
                <a:cubicBezTo>
                  <a:pt x="41" y="247"/>
                  <a:pt x="42" y="247"/>
                  <a:pt x="42" y="247"/>
                </a:cubicBezTo>
                <a:cubicBezTo>
                  <a:pt x="42" y="247"/>
                  <a:pt x="43" y="247"/>
                  <a:pt x="43" y="247"/>
                </a:cubicBezTo>
                <a:cubicBezTo>
                  <a:pt x="44" y="247"/>
                  <a:pt x="45" y="247"/>
                  <a:pt x="45" y="248"/>
                </a:cubicBezTo>
                <a:cubicBezTo>
                  <a:pt x="49" y="252"/>
                  <a:pt x="47" y="251"/>
                  <a:pt x="60" y="254"/>
                </a:cubicBezTo>
                <a:cubicBezTo>
                  <a:pt x="66" y="256"/>
                  <a:pt x="67" y="256"/>
                  <a:pt x="68" y="256"/>
                </a:cubicBezTo>
                <a:cubicBezTo>
                  <a:pt x="69" y="256"/>
                  <a:pt x="69" y="256"/>
                  <a:pt x="70" y="256"/>
                </a:cubicBezTo>
                <a:cubicBezTo>
                  <a:pt x="70" y="256"/>
                  <a:pt x="71" y="256"/>
                  <a:pt x="72" y="256"/>
                </a:cubicBezTo>
                <a:cubicBezTo>
                  <a:pt x="73" y="256"/>
                  <a:pt x="75" y="256"/>
                  <a:pt x="77" y="256"/>
                </a:cubicBezTo>
                <a:cubicBezTo>
                  <a:pt x="79" y="256"/>
                  <a:pt x="80" y="256"/>
                  <a:pt x="81" y="256"/>
                </a:cubicBezTo>
                <a:cubicBezTo>
                  <a:pt x="86" y="256"/>
                  <a:pt x="81" y="255"/>
                  <a:pt x="84" y="254"/>
                </a:cubicBezTo>
                <a:cubicBezTo>
                  <a:pt x="87" y="253"/>
                  <a:pt x="85" y="252"/>
                  <a:pt x="88" y="251"/>
                </a:cubicBezTo>
                <a:cubicBezTo>
                  <a:pt x="90" y="250"/>
                  <a:pt x="90" y="247"/>
                  <a:pt x="94" y="245"/>
                </a:cubicBezTo>
                <a:cubicBezTo>
                  <a:pt x="97" y="244"/>
                  <a:pt x="98" y="244"/>
                  <a:pt x="100" y="244"/>
                </a:cubicBezTo>
                <a:cubicBezTo>
                  <a:pt x="101" y="244"/>
                  <a:pt x="103" y="244"/>
                  <a:pt x="106" y="244"/>
                </a:cubicBezTo>
                <a:cubicBezTo>
                  <a:pt x="112" y="244"/>
                  <a:pt x="113" y="240"/>
                  <a:pt x="116" y="240"/>
                </a:cubicBezTo>
                <a:cubicBezTo>
                  <a:pt x="119" y="240"/>
                  <a:pt x="122" y="242"/>
                  <a:pt x="126" y="244"/>
                </a:cubicBezTo>
                <a:cubicBezTo>
                  <a:pt x="127" y="244"/>
                  <a:pt x="128" y="244"/>
                  <a:pt x="129" y="244"/>
                </a:cubicBezTo>
                <a:cubicBezTo>
                  <a:pt x="132" y="244"/>
                  <a:pt x="133" y="243"/>
                  <a:pt x="136" y="241"/>
                </a:cubicBezTo>
                <a:cubicBezTo>
                  <a:pt x="139" y="239"/>
                  <a:pt x="135" y="235"/>
                  <a:pt x="146" y="232"/>
                </a:cubicBezTo>
                <a:cubicBezTo>
                  <a:pt x="157" y="229"/>
                  <a:pt x="164" y="227"/>
                  <a:pt x="168" y="225"/>
                </a:cubicBezTo>
                <a:cubicBezTo>
                  <a:pt x="171" y="224"/>
                  <a:pt x="211" y="219"/>
                  <a:pt x="211" y="217"/>
                </a:cubicBezTo>
                <a:cubicBezTo>
                  <a:pt x="211" y="216"/>
                  <a:pt x="211" y="216"/>
                  <a:pt x="212" y="216"/>
                </a:cubicBezTo>
                <a:cubicBezTo>
                  <a:pt x="213" y="216"/>
                  <a:pt x="218" y="218"/>
                  <a:pt x="237" y="220"/>
                </a:cubicBezTo>
                <a:cubicBezTo>
                  <a:pt x="263" y="223"/>
                  <a:pt x="244" y="223"/>
                  <a:pt x="254" y="230"/>
                </a:cubicBezTo>
                <a:cubicBezTo>
                  <a:pt x="264" y="238"/>
                  <a:pt x="259" y="244"/>
                  <a:pt x="269" y="251"/>
                </a:cubicBezTo>
                <a:cubicBezTo>
                  <a:pt x="286" y="252"/>
                  <a:pt x="286" y="252"/>
                  <a:pt x="286" y="252"/>
                </a:cubicBezTo>
                <a:cubicBezTo>
                  <a:pt x="286" y="252"/>
                  <a:pt x="290" y="255"/>
                  <a:pt x="296" y="259"/>
                </a:cubicBezTo>
                <a:cubicBezTo>
                  <a:pt x="299" y="261"/>
                  <a:pt x="300" y="262"/>
                  <a:pt x="301" y="262"/>
                </a:cubicBezTo>
                <a:cubicBezTo>
                  <a:pt x="301" y="262"/>
                  <a:pt x="302" y="261"/>
                  <a:pt x="302" y="261"/>
                </a:cubicBezTo>
                <a:cubicBezTo>
                  <a:pt x="303" y="261"/>
                  <a:pt x="303" y="261"/>
                  <a:pt x="304" y="261"/>
                </a:cubicBezTo>
                <a:cubicBezTo>
                  <a:pt x="304" y="261"/>
                  <a:pt x="305" y="261"/>
                  <a:pt x="306" y="262"/>
                </a:cubicBezTo>
                <a:cubicBezTo>
                  <a:pt x="306" y="262"/>
                  <a:pt x="307" y="262"/>
                  <a:pt x="307" y="262"/>
                </a:cubicBezTo>
                <a:cubicBezTo>
                  <a:pt x="309" y="262"/>
                  <a:pt x="311" y="260"/>
                  <a:pt x="313" y="259"/>
                </a:cubicBezTo>
                <a:cubicBezTo>
                  <a:pt x="314" y="258"/>
                  <a:pt x="316" y="256"/>
                  <a:pt x="319" y="256"/>
                </a:cubicBezTo>
                <a:cubicBezTo>
                  <a:pt x="320" y="256"/>
                  <a:pt x="322" y="257"/>
                  <a:pt x="324" y="259"/>
                </a:cubicBezTo>
                <a:cubicBezTo>
                  <a:pt x="332" y="266"/>
                  <a:pt x="323" y="264"/>
                  <a:pt x="322" y="267"/>
                </a:cubicBezTo>
                <a:cubicBezTo>
                  <a:pt x="322" y="269"/>
                  <a:pt x="329" y="279"/>
                  <a:pt x="341" y="286"/>
                </a:cubicBezTo>
                <a:cubicBezTo>
                  <a:pt x="346" y="289"/>
                  <a:pt x="347" y="290"/>
                  <a:pt x="347" y="290"/>
                </a:cubicBezTo>
                <a:cubicBezTo>
                  <a:pt x="347" y="290"/>
                  <a:pt x="347" y="290"/>
                  <a:pt x="347" y="290"/>
                </a:cubicBezTo>
                <a:cubicBezTo>
                  <a:pt x="346" y="290"/>
                  <a:pt x="346" y="289"/>
                  <a:pt x="346" y="289"/>
                </a:cubicBezTo>
                <a:cubicBezTo>
                  <a:pt x="347" y="289"/>
                  <a:pt x="347" y="290"/>
                  <a:pt x="350" y="291"/>
                </a:cubicBezTo>
                <a:cubicBezTo>
                  <a:pt x="358" y="295"/>
                  <a:pt x="367" y="298"/>
                  <a:pt x="372" y="298"/>
                </a:cubicBezTo>
                <a:cubicBezTo>
                  <a:pt x="372" y="298"/>
                  <a:pt x="373" y="298"/>
                  <a:pt x="373" y="298"/>
                </a:cubicBezTo>
                <a:cubicBezTo>
                  <a:pt x="378" y="298"/>
                  <a:pt x="375" y="294"/>
                  <a:pt x="376" y="291"/>
                </a:cubicBezTo>
                <a:cubicBezTo>
                  <a:pt x="377" y="288"/>
                  <a:pt x="386" y="286"/>
                  <a:pt x="391" y="283"/>
                </a:cubicBezTo>
                <a:cubicBezTo>
                  <a:pt x="392" y="282"/>
                  <a:pt x="393" y="282"/>
                  <a:pt x="394" y="282"/>
                </a:cubicBezTo>
                <a:cubicBezTo>
                  <a:pt x="395" y="282"/>
                  <a:pt x="394" y="285"/>
                  <a:pt x="395" y="292"/>
                </a:cubicBezTo>
                <a:cubicBezTo>
                  <a:pt x="395" y="297"/>
                  <a:pt x="396" y="298"/>
                  <a:pt x="398" y="298"/>
                </a:cubicBezTo>
                <a:cubicBezTo>
                  <a:pt x="399" y="298"/>
                  <a:pt x="401" y="298"/>
                  <a:pt x="403" y="297"/>
                </a:cubicBezTo>
                <a:cubicBezTo>
                  <a:pt x="404" y="297"/>
                  <a:pt x="406" y="296"/>
                  <a:pt x="409" y="296"/>
                </a:cubicBezTo>
                <a:cubicBezTo>
                  <a:pt x="409" y="296"/>
                  <a:pt x="410" y="296"/>
                  <a:pt x="410" y="296"/>
                </a:cubicBezTo>
                <a:cubicBezTo>
                  <a:pt x="411" y="296"/>
                  <a:pt x="412" y="296"/>
                  <a:pt x="412" y="296"/>
                </a:cubicBezTo>
                <a:cubicBezTo>
                  <a:pt x="419" y="296"/>
                  <a:pt x="415" y="293"/>
                  <a:pt x="417" y="290"/>
                </a:cubicBezTo>
                <a:cubicBezTo>
                  <a:pt x="419" y="286"/>
                  <a:pt x="420" y="281"/>
                  <a:pt x="420" y="281"/>
                </a:cubicBezTo>
                <a:cubicBezTo>
                  <a:pt x="420" y="281"/>
                  <a:pt x="435" y="280"/>
                  <a:pt x="443" y="279"/>
                </a:cubicBezTo>
                <a:cubicBezTo>
                  <a:pt x="451" y="277"/>
                  <a:pt x="440" y="265"/>
                  <a:pt x="444" y="265"/>
                </a:cubicBezTo>
                <a:cubicBezTo>
                  <a:pt x="448" y="264"/>
                  <a:pt x="441" y="252"/>
                  <a:pt x="445" y="247"/>
                </a:cubicBezTo>
                <a:cubicBezTo>
                  <a:pt x="449" y="242"/>
                  <a:pt x="447" y="233"/>
                  <a:pt x="456" y="229"/>
                </a:cubicBezTo>
                <a:cubicBezTo>
                  <a:pt x="465" y="224"/>
                  <a:pt x="462" y="218"/>
                  <a:pt x="460" y="214"/>
                </a:cubicBezTo>
                <a:cubicBezTo>
                  <a:pt x="458" y="210"/>
                  <a:pt x="454" y="198"/>
                  <a:pt x="456" y="189"/>
                </a:cubicBezTo>
                <a:cubicBezTo>
                  <a:pt x="458" y="180"/>
                  <a:pt x="450" y="163"/>
                  <a:pt x="448" y="153"/>
                </a:cubicBezTo>
                <a:cubicBezTo>
                  <a:pt x="447" y="144"/>
                  <a:pt x="431" y="135"/>
                  <a:pt x="430" y="133"/>
                </a:cubicBezTo>
                <a:cubicBezTo>
                  <a:pt x="429" y="131"/>
                  <a:pt x="408" y="124"/>
                  <a:pt x="400" y="121"/>
                </a:cubicBezTo>
                <a:cubicBezTo>
                  <a:pt x="394" y="118"/>
                  <a:pt x="400" y="118"/>
                  <a:pt x="403" y="118"/>
                </a:cubicBezTo>
                <a:cubicBezTo>
                  <a:pt x="405" y="118"/>
                  <a:pt x="406" y="118"/>
                  <a:pt x="406" y="118"/>
                </a:cubicBezTo>
                <a:cubicBezTo>
                  <a:pt x="382" y="101"/>
                  <a:pt x="382" y="101"/>
                  <a:pt x="382" y="101"/>
                </a:cubicBezTo>
                <a:cubicBezTo>
                  <a:pt x="382" y="101"/>
                  <a:pt x="378" y="93"/>
                  <a:pt x="372" y="91"/>
                </a:cubicBezTo>
                <a:cubicBezTo>
                  <a:pt x="366" y="88"/>
                  <a:pt x="361" y="83"/>
                  <a:pt x="361" y="83"/>
                </a:cubicBezTo>
                <a:cubicBezTo>
                  <a:pt x="361" y="83"/>
                  <a:pt x="352" y="76"/>
                  <a:pt x="349" y="75"/>
                </a:cubicBezTo>
                <a:cubicBezTo>
                  <a:pt x="346" y="74"/>
                  <a:pt x="344" y="69"/>
                  <a:pt x="349" y="65"/>
                </a:cubicBezTo>
                <a:cubicBezTo>
                  <a:pt x="353" y="60"/>
                  <a:pt x="338" y="56"/>
                  <a:pt x="337" y="51"/>
                </a:cubicBezTo>
                <a:cubicBezTo>
                  <a:pt x="336" y="47"/>
                  <a:pt x="325" y="36"/>
                  <a:pt x="325" y="36"/>
                </a:cubicBezTo>
                <a:cubicBezTo>
                  <a:pt x="325" y="36"/>
                  <a:pt x="315" y="32"/>
                  <a:pt x="310" y="29"/>
                </a:cubicBezTo>
                <a:cubicBezTo>
                  <a:pt x="305" y="26"/>
                  <a:pt x="298" y="7"/>
                  <a:pt x="298" y="7"/>
                </a:cubicBezTo>
                <a:cubicBezTo>
                  <a:pt x="298" y="7"/>
                  <a:pt x="294" y="1"/>
                  <a:pt x="288" y="1"/>
                </a:cubicBezTo>
                <a:cubicBezTo>
                  <a:pt x="286" y="0"/>
                  <a:pt x="285" y="0"/>
                  <a:pt x="285"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138">
            <a:extLst>
              <a:ext uri="{FF2B5EF4-FFF2-40B4-BE49-F238E27FC236}">
                <a16:creationId xmlns="" xmlns:a16="http://schemas.microsoft.com/office/drawing/2014/main" id="{A2DCFCA6-C2F9-4303-BB0A-730BB8DD3047}"/>
              </a:ext>
            </a:extLst>
          </p:cNvPr>
          <p:cNvSpPr>
            <a:spLocks/>
          </p:cNvSpPr>
          <p:nvPr/>
        </p:nvSpPr>
        <p:spPr bwMode="auto">
          <a:xfrm>
            <a:off x="10970684" y="4741335"/>
            <a:ext cx="173567" cy="101499"/>
          </a:xfrm>
          <a:custGeom>
            <a:avLst/>
            <a:gdLst>
              <a:gd name="T0" fmla="*/ 51 w 62"/>
              <a:gd name="T1" fmla="*/ 0 h 36"/>
              <a:gd name="T2" fmla="*/ 49 w 62"/>
              <a:gd name="T3" fmla="*/ 0 h 36"/>
              <a:gd name="T4" fmla="*/ 37 w 62"/>
              <a:gd name="T5" fmla="*/ 9 h 36"/>
              <a:gd name="T6" fmla="*/ 9 w 62"/>
              <a:gd name="T7" fmla="*/ 1 h 36"/>
              <a:gd name="T8" fmla="*/ 13 w 62"/>
              <a:gd name="T9" fmla="*/ 15 h 36"/>
              <a:gd name="T10" fmla="*/ 25 w 62"/>
              <a:gd name="T11" fmla="*/ 25 h 36"/>
              <a:gd name="T12" fmla="*/ 36 w 62"/>
              <a:gd name="T13" fmla="*/ 36 h 36"/>
              <a:gd name="T14" fmla="*/ 39 w 62"/>
              <a:gd name="T15" fmla="*/ 36 h 36"/>
              <a:gd name="T16" fmla="*/ 55 w 62"/>
              <a:gd name="T17" fmla="*/ 29 h 36"/>
              <a:gd name="T18" fmla="*/ 57 w 62"/>
              <a:gd name="T19" fmla="*/ 9 h 36"/>
              <a:gd name="T20" fmla="*/ 51 w 62"/>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36">
                <a:moveTo>
                  <a:pt x="51" y="0"/>
                </a:moveTo>
                <a:cubicBezTo>
                  <a:pt x="50" y="0"/>
                  <a:pt x="50" y="0"/>
                  <a:pt x="49" y="0"/>
                </a:cubicBezTo>
                <a:cubicBezTo>
                  <a:pt x="44" y="2"/>
                  <a:pt x="37" y="9"/>
                  <a:pt x="37" y="9"/>
                </a:cubicBezTo>
                <a:cubicBezTo>
                  <a:pt x="19" y="6"/>
                  <a:pt x="19" y="1"/>
                  <a:pt x="9" y="1"/>
                </a:cubicBezTo>
                <a:cubicBezTo>
                  <a:pt x="0" y="1"/>
                  <a:pt x="7" y="12"/>
                  <a:pt x="13" y="15"/>
                </a:cubicBezTo>
                <a:cubicBezTo>
                  <a:pt x="20" y="19"/>
                  <a:pt x="20" y="19"/>
                  <a:pt x="25" y="25"/>
                </a:cubicBezTo>
                <a:cubicBezTo>
                  <a:pt x="30" y="31"/>
                  <a:pt x="25" y="36"/>
                  <a:pt x="36" y="36"/>
                </a:cubicBezTo>
                <a:cubicBezTo>
                  <a:pt x="37" y="36"/>
                  <a:pt x="38" y="36"/>
                  <a:pt x="39" y="36"/>
                </a:cubicBezTo>
                <a:cubicBezTo>
                  <a:pt x="49" y="36"/>
                  <a:pt x="54" y="32"/>
                  <a:pt x="55" y="29"/>
                </a:cubicBezTo>
                <a:cubicBezTo>
                  <a:pt x="56" y="26"/>
                  <a:pt x="62" y="16"/>
                  <a:pt x="57" y="9"/>
                </a:cubicBezTo>
                <a:cubicBezTo>
                  <a:pt x="52" y="4"/>
                  <a:pt x="53" y="0"/>
                  <a:pt x="51" y="0"/>
                </a:cubicBezTo>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139">
            <a:extLst>
              <a:ext uri="{FF2B5EF4-FFF2-40B4-BE49-F238E27FC236}">
                <a16:creationId xmlns="" xmlns:a16="http://schemas.microsoft.com/office/drawing/2014/main" id="{C07CC5A0-AA8F-4157-B8CE-F18FCDBB2671}"/>
              </a:ext>
            </a:extLst>
          </p:cNvPr>
          <p:cNvSpPr>
            <a:spLocks/>
          </p:cNvSpPr>
          <p:nvPr/>
        </p:nvSpPr>
        <p:spPr bwMode="auto">
          <a:xfrm>
            <a:off x="1394884" y="979433"/>
            <a:ext cx="9569451" cy="2736283"/>
          </a:xfrm>
          <a:custGeom>
            <a:avLst/>
            <a:gdLst>
              <a:gd name="T0" fmla="*/ 0 w 4521"/>
              <a:gd name="T1" fmla="*/ 2147483646 h 1294"/>
              <a:gd name="T2" fmla="*/ 2147483646 w 4521"/>
              <a:gd name="T3" fmla="*/ 2147483646 h 1294"/>
              <a:gd name="T4" fmla="*/ 2147483646 w 4521"/>
              <a:gd name="T5" fmla="*/ 2147483646 h 1294"/>
              <a:gd name="T6" fmla="*/ 2147483646 w 4521"/>
              <a:gd name="T7" fmla="*/ 2147483646 h 1294"/>
              <a:gd name="T8" fmla="*/ 2147483646 w 4521"/>
              <a:gd name="T9" fmla="*/ 2147483646 h 1294"/>
              <a:gd name="T10" fmla="*/ 2147483646 w 4521"/>
              <a:gd name="T11" fmla="*/ 0 h 1294"/>
              <a:gd name="T12" fmla="*/ 2147483646 w 4521"/>
              <a:gd name="T13" fmla="*/ 2147483646 h 1294"/>
              <a:gd name="T14" fmla="*/ 2147483646 w 4521"/>
              <a:gd name="T15" fmla="*/ 2147483646 h 1294"/>
              <a:gd name="T16" fmla="*/ 0 w 4521"/>
              <a:gd name="T17" fmla="*/ 2147483646 h 1294"/>
              <a:gd name="T18" fmla="*/ 0 w 4521"/>
              <a:gd name="T19" fmla="*/ 2147483646 h 1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21" h="1294">
                <a:moveTo>
                  <a:pt x="0" y="358"/>
                </a:moveTo>
                <a:lnTo>
                  <a:pt x="2181" y="958"/>
                </a:lnTo>
                <a:lnTo>
                  <a:pt x="3198" y="7"/>
                </a:lnTo>
                <a:lnTo>
                  <a:pt x="4517" y="1294"/>
                </a:lnTo>
                <a:lnTo>
                  <a:pt x="4521" y="1290"/>
                </a:lnTo>
                <a:lnTo>
                  <a:pt x="3198" y="0"/>
                </a:lnTo>
                <a:lnTo>
                  <a:pt x="2180" y="952"/>
                </a:lnTo>
                <a:lnTo>
                  <a:pt x="2" y="353"/>
                </a:lnTo>
                <a:lnTo>
                  <a:pt x="0" y="35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1" name="Freeform 140">
            <a:extLst>
              <a:ext uri="{FF2B5EF4-FFF2-40B4-BE49-F238E27FC236}">
                <a16:creationId xmlns="" xmlns:a16="http://schemas.microsoft.com/office/drawing/2014/main" id="{92911792-1DC0-4BB6-BA10-039573C3D7DE}"/>
              </a:ext>
            </a:extLst>
          </p:cNvPr>
          <p:cNvSpPr>
            <a:spLocks/>
          </p:cNvSpPr>
          <p:nvPr/>
        </p:nvSpPr>
        <p:spPr bwMode="auto">
          <a:xfrm>
            <a:off x="5211233" y="2269335"/>
            <a:ext cx="1462617" cy="1459069"/>
          </a:xfrm>
          <a:custGeom>
            <a:avLst/>
            <a:gdLst>
              <a:gd name="T0" fmla="*/ 2147483646 w 517"/>
              <a:gd name="T1" fmla="*/ 2147483646 h 517"/>
              <a:gd name="T2" fmla="*/ 2147483646 w 517"/>
              <a:gd name="T3" fmla="*/ 2147483646 h 517"/>
              <a:gd name="T4" fmla="*/ 2147483646 w 517"/>
              <a:gd name="T5" fmla="*/ 2147483646 h 517"/>
              <a:gd name="T6" fmla="*/ 2147483646 w 517"/>
              <a:gd name="T7" fmla="*/ 2147483646 h 517"/>
              <a:gd name="T8" fmla="*/ 2147483646 w 517"/>
              <a:gd name="T9" fmla="*/ 2147483646 h 517"/>
              <a:gd name="T10" fmla="*/ 2147483646 w 517"/>
              <a:gd name="T11" fmla="*/ 2147483646 h 517"/>
              <a:gd name="T12" fmla="*/ 2147483646 w 517"/>
              <a:gd name="T13" fmla="*/ 2147483646 h 517"/>
              <a:gd name="T14" fmla="*/ 2147483646 w 517"/>
              <a:gd name="T15" fmla="*/ 2147483646 h 517"/>
              <a:gd name="T16" fmla="*/ 2147483646 w 517"/>
              <a:gd name="T17" fmla="*/ 2147483646 h 517"/>
              <a:gd name="T18" fmla="*/ 2147483646 w 517"/>
              <a:gd name="T19" fmla="*/ 2147483646 h 517"/>
              <a:gd name="T20" fmla="*/ 2147483646 w 517"/>
              <a:gd name="T21" fmla="*/ 2147483646 h 517"/>
              <a:gd name="T22" fmla="*/ 2147483646 w 517"/>
              <a:gd name="T23" fmla="*/ 2147483646 h 517"/>
              <a:gd name="T24" fmla="*/ 2147483646 w 517"/>
              <a:gd name="T25" fmla="*/ 0 h 517"/>
              <a:gd name="T26" fmla="*/ 0 w 517"/>
              <a:gd name="T27" fmla="*/ 2147483646 h 517"/>
              <a:gd name="T28" fmla="*/ 2147483646 w 517"/>
              <a:gd name="T29" fmla="*/ 2147483646 h 517"/>
              <a:gd name="T30" fmla="*/ 2147483646 w 517"/>
              <a:gd name="T31" fmla="*/ 2147483646 h 517"/>
              <a:gd name="T32" fmla="*/ 2147483646 w 517"/>
              <a:gd name="T33" fmla="*/ 2147483646 h 5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17" h="517">
                <a:moveTo>
                  <a:pt x="515" y="258"/>
                </a:moveTo>
                <a:cubicBezTo>
                  <a:pt x="513" y="258"/>
                  <a:pt x="513" y="258"/>
                  <a:pt x="513" y="258"/>
                </a:cubicBezTo>
                <a:cubicBezTo>
                  <a:pt x="513" y="329"/>
                  <a:pt x="484" y="392"/>
                  <a:pt x="438" y="438"/>
                </a:cubicBezTo>
                <a:cubicBezTo>
                  <a:pt x="392" y="484"/>
                  <a:pt x="328" y="513"/>
                  <a:pt x="258" y="513"/>
                </a:cubicBezTo>
                <a:cubicBezTo>
                  <a:pt x="188" y="513"/>
                  <a:pt x="124" y="484"/>
                  <a:pt x="78" y="438"/>
                </a:cubicBezTo>
                <a:cubicBezTo>
                  <a:pt x="32" y="392"/>
                  <a:pt x="4" y="329"/>
                  <a:pt x="4" y="258"/>
                </a:cubicBezTo>
                <a:cubicBezTo>
                  <a:pt x="4" y="188"/>
                  <a:pt x="32" y="125"/>
                  <a:pt x="78" y="78"/>
                </a:cubicBezTo>
                <a:cubicBezTo>
                  <a:pt x="124" y="32"/>
                  <a:pt x="188" y="4"/>
                  <a:pt x="258" y="4"/>
                </a:cubicBezTo>
                <a:cubicBezTo>
                  <a:pt x="328" y="4"/>
                  <a:pt x="392" y="32"/>
                  <a:pt x="438" y="78"/>
                </a:cubicBezTo>
                <a:cubicBezTo>
                  <a:pt x="484" y="125"/>
                  <a:pt x="513" y="188"/>
                  <a:pt x="513" y="258"/>
                </a:cubicBezTo>
                <a:cubicBezTo>
                  <a:pt x="515" y="258"/>
                  <a:pt x="515" y="258"/>
                  <a:pt x="515" y="258"/>
                </a:cubicBezTo>
                <a:cubicBezTo>
                  <a:pt x="517" y="258"/>
                  <a:pt x="517" y="258"/>
                  <a:pt x="517" y="258"/>
                </a:cubicBezTo>
                <a:cubicBezTo>
                  <a:pt x="517" y="116"/>
                  <a:pt x="401" y="0"/>
                  <a:pt x="258" y="0"/>
                </a:cubicBezTo>
                <a:cubicBezTo>
                  <a:pt x="116" y="0"/>
                  <a:pt x="0" y="116"/>
                  <a:pt x="0" y="258"/>
                </a:cubicBezTo>
                <a:cubicBezTo>
                  <a:pt x="0" y="401"/>
                  <a:pt x="116" y="517"/>
                  <a:pt x="258" y="517"/>
                </a:cubicBezTo>
                <a:cubicBezTo>
                  <a:pt x="401" y="517"/>
                  <a:pt x="517" y="401"/>
                  <a:pt x="517" y="258"/>
                </a:cubicBezTo>
                <a:lnTo>
                  <a:pt x="515" y="25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2" name="Freeform 141">
            <a:extLst>
              <a:ext uri="{FF2B5EF4-FFF2-40B4-BE49-F238E27FC236}">
                <a16:creationId xmlns="" xmlns:a16="http://schemas.microsoft.com/office/drawing/2014/main" id="{BF9B3690-233E-4744-A2F1-E96D26AF07BD}"/>
              </a:ext>
            </a:extLst>
          </p:cNvPr>
          <p:cNvSpPr>
            <a:spLocks/>
          </p:cNvSpPr>
          <p:nvPr/>
        </p:nvSpPr>
        <p:spPr bwMode="auto">
          <a:xfrm>
            <a:off x="5571067" y="2626702"/>
            <a:ext cx="740833" cy="740107"/>
          </a:xfrm>
          <a:custGeom>
            <a:avLst/>
            <a:gdLst>
              <a:gd name="T0" fmla="*/ 2147483646 w 262"/>
              <a:gd name="T1" fmla="*/ 2147483646 h 262"/>
              <a:gd name="T2" fmla="*/ 2147483646 w 262"/>
              <a:gd name="T3" fmla="*/ 2147483646 h 262"/>
              <a:gd name="T4" fmla="*/ 2147483646 w 262"/>
              <a:gd name="T5" fmla="*/ 2147483646 h 262"/>
              <a:gd name="T6" fmla="*/ 2147483646 w 262"/>
              <a:gd name="T7" fmla="*/ 2147483646 h 262"/>
              <a:gd name="T8" fmla="*/ 2147483646 w 262"/>
              <a:gd name="T9" fmla="*/ 2147483646 h 262"/>
              <a:gd name="T10" fmla="*/ 2147483646 w 262"/>
              <a:gd name="T11" fmla="*/ 2147483646 h 262"/>
              <a:gd name="T12" fmla="*/ 2147483646 w 262"/>
              <a:gd name="T13" fmla="*/ 2147483646 h 262"/>
              <a:gd name="T14" fmla="*/ 2147483646 w 262"/>
              <a:gd name="T15" fmla="*/ 2147483646 h 262"/>
              <a:gd name="T16" fmla="*/ 2147483646 w 262"/>
              <a:gd name="T17" fmla="*/ 2147483646 h 262"/>
              <a:gd name="T18" fmla="*/ 2147483646 w 262"/>
              <a:gd name="T19" fmla="*/ 2147483646 h 262"/>
              <a:gd name="T20" fmla="*/ 2147483646 w 262"/>
              <a:gd name="T21" fmla="*/ 2147483646 h 262"/>
              <a:gd name="T22" fmla="*/ 2147483646 w 262"/>
              <a:gd name="T23" fmla="*/ 2147483646 h 262"/>
              <a:gd name="T24" fmla="*/ 2147483646 w 262"/>
              <a:gd name="T25" fmla="*/ 0 h 262"/>
              <a:gd name="T26" fmla="*/ 0 w 262"/>
              <a:gd name="T27" fmla="*/ 2147483646 h 262"/>
              <a:gd name="T28" fmla="*/ 2147483646 w 262"/>
              <a:gd name="T29" fmla="*/ 2147483646 h 262"/>
              <a:gd name="T30" fmla="*/ 2147483646 w 262"/>
              <a:gd name="T31" fmla="*/ 2147483646 h 262"/>
              <a:gd name="T32" fmla="*/ 2147483646 w 262"/>
              <a:gd name="T33" fmla="*/ 2147483646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62" h="262">
                <a:moveTo>
                  <a:pt x="260" y="131"/>
                </a:moveTo>
                <a:cubicBezTo>
                  <a:pt x="258" y="131"/>
                  <a:pt x="258" y="131"/>
                  <a:pt x="258" y="131"/>
                </a:cubicBezTo>
                <a:cubicBezTo>
                  <a:pt x="258" y="166"/>
                  <a:pt x="244" y="198"/>
                  <a:pt x="221" y="221"/>
                </a:cubicBezTo>
                <a:cubicBezTo>
                  <a:pt x="198" y="244"/>
                  <a:pt x="166" y="258"/>
                  <a:pt x="131" y="258"/>
                </a:cubicBezTo>
                <a:cubicBezTo>
                  <a:pt x="96" y="258"/>
                  <a:pt x="64" y="244"/>
                  <a:pt x="41" y="221"/>
                </a:cubicBezTo>
                <a:cubicBezTo>
                  <a:pt x="18" y="198"/>
                  <a:pt x="4" y="166"/>
                  <a:pt x="4" y="131"/>
                </a:cubicBezTo>
                <a:cubicBezTo>
                  <a:pt x="4" y="96"/>
                  <a:pt x="18" y="65"/>
                  <a:pt x="41" y="42"/>
                </a:cubicBezTo>
                <a:cubicBezTo>
                  <a:pt x="64" y="19"/>
                  <a:pt x="96" y="4"/>
                  <a:pt x="131" y="4"/>
                </a:cubicBezTo>
                <a:cubicBezTo>
                  <a:pt x="166" y="4"/>
                  <a:pt x="198" y="19"/>
                  <a:pt x="221" y="42"/>
                </a:cubicBezTo>
                <a:cubicBezTo>
                  <a:pt x="244" y="65"/>
                  <a:pt x="258" y="96"/>
                  <a:pt x="258" y="131"/>
                </a:cubicBezTo>
                <a:cubicBezTo>
                  <a:pt x="260" y="131"/>
                  <a:pt x="260" y="131"/>
                  <a:pt x="260" y="131"/>
                </a:cubicBezTo>
                <a:cubicBezTo>
                  <a:pt x="262" y="131"/>
                  <a:pt x="262" y="131"/>
                  <a:pt x="262" y="131"/>
                </a:cubicBezTo>
                <a:cubicBezTo>
                  <a:pt x="262" y="59"/>
                  <a:pt x="204" y="0"/>
                  <a:pt x="131" y="0"/>
                </a:cubicBezTo>
                <a:cubicBezTo>
                  <a:pt x="59" y="0"/>
                  <a:pt x="0" y="59"/>
                  <a:pt x="0" y="131"/>
                </a:cubicBezTo>
                <a:cubicBezTo>
                  <a:pt x="0" y="204"/>
                  <a:pt x="59" y="262"/>
                  <a:pt x="131" y="262"/>
                </a:cubicBezTo>
                <a:cubicBezTo>
                  <a:pt x="204" y="262"/>
                  <a:pt x="262" y="204"/>
                  <a:pt x="262" y="131"/>
                </a:cubicBezTo>
                <a:lnTo>
                  <a:pt x="260" y="131"/>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3" name="Freeform 142">
            <a:extLst>
              <a:ext uri="{FF2B5EF4-FFF2-40B4-BE49-F238E27FC236}">
                <a16:creationId xmlns="" xmlns:a16="http://schemas.microsoft.com/office/drawing/2014/main" id="{B53EF126-368D-4EA9-8A96-78A65B2A66C4}"/>
              </a:ext>
            </a:extLst>
          </p:cNvPr>
          <p:cNvSpPr>
            <a:spLocks/>
          </p:cNvSpPr>
          <p:nvPr/>
        </p:nvSpPr>
        <p:spPr bwMode="auto">
          <a:xfrm>
            <a:off x="5681133" y="2736661"/>
            <a:ext cx="520700" cy="520190"/>
          </a:xfrm>
          <a:custGeom>
            <a:avLst/>
            <a:gdLst>
              <a:gd name="T0" fmla="*/ 2147483646 w 184"/>
              <a:gd name="T1" fmla="*/ 2147483646 h 184"/>
              <a:gd name="T2" fmla="*/ 2147483646 w 184"/>
              <a:gd name="T3" fmla="*/ 2147483646 h 184"/>
              <a:gd name="T4" fmla="*/ 2147483646 w 184"/>
              <a:gd name="T5" fmla="*/ 2147483646 h 184"/>
              <a:gd name="T6" fmla="*/ 2147483646 w 184"/>
              <a:gd name="T7" fmla="*/ 2147483646 h 184"/>
              <a:gd name="T8" fmla="*/ 2147483646 w 184"/>
              <a:gd name="T9" fmla="*/ 2147483646 h 184"/>
              <a:gd name="T10" fmla="*/ 2147483646 w 184"/>
              <a:gd name="T11" fmla="*/ 2147483646 h 184"/>
              <a:gd name="T12" fmla="*/ 2147483646 w 184"/>
              <a:gd name="T13" fmla="*/ 2147483646 h 184"/>
              <a:gd name="T14" fmla="*/ 2147483646 w 184"/>
              <a:gd name="T15" fmla="*/ 2147483646 h 184"/>
              <a:gd name="T16" fmla="*/ 2147483646 w 184"/>
              <a:gd name="T17" fmla="*/ 2147483646 h 184"/>
              <a:gd name="T18" fmla="*/ 2147483646 w 184"/>
              <a:gd name="T19" fmla="*/ 2147483646 h 184"/>
              <a:gd name="T20" fmla="*/ 2147483646 w 184"/>
              <a:gd name="T21" fmla="*/ 2147483646 h 184"/>
              <a:gd name="T22" fmla="*/ 2147483646 w 184"/>
              <a:gd name="T23" fmla="*/ 2147483646 h 184"/>
              <a:gd name="T24" fmla="*/ 2147483646 w 184"/>
              <a:gd name="T25" fmla="*/ 0 h 184"/>
              <a:gd name="T26" fmla="*/ 0 w 184"/>
              <a:gd name="T27" fmla="*/ 2147483646 h 184"/>
              <a:gd name="T28" fmla="*/ 2147483646 w 184"/>
              <a:gd name="T29" fmla="*/ 2147483646 h 184"/>
              <a:gd name="T30" fmla="*/ 2147483646 w 184"/>
              <a:gd name="T31" fmla="*/ 2147483646 h 184"/>
              <a:gd name="T32" fmla="*/ 2147483646 w 184"/>
              <a:gd name="T33" fmla="*/ 2147483646 h 1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4" h="184">
                <a:moveTo>
                  <a:pt x="182" y="92"/>
                </a:moveTo>
                <a:cubicBezTo>
                  <a:pt x="180" y="92"/>
                  <a:pt x="180" y="92"/>
                  <a:pt x="180" y="92"/>
                </a:cubicBezTo>
                <a:cubicBezTo>
                  <a:pt x="180" y="117"/>
                  <a:pt x="170" y="139"/>
                  <a:pt x="154" y="154"/>
                </a:cubicBezTo>
                <a:cubicBezTo>
                  <a:pt x="138" y="170"/>
                  <a:pt x="117" y="180"/>
                  <a:pt x="92" y="180"/>
                </a:cubicBezTo>
                <a:cubicBezTo>
                  <a:pt x="68" y="180"/>
                  <a:pt x="46" y="170"/>
                  <a:pt x="30" y="154"/>
                </a:cubicBezTo>
                <a:cubicBezTo>
                  <a:pt x="14" y="139"/>
                  <a:pt x="4" y="117"/>
                  <a:pt x="4" y="92"/>
                </a:cubicBezTo>
                <a:cubicBezTo>
                  <a:pt x="4" y="68"/>
                  <a:pt x="14" y="46"/>
                  <a:pt x="30" y="30"/>
                </a:cubicBezTo>
                <a:cubicBezTo>
                  <a:pt x="46" y="14"/>
                  <a:pt x="68" y="4"/>
                  <a:pt x="92" y="4"/>
                </a:cubicBezTo>
                <a:cubicBezTo>
                  <a:pt x="117" y="4"/>
                  <a:pt x="138" y="14"/>
                  <a:pt x="154" y="30"/>
                </a:cubicBezTo>
                <a:cubicBezTo>
                  <a:pt x="170" y="46"/>
                  <a:pt x="180" y="68"/>
                  <a:pt x="180" y="92"/>
                </a:cubicBezTo>
                <a:cubicBezTo>
                  <a:pt x="182" y="92"/>
                  <a:pt x="182" y="92"/>
                  <a:pt x="182" y="92"/>
                </a:cubicBezTo>
                <a:cubicBezTo>
                  <a:pt x="184" y="92"/>
                  <a:pt x="184" y="92"/>
                  <a:pt x="184" y="92"/>
                </a:cubicBezTo>
                <a:cubicBezTo>
                  <a:pt x="184" y="42"/>
                  <a:pt x="143" y="0"/>
                  <a:pt x="92" y="0"/>
                </a:cubicBezTo>
                <a:cubicBezTo>
                  <a:pt x="41" y="0"/>
                  <a:pt x="0" y="42"/>
                  <a:pt x="0" y="92"/>
                </a:cubicBezTo>
                <a:cubicBezTo>
                  <a:pt x="0" y="143"/>
                  <a:pt x="41" y="184"/>
                  <a:pt x="92" y="184"/>
                </a:cubicBezTo>
                <a:cubicBezTo>
                  <a:pt x="143" y="184"/>
                  <a:pt x="184" y="143"/>
                  <a:pt x="184" y="92"/>
                </a:cubicBezTo>
                <a:lnTo>
                  <a:pt x="182" y="92"/>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4" name="Oval 143">
            <a:extLst>
              <a:ext uri="{FF2B5EF4-FFF2-40B4-BE49-F238E27FC236}">
                <a16:creationId xmlns="" xmlns:a16="http://schemas.microsoft.com/office/drawing/2014/main" id="{C9332300-D66E-48DE-B610-5E882DF57144}"/>
              </a:ext>
            </a:extLst>
          </p:cNvPr>
          <p:cNvSpPr>
            <a:spLocks noChangeArrowheads="1"/>
          </p:cNvSpPr>
          <p:nvPr/>
        </p:nvSpPr>
        <p:spPr bwMode="auto">
          <a:xfrm>
            <a:off x="5839884" y="2895254"/>
            <a:ext cx="205317" cy="207230"/>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5" name="Freeform 144">
            <a:extLst>
              <a:ext uri="{FF2B5EF4-FFF2-40B4-BE49-F238E27FC236}">
                <a16:creationId xmlns="" xmlns:a16="http://schemas.microsoft.com/office/drawing/2014/main" id="{B1B86C2E-2448-4F65-B9AA-F52231A15243}"/>
              </a:ext>
            </a:extLst>
          </p:cNvPr>
          <p:cNvSpPr>
            <a:spLocks/>
          </p:cNvSpPr>
          <p:nvPr/>
        </p:nvSpPr>
        <p:spPr bwMode="auto">
          <a:xfrm>
            <a:off x="5833533" y="2891025"/>
            <a:ext cx="218017" cy="217804"/>
          </a:xfrm>
          <a:custGeom>
            <a:avLst/>
            <a:gdLst>
              <a:gd name="T0" fmla="*/ 2147483646 w 77"/>
              <a:gd name="T1" fmla="*/ 2147483646 h 77"/>
              <a:gd name="T2" fmla="*/ 2147483646 w 77"/>
              <a:gd name="T3" fmla="*/ 2147483646 h 77"/>
              <a:gd name="T4" fmla="*/ 2147483646 w 77"/>
              <a:gd name="T5" fmla="*/ 2147483646 h 77"/>
              <a:gd name="T6" fmla="*/ 2147483646 w 77"/>
              <a:gd name="T7" fmla="*/ 2147483646 h 77"/>
              <a:gd name="T8" fmla="*/ 2147483646 w 77"/>
              <a:gd name="T9" fmla="*/ 2147483646 h 77"/>
              <a:gd name="T10" fmla="*/ 2147483646 w 77"/>
              <a:gd name="T11" fmla="*/ 2147483646 h 77"/>
              <a:gd name="T12" fmla="*/ 2147483646 w 77"/>
              <a:gd name="T13" fmla="*/ 2147483646 h 77"/>
              <a:gd name="T14" fmla="*/ 2147483646 w 77"/>
              <a:gd name="T15" fmla="*/ 2147483646 h 77"/>
              <a:gd name="T16" fmla="*/ 2147483646 w 77"/>
              <a:gd name="T17" fmla="*/ 2147483646 h 77"/>
              <a:gd name="T18" fmla="*/ 2147483646 w 77"/>
              <a:gd name="T19" fmla="*/ 2147483646 h 77"/>
              <a:gd name="T20" fmla="*/ 2147483646 w 77"/>
              <a:gd name="T21" fmla="*/ 2147483646 h 77"/>
              <a:gd name="T22" fmla="*/ 2147483646 w 77"/>
              <a:gd name="T23" fmla="*/ 2147483646 h 77"/>
              <a:gd name="T24" fmla="*/ 2147483646 w 77"/>
              <a:gd name="T25" fmla="*/ 0 h 77"/>
              <a:gd name="T26" fmla="*/ 0 w 77"/>
              <a:gd name="T27" fmla="*/ 2147483646 h 77"/>
              <a:gd name="T28" fmla="*/ 2147483646 w 77"/>
              <a:gd name="T29" fmla="*/ 2147483646 h 77"/>
              <a:gd name="T30" fmla="*/ 2147483646 w 77"/>
              <a:gd name="T31" fmla="*/ 2147483646 h 77"/>
              <a:gd name="T32" fmla="*/ 2147483646 w 77"/>
              <a:gd name="T33" fmla="*/ 2147483646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7" h="77">
                <a:moveTo>
                  <a:pt x="75" y="38"/>
                </a:moveTo>
                <a:cubicBezTo>
                  <a:pt x="73" y="38"/>
                  <a:pt x="73" y="38"/>
                  <a:pt x="73" y="38"/>
                </a:cubicBezTo>
                <a:cubicBezTo>
                  <a:pt x="73" y="48"/>
                  <a:pt x="69" y="56"/>
                  <a:pt x="63" y="63"/>
                </a:cubicBezTo>
                <a:cubicBezTo>
                  <a:pt x="56" y="69"/>
                  <a:pt x="48" y="73"/>
                  <a:pt x="38" y="73"/>
                </a:cubicBezTo>
                <a:cubicBezTo>
                  <a:pt x="29" y="73"/>
                  <a:pt x="20" y="69"/>
                  <a:pt x="14" y="63"/>
                </a:cubicBezTo>
                <a:cubicBezTo>
                  <a:pt x="8" y="56"/>
                  <a:pt x="4" y="48"/>
                  <a:pt x="4" y="38"/>
                </a:cubicBezTo>
                <a:cubicBezTo>
                  <a:pt x="4" y="29"/>
                  <a:pt x="8" y="20"/>
                  <a:pt x="14" y="14"/>
                </a:cubicBezTo>
                <a:cubicBezTo>
                  <a:pt x="20" y="8"/>
                  <a:pt x="29" y="4"/>
                  <a:pt x="38" y="4"/>
                </a:cubicBezTo>
                <a:cubicBezTo>
                  <a:pt x="48" y="4"/>
                  <a:pt x="56" y="8"/>
                  <a:pt x="63" y="14"/>
                </a:cubicBezTo>
                <a:cubicBezTo>
                  <a:pt x="69" y="20"/>
                  <a:pt x="73" y="29"/>
                  <a:pt x="73" y="38"/>
                </a:cubicBezTo>
                <a:cubicBezTo>
                  <a:pt x="75" y="38"/>
                  <a:pt x="75" y="38"/>
                  <a:pt x="75" y="38"/>
                </a:cubicBezTo>
                <a:cubicBezTo>
                  <a:pt x="77" y="38"/>
                  <a:pt x="77" y="38"/>
                  <a:pt x="77" y="38"/>
                </a:cubicBezTo>
                <a:cubicBezTo>
                  <a:pt x="77" y="17"/>
                  <a:pt x="59" y="0"/>
                  <a:pt x="38" y="0"/>
                </a:cubicBezTo>
                <a:cubicBezTo>
                  <a:pt x="17" y="0"/>
                  <a:pt x="0" y="17"/>
                  <a:pt x="0" y="38"/>
                </a:cubicBezTo>
                <a:cubicBezTo>
                  <a:pt x="0" y="60"/>
                  <a:pt x="17" y="77"/>
                  <a:pt x="38" y="77"/>
                </a:cubicBezTo>
                <a:cubicBezTo>
                  <a:pt x="59" y="77"/>
                  <a:pt x="77" y="60"/>
                  <a:pt x="77" y="38"/>
                </a:cubicBezTo>
                <a:lnTo>
                  <a:pt x="75" y="38"/>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6" name="Oval 145">
            <a:extLst>
              <a:ext uri="{FF2B5EF4-FFF2-40B4-BE49-F238E27FC236}">
                <a16:creationId xmlns="" xmlns:a16="http://schemas.microsoft.com/office/drawing/2014/main" id="{FCC27229-030C-47AE-BA87-DEAA433607E0}"/>
              </a:ext>
            </a:extLst>
          </p:cNvPr>
          <p:cNvSpPr>
            <a:spLocks noChangeArrowheads="1"/>
          </p:cNvSpPr>
          <p:nvPr/>
        </p:nvSpPr>
        <p:spPr bwMode="auto">
          <a:xfrm>
            <a:off x="5873751" y="2929088"/>
            <a:ext cx="137584" cy="139563"/>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7" name="Freeform 146">
            <a:extLst>
              <a:ext uri="{FF2B5EF4-FFF2-40B4-BE49-F238E27FC236}">
                <a16:creationId xmlns="" xmlns:a16="http://schemas.microsoft.com/office/drawing/2014/main" id="{4B8E25CA-6D30-41C0-AC97-FEE8549C76DB}"/>
              </a:ext>
            </a:extLst>
          </p:cNvPr>
          <p:cNvSpPr>
            <a:spLocks/>
          </p:cNvSpPr>
          <p:nvPr/>
        </p:nvSpPr>
        <p:spPr bwMode="auto">
          <a:xfrm>
            <a:off x="5867400" y="2924859"/>
            <a:ext cx="150284" cy="148021"/>
          </a:xfrm>
          <a:custGeom>
            <a:avLst/>
            <a:gdLst>
              <a:gd name="T0" fmla="*/ 2147483646 w 53"/>
              <a:gd name="T1" fmla="*/ 2147483646 h 53"/>
              <a:gd name="T2" fmla="*/ 2147483646 w 53"/>
              <a:gd name="T3" fmla="*/ 2147483646 h 53"/>
              <a:gd name="T4" fmla="*/ 2147483646 w 53"/>
              <a:gd name="T5" fmla="*/ 2147483646 h 53"/>
              <a:gd name="T6" fmla="*/ 2147483646 w 53"/>
              <a:gd name="T7" fmla="*/ 2147483646 h 53"/>
              <a:gd name="T8" fmla="*/ 2147483646 w 53"/>
              <a:gd name="T9" fmla="*/ 2147483646 h 53"/>
              <a:gd name="T10" fmla="*/ 2147483646 w 53"/>
              <a:gd name="T11" fmla="*/ 2147483646 h 53"/>
              <a:gd name="T12" fmla="*/ 2147483646 w 53"/>
              <a:gd name="T13" fmla="*/ 2147483646 h 53"/>
              <a:gd name="T14" fmla="*/ 2147483646 w 53"/>
              <a:gd name="T15" fmla="*/ 2147483646 h 53"/>
              <a:gd name="T16" fmla="*/ 2147483646 w 53"/>
              <a:gd name="T17" fmla="*/ 2147483646 h 53"/>
              <a:gd name="T18" fmla="*/ 2147483646 w 53"/>
              <a:gd name="T19" fmla="*/ 2147483646 h 53"/>
              <a:gd name="T20" fmla="*/ 2147483646 w 53"/>
              <a:gd name="T21" fmla="*/ 2147483646 h 53"/>
              <a:gd name="T22" fmla="*/ 2147483646 w 53"/>
              <a:gd name="T23" fmla="*/ 2147483646 h 53"/>
              <a:gd name="T24" fmla="*/ 2147483646 w 53"/>
              <a:gd name="T25" fmla="*/ 0 h 53"/>
              <a:gd name="T26" fmla="*/ 0 w 53"/>
              <a:gd name="T27" fmla="*/ 2147483646 h 53"/>
              <a:gd name="T28" fmla="*/ 2147483646 w 53"/>
              <a:gd name="T29" fmla="*/ 2147483646 h 53"/>
              <a:gd name="T30" fmla="*/ 2147483646 w 53"/>
              <a:gd name="T31" fmla="*/ 2147483646 h 53"/>
              <a:gd name="T32" fmla="*/ 2147483646 w 53"/>
              <a:gd name="T33" fmla="*/ 2147483646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3" h="53">
                <a:moveTo>
                  <a:pt x="51" y="26"/>
                </a:moveTo>
                <a:cubicBezTo>
                  <a:pt x="49" y="26"/>
                  <a:pt x="49" y="26"/>
                  <a:pt x="49" y="26"/>
                </a:cubicBezTo>
                <a:cubicBezTo>
                  <a:pt x="49" y="33"/>
                  <a:pt x="46" y="38"/>
                  <a:pt x="42" y="42"/>
                </a:cubicBezTo>
                <a:cubicBezTo>
                  <a:pt x="38" y="46"/>
                  <a:pt x="32" y="49"/>
                  <a:pt x="26" y="49"/>
                </a:cubicBezTo>
                <a:cubicBezTo>
                  <a:pt x="20" y="49"/>
                  <a:pt x="14" y="46"/>
                  <a:pt x="10" y="42"/>
                </a:cubicBezTo>
                <a:cubicBezTo>
                  <a:pt x="6" y="38"/>
                  <a:pt x="4" y="33"/>
                  <a:pt x="4" y="26"/>
                </a:cubicBezTo>
                <a:cubicBezTo>
                  <a:pt x="4" y="20"/>
                  <a:pt x="6" y="14"/>
                  <a:pt x="10" y="10"/>
                </a:cubicBezTo>
                <a:cubicBezTo>
                  <a:pt x="14" y="6"/>
                  <a:pt x="20" y="4"/>
                  <a:pt x="26" y="4"/>
                </a:cubicBezTo>
                <a:cubicBezTo>
                  <a:pt x="32" y="4"/>
                  <a:pt x="38" y="6"/>
                  <a:pt x="42" y="10"/>
                </a:cubicBezTo>
                <a:cubicBezTo>
                  <a:pt x="46" y="14"/>
                  <a:pt x="49" y="20"/>
                  <a:pt x="49" y="26"/>
                </a:cubicBezTo>
                <a:cubicBezTo>
                  <a:pt x="51" y="26"/>
                  <a:pt x="51" y="26"/>
                  <a:pt x="51" y="26"/>
                </a:cubicBezTo>
                <a:cubicBezTo>
                  <a:pt x="53" y="26"/>
                  <a:pt x="53" y="26"/>
                  <a:pt x="53" y="26"/>
                </a:cubicBezTo>
                <a:cubicBezTo>
                  <a:pt x="53" y="12"/>
                  <a:pt x="41" y="0"/>
                  <a:pt x="26" y="0"/>
                </a:cubicBezTo>
                <a:cubicBezTo>
                  <a:pt x="12" y="0"/>
                  <a:pt x="0" y="12"/>
                  <a:pt x="0" y="26"/>
                </a:cubicBezTo>
                <a:cubicBezTo>
                  <a:pt x="0" y="41"/>
                  <a:pt x="12" y="53"/>
                  <a:pt x="26" y="53"/>
                </a:cubicBezTo>
                <a:cubicBezTo>
                  <a:pt x="41" y="53"/>
                  <a:pt x="53" y="41"/>
                  <a:pt x="53" y="26"/>
                </a:cubicBezTo>
                <a:lnTo>
                  <a:pt x="51" y="26"/>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8" name="Freeform 147">
            <a:extLst>
              <a:ext uri="{FF2B5EF4-FFF2-40B4-BE49-F238E27FC236}">
                <a16:creationId xmlns="" xmlns:a16="http://schemas.microsoft.com/office/drawing/2014/main" id="{FC9B31E8-73EB-4866-A168-7BDC19D6965A}"/>
              </a:ext>
            </a:extLst>
          </p:cNvPr>
          <p:cNvSpPr>
            <a:spLocks/>
          </p:cNvSpPr>
          <p:nvPr/>
        </p:nvSpPr>
        <p:spPr bwMode="auto">
          <a:xfrm>
            <a:off x="7952317" y="776432"/>
            <a:ext cx="421217" cy="420805"/>
          </a:xfrm>
          <a:custGeom>
            <a:avLst/>
            <a:gdLst>
              <a:gd name="T0" fmla="*/ 2147483646 w 149"/>
              <a:gd name="T1" fmla="*/ 2147483646 h 149"/>
              <a:gd name="T2" fmla="*/ 2147483646 w 149"/>
              <a:gd name="T3" fmla="*/ 2147483646 h 149"/>
              <a:gd name="T4" fmla="*/ 2147483646 w 149"/>
              <a:gd name="T5" fmla="*/ 2147483646 h 149"/>
              <a:gd name="T6" fmla="*/ 2147483646 w 149"/>
              <a:gd name="T7" fmla="*/ 2147483646 h 149"/>
              <a:gd name="T8" fmla="*/ 2147483646 w 149"/>
              <a:gd name="T9" fmla="*/ 2147483646 h 149"/>
              <a:gd name="T10" fmla="*/ 2147483646 w 149"/>
              <a:gd name="T11" fmla="*/ 2147483646 h 149"/>
              <a:gd name="T12" fmla="*/ 2147483646 w 149"/>
              <a:gd name="T13" fmla="*/ 2147483646 h 149"/>
              <a:gd name="T14" fmla="*/ 2147483646 w 149"/>
              <a:gd name="T15" fmla="*/ 2147483646 h 149"/>
              <a:gd name="T16" fmla="*/ 2147483646 w 149"/>
              <a:gd name="T17" fmla="*/ 2147483646 h 149"/>
              <a:gd name="T18" fmla="*/ 2147483646 w 149"/>
              <a:gd name="T19" fmla="*/ 2147483646 h 149"/>
              <a:gd name="T20" fmla="*/ 2147483646 w 149"/>
              <a:gd name="T21" fmla="*/ 2147483646 h 149"/>
              <a:gd name="T22" fmla="*/ 2147483646 w 149"/>
              <a:gd name="T23" fmla="*/ 2147483646 h 149"/>
              <a:gd name="T24" fmla="*/ 2147483646 w 149"/>
              <a:gd name="T25" fmla="*/ 0 h 149"/>
              <a:gd name="T26" fmla="*/ 0 w 149"/>
              <a:gd name="T27" fmla="*/ 2147483646 h 149"/>
              <a:gd name="T28" fmla="*/ 2147483646 w 149"/>
              <a:gd name="T29" fmla="*/ 2147483646 h 149"/>
              <a:gd name="T30" fmla="*/ 2147483646 w 149"/>
              <a:gd name="T31" fmla="*/ 2147483646 h 149"/>
              <a:gd name="T32" fmla="*/ 2147483646 w 149"/>
              <a:gd name="T33" fmla="*/ 2147483646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9">
                <a:moveTo>
                  <a:pt x="147" y="74"/>
                </a:moveTo>
                <a:cubicBezTo>
                  <a:pt x="145" y="74"/>
                  <a:pt x="145" y="74"/>
                  <a:pt x="145" y="74"/>
                </a:cubicBezTo>
                <a:cubicBezTo>
                  <a:pt x="145" y="94"/>
                  <a:pt x="137" y="112"/>
                  <a:pt x="125" y="124"/>
                </a:cubicBezTo>
                <a:cubicBezTo>
                  <a:pt x="112" y="137"/>
                  <a:pt x="94" y="145"/>
                  <a:pt x="75" y="145"/>
                </a:cubicBezTo>
                <a:cubicBezTo>
                  <a:pt x="55" y="145"/>
                  <a:pt x="37" y="137"/>
                  <a:pt x="25" y="124"/>
                </a:cubicBezTo>
                <a:cubicBezTo>
                  <a:pt x="12" y="112"/>
                  <a:pt x="4" y="94"/>
                  <a:pt x="4" y="74"/>
                </a:cubicBezTo>
                <a:cubicBezTo>
                  <a:pt x="4" y="55"/>
                  <a:pt x="12" y="37"/>
                  <a:pt x="25" y="24"/>
                </a:cubicBezTo>
                <a:cubicBezTo>
                  <a:pt x="37" y="12"/>
                  <a:pt x="55" y="4"/>
                  <a:pt x="75" y="4"/>
                </a:cubicBezTo>
                <a:cubicBezTo>
                  <a:pt x="94" y="4"/>
                  <a:pt x="112" y="12"/>
                  <a:pt x="125" y="24"/>
                </a:cubicBezTo>
                <a:cubicBezTo>
                  <a:pt x="137" y="37"/>
                  <a:pt x="145" y="55"/>
                  <a:pt x="145" y="74"/>
                </a:cubicBezTo>
                <a:cubicBezTo>
                  <a:pt x="147" y="74"/>
                  <a:pt x="147" y="74"/>
                  <a:pt x="147" y="74"/>
                </a:cubicBezTo>
                <a:cubicBezTo>
                  <a:pt x="149" y="74"/>
                  <a:pt x="149" y="74"/>
                  <a:pt x="149" y="74"/>
                </a:cubicBezTo>
                <a:cubicBezTo>
                  <a:pt x="149" y="33"/>
                  <a:pt x="116" y="0"/>
                  <a:pt x="75" y="0"/>
                </a:cubicBezTo>
                <a:cubicBezTo>
                  <a:pt x="33" y="0"/>
                  <a:pt x="0" y="33"/>
                  <a:pt x="0" y="74"/>
                </a:cubicBezTo>
                <a:cubicBezTo>
                  <a:pt x="0" y="116"/>
                  <a:pt x="33" y="149"/>
                  <a:pt x="75" y="149"/>
                </a:cubicBezTo>
                <a:cubicBezTo>
                  <a:pt x="116" y="149"/>
                  <a:pt x="149" y="116"/>
                  <a:pt x="149" y="74"/>
                </a:cubicBezTo>
                <a:lnTo>
                  <a:pt x="147" y="74"/>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99" name="Freeform 148">
            <a:extLst>
              <a:ext uri="{FF2B5EF4-FFF2-40B4-BE49-F238E27FC236}">
                <a16:creationId xmlns="" xmlns:a16="http://schemas.microsoft.com/office/drawing/2014/main" id="{90E249A3-EB67-4DC4-9BE1-416B555B12E7}"/>
              </a:ext>
            </a:extLst>
          </p:cNvPr>
          <p:cNvSpPr>
            <a:spLocks/>
          </p:cNvSpPr>
          <p:nvPr/>
        </p:nvSpPr>
        <p:spPr bwMode="auto">
          <a:xfrm>
            <a:off x="7694084" y="520567"/>
            <a:ext cx="935567" cy="934650"/>
          </a:xfrm>
          <a:custGeom>
            <a:avLst/>
            <a:gdLst>
              <a:gd name="T0" fmla="*/ 2147483646 w 331"/>
              <a:gd name="T1" fmla="*/ 2147483646 h 331"/>
              <a:gd name="T2" fmla="*/ 2147483646 w 331"/>
              <a:gd name="T3" fmla="*/ 2147483646 h 331"/>
              <a:gd name="T4" fmla="*/ 2147483646 w 331"/>
              <a:gd name="T5" fmla="*/ 2147483646 h 331"/>
              <a:gd name="T6" fmla="*/ 2147483646 w 331"/>
              <a:gd name="T7" fmla="*/ 2147483646 h 331"/>
              <a:gd name="T8" fmla="*/ 2147483646 w 331"/>
              <a:gd name="T9" fmla="*/ 2147483646 h 331"/>
              <a:gd name="T10" fmla="*/ 2147483646 w 331"/>
              <a:gd name="T11" fmla="*/ 2147483646 h 331"/>
              <a:gd name="T12" fmla="*/ 2147483646 w 331"/>
              <a:gd name="T13" fmla="*/ 2147483646 h 331"/>
              <a:gd name="T14" fmla="*/ 2147483646 w 331"/>
              <a:gd name="T15" fmla="*/ 2147483646 h 331"/>
              <a:gd name="T16" fmla="*/ 2147483646 w 331"/>
              <a:gd name="T17" fmla="*/ 2147483646 h 331"/>
              <a:gd name="T18" fmla="*/ 2147483646 w 331"/>
              <a:gd name="T19" fmla="*/ 2147483646 h 331"/>
              <a:gd name="T20" fmla="*/ 2147483646 w 331"/>
              <a:gd name="T21" fmla="*/ 2147483646 h 331"/>
              <a:gd name="T22" fmla="*/ 2147483646 w 331"/>
              <a:gd name="T23" fmla="*/ 2147483646 h 331"/>
              <a:gd name="T24" fmla="*/ 2147483646 w 331"/>
              <a:gd name="T25" fmla="*/ 0 h 331"/>
              <a:gd name="T26" fmla="*/ 0 w 331"/>
              <a:gd name="T27" fmla="*/ 2147483646 h 331"/>
              <a:gd name="T28" fmla="*/ 2147483646 w 331"/>
              <a:gd name="T29" fmla="*/ 2147483646 h 331"/>
              <a:gd name="T30" fmla="*/ 2147483646 w 331"/>
              <a:gd name="T31" fmla="*/ 2147483646 h 331"/>
              <a:gd name="T32" fmla="*/ 2147483646 w 331"/>
              <a:gd name="T33" fmla="*/ 2147483646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1" h="331">
                <a:moveTo>
                  <a:pt x="329" y="165"/>
                </a:moveTo>
                <a:cubicBezTo>
                  <a:pt x="327" y="165"/>
                  <a:pt x="327" y="165"/>
                  <a:pt x="327" y="165"/>
                </a:cubicBezTo>
                <a:cubicBezTo>
                  <a:pt x="327" y="210"/>
                  <a:pt x="309" y="250"/>
                  <a:pt x="280" y="280"/>
                </a:cubicBezTo>
                <a:cubicBezTo>
                  <a:pt x="251" y="309"/>
                  <a:pt x="210" y="327"/>
                  <a:pt x="166" y="327"/>
                </a:cubicBezTo>
                <a:cubicBezTo>
                  <a:pt x="121" y="327"/>
                  <a:pt x="81" y="309"/>
                  <a:pt x="51" y="280"/>
                </a:cubicBezTo>
                <a:cubicBezTo>
                  <a:pt x="22" y="250"/>
                  <a:pt x="4" y="210"/>
                  <a:pt x="4" y="165"/>
                </a:cubicBezTo>
                <a:cubicBezTo>
                  <a:pt x="4" y="121"/>
                  <a:pt x="22" y="80"/>
                  <a:pt x="51" y="51"/>
                </a:cubicBezTo>
                <a:cubicBezTo>
                  <a:pt x="81" y="22"/>
                  <a:pt x="121" y="4"/>
                  <a:pt x="166" y="4"/>
                </a:cubicBezTo>
                <a:cubicBezTo>
                  <a:pt x="210" y="4"/>
                  <a:pt x="251" y="22"/>
                  <a:pt x="280" y="51"/>
                </a:cubicBezTo>
                <a:cubicBezTo>
                  <a:pt x="309" y="80"/>
                  <a:pt x="327" y="121"/>
                  <a:pt x="327" y="165"/>
                </a:cubicBezTo>
                <a:cubicBezTo>
                  <a:pt x="329" y="165"/>
                  <a:pt x="329" y="165"/>
                  <a:pt x="329" y="165"/>
                </a:cubicBezTo>
                <a:cubicBezTo>
                  <a:pt x="331" y="165"/>
                  <a:pt x="331" y="165"/>
                  <a:pt x="331" y="165"/>
                </a:cubicBezTo>
                <a:cubicBezTo>
                  <a:pt x="331" y="74"/>
                  <a:pt x="257" y="0"/>
                  <a:pt x="166" y="0"/>
                </a:cubicBezTo>
                <a:cubicBezTo>
                  <a:pt x="74" y="0"/>
                  <a:pt x="0" y="74"/>
                  <a:pt x="0" y="165"/>
                </a:cubicBezTo>
                <a:cubicBezTo>
                  <a:pt x="0" y="257"/>
                  <a:pt x="74" y="331"/>
                  <a:pt x="166" y="331"/>
                </a:cubicBezTo>
                <a:cubicBezTo>
                  <a:pt x="257" y="331"/>
                  <a:pt x="331" y="257"/>
                  <a:pt x="331" y="165"/>
                </a:cubicBezTo>
                <a:lnTo>
                  <a:pt x="329" y="165"/>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0" name="Oval 149">
            <a:extLst>
              <a:ext uri="{FF2B5EF4-FFF2-40B4-BE49-F238E27FC236}">
                <a16:creationId xmlns="" xmlns:a16="http://schemas.microsoft.com/office/drawing/2014/main" id="{1A685772-04A8-42AB-8AAB-9EC53852C5EE}"/>
              </a:ext>
            </a:extLst>
          </p:cNvPr>
          <p:cNvSpPr>
            <a:spLocks noChangeArrowheads="1"/>
          </p:cNvSpPr>
          <p:nvPr/>
        </p:nvSpPr>
        <p:spPr bwMode="auto">
          <a:xfrm>
            <a:off x="8049684" y="875819"/>
            <a:ext cx="224367" cy="219918"/>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1" name="Freeform 150">
            <a:extLst>
              <a:ext uri="{FF2B5EF4-FFF2-40B4-BE49-F238E27FC236}">
                <a16:creationId xmlns="" xmlns:a16="http://schemas.microsoft.com/office/drawing/2014/main" id="{254C74C4-B911-4767-B2B2-609214A9922A}"/>
              </a:ext>
            </a:extLst>
          </p:cNvPr>
          <p:cNvSpPr>
            <a:spLocks/>
          </p:cNvSpPr>
          <p:nvPr/>
        </p:nvSpPr>
        <p:spPr bwMode="auto">
          <a:xfrm>
            <a:off x="8045451" y="869474"/>
            <a:ext cx="234951" cy="232605"/>
          </a:xfrm>
          <a:custGeom>
            <a:avLst/>
            <a:gdLst>
              <a:gd name="T0" fmla="*/ 2147483646 w 83"/>
              <a:gd name="T1" fmla="*/ 2147483646 h 82"/>
              <a:gd name="T2" fmla="*/ 2147483646 w 83"/>
              <a:gd name="T3" fmla="*/ 2147483646 h 82"/>
              <a:gd name="T4" fmla="*/ 2147483646 w 83"/>
              <a:gd name="T5" fmla="*/ 2147483646 h 82"/>
              <a:gd name="T6" fmla="*/ 2147483646 w 83"/>
              <a:gd name="T7" fmla="*/ 2147483646 h 82"/>
              <a:gd name="T8" fmla="*/ 2147483646 w 83"/>
              <a:gd name="T9" fmla="*/ 2147483646 h 82"/>
              <a:gd name="T10" fmla="*/ 2147483646 w 83"/>
              <a:gd name="T11" fmla="*/ 2147483646 h 82"/>
              <a:gd name="T12" fmla="*/ 2147483646 w 83"/>
              <a:gd name="T13" fmla="*/ 2147483646 h 82"/>
              <a:gd name="T14" fmla="*/ 2147483646 w 83"/>
              <a:gd name="T15" fmla="*/ 2147483646 h 82"/>
              <a:gd name="T16" fmla="*/ 2147483646 w 83"/>
              <a:gd name="T17" fmla="*/ 2147483646 h 82"/>
              <a:gd name="T18" fmla="*/ 2147483646 w 83"/>
              <a:gd name="T19" fmla="*/ 2147483646 h 82"/>
              <a:gd name="T20" fmla="*/ 2147483646 w 83"/>
              <a:gd name="T21" fmla="*/ 2147483646 h 82"/>
              <a:gd name="T22" fmla="*/ 2147483646 w 83"/>
              <a:gd name="T23" fmla="*/ 2147483646 h 82"/>
              <a:gd name="T24" fmla="*/ 2147483646 w 83"/>
              <a:gd name="T25" fmla="*/ 0 h 82"/>
              <a:gd name="T26" fmla="*/ 0 w 83"/>
              <a:gd name="T27" fmla="*/ 2147483646 h 82"/>
              <a:gd name="T28" fmla="*/ 2147483646 w 83"/>
              <a:gd name="T29" fmla="*/ 2147483646 h 82"/>
              <a:gd name="T30" fmla="*/ 2147483646 w 83"/>
              <a:gd name="T31" fmla="*/ 2147483646 h 82"/>
              <a:gd name="T32" fmla="*/ 2147483646 w 83"/>
              <a:gd name="T33" fmla="*/ 2147483646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3" h="82">
                <a:moveTo>
                  <a:pt x="81" y="41"/>
                </a:moveTo>
                <a:cubicBezTo>
                  <a:pt x="79" y="41"/>
                  <a:pt x="79" y="41"/>
                  <a:pt x="79" y="41"/>
                </a:cubicBezTo>
                <a:cubicBezTo>
                  <a:pt x="79" y="52"/>
                  <a:pt x="75" y="61"/>
                  <a:pt x="68" y="68"/>
                </a:cubicBezTo>
                <a:cubicBezTo>
                  <a:pt x="61" y="74"/>
                  <a:pt x="52" y="78"/>
                  <a:pt x="42" y="78"/>
                </a:cubicBezTo>
                <a:cubicBezTo>
                  <a:pt x="31" y="78"/>
                  <a:pt x="22" y="74"/>
                  <a:pt x="15" y="68"/>
                </a:cubicBezTo>
                <a:cubicBezTo>
                  <a:pt x="9" y="61"/>
                  <a:pt x="4" y="52"/>
                  <a:pt x="4" y="41"/>
                </a:cubicBezTo>
                <a:cubicBezTo>
                  <a:pt x="4" y="31"/>
                  <a:pt x="9" y="22"/>
                  <a:pt x="15" y="15"/>
                </a:cubicBezTo>
                <a:cubicBezTo>
                  <a:pt x="22" y="8"/>
                  <a:pt x="31" y="4"/>
                  <a:pt x="42" y="4"/>
                </a:cubicBezTo>
                <a:cubicBezTo>
                  <a:pt x="52" y="4"/>
                  <a:pt x="61" y="8"/>
                  <a:pt x="68" y="15"/>
                </a:cubicBezTo>
                <a:cubicBezTo>
                  <a:pt x="75" y="22"/>
                  <a:pt x="79" y="31"/>
                  <a:pt x="79" y="41"/>
                </a:cubicBezTo>
                <a:cubicBezTo>
                  <a:pt x="81" y="41"/>
                  <a:pt x="81" y="41"/>
                  <a:pt x="81" y="41"/>
                </a:cubicBezTo>
                <a:cubicBezTo>
                  <a:pt x="83" y="41"/>
                  <a:pt x="83" y="41"/>
                  <a:pt x="83" y="41"/>
                </a:cubicBezTo>
                <a:cubicBezTo>
                  <a:pt x="83" y="19"/>
                  <a:pt x="64" y="0"/>
                  <a:pt x="42" y="0"/>
                </a:cubicBezTo>
                <a:cubicBezTo>
                  <a:pt x="19" y="0"/>
                  <a:pt x="0" y="19"/>
                  <a:pt x="0" y="41"/>
                </a:cubicBezTo>
                <a:cubicBezTo>
                  <a:pt x="0" y="64"/>
                  <a:pt x="19" y="82"/>
                  <a:pt x="42" y="82"/>
                </a:cubicBezTo>
                <a:cubicBezTo>
                  <a:pt x="64" y="82"/>
                  <a:pt x="83" y="64"/>
                  <a:pt x="83" y="41"/>
                </a:cubicBezTo>
                <a:lnTo>
                  <a:pt x="81" y="41"/>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2" name="Oval 151">
            <a:extLst>
              <a:ext uri="{FF2B5EF4-FFF2-40B4-BE49-F238E27FC236}">
                <a16:creationId xmlns="" xmlns:a16="http://schemas.microsoft.com/office/drawing/2014/main" id="{D77A033C-598D-4D55-BEAD-D07CB25BD86D}"/>
              </a:ext>
            </a:extLst>
          </p:cNvPr>
          <p:cNvSpPr>
            <a:spLocks noChangeArrowheads="1"/>
          </p:cNvSpPr>
          <p:nvPr/>
        </p:nvSpPr>
        <p:spPr bwMode="auto">
          <a:xfrm>
            <a:off x="8094133" y="915995"/>
            <a:ext cx="139700" cy="139563"/>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03" name="Freeform 152">
            <a:extLst>
              <a:ext uri="{FF2B5EF4-FFF2-40B4-BE49-F238E27FC236}">
                <a16:creationId xmlns="" xmlns:a16="http://schemas.microsoft.com/office/drawing/2014/main" id="{F37170DB-20FC-4667-B324-7797377320A2}"/>
              </a:ext>
            </a:extLst>
          </p:cNvPr>
          <p:cNvSpPr>
            <a:spLocks/>
          </p:cNvSpPr>
          <p:nvPr/>
        </p:nvSpPr>
        <p:spPr bwMode="auto">
          <a:xfrm>
            <a:off x="8087784" y="909652"/>
            <a:ext cx="152400" cy="152251"/>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2147483646 w 54"/>
              <a:gd name="T11" fmla="*/ 2147483646 h 54"/>
              <a:gd name="T12" fmla="*/ 2147483646 w 54"/>
              <a:gd name="T13" fmla="*/ 2147483646 h 54"/>
              <a:gd name="T14" fmla="*/ 2147483646 w 54"/>
              <a:gd name="T15" fmla="*/ 2147483646 h 54"/>
              <a:gd name="T16" fmla="*/ 2147483646 w 54"/>
              <a:gd name="T17" fmla="*/ 2147483646 h 54"/>
              <a:gd name="T18" fmla="*/ 2147483646 w 54"/>
              <a:gd name="T19" fmla="*/ 2147483646 h 54"/>
              <a:gd name="T20" fmla="*/ 2147483646 w 54"/>
              <a:gd name="T21" fmla="*/ 2147483646 h 54"/>
              <a:gd name="T22" fmla="*/ 2147483646 w 54"/>
              <a:gd name="T23" fmla="*/ 2147483646 h 54"/>
              <a:gd name="T24" fmla="*/ 2147483646 w 54"/>
              <a:gd name="T25" fmla="*/ 0 h 54"/>
              <a:gd name="T26" fmla="*/ 0 w 54"/>
              <a:gd name="T27" fmla="*/ 2147483646 h 54"/>
              <a:gd name="T28" fmla="*/ 2147483646 w 54"/>
              <a:gd name="T29" fmla="*/ 2147483646 h 54"/>
              <a:gd name="T30" fmla="*/ 2147483646 w 54"/>
              <a:gd name="T31" fmla="*/ 2147483646 h 54"/>
              <a:gd name="T32" fmla="*/ 2147483646 w 54"/>
              <a:gd name="T33" fmla="*/ 2147483646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54">
                <a:moveTo>
                  <a:pt x="52" y="27"/>
                </a:moveTo>
                <a:cubicBezTo>
                  <a:pt x="50" y="27"/>
                  <a:pt x="50" y="27"/>
                  <a:pt x="50" y="27"/>
                </a:cubicBezTo>
                <a:cubicBezTo>
                  <a:pt x="50" y="34"/>
                  <a:pt x="47" y="39"/>
                  <a:pt x="43" y="44"/>
                </a:cubicBezTo>
                <a:cubicBezTo>
                  <a:pt x="39" y="48"/>
                  <a:pt x="33" y="50"/>
                  <a:pt x="27" y="50"/>
                </a:cubicBezTo>
                <a:cubicBezTo>
                  <a:pt x="20" y="50"/>
                  <a:pt x="14" y="48"/>
                  <a:pt x="10" y="44"/>
                </a:cubicBezTo>
                <a:cubicBezTo>
                  <a:pt x="6" y="39"/>
                  <a:pt x="4" y="34"/>
                  <a:pt x="4" y="27"/>
                </a:cubicBezTo>
                <a:cubicBezTo>
                  <a:pt x="4" y="21"/>
                  <a:pt x="6" y="15"/>
                  <a:pt x="10" y="11"/>
                </a:cubicBezTo>
                <a:cubicBezTo>
                  <a:pt x="14" y="7"/>
                  <a:pt x="20" y="4"/>
                  <a:pt x="27" y="4"/>
                </a:cubicBezTo>
                <a:cubicBezTo>
                  <a:pt x="33" y="4"/>
                  <a:pt x="39" y="7"/>
                  <a:pt x="43" y="11"/>
                </a:cubicBezTo>
                <a:cubicBezTo>
                  <a:pt x="47" y="15"/>
                  <a:pt x="50" y="21"/>
                  <a:pt x="50" y="27"/>
                </a:cubicBezTo>
                <a:cubicBezTo>
                  <a:pt x="52" y="27"/>
                  <a:pt x="52" y="27"/>
                  <a:pt x="52" y="27"/>
                </a:cubicBezTo>
                <a:cubicBezTo>
                  <a:pt x="54" y="27"/>
                  <a:pt x="54" y="27"/>
                  <a:pt x="54" y="27"/>
                </a:cubicBezTo>
                <a:cubicBezTo>
                  <a:pt x="54" y="12"/>
                  <a:pt x="41" y="0"/>
                  <a:pt x="27" y="0"/>
                </a:cubicBezTo>
                <a:cubicBezTo>
                  <a:pt x="12" y="0"/>
                  <a:pt x="0" y="12"/>
                  <a:pt x="0" y="27"/>
                </a:cubicBezTo>
                <a:cubicBezTo>
                  <a:pt x="0" y="42"/>
                  <a:pt x="12" y="54"/>
                  <a:pt x="27" y="54"/>
                </a:cubicBezTo>
                <a:cubicBezTo>
                  <a:pt x="41" y="54"/>
                  <a:pt x="54" y="42"/>
                  <a:pt x="54" y="27"/>
                </a:cubicBezTo>
                <a:lnTo>
                  <a:pt x="52" y="27"/>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4" name="Oval 153">
            <a:extLst>
              <a:ext uri="{FF2B5EF4-FFF2-40B4-BE49-F238E27FC236}">
                <a16:creationId xmlns="" xmlns:a16="http://schemas.microsoft.com/office/drawing/2014/main" id="{7ECDCA81-8273-4A57-B742-867A65E9B11F}"/>
              </a:ext>
            </a:extLst>
          </p:cNvPr>
          <p:cNvSpPr>
            <a:spLocks noChangeArrowheads="1"/>
          </p:cNvSpPr>
          <p:nvPr/>
        </p:nvSpPr>
        <p:spPr bwMode="auto">
          <a:xfrm>
            <a:off x="1308100" y="1660432"/>
            <a:ext cx="150284" cy="150134"/>
          </a:xfrm>
          <a:prstGeom prst="ellipse">
            <a:avLst/>
          </a:pr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5" name="Freeform 154">
            <a:extLst>
              <a:ext uri="{FF2B5EF4-FFF2-40B4-BE49-F238E27FC236}">
                <a16:creationId xmlns="" xmlns:a16="http://schemas.microsoft.com/office/drawing/2014/main" id="{1E42E960-8BC9-4630-9D47-6C76251FBBAE}"/>
              </a:ext>
            </a:extLst>
          </p:cNvPr>
          <p:cNvSpPr>
            <a:spLocks/>
          </p:cNvSpPr>
          <p:nvPr/>
        </p:nvSpPr>
        <p:spPr bwMode="auto">
          <a:xfrm>
            <a:off x="1301751" y="1656203"/>
            <a:ext cx="160867" cy="160706"/>
          </a:xfrm>
          <a:custGeom>
            <a:avLst/>
            <a:gdLst>
              <a:gd name="T0" fmla="*/ 55 w 57"/>
              <a:gd name="T1" fmla="*/ 29 h 57"/>
              <a:gd name="T2" fmla="*/ 53 w 57"/>
              <a:gd name="T3" fmla="*/ 29 h 57"/>
              <a:gd name="T4" fmla="*/ 46 w 57"/>
              <a:gd name="T5" fmla="*/ 46 h 57"/>
              <a:gd name="T6" fmla="*/ 29 w 57"/>
              <a:gd name="T7" fmla="*/ 53 h 57"/>
              <a:gd name="T8" fmla="*/ 11 w 57"/>
              <a:gd name="T9" fmla="*/ 46 h 57"/>
              <a:gd name="T10" fmla="*/ 4 w 57"/>
              <a:gd name="T11" fmla="*/ 29 h 57"/>
              <a:gd name="T12" fmla="*/ 11 w 57"/>
              <a:gd name="T13" fmla="*/ 11 h 57"/>
              <a:gd name="T14" fmla="*/ 29 w 57"/>
              <a:gd name="T15" fmla="*/ 4 h 57"/>
              <a:gd name="T16" fmla="*/ 46 w 57"/>
              <a:gd name="T17" fmla="*/ 11 h 57"/>
              <a:gd name="T18" fmla="*/ 53 w 57"/>
              <a:gd name="T19" fmla="*/ 29 h 57"/>
              <a:gd name="T20" fmla="*/ 55 w 57"/>
              <a:gd name="T21" fmla="*/ 29 h 57"/>
              <a:gd name="T22" fmla="*/ 57 w 57"/>
              <a:gd name="T23" fmla="*/ 29 h 57"/>
              <a:gd name="T24" fmla="*/ 29 w 57"/>
              <a:gd name="T25" fmla="*/ 0 h 57"/>
              <a:gd name="T26" fmla="*/ 0 w 57"/>
              <a:gd name="T27" fmla="*/ 29 h 57"/>
              <a:gd name="T28" fmla="*/ 29 w 57"/>
              <a:gd name="T29" fmla="*/ 57 h 57"/>
              <a:gd name="T30" fmla="*/ 57 w 57"/>
              <a:gd name="T31" fmla="*/ 29 h 57"/>
              <a:gd name="T32" fmla="*/ 55 w 57"/>
              <a:gd name="T33"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7">
                <a:moveTo>
                  <a:pt x="55" y="29"/>
                </a:moveTo>
                <a:cubicBezTo>
                  <a:pt x="53" y="29"/>
                  <a:pt x="53" y="29"/>
                  <a:pt x="53" y="29"/>
                </a:cubicBezTo>
                <a:cubicBezTo>
                  <a:pt x="53" y="36"/>
                  <a:pt x="51" y="42"/>
                  <a:pt x="46" y="46"/>
                </a:cubicBezTo>
                <a:cubicBezTo>
                  <a:pt x="42" y="51"/>
                  <a:pt x="36" y="53"/>
                  <a:pt x="29" y="53"/>
                </a:cubicBezTo>
                <a:cubicBezTo>
                  <a:pt x="22" y="53"/>
                  <a:pt x="16" y="51"/>
                  <a:pt x="11" y="46"/>
                </a:cubicBezTo>
                <a:cubicBezTo>
                  <a:pt x="7" y="42"/>
                  <a:pt x="4" y="36"/>
                  <a:pt x="4" y="29"/>
                </a:cubicBezTo>
                <a:cubicBezTo>
                  <a:pt x="4" y="22"/>
                  <a:pt x="7" y="16"/>
                  <a:pt x="11" y="11"/>
                </a:cubicBezTo>
                <a:cubicBezTo>
                  <a:pt x="16" y="7"/>
                  <a:pt x="22" y="4"/>
                  <a:pt x="29" y="4"/>
                </a:cubicBezTo>
                <a:cubicBezTo>
                  <a:pt x="36" y="4"/>
                  <a:pt x="42" y="7"/>
                  <a:pt x="46" y="11"/>
                </a:cubicBezTo>
                <a:cubicBezTo>
                  <a:pt x="51" y="16"/>
                  <a:pt x="53" y="22"/>
                  <a:pt x="53" y="29"/>
                </a:cubicBezTo>
                <a:cubicBezTo>
                  <a:pt x="55" y="29"/>
                  <a:pt x="55" y="29"/>
                  <a:pt x="55" y="29"/>
                </a:cubicBezTo>
                <a:cubicBezTo>
                  <a:pt x="57" y="29"/>
                  <a:pt x="57" y="29"/>
                  <a:pt x="57" y="29"/>
                </a:cubicBezTo>
                <a:cubicBezTo>
                  <a:pt x="57" y="13"/>
                  <a:pt x="45" y="0"/>
                  <a:pt x="29" y="0"/>
                </a:cubicBezTo>
                <a:cubicBezTo>
                  <a:pt x="13" y="0"/>
                  <a:pt x="0" y="13"/>
                  <a:pt x="0" y="29"/>
                </a:cubicBezTo>
                <a:cubicBezTo>
                  <a:pt x="0" y="45"/>
                  <a:pt x="13" y="57"/>
                  <a:pt x="29" y="57"/>
                </a:cubicBezTo>
                <a:cubicBezTo>
                  <a:pt x="45" y="57"/>
                  <a:pt x="57" y="45"/>
                  <a:pt x="57" y="29"/>
                </a:cubicBezTo>
                <a:lnTo>
                  <a:pt x="55" y="29"/>
                </a:lnTo>
                <a:close/>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6" name="Freeform 155">
            <a:extLst>
              <a:ext uri="{FF2B5EF4-FFF2-40B4-BE49-F238E27FC236}">
                <a16:creationId xmlns="" xmlns:a16="http://schemas.microsoft.com/office/drawing/2014/main" id="{3E7B25B4-BA7C-4A7C-8A9B-1BAC810C4CDC}"/>
              </a:ext>
            </a:extLst>
          </p:cNvPr>
          <p:cNvSpPr>
            <a:spLocks/>
          </p:cNvSpPr>
          <p:nvPr/>
        </p:nvSpPr>
        <p:spPr bwMode="auto">
          <a:xfrm>
            <a:off x="958851" y="1313539"/>
            <a:ext cx="848784" cy="847952"/>
          </a:xfrm>
          <a:custGeom>
            <a:avLst/>
            <a:gdLst>
              <a:gd name="T0" fmla="*/ 2147483646 w 300"/>
              <a:gd name="T1" fmla="*/ 2147483646 h 300"/>
              <a:gd name="T2" fmla="*/ 2147483646 w 300"/>
              <a:gd name="T3" fmla="*/ 2147483646 h 300"/>
              <a:gd name="T4" fmla="*/ 2147483646 w 300"/>
              <a:gd name="T5" fmla="*/ 2147483646 h 300"/>
              <a:gd name="T6" fmla="*/ 2147483646 w 300"/>
              <a:gd name="T7" fmla="*/ 2147483646 h 300"/>
              <a:gd name="T8" fmla="*/ 2147483646 w 300"/>
              <a:gd name="T9" fmla="*/ 2147483646 h 300"/>
              <a:gd name="T10" fmla="*/ 2147483646 w 300"/>
              <a:gd name="T11" fmla="*/ 2147483646 h 300"/>
              <a:gd name="T12" fmla="*/ 2147483646 w 300"/>
              <a:gd name="T13" fmla="*/ 2147483646 h 300"/>
              <a:gd name="T14" fmla="*/ 2147483646 w 300"/>
              <a:gd name="T15" fmla="*/ 2147483646 h 300"/>
              <a:gd name="T16" fmla="*/ 2147483646 w 300"/>
              <a:gd name="T17" fmla="*/ 2147483646 h 300"/>
              <a:gd name="T18" fmla="*/ 2147483646 w 300"/>
              <a:gd name="T19" fmla="*/ 2147483646 h 300"/>
              <a:gd name="T20" fmla="*/ 2147483646 w 300"/>
              <a:gd name="T21" fmla="*/ 2147483646 h 300"/>
              <a:gd name="T22" fmla="*/ 2147483646 w 300"/>
              <a:gd name="T23" fmla="*/ 2147483646 h 300"/>
              <a:gd name="T24" fmla="*/ 2147483646 w 300"/>
              <a:gd name="T25" fmla="*/ 0 h 300"/>
              <a:gd name="T26" fmla="*/ 0 w 300"/>
              <a:gd name="T27" fmla="*/ 2147483646 h 300"/>
              <a:gd name="T28" fmla="*/ 2147483646 w 300"/>
              <a:gd name="T29" fmla="*/ 2147483646 h 300"/>
              <a:gd name="T30" fmla="*/ 2147483646 w 300"/>
              <a:gd name="T31" fmla="*/ 2147483646 h 300"/>
              <a:gd name="T32" fmla="*/ 2147483646 w 300"/>
              <a:gd name="T33" fmla="*/ 2147483646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00" h="300">
                <a:moveTo>
                  <a:pt x="298" y="150"/>
                </a:moveTo>
                <a:cubicBezTo>
                  <a:pt x="296" y="150"/>
                  <a:pt x="296" y="150"/>
                  <a:pt x="296" y="150"/>
                </a:cubicBezTo>
                <a:cubicBezTo>
                  <a:pt x="296" y="190"/>
                  <a:pt x="280" y="227"/>
                  <a:pt x="253" y="253"/>
                </a:cubicBezTo>
                <a:cubicBezTo>
                  <a:pt x="227" y="280"/>
                  <a:pt x="190" y="296"/>
                  <a:pt x="150" y="296"/>
                </a:cubicBezTo>
                <a:cubicBezTo>
                  <a:pt x="109" y="296"/>
                  <a:pt x="73" y="280"/>
                  <a:pt x="46" y="253"/>
                </a:cubicBezTo>
                <a:cubicBezTo>
                  <a:pt x="20" y="227"/>
                  <a:pt x="4" y="190"/>
                  <a:pt x="4" y="150"/>
                </a:cubicBezTo>
                <a:cubicBezTo>
                  <a:pt x="4" y="109"/>
                  <a:pt x="20" y="73"/>
                  <a:pt x="46" y="46"/>
                </a:cubicBezTo>
                <a:cubicBezTo>
                  <a:pt x="73" y="20"/>
                  <a:pt x="109" y="4"/>
                  <a:pt x="150" y="4"/>
                </a:cubicBezTo>
                <a:cubicBezTo>
                  <a:pt x="190" y="4"/>
                  <a:pt x="227" y="20"/>
                  <a:pt x="253" y="46"/>
                </a:cubicBezTo>
                <a:cubicBezTo>
                  <a:pt x="280" y="73"/>
                  <a:pt x="296" y="109"/>
                  <a:pt x="296" y="150"/>
                </a:cubicBezTo>
                <a:cubicBezTo>
                  <a:pt x="298" y="150"/>
                  <a:pt x="298" y="150"/>
                  <a:pt x="298" y="150"/>
                </a:cubicBezTo>
                <a:cubicBezTo>
                  <a:pt x="300" y="150"/>
                  <a:pt x="300" y="150"/>
                  <a:pt x="300" y="150"/>
                </a:cubicBezTo>
                <a:cubicBezTo>
                  <a:pt x="300" y="67"/>
                  <a:pt x="233" y="0"/>
                  <a:pt x="150" y="0"/>
                </a:cubicBezTo>
                <a:cubicBezTo>
                  <a:pt x="67" y="0"/>
                  <a:pt x="0" y="67"/>
                  <a:pt x="0" y="150"/>
                </a:cubicBezTo>
                <a:cubicBezTo>
                  <a:pt x="0" y="233"/>
                  <a:pt x="67" y="300"/>
                  <a:pt x="150" y="300"/>
                </a:cubicBezTo>
                <a:cubicBezTo>
                  <a:pt x="233" y="300"/>
                  <a:pt x="300" y="233"/>
                  <a:pt x="300" y="150"/>
                </a:cubicBezTo>
                <a:lnTo>
                  <a:pt x="298" y="150"/>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07" name="Oval 156">
            <a:extLst>
              <a:ext uri="{FF2B5EF4-FFF2-40B4-BE49-F238E27FC236}">
                <a16:creationId xmlns="" xmlns:a16="http://schemas.microsoft.com/office/drawing/2014/main" id="{A17F863B-6402-4F89-99F1-1ED61B15C2F0}"/>
              </a:ext>
            </a:extLst>
          </p:cNvPr>
          <p:cNvSpPr>
            <a:spLocks noChangeArrowheads="1"/>
          </p:cNvSpPr>
          <p:nvPr/>
        </p:nvSpPr>
        <p:spPr bwMode="auto">
          <a:xfrm>
            <a:off x="1335617" y="1690035"/>
            <a:ext cx="97367" cy="95156"/>
          </a:xfrm>
          <a:prstGeom prst="ellipse">
            <a:avLst/>
          </a:pr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8" name="Freeform 157">
            <a:extLst>
              <a:ext uri="{FF2B5EF4-FFF2-40B4-BE49-F238E27FC236}">
                <a16:creationId xmlns="" xmlns:a16="http://schemas.microsoft.com/office/drawing/2014/main" id="{F8F69200-4526-48DC-8E6B-DCEB7D110B50}"/>
              </a:ext>
            </a:extLst>
          </p:cNvPr>
          <p:cNvSpPr>
            <a:spLocks/>
          </p:cNvSpPr>
          <p:nvPr/>
        </p:nvSpPr>
        <p:spPr bwMode="auto">
          <a:xfrm>
            <a:off x="1329267" y="1683692"/>
            <a:ext cx="107951" cy="107841"/>
          </a:xfrm>
          <a:custGeom>
            <a:avLst/>
            <a:gdLst>
              <a:gd name="T0" fmla="*/ 36 w 38"/>
              <a:gd name="T1" fmla="*/ 19 h 38"/>
              <a:gd name="T2" fmla="*/ 34 w 38"/>
              <a:gd name="T3" fmla="*/ 19 h 38"/>
              <a:gd name="T4" fmla="*/ 29 w 38"/>
              <a:gd name="T5" fmla="*/ 29 h 38"/>
              <a:gd name="T6" fmla="*/ 19 w 38"/>
              <a:gd name="T7" fmla="*/ 34 h 38"/>
              <a:gd name="T8" fmla="*/ 8 w 38"/>
              <a:gd name="T9" fmla="*/ 29 h 38"/>
              <a:gd name="T10" fmla="*/ 4 w 38"/>
              <a:gd name="T11" fmla="*/ 19 h 38"/>
              <a:gd name="T12" fmla="*/ 8 w 38"/>
              <a:gd name="T13" fmla="*/ 8 h 38"/>
              <a:gd name="T14" fmla="*/ 19 w 38"/>
              <a:gd name="T15" fmla="*/ 4 h 38"/>
              <a:gd name="T16" fmla="*/ 29 w 38"/>
              <a:gd name="T17" fmla="*/ 8 h 38"/>
              <a:gd name="T18" fmla="*/ 34 w 38"/>
              <a:gd name="T19" fmla="*/ 19 h 38"/>
              <a:gd name="T20" fmla="*/ 36 w 38"/>
              <a:gd name="T21" fmla="*/ 19 h 38"/>
              <a:gd name="T22" fmla="*/ 38 w 38"/>
              <a:gd name="T23" fmla="*/ 19 h 38"/>
              <a:gd name="T24" fmla="*/ 19 w 38"/>
              <a:gd name="T25" fmla="*/ 0 h 38"/>
              <a:gd name="T26" fmla="*/ 0 w 38"/>
              <a:gd name="T27" fmla="*/ 19 h 38"/>
              <a:gd name="T28" fmla="*/ 19 w 38"/>
              <a:gd name="T29" fmla="*/ 38 h 38"/>
              <a:gd name="T30" fmla="*/ 38 w 38"/>
              <a:gd name="T31" fmla="*/ 19 h 38"/>
              <a:gd name="T32" fmla="*/ 36 w 38"/>
              <a:gd name="T33"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8">
                <a:moveTo>
                  <a:pt x="36" y="19"/>
                </a:moveTo>
                <a:cubicBezTo>
                  <a:pt x="34" y="19"/>
                  <a:pt x="34" y="19"/>
                  <a:pt x="34" y="19"/>
                </a:cubicBezTo>
                <a:cubicBezTo>
                  <a:pt x="34" y="23"/>
                  <a:pt x="32" y="27"/>
                  <a:pt x="29" y="29"/>
                </a:cubicBezTo>
                <a:cubicBezTo>
                  <a:pt x="27" y="32"/>
                  <a:pt x="23" y="34"/>
                  <a:pt x="19" y="34"/>
                </a:cubicBezTo>
                <a:cubicBezTo>
                  <a:pt x="15" y="34"/>
                  <a:pt x="11" y="32"/>
                  <a:pt x="8" y="29"/>
                </a:cubicBezTo>
                <a:cubicBezTo>
                  <a:pt x="6" y="27"/>
                  <a:pt x="4" y="23"/>
                  <a:pt x="4" y="19"/>
                </a:cubicBezTo>
                <a:cubicBezTo>
                  <a:pt x="4" y="15"/>
                  <a:pt x="6" y="11"/>
                  <a:pt x="8" y="8"/>
                </a:cubicBezTo>
                <a:cubicBezTo>
                  <a:pt x="11" y="5"/>
                  <a:pt x="15" y="4"/>
                  <a:pt x="19" y="4"/>
                </a:cubicBezTo>
                <a:cubicBezTo>
                  <a:pt x="23" y="4"/>
                  <a:pt x="27" y="5"/>
                  <a:pt x="29" y="8"/>
                </a:cubicBezTo>
                <a:cubicBezTo>
                  <a:pt x="32" y="11"/>
                  <a:pt x="34" y="15"/>
                  <a:pt x="34" y="19"/>
                </a:cubicBezTo>
                <a:cubicBezTo>
                  <a:pt x="36" y="19"/>
                  <a:pt x="36" y="19"/>
                  <a:pt x="36" y="19"/>
                </a:cubicBezTo>
                <a:cubicBezTo>
                  <a:pt x="38" y="19"/>
                  <a:pt x="38" y="19"/>
                  <a:pt x="38" y="19"/>
                </a:cubicBezTo>
                <a:cubicBezTo>
                  <a:pt x="38" y="8"/>
                  <a:pt x="29" y="0"/>
                  <a:pt x="19" y="0"/>
                </a:cubicBezTo>
                <a:cubicBezTo>
                  <a:pt x="8" y="0"/>
                  <a:pt x="0" y="8"/>
                  <a:pt x="0" y="19"/>
                </a:cubicBezTo>
                <a:cubicBezTo>
                  <a:pt x="0" y="29"/>
                  <a:pt x="8" y="38"/>
                  <a:pt x="19" y="38"/>
                </a:cubicBezTo>
                <a:cubicBezTo>
                  <a:pt x="29" y="38"/>
                  <a:pt x="38" y="29"/>
                  <a:pt x="38" y="19"/>
                </a:cubicBezTo>
                <a:lnTo>
                  <a:pt x="36" y="19"/>
                </a:lnTo>
                <a:close/>
              </a:path>
            </a:pathLst>
          </a:custGeom>
          <a:solidFill>
            <a:schemeClr val="bg1">
              <a:lumMod val="95000"/>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9" name="Oval 158">
            <a:extLst>
              <a:ext uri="{FF2B5EF4-FFF2-40B4-BE49-F238E27FC236}">
                <a16:creationId xmlns="" xmlns:a16="http://schemas.microsoft.com/office/drawing/2014/main" id="{FA5CA756-CD89-40CD-B389-628C1770CAF4}"/>
              </a:ext>
            </a:extLst>
          </p:cNvPr>
          <p:cNvSpPr>
            <a:spLocks noChangeArrowheads="1"/>
          </p:cNvSpPr>
          <p:nvPr/>
        </p:nvSpPr>
        <p:spPr bwMode="auto">
          <a:xfrm>
            <a:off x="10881784" y="3618445"/>
            <a:ext cx="150284" cy="150137"/>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0" name="Freeform 159">
            <a:extLst>
              <a:ext uri="{FF2B5EF4-FFF2-40B4-BE49-F238E27FC236}">
                <a16:creationId xmlns="" xmlns:a16="http://schemas.microsoft.com/office/drawing/2014/main" id="{D64458A0-3B9B-4856-A63C-04CFF8B73E05}"/>
              </a:ext>
            </a:extLst>
          </p:cNvPr>
          <p:cNvSpPr>
            <a:spLocks/>
          </p:cNvSpPr>
          <p:nvPr/>
        </p:nvSpPr>
        <p:spPr bwMode="auto">
          <a:xfrm>
            <a:off x="10875433" y="3614216"/>
            <a:ext cx="162984" cy="160709"/>
          </a:xfrm>
          <a:custGeom>
            <a:avLst/>
            <a:gdLst>
              <a:gd name="T0" fmla="*/ 2147483646 w 57"/>
              <a:gd name="T1" fmla="*/ 2147483646 h 57"/>
              <a:gd name="T2" fmla="*/ 2147483646 w 57"/>
              <a:gd name="T3" fmla="*/ 2147483646 h 57"/>
              <a:gd name="T4" fmla="*/ 2147483646 w 57"/>
              <a:gd name="T5" fmla="*/ 2147483646 h 57"/>
              <a:gd name="T6" fmla="*/ 2147483646 w 57"/>
              <a:gd name="T7" fmla="*/ 2147483646 h 57"/>
              <a:gd name="T8" fmla="*/ 2147483646 w 57"/>
              <a:gd name="T9" fmla="*/ 2147483646 h 57"/>
              <a:gd name="T10" fmla="*/ 2147483646 w 57"/>
              <a:gd name="T11" fmla="*/ 2147483646 h 57"/>
              <a:gd name="T12" fmla="*/ 2147483646 w 57"/>
              <a:gd name="T13" fmla="*/ 2147483646 h 57"/>
              <a:gd name="T14" fmla="*/ 2147483646 w 57"/>
              <a:gd name="T15" fmla="*/ 2147483646 h 57"/>
              <a:gd name="T16" fmla="*/ 2147483646 w 57"/>
              <a:gd name="T17" fmla="*/ 2147483646 h 57"/>
              <a:gd name="T18" fmla="*/ 2147483646 w 57"/>
              <a:gd name="T19" fmla="*/ 2147483646 h 57"/>
              <a:gd name="T20" fmla="*/ 2147483646 w 57"/>
              <a:gd name="T21" fmla="*/ 2147483646 h 57"/>
              <a:gd name="T22" fmla="*/ 2147483646 w 57"/>
              <a:gd name="T23" fmla="*/ 2147483646 h 57"/>
              <a:gd name="T24" fmla="*/ 2147483646 w 57"/>
              <a:gd name="T25" fmla="*/ 0 h 57"/>
              <a:gd name="T26" fmla="*/ 0 w 57"/>
              <a:gd name="T27" fmla="*/ 2147483646 h 57"/>
              <a:gd name="T28" fmla="*/ 2147483646 w 57"/>
              <a:gd name="T29" fmla="*/ 2147483646 h 57"/>
              <a:gd name="T30" fmla="*/ 2147483646 w 57"/>
              <a:gd name="T31" fmla="*/ 2147483646 h 57"/>
              <a:gd name="T32" fmla="*/ 2147483646 w 57"/>
              <a:gd name="T33" fmla="*/ 2147483646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7" h="57">
                <a:moveTo>
                  <a:pt x="55" y="29"/>
                </a:moveTo>
                <a:cubicBezTo>
                  <a:pt x="53" y="29"/>
                  <a:pt x="53" y="29"/>
                  <a:pt x="53" y="29"/>
                </a:cubicBezTo>
                <a:cubicBezTo>
                  <a:pt x="53" y="36"/>
                  <a:pt x="50" y="42"/>
                  <a:pt x="46" y="46"/>
                </a:cubicBezTo>
                <a:cubicBezTo>
                  <a:pt x="41" y="51"/>
                  <a:pt x="35" y="53"/>
                  <a:pt x="28" y="53"/>
                </a:cubicBezTo>
                <a:cubicBezTo>
                  <a:pt x="22" y="53"/>
                  <a:pt x="15" y="51"/>
                  <a:pt x="11" y="46"/>
                </a:cubicBezTo>
                <a:cubicBezTo>
                  <a:pt x="7" y="42"/>
                  <a:pt x="4" y="36"/>
                  <a:pt x="4" y="29"/>
                </a:cubicBezTo>
                <a:cubicBezTo>
                  <a:pt x="4" y="22"/>
                  <a:pt x="7" y="16"/>
                  <a:pt x="11" y="11"/>
                </a:cubicBezTo>
                <a:cubicBezTo>
                  <a:pt x="15" y="7"/>
                  <a:pt x="22" y="4"/>
                  <a:pt x="28" y="4"/>
                </a:cubicBezTo>
                <a:cubicBezTo>
                  <a:pt x="35" y="4"/>
                  <a:pt x="41" y="7"/>
                  <a:pt x="46" y="11"/>
                </a:cubicBezTo>
                <a:cubicBezTo>
                  <a:pt x="50" y="16"/>
                  <a:pt x="53" y="22"/>
                  <a:pt x="53" y="29"/>
                </a:cubicBezTo>
                <a:cubicBezTo>
                  <a:pt x="55" y="29"/>
                  <a:pt x="55" y="29"/>
                  <a:pt x="55" y="29"/>
                </a:cubicBezTo>
                <a:cubicBezTo>
                  <a:pt x="57" y="29"/>
                  <a:pt x="57" y="29"/>
                  <a:pt x="57" y="29"/>
                </a:cubicBezTo>
                <a:cubicBezTo>
                  <a:pt x="57" y="13"/>
                  <a:pt x="44" y="0"/>
                  <a:pt x="28" y="0"/>
                </a:cubicBezTo>
                <a:cubicBezTo>
                  <a:pt x="13" y="0"/>
                  <a:pt x="0" y="13"/>
                  <a:pt x="0" y="29"/>
                </a:cubicBezTo>
                <a:cubicBezTo>
                  <a:pt x="0" y="45"/>
                  <a:pt x="13" y="57"/>
                  <a:pt x="28" y="57"/>
                </a:cubicBezTo>
                <a:cubicBezTo>
                  <a:pt x="44" y="57"/>
                  <a:pt x="57" y="45"/>
                  <a:pt x="57" y="29"/>
                </a:cubicBezTo>
                <a:lnTo>
                  <a:pt x="55" y="29"/>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11" name="Freeform 160">
            <a:extLst>
              <a:ext uri="{FF2B5EF4-FFF2-40B4-BE49-F238E27FC236}">
                <a16:creationId xmlns="" xmlns:a16="http://schemas.microsoft.com/office/drawing/2014/main" id="{1BB8A6C1-8D6C-4F93-8031-D96BB8D1CC4C}"/>
              </a:ext>
            </a:extLst>
          </p:cNvPr>
          <p:cNvSpPr>
            <a:spLocks/>
          </p:cNvSpPr>
          <p:nvPr/>
        </p:nvSpPr>
        <p:spPr bwMode="auto">
          <a:xfrm>
            <a:off x="10723033" y="3461965"/>
            <a:ext cx="467784" cy="465210"/>
          </a:xfrm>
          <a:custGeom>
            <a:avLst/>
            <a:gdLst>
              <a:gd name="T0" fmla="*/ 2147483646 w 165"/>
              <a:gd name="T1" fmla="*/ 2147483646 h 165"/>
              <a:gd name="T2" fmla="*/ 2147483646 w 165"/>
              <a:gd name="T3" fmla="*/ 2147483646 h 165"/>
              <a:gd name="T4" fmla="*/ 2147483646 w 165"/>
              <a:gd name="T5" fmla="*/ 2147483646 h 165"/>
              <a:gd name="T6" fmla="*/ 2147483646 w 165"/>
              <a:gd name="T7" fmla="*/ 2147483646 h 165"/>
              <a:gd name="T8" fmla="*/ 2147483646 w 165"/>
              <a:gd name="T9" fmla="*/ 2147483646 h 165"/>
              <a:gd name="T10" fmla="*/ 2147483646 w 165"/>
              <a:gd name="T11" fmla="*/ 2147483646 h 165"/>
              <a:gd name="T12" fmla="*/ 2147483646 w 165"/>
              <a:gd name="T13" fmla="*/ 2147483646 h 165"/>
              <a:gd name="T14" fmla="*/ 2147483646 w 165"/>
              <a:gd name="T15" fmla="*/ 2147483646 h 165"/>
              <a:gd name="T16" fmla="*/ 2147483646 w 165"/>
              <a:gd name="T17" fmla="*/ 2147483646 h 165"/>
              <a:gd name="T18" fmla="*/ 2147483646 w 165"/>
              <a:gd name="T19" fmla="*/ 2147483646 h 165"/>
              <a:gd name="T20" fmla="*/ 2147483646 w 165"/>
              <a:gd name="T21" fmla="*/ 2147483646 h 165"/>
              <a:gd name="T22" fmla="*/ 2147483646 w 165"/>
              <a:gd name="T23" fmla="*/ 2147483646 h 165"/>
              <a:gd name="T24" fmla="*/ 2147483646 w 165"/>
              <a:gd name="T25" fmla="*/ 0 h 165"/>
              <a:gd name="T26" fmla="*/ 0 w 165"/>
              <a:gd name="T27" fmla="*/ 2147483646 h 165"/>
              <a:gd name="T28" fmla="*/ 2147483646 w 165"/>
              <a:gd name="T29" fmla="*/ 2147483646 h 165"/>
              <a:gd name="T30" fmla="*/ 2147483646 w 165"/>
              <a:gd name="T31" fmla="*/ 2147483646 h 165"/>
              <a:gd name="T32" fmla="*/ 2147483646 w 165"/>
              <a:gd name="T33" fmla="*/ 2147483646 h 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5" h="165">
                <a:moveTo>
                  <a:pt x="163" y="83"/>
                </a:moveTo>
                <a:cubicBezTo>
                  <a:pt x="161" y="83"/>
                  <a:pt x="161" y="83"/>
                  <a:pt x="161" y="83"/>
                </a:cubicBezTo>
                <a:cubicBezTo>
                  <a:pt x="161" y="105"/>
                  <a:pt x="152" y="124"/>
                  <a:pt x="138" y="138"/>
                </a:cubicBezTo>
                <a:cubicBezTo>
                  <a:pt x="124" y="153"/>
                  <a:pt x="104" y="161"/>
                  <a:pt x="82" y="161"/>
                </a:cubicBezTo>
                <a:cubicBezTo>
                  <a:pt x="61" y="161"/>
                  <a:pt x="41" y="153"/>
                  <a:pt x="27" y="138"/>
                </a:cubicBezTo>
                <a:cubicBezTo>
                  <a:pt x="13" y="124"/>
                  <a:pt x="4" y="105"/>
                  <a:pt x="4" y="83"/>
                </a:cubicBezTo>
                <a:cubicBezTo>
                  <a:pt x="4" y="61"/>
                  <a:pt x="13" y="41"/>
                  <a:pt x="27" y="27"/>
                </a:cubicBezTo>
                <a:cubicBezTo>
                  <a:pt x="41" y="13"/>
                  <a:pt x="61" y="4"/>
                  <a:pt x="82" y="4"/>
                </a:cubicBezTo>
                <a:cubicBezTo>
                  <a:pt x="104" y="4"/>
                  <a:pt x="124" y="13"/>
                  <a:pt x="138" y="27"/>
                </a:cubicBezTo>
                <a:cubicBezTo>
                  <a:pt x="152" y="41"/>
                  <a:pt x="161" y="61"/>
                  <a:pt x="161" y="83"/>
                </a:cubicBezTo>
                <a:cubicBezTo>
                  <a:pt x="163" y="83"/>
                  <a:pt x="163" y="83"/>
                  <a:pt x="163" y="83"/>
                </a:cubicBezTo>
                <a:cubicBezTo>
                  <a:pt x="165" y="83"/>
                  <a:pt x="165" y="83"/>
                  <a:pt x="165" y="83"/>
                </a:cubicBezTo>
                <a:cubicBezTo>
                  <a:pt x="165" y="37"/>
                  <a:pt x="128" y="0"/>
                  <a:pt x="82" y="0"/>
                </a:cubicBezTo>
                <a:cubicBezTo>
                  <a:pt x="37" y="0"/>
                  <a:pt x="0" y="37"/>
                  <a:pt x="0" y="83"/>
                </a:cubicBezTo>
                <a:cubicBezTo>
                  <a:pt x="0" y="128"/>
                  <a:pt x="37" y="165"/>
                  <a:pt x="82" y="165"/>
                </a:cubicBezTo>
                <a:cubicBezTo>
                  <a:pt x="128" y="165"/>
                  <a:pt x="165" y="128"/>
                  <a:pt x="165" y="83"/>
                </a:cubicBezTo>
                <a:lnTo>
                  <a:pt x="163" y="83"/>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112" name="Oval 161">
            <a:extLst>
              <a:ext uri="{FF2B5EF4-FFF2-40B4-BE49-F238E27FC236}">
                <a16:creationId xmlns="" xmlns:a16="http://schemas.microsoft.com/office/drawing/2014/main" id="{866E29E9-924B-45ED-8B44-3133E51FC444}"/>
              </a:ext>
            </a:extLst>
          </p:cNvPr>
          <p:cNvSpPr>
            <a:spLocks noChangeArrowheads="1"/>
          </p:cNvSpPr>
          <p:nvPr/>
        </p:nvSpPr>
        <p:spPr bwMode="auto">
          <a:xfrm>
            <a:off x="10907184" y="3648049"/>
            <a:ext cx="97367" cy="95157"/>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113" name="Freeform 162">
            <a:extLst>
              <a:ext uri="{FF2B5EF4-FFF2-40B4-BE49-F238E27FC236}">
                <a16:creationId xmlns="" xmlns:a16="http://schemas.microsoft.com/office/drawing/2014/main" id="{CDD508D5-5AAA-4C10-BECE-394419B7090C}"/>
              </a:ext>
            </a:extLst>
          </p:cNvPr>
          <p:cNvSpPr>
            <a:spLocks/>
          </p:cNvSpPr>
          <p:nvPr/>
        </p:nvSpPr>
        <p:spPr bwMode="auto">
          <a:xfrm>
            <a:off x="10900833" y="3641706"/>
            <a:ext cx="107951" cy="107845"/>
          </a:xfrm>
          <a:custGeom>
            <a:avLst/>
            <a:gdLst>
              <a:gd name="T0" fmla="*/ 2147483646 w 38"/>
              <a:gd name="T1" fmla="*/ 2147483646 h 38"/>
              <a:gd name="T2" fmla="*/ 2147483646 w 38"/>
              <a:gd name="T3" fmla="*/ 2147483646 h 38"/>
              <a:gd name="T4" fmla="*/ 2147483646 w 38"/>
              <a:gd name="T5" fmla="*/ 2147483646 h 38"/>
              <a:gd name="T6" fmla="*/ 2147483646 w 38"/>
              <a:gd name="T7" fmla="*/ 2147483646 h 38"/>
              <a:gd name="T8" fmla="*/ 2147483646 w 38"/>
              <a:gd name="T9" fmla="*/ 2147483646 h 38"/>
              <a:gd name="T10" fmla="*/ 2147483646 w 38"/>
              <a:gd name="T11" fmla="*/ 2147483646 h 38"/>
              <a:gd name="T12" fmla="*/ 2147483646 w 38"/>
              <a:gd name="T13" fmla="*/ 2147483646 h 38"/>
              <a:gd name="T14" fmla="*/ 2147483646 w 38"/>
              <a:gd name="T15" fmla="*/ 2147483646 h 38"/>
              <a:gd name="T16" fmla="*/ 2147483646 w 38"/>
              <a:gd name="T17" fmla="*/ 2147483646 h 38"/>
              <a:gd name="T18" fmla="*/ 2147483646 w 38"/>
              <a:gd name="T19" fmla="*/ 0 h 38"/>
              <a:gd name="T20" fmla="*/ 0 w 38"/>
              <a:gd name="T21" fmla="*/ 2147483646 h 38"/>
              <a:gd name="T22" fmla="*/ 2147483646 w 38"/>
              <a:gd name="T23" fmla="*/ 2147483646 h 38"/>
              <a:gd name="T24" fmla="*/ 2147483646 w 38"/>
              <a:gd name="T25" fmla="*/ 2147483646 h 38"/>
              <a:gd name="T26" fmla="*/ 2147483646 w 38"/>
              <a:gd name="T27" fmla="*/ 2147483646 h 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38">
                <a:moveTo>
                  <a:pt x="36" y="19"/>
                </a:moveTo>
                <a:cubicBezTo>
                  <a:pt x="34" y="19"/>
                  <a:pt x="34" y="19"/>
                  <a:pt x="34" y="19"/>
                </a:cubicBezTo>
                <a:cubicBezTo>
                  <a:pt x="34" y="27"/>
                  <a:pt x="28" y="34"/>
                  <a:pt x="19" y="34"/>
                </a:cubicBezTo>
                <a:cubicBezTo>
                  <a:pt x="11" y="34"/>
                  <a:pt x="4" y="27"/>
                  <a:pt x="4" y="19"/>
                </a:cubicBezTo>
                <a:cubicBezTo>
                  <a:pt x="4" y="15"/>
                  <a:pt x="6" y="11"/>
                  <a:pt x="9" y="8"/>
                </a:cubicBezTo>
                <a:cubicBezTo>
                  <a:pt x="12" y="5"/>
                  <a:pt x="15" y="4"/>
                  <a:pt x="19" y="4"/>
                </a:cubicBezTo>
                <a:cubicBezTo>
                  <a:pt x="28" y="4"/>
                  <a:pt x="34" y="11"/>
                  <a:pt x="34" y="19"/>
                </a:cubicBezTo>
                <a:cubicBezTo>
                  <a:pt x="36" y="19"/>
                  <a:pt x="36" y="19"/>
                  <a:pt x="36" y="19"/>
                </a:cubicBezTo>
                <a:cubicBezTo>
                  <a:pt x="38" y="19"/>
                  <a:pt x="38" y="19"/>
                  <a:pt x="38" y="19"/>
                </a:cubicBezTo>
                <a:cubicBezTo>
                  <a:pt x="38" y="8"/>
                  <a:pt x="30" y="0"/>
                  <a:pt x="19" y="0"/>
                </a:cubicBezTo>
                <a:cubicBezTo>
                  <a:pt x="9" y="0"/>
                  <a:pt x="0" y="8"/>
                  <a:pt x="0" y="19"/>
                </a:cubicBezTo>
                <a:cubicBezTo>
                  <a:pt x="0" y="29"/>
                  <a:pt x="9" y="38"/>
                  <a:pt x="19" y="38"/>
                </a:cubicBezTo>
                <a:cubicBezTo>
                  <a:pt x="30" y="38"/>
                  <a:pt x="38" y="29"/>
                  <a:pt x="38" y="19"/>
                </a:cubicBezTo>
                <a:lnTo>
                  <a:pt x="36" y="19"/>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pic>
        <p:nvPicPr>
          <p:cNvPr id="4" name="图片 3">
            <a:extLst>
              <a:ext uri="{FF2B5EF4-FFF2-40B4-BE49-F238E27FC236}">
                <a16:creationId xmlns="" xmlns:a16="http://schemas.microsoft.com/office/drawing/2014/main" id="{43E05355-371B-4C75-9F0F-2BBF56698165}"/>
              </a:ext>
            </a:extLst>
          </p:cNvPr>
          <p:cNvPicPr>
            <a:picLocks noChangeAspect="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b="59105"/>
          <a:stretch/>
        </p:blipFill>
        <p:spPr>
          <a:xfrm>
            <a:off x="0" y="6210937"/>
            <a:ext cx="12192000" cy="647064"/>
          </a:xfrm>
          <a:prstGeom prst="rect">
            <a:avLst/>
          </a:prstGeom>
        </p:spPr>
      </p:pic>
    </p:spTree>
    <p:extLst>
      <p:ext uri="{BB962C8B-B14F-4D97-AF65-F5344CB8AC3E}">
        <p14:creationId xmlns:p14="http://schemas.microsoft.com/office/powerpoint/2010/main" val="3076694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4" name="矩形 33">
            <a:extLst>
              <a:ext uri="{FF2B5EF4-FFF2-40B4-BE49-F238E27FC236}">
                <a16:creationId xmlns="" xmlns:a16="http://schemas.microsoft.com/office/drawing/2014/main" id="{3986314B-4D5B-4FE0-9DB2-BD62E48A753E}"/>
              </a:ext>
            </a:extLst>
          </p:cNvPr>
          <p:cNvSpPr/>
          <p:nvPr userDrawn="1"/>
        </p:nvSpPr>
        <p:spPr bwMode="auto">
          <a:xfrm>
            <a:off x="0" y="-20638"/>
            <a:ext cx="12192000" cy="68786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2" name="组合 1">
            <a:extLst>
              <a:ext uri="{FF2B5EF4-FFF2-40B4-BE49-F238E27FC236}">
                <a16:creationId xmlns="" xmlns:a16="http://schemas.microsoft.com/office/drawing/2014/main" id="{F4B3BF0D-5DF6-43A7-8A45-A6D2EC72B22F}"/>
              </a:ext>
            </a:extLst>
          </p:cNvPr>
          <p:cNvGrpSpPr/>
          <p:nvPr userDrawn="1"/>
        </p:nvGrpSpPr>
        <p:grpSpPr>
          <a:xfrm>
            <a:off x="294630" y="5269180"/>
            <a:ext cx="11898821" cy="1681707"/>
            <a:chOff x="294630" y="5269180"/>
            <a:chExt cx="11898821" cy="1681707"/>
          </a:xfrm>
        </p:grpSpPr>
        <p:cxnSp>
          <p:nvCxnSpPr>
            <p:cNvPr id="6" name="直接连接符 5">
              <a:extLst>
                <a:ext uri="{FF2B5EF4-FFF2-40B4-BE49-F238E27FC236}">
                  <a16:creationId xmlns="" xmlns:a16="http://schemas.microsoft.com/office/drawing/2014/main" id="{FC5B7BE6-0CC2-4D4C-A32F-D68AD0460D78}"/>
                </a:ext>
              </a:extLst>
            </p:cNvPr>
            <p:cNvCxnSpPr>
              <a:stCxn id="29" idx="6"/>
              <a:endCxn id="24" idx="2"/>
            </p:cNvCxnSpPr>
            <p:nvPr/>
          </p:nvCxnSpPr>
          <p:spPr>
            <a:xfrm flipV="1">
              <a:off x="755628" y="6004389"/>
              <a:ext cx="2824675" cy="501042"/>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4583BE9B-E107-41F3-9FC9-76B3042673CA}"/>
                </a:ext>
              </a:extLst>
            </p:cNvPr>
            <p:cNvCxnSpPr>
              <a:stCxn id="24" idx="6"/>
              <a:endCxn id="19" idx="2"/>
            </p:cNvCxnSpPr>
            <p:nvPr/>
          </p:nvCxnSpPr>
          <p:spPr>
            <a:xfrm>
              <a:off x="4125297" y="6004389"/>
              <a:ext cx="3035945" cy="509821"/>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4815BE04-726A-456E-8D58-4BD81E1C100A}"/>
                </a:ext>
              </a:extLst>
            </p:cNvPr>
            <p:cNvCxnSpPr>
              <a:stCxn id="19" idx="6"/>
              <a:endCxn id="14" idx="3"/>
            </p:cNvCxnSpPr>
            <p:nvPr/>
          </p:nvCxnSpPr>
          <p:spPr>
            <a:xfrm flipV="1">
              <a:off x="7428855" y="5492600"/>
              <a:ext cx="2908593" cy="102161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13">
              <a:extLst>
                <a:ext uri="{FF2B5EF4-FFF2-40B4-BE49-F238E27FC236}">
                  <a16:creationId xmlns="" xmlns:a16="http://schemas.microsoft.com/office/drawing/2014/main" id="{72E03279-252D-4FDF-AADC-8CEEB4B02C0F}"/>
                </a:ext>
              </a:extLst>
            </p:cNvPr>
            <p:cNvGrpSpPr>
              <a:grpSpLocks/>
            </p:cNvGrpSpPr>
            <p:nvPr/>
          </p:nvGrpSpPr>
          <p:grpSpPr bwMode="auto">
            <a:xfrm>
              <a:off x="294630" y="6275909"/>
              <a:ext cx="460998" cy="459044"/>
              <a:chOff x="647882" y="2305980"/>
              <a:chExt cx="373720" cy="373720"/>
            </a:xfrm>
          </p:grpSpPr>
          <p:grpSp>
            <p:nvGrpSpPr>
              <p:cNvPr id="28" name="组合 26">
                <a:extLst>
                  <a:ext uri="{FF2B5EF4-FFF2-40B4-BE49-F238E27FC236}">
                    <a16:creationId xmlns="" xmlns:a16="http://schemas.microsoft.com/office/drawing/2014/main" id="{720064C7-11B0-461C-8147-EF2F16FF7827}"/>
                  </a:ext>
                </a:extLst>
              </p:cNvPr>
              <p:cNvGrpSpPr>
                <a:grpSpLocks/>
              </p:cNvGrpSpPr>
              <p:nvPr/>
            </p:nvGrpSpPr>
            <p:grpSpPr bwMode="auto">
              <a:xfrm>
                <a:off x="682342" y="2341924"/>
                <a:ext cx="301834" cy="301834"/>
                <a:chOff x="933136" y="1635646"/>
                <a:chExt cx="364959" cy="364959"/>
              </a:xfrm>
            </p:grpSpPr>
            <p:sp>
              <p:nvSpPr>
                <p:cNvPr id="30" name="椭圆 29">
                  <a:extLst>
                    <a:ext uri="{FF2B5EF4-FFF2-40B4-BE49-F238E27FC236}">
                      <a16:creationId xmlns="" xmlns:a16="http://schemas.microsoft.com/office/drawing/2014/main" id="{ACED2277-AE96-4AA3-8104-6CCFD1917F0F}"/>
                    </a:ext>
                  </a:extLst>
                </p:cNvPr>
                <p:cNvSpPr/>
                <p:nvPr/>
              </p:nvSpPr>
              <p:spPr>
                <a:xfrm>
                  <a:off x="1048478" y="1751784"/>
                  <a:ext cx="134032" cy="132680"/>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椭圆 30">
                  <a:extLst>
                    <a:ext uri="{FF2B5EF4-FFF2-40B4-BE49-F238E27FC236}">
                      <a16:creationId xmlns="" xmlns:a16="http://schemas.microsoft.com/office/drawing/2014/main" id="{918CA2F2-2C32-4338-9898-5DC00D65076F}"/>
                    </a:ext>
                  </a:extLst>
                </p:cNvPr>
                <p:cNvSpPr/>
                <p:nvPr/>
              </p:nvSpPr>
              <p:spPr>
                <a:xfrm>
                  <a:off x="985291" y="1688329"/>
                  <a:ext cx="260405" cy="259589"/>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椭圆 31">
                  <a:extLst>
                    <a:ext uri="{FF2B5EF4-FFF2-40B4-BE49-F238E27FC236}">
                      <a16:creationId xmlns="" xmlns:a16="http://schemas.microsoft.com/office/drawing/2014/main" id="{9BE44710-51DC-42A3-9EE5-43923F7F75F9}"/>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9" name="椭圆 28">
                <a:extLst>
                  <a:ext uri="{FF2B5EF4-FFF2-40B4-BE49-F238E27FC236}">
                    <a16:creationId xmlns="" xmlns:a16="http://schemas.microsoft.com/office/drawing/2014/main" id="{72E78AF0-1346-4148-97D1-91A1C069F37B}"/>
                  </a:ext>
                </a:extLst>
              </p:cNvPr>
              <p:cNvSpPr/>
              <p:nvPr/>
            </p:nvSpPr>
            <p:spPr>
              <a:xfrm>
                <a:off x="647882" y="2305980"/>
                <a:ext cx="373720" cy="373720"/>
              </a:xfrm>
              <a:prstGeom prst="ellipse">
                <a:avLst/>
              </a:prstGeom>
              <a:noFill/>
              <a:ln w="3175">
                <a:solidFill>
                  <a:schemeClr val="bg1">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0" name="组合 19">
              <a:extLst>
                <a:ext uri="{FF2B5EF4-FFF2-40B4-BE49-F238E27FC236}">
                  <a16:creationId xmlns="" xmlns:a16="http://schemas.microsoft.com/office/drawing/2014/main" id="{7B44D735-25CB-4225-944E-8583E87E6F44}"/>
                </a:ext>
              </a:extLst>
            </p:cNvPr>
            <p:cNvGrpSpPr>
              <a:grpSpLocks/>
            </p:cNvGrpSpPr>
            <p:nvPr/>
          </p:nvGrpSpPr>
          <p:grpSpPr bwMode="auto">
            <a:xfrm>
              <a:off x="3580303" y="5732869"/>
              <a:ext cx="544994" cy="543040"/>
              <a:chOff x="647882" y="2305980"/>
              <a:chExt cx="373720" cy="373720"/>
            </a:xfrm>
          </p:grpSpPr>
          <p:grpSp>
            <p:nvGrpSpPr>
              <p:cNvPr id="23" name="组合 257">
                <a:extLst>
                  <a:ext uri="{FF2B5EF4-FFF2-40B4-BE49-F238E27FC236}">
                    <a16:creationId xmlns="" xmlns:a16="http://schemas.microsoft.com/office/drawing/2014/main" id="{A48C0981-BFED-4821-B2E0-5DE21B9F9C1A}"/>
                  </a:ext>
                </a:extLst>
              </p:cNvPr>
              <p:cNvGrpSpPr>
                <a:grpSpLocks/>
              </p:cNvGrpSpPr>
              <p:nvPr/>
            </p:nvGrpSpPr>
            <p:grpSpPr bwMode="auto">
              <a:xfrm>
                <a:off x="682342" y="2341924"/>
                <a:ext cx="301834" cy="301834"/>
                <a:chOff x="933136" y="1635646"/>
                <a:chExt cx="364959" cy="364959"/>
              </a:xfrm>
            </p:grpSpPr>
            <p:sp>
              <p:nvSpPr>
                <p:cNvPr id="25" name="椭圆 24">
                  <a:extLst>
                    <a:ext uri="{FF2B5EF4-FFF2-40B4-BE49-F238E27FC236}">
                      <a16:creationId xmlns="" xmlns:a16="http://schemas.microsoft.com/office/drawing/2014/main" id="{971352EB-C64F-4CC8-A042-8748C1CE6E1D}"/>
                    </a:ext>
                  </a:extLst>
                </p:cNvPr>
                <p:cNvSpPr/>
                <p:nvPr/>
              </p:nvSpPr>
              <p:spPr>
                <a:xfrm>
                  <a:off x="1048574" y="1751480"/>
                  <a:ext cx="134429" cy="133288"/>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椭圆 25">
                  <a:extLst>
                    <a:ext uri="{FF2B5EF4-FFF2-40B4-BE49-F238E27FC236}">
                      <a16:creationId xmlns="" xmlns:a16="http://schemas.microsoft.com/office/drawing/2014/main" id="{38DCFF92-34D8-48E1-BC96-C3384C3AC28C}"/>
                    </a:ext>
                  </a:extLst>
                </p:cNvPr>
                <p:cNvSpPr/>
                <p:nvPr/>
              </p:nvSpPr>
              <p:spPr>
                <a:xfrm>
                  <a:off x="985408" y="1688088"/>
                  <a:ext cx="260762" cy="260074"/>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椭圆 26">
                  <a:extLst>
                    <a:ext uri="{FF2B5EF4-FFF2-40B4-BE49-F238E27FC236}">
                      <a16:creationId xmlns="" xmlns:a16="http://schemas.microsoft.com/office/drawing/2014/main" id="{D0D96BD8-5D6D-4D13-9BD4-17728DFF4424}"/>
                    </a:ext>
                  </a:extLst>
                </p:cNvPr>
                <p:cNvSpPr/>
                <p:nvPr/>
              </p:nvSpPr>
              <p:spPr>
                <a:xfrm>
                  <a:off x="933580" y="1636073"/>
                  <a:ext cx="364418" cy="364104"/>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4" name="椭圆 23">
                <a:extLst>
                  <a:ext uri="{FF2B5EF4-FFF2-40B4-BE49-F238E27FC236}">
                    <a16:creationId xmlns="" xmlns:a16="http://schemas.microsoft.com/office/drawing/2014/main" id="{D35276F2-D39A-40B1-91D8-B7C99C4A38B5}"/>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1" name="组合 29">
              <a:extLst>
                <a:ext uri="{FF2B5EF4-FFF2-40B4-BE49-F238E27FC236}">
                  <a16:creationId xmlns="" xmlns:a16="http://schemas.microsoft.com/office/drawing/2014/main" id="{3E91730E-FCCE-480B-A488-39E91C46EE9D}"/>
                </a:ext>
              </a:extLst>
            </p:cNvPr>
            <p:cNvGrpSpPr>
              <a:grpSpLocks/>
            </p:cNvGrpSpPr>
            <p:nvPr/>
          </p:nvGrpSpPr>
          <p:grpSpPr bwMode="auto">
            <a:xfrm>
              <a:off x="7161242" y="6380403"/>
              <a:ext cx="267613" cy="267614"/>
              <a:chOff x="647882" y="2305980"/>
              <a:chExt cx="373720" cy="373720"/>
            </a:xfrm>
          </p:grpSpPr>
          <p:grpSp>
            <p:nvGrpSpPr>
              <p:cNvPr id="18" name="组合 271">
                <a:extLst>
                  <a:ext uri="{FF2B5EF4-FFF2-40B4-BE49-F238E27FC236}">
                    <a16:creationId xmlns="" xmlns:a16="http://schemas.microsoft.com/office/drawing/2014/main" id="{3C6D9FB9-90A9-43D3-9210-0C85499DE20E}"/>
                  </a:ext>
                </a:extLst>
              </p:cNvPr>
              <p:cNvGrpSpPr>
                <a:grpSpLocks/>
              </p:cNvGrpSpPr>
              <p:nvPr/>
            </p:nvGrpSpPr>
            <p:grpSpPr bwMode="auto">
              <a:xfrm>
                <a:off x="682342" y="2341924"/>
                <a:ext cx="301834" cy="301834"/>
                <a:chOff x="933136" y="1635646"/>
                <a:chExt cx="364959" cy="364959"/>
              </a:xfrm>
            </p:grpSpPr>
            <p:sp>
              <p:nvSpPr>
                <p:cNvPr id="20" name="椭圆 19">
                  <a:extLst>
                    <a:ext uri="{FF2B5EF4-FFF2-40B4-BE49-F238E27FC236}">
                      <a16:creationId xmlns="" xmlns:a16="http://schemas.microsoft.com/office/drawing/2014/main" id="{E2808040-9535-4146-BB57-26D1DDAE9078}"/>
                    </a:ext>
                  </a:extLst>
                </p:cNvPr>
                <p:cNvSpPr/>
                <p:nvPr/>
              </p:nvSpPr>
              <p:spPr>
                <a:xfrm>
                  <a:off x="1049792" y="1750506"/>
                  <a:ext cx="131936" cy="135234"/>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椭圆 20">
                  <a:extLst>
                    <a:ext uri="{FF2B5EF4-FFF2-40B4-BE49-F238E27FC236}">
                      <a16:creationId xmlns="" xmlns:a16="http://schemas.microsoft.com/office/drawing/2014/main" id="{EEE6946E-705A-4940-80A6-09C60BCADFC7}"/>
                    </a:ext>
                  </a:extLst>
                </p:cNvPr>
                <p:cNvSpPr/>
                <p:nvPr/>
              </p:nvSpPr>
              <p:spPr>
                <a:xfrm>
                  <a:off x="987122" y="1687838"/>
                  <a:ext cx="257275" cy="260570"/>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椭圆 21">
                  <a:extLst>
                    <a:ext uri="{FF2B5EF4-FFF2-40B4-BE49-F238E27FC236}">
                      <a16:creationId xmlns="" xmlns:a16="http://schemas.microsoft.com/office/drawing/2014/main" id="{152D16F4-5E79-4ED4-B30F-849886869C79}"/>
                    </a:ext>
                  </a:extLst>
                </p:cNvPr>
                <p:cNvSpPr/>
                <p:nvPr/>
              </p:nvSpPr>
              <p:spPr>
                <a:xfrm>
                  <a:off x="934347" y="1635064"/>
                  <a:ext cx="362823" cy="366118"/>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9" name="椭圆 18">
                <a:extLst>
                  <a:ext uri="{FF2B5EF4-FFF2-40B4-BE49-F238E27FC236}">
                    <a16:creationId xmlns="" xmlns:a16="http://schemas.microsoft.com/office/drawing/2014/main" id="{75581EC3-A08D-4246-B39C-067E51C161E7}"/>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2" name="组合 35">
              <a:extLst>
                <a:ext uri="{FF2B5EF4-FFF2-40B4-BE49-F238E27FC236}">
                  <a16:creationId xmlns="" xmlns:a16="http://schemas.microsoft.com/office/drawing/2014/main" id="{AA19F83A-64E6-49E2-BB60-119C9458B635}"/>
                </a:ext>
              </a:extLst>
            </p:cNvPr>
            <p:cNvGrpSpPr>
              <a:grpSpLocks/>
            </p:cNvGrpSpPr>
            <p:nvPr/>
          </p:nvGrpSpPr>
          <p:grpSpPr bwMode="auto">
            <a:xfrm>
              <a:off x="10299115" y="5269180"/>
              <a:ext cx="261753" cy="261753"/>
              <a:chOff x="647882" y="2305980"/>
              <a:chExt cx="373720" cy="373720"/>
            </a:xfrm>
          </p:grpSpPr>
          <p:grpSp>
            <p:nvGrpSpPr>
              <p:cNvPr id="13" name="组合 285">
                <a:extLst>
                  <a:ext uri="{FF2B5EF4-FFF2-40B4-BE49-F238E27FC236}">
                    <a16:creationId xmlns="" xmlns:a16="http://schemas.microsoft.com/office/drawing/2014/main" id="{37062682-477D-4BC1-BB46-8CCA1CC5F8EB}"/>
                  </a:ext>
                </a:extLst>
              </p:cNvPr>
              <p:cNvGrpSpPr>
                <a:grpSpLocks/>
              </p:cNvGrpSpPr>
              <p:nvPr/>
            </p:nvGrpSpPr>
            <p:grpSpPr bwMode="auto">
              <a:xfrm>
                <a:off x="682342" y="2341924"/>
                <a:ext cx="301834" cy="301834"/>
                <a:chOff x="933136" y="1635646"/>
                <a:chExt cx="364959" cy="364959"/>
              </a:xfrm>
            </p:grpSpPr>
            <p:sp>
              <p:nvSpPr>
                <p:cNvPr id="15" name="椭圆 14">
                  <a:extLst>
                    <a:ext uri="{FF2B5EF4-FFF2-40B4-BE49-F238E27FC236}">
                      <a16:creationId xmlns="" xmlns:a16="http://schemas.microsoft.com/office/drawing/2014/main" id="{1F723B6A-B92E-41F7-90A5-280B24636C75}"/>
                    </a:ext>
                  </a:extLst>
                </p:cNvPr>
                <p:cNvSpPr/>
                <p:nvPr/>
              </p:nvSpPr>
              <p:spPr>
                <a:xfrm>
                  <a:off x="1046592" y="1750680"/>
                  <a:ext cx="138262" cy="134889"/>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椭圆 15">
                  <a:extLst>
                    <a:ext uri="{FF2B5EF4-FFF2-40B4-BE49-F238E27FC236}">
                      <a16:creationId xmlns="" xmlns:a16="http://schemas.microsoft.com/office/drawing/2014/main" id="{4909CFE4-4AF1-400E-B3BF-2A4B4AB9F534}"/>
                    </a:ext>
                  </a:extLst>
                </p:cNvPr>
                <p:cNvSpPr/>
                <p:nvPr/>
              </p:nvSpPr>
              <p:spPr>
                <a:xfrm>
                  <a:off x="985891" y="1689980"/>
                  <a:ext cx="259663" cy="256289"/>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椭圆 16">
                  <a:extLst>
                    <a:ext uri="{FF2B5EF4-FFF2-40B4-BE49-F238E27FC236}">
                      <a16:creationId xmlns="" xmlns:a16="http://schemas.microsoft.com/office/drawing/2014/main" id="{9E9B6CA8-22A2-4596-B48D-CFB8D505C122}"/>
                    </a:ext>
                  </a:extLst>
                </p:cNvPr>
                <p:cNvSpPr/>
                <p:nvPr/>
              </p:nvSpPr>
              <p:spPr>
                <a:xfrm>
                  <a:off x="931936" y="1636024"/>
                  <a:ext cx="367574" cy="364201"/>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4" name="椭圆 13">
                <a:extLst>
                  <a:ext uri="{FF2B5EF4-FFF2-40B4-BE49-F238E27FC236}">
                    <a16:creationId xmlns="" xmlns:a16="http://schemas.microsoft.com/office/drawing/2014/main" id="{5CC296A1-E542-4CB1-9CEA-9A7C00758050}"/>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33" name="图片 32">
              <a:extLst>
                <a:ext uri="{FF2B5EF4-FFF2-40B4-BE49-F238E27FC236}">
                  <a16:creationId xmlns="" xmlns:a16="http://schemas.microsoft.com/office/drawing/2014/main" id="{973AFB44-CDB3-4C08-B5A2-422543888A92}"/>
                </a:ext>
              </a:extLst>
            </p:cNvPr>
            <p:cNvPicPr>
              <a:picLocks noChangeAspect="1"/>
            </p:cNvPicPr>
            <p:nvPr userDrawn="1"/>
          </p:nvPicPr>
          <p:blipFill>
            <a:blip r:embed="rId2"/>
            <a:stretch>
              <a:fillRect/>
            </a:stretch>
          </p:blipFill>
          <p:spPr>
            <a:xfrm>
              <a:off x="10464800" y="5379791"/>
              <a:ext cx="1728651" cy="157109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923330"/>
          </a:xfrm>
          <a:prstGeom prst="rect">
            <a:avLst/>
          </a:prstGeom>
        </p:spPr>
        <p:txBody>
          <a:bodyPr>
            <a:spAutoFit/>
          </a:bodyPr>
          <a:lstStyle/>
          <a:p>
            <a:r>
              <a:rPr lang="zh-CN" altLang="en-US" sz="1800" dirty="0">
                <a:solidFill>
                  <a:schemeClr val="bg1">
                    <a:lumMod val="85000"/>
                  </a:schemeClr>
                </a:solidFill>
                <a:latin typeface="微软雅黑" panose="020B0503020204020204" pitchFamily="34" charset="-122"/>
                <a:ea typeface="微软雅黑" panose="020B0503020204020204" pitchFamily="34" charset="-122"/>
              </a:rPr>
              <a:t>不得将觅知网的</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模板、</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lumMod val="85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5" r:id="rId2"/>
    <p:sldLayoutId id="2147483650" r:id="rId3"/>
    <p:sldLayoutId id="2147483651" r:id="rId4"/>
    <p:sldLayoutId id="2147483652" r:id="rId5"/>
    <p:sldLayoutId id="2147483653" r:id="rId6"/>
    <p:sldLayoutId id="214748365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4.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5.xml"/><Relationship Id="rId5" Type="http://schemas.microsoft.com/office/2007/relationships/hdphoto" Target="../media/hdphoto3.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jpeg"/><Relationship Id="rId2" Type="http://schemas.openxmlformats.org/officeDocument/2006/relationships/slideLayout" Target="../slideLayouts/slideLayout3.xml"/><Relationship Id="rId1" Type="http://schemas.openxmlformats.org/officeDocument/2006/relationships/themeOverride" Target="../theme/themeOverride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7.xml"/><Relationship Id="rId5" Type="http://schemas.openxmlformats.org/officeDocument/2006/relationships/image" Target="../media/image12.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0.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 xmlns:a16="http://schemas.microsoft.com/office/drawing/2014/main" id="{C1E97E32-7FA1-4E93-A423-4A46DD671B42}"/>
              </a:ext>
            </a:extLst>
          </p:cNvPr>
          <p:cNvSpPr/>
          <p:nvPr/>
        </p:nvSpPr>
        <p:spPr>
          <a:xfrm>
            <a:off x="330855" y="1990349"/>
            <a:ext cx="5930791" cy="523220"/>
          </a:xfrm>
          <a:prstGeom prst="rect">
            <a:avLst/>
          </a:prstGeom>
        </p:spPr>
        <p:txBody>
          <a:bodyPr wrap="none">
            <a:spAutoFit/>
          </a:bodyPr>
          <a:lstStyle/>
          <a:p>
            <a:r>
              <a:rPr lang="zh-CN" altLang="en-US" sz="2800" b="1" spc="220" dirty="0">
                <a:solidFill>
                  <a:srgbClr val="C00000"/>
                </a:solidFill>
                <a:latin typeface="微软雅黑" panose="020B0503020204020204" pitchFamily="34" charset="-122"/>
                <a:ea typeface="微软雅黑" panose="020B0503020204020204" pitchFamily="34" charset="-122"/>
              </a:rPr>
              <a:t>会计行业大学生职业规划</a:t>
            </a:r>
            <a:r>
              <a:rPr lang="en-US" altLang="zh-CN" sz="2800" b="1" spc="220" dirty="0" err="1">
                <a:solidFill>
                  <a:srgbClr val="C00000"/>
                </a:solidFill>
                <a:latin typeface="微软雅黑" panose="020B0503020204020204" pitchFamily="34" charset="-122"/>
                <a:ea typeface="微软雅黑" panose="020B0503020204020204" pitchFamily="34" charset="-122"/>
              </a:rPr>
              <a:t>ppt</a:t>
            </a:r>
            <a:r>
              <a:rPr lang="zh-CN" altLang="en-US" sz="2800" b="1" spc="220" dirty="0">
                <a:solidFill>
                  <a:srgbClr val="C00000"/>
                </a:solidFill>
                <a:latin typeface="微软雅黑" panose="020B0503020204020204" pitchFamily="34" charset="-122"/>
                <a:ea typeface="微软雅黑" panose="020B0503020204020204" pitchFamily="34" charset="-122"/>
              </a:rPr>
              <a:t>模板</a:t>
            </a:r>
          </a:p>
        </p:txBody>
      </p:sp>
      <p:sp>
        <p:nvSpPr>
          <p:cNvPr id="194" name="TextBox 22">
            <a:extLst>
              <a:ext uri="{FF2B5EF4-FFF2-40B4-BE49-F238E27FC236}">
                <a16:creationId xmlns="" xmlns:a16="http://schemas.microsoft.com/office/drawing/2014/main" id="{A4CADE50-94EE-4EE3-AF08-ADF359C8FBFA}"/>
              </a:ext>
            </a:extLst>
          </p:cNvPr>
          <p:cNvSpPr txBox="1"/>
          <p:nvPr/>
        </p:nvSpPr>
        <p:spPr>
          <a:xfrm>
            <a:off x="8354090" y="21924"/>
            <a:ext cx="3837910" cy="379591"/>
          </a:xfrm>
          <a:prstGeom prst="rect">
            <a:avLst/>
          </a:prstGeom>
          <a:noFill/>
        </p:spPr>
        <p:txBody>
          <a:bodyPr wrap="none" rtlCol="0">
            <a:spAutoFit/>
          </a:bodyPr>
          <a:lstStyle/>
          <a:p>
            <a:r>
              <a:rPr lang="zh-CN" altLang="en-US" sz="2800" spc="600" baseline="-3000" dirty="0">
                <a:solidFill>
                  <a:schemeClr val="tx1">
                    <a:lumMod val="85000"/>
                    <a:lumOff val="15000"/>
                  </a:schemeClr>
                </a:solidFill>
                <a:latin typeface="+mn-ea"/>
                <a:sym typeface="Arial" pitchFamily="34" charset="0"/>
              </a:rPr>
              <a:t>规划精彩人生</a:t>
            </a:r>
            <a:r>
              <a:rPr lang="en-US" altLang="zh-CN" sz="2800" spc="600" baseline="-3000" dirty="0">
                <a:solidFill>
                  <a:schemeClr val="tx1">
                    <a:lumMod val="85000"/>
                    <a:lumOff val="15000"/>
                  </a:schemeClr>
                </a:solidFill>
                <a:latin typeface="+mn-ea"/>
                <a:sym typeface="Arial" pitchFamily="34" charset="0"/>
              </a:rPr>
              <a:t> </a:t>
            </a:r>
            <a:r>
              <a:rPr lang="zh-CN" altLang="en-US" sz="2800" spc="600" baseline="-3000" dirty="0">
                <a:solidFill>
                  <a:schemeClr val="tx1">
                    <a:lumMod val="85000"/>
                    <a:lumOff val="15000"/>
                  </a:schemeClr>
                </a:solidFill>
                <a:latin typeface="+mn-ea"/>
                <a:sym typeface="Arial" pitchFamily="34" charset="0"/>
              </a:rPr>
              <a:t>打造锦绣前程</a:t>
            </a:r>
          </a:p>
        </p:txBody>
      </p:sp>
      <p:grpSp>
        <p:nvGrpSpPr>
          <p:cNvPr id="201" name="组合 200">
            <a:extLst>
              <a:ext uri="{FF2B5EF4-FFF2-40B4-BE49-F238E27FC236}">
                <a16:creationId xmlns="" xmlns:a16="http://schemas.microsoft.com/office/drawing/2014/main" id="{22B5B167-A2D0-4F4A-ADD5-11CDF37C44AD}"/>
              </a:ext>
            </a:extLst>
          </p:cNvPr>
          <p:cNvGrpSpPr/>
          <p:nvPr/>
        </p:nvGrpSpPr>
        <p:grpSpPr>
          <a:xfrm>
            <a:off x="6323945" y="1328419"/>
            <a:ext cx="5868055" cy="5645693"/>
            <a:chOff x="6323945" y="1248198"/>
            <a:chExt cx="5868055" cy="5645693"/>
          </a:xfrm>
        </p:grpSpPr>
        <p:grpSp>
          <p:nvGrpSpPr>
            <p:cNvPr id="200" name="组合 199">
              <a:extLst>
                <a:ext uri="{FF2B5EF4-FFF2-40B4-BE49-F238E27FC236}">
                  <a16:creationId xmlns="" xmlns:a16="http://schemas.microsoft.com/office/drawing/2014/main" id="{E58DBD60-6416-41FE-9EE4-2B5D060EECCE}"/>
                </a:ext>
              </a:extLst>
            </p:cNvPr>
            <p:cNvGrpSpPr/>
            <p:nvPr/>
          </p:nvGrpSpPr>
          <p:grpSpPr>
            <a:xfrm>
              <a:off x="6323945" y="1248198"/>
              <a:ext cx="5868055" cy="5645693"/>
              <a:chOff x="6323945" y="1248198"/>
              <a:chExt cx="5868055" cy="5645693"/>
            </a:xfrm>
          </p:grpSpPr>
          <p:sp>
            <p:nvSpPr>
              <p:cNvPr id="199" name="等腰三角形 198">
                <a:extLst>
                  <a:ext uri="{FF2B5EF4-FFF2-40B4-BE49-F238E27FC236}">
                    <a16:creationId xmlns="" xmlns:a16="http://schemas.microsoft.com/office/drawing/2014/main" id="{9295F3F8-E4CD-4244-896C-2C58585D4038}"/>
                  </a:ext>
                </a:extLst>
              </p:cNvPr>
              <p:cNvSpPr/>
              <p:nvPr/>
            </p:nvSpPr>
            <p:spPr>
              <a:xfrm rot="16200000">
                <a:off x="9022004" y="3723895"/>
                <a:ext cx="688239" cy="5651753"/>
              </a:xfrm>
              <a:prstGeom prst="triangle">
                <a:avLst/>
              </a:prstGeom>
              <a:gradFill>
                <a:gsLst>
                  <a:gs pos="0">
                    <a:schemeClr val="tx1">
                      <a:lumMod val="50000"/>
                      <a:lumOff val="50000"/>
                    </a:schemeClr>
                  </a:gs>
                  <a:gs pos="100000">
                    <a:schemeClr val="bg1">
                      <a:lumMod val="95000"/>
                    </a:schemeClr>
                  </a:gs>
                </a:gsLst>
                <a:lin ang="81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a:extLst>
                  <a:ext uri="{FF2B5EF4-FFF2-40B4-BE49-F238E27FC236}">
                    <a16:creationId xmlns="" xmlns:a16="http://schemas.microsoft.com/office/drawing/2014/main" id="{E64F7DF6-07C1-449F-BD5D-396D4AF8C40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541" b="99691" l="63" r="88462">
                            <a14:foregroundMark x1="3594" y1="5951" x2="8449" y2="23493"/>
                            <a14:foregroundMark x1="86003" y1="53787" x2="85561" y2="67233"/>
                            <a14:foregroundMark x1="36885" y1="86167" x2="55422" y2="84158"/>
                            <a14:foregroundMark x1="55422" y1="84158" x2="75599" y2="72952"/>
                            <a14:foregroundMark x1="75599" y1="72952" x2="79382" y2="65070"/>
                            <a14:foregroundMark x1="79382" y1="65070" x2="78815" y2="54250"/>
                            <a14:foregroundMark x1="78815" y1="54250" x2="71690" y2="48377"/>
                            <a14:foregroundMark x1="71690" y1="48377" x2="62547" y2="50464"/>
                            <a14:foregroundMark x1="62547" y1="50464" x2="56431" y2="56028"/>
                            <a14:foregroundMark x1="56431" y1="56028" x2="55612" y2="58655"/>
                            <a14:foregroundMark x1="33985" y1="97527" x2="81904" y2="97527"/>
                            <a14:foregroundMark x1="81904" y1="97527" x2="87894" y2="90417"/>
                            <a14:foregroundMark x1="87894" y1="90417" x2="88462" y2="70479"/>
                            <a14:foregroundMark x1="75221" y1="1082" x2="75221" y2="15688"/>
                            <a14:foregroundMark x1="54918" y1="56723" x2="54288" y2="61824"/>
                            <a14:foregroundMark x1="36192" y1="88099" x2="40858" y2="88872"/>
                            <a14:foregroundMark x1="52522" y1="91577" x2="58890" y2="89645"/>
                            <a14:foregroundMark x1="81841" y1="2164" x2="80076" y2="2396"/>
                            <a14:foregroundMark x1="30895" y1="76971" x2="29504" y2="95877"/>
                            <a14:foregroundMark x1="85403" y1="98262" x2="88020" y2="96986"/>
                            <a14:foregroundMark x1="32472" y1="75657" x2="39849" y2="76198"/>
                            <a14:foregroundMark x1="39849" y1="76198" x2="45397" y2="69938"/>
                            <a14:foregroundMark x1="45397" y1="69938" x2="45523" y2="60742"/>
                            <a14:foregroundMark x1="45523" y1="60742" x2="48802" y2="52705"/>
                            <a14:foregroundMark x1="48802" y1="52705" x2="56494" y2="51314"/>
                            <a14:foregroundMark x1="56494" y1="51314" x2="58449" y2="48918"/>
                            <a14:foregroundMark x1="46595" y1="54328" x2="46595" y2="73184"/>
                            <a14:foregroundMark x1="46595" y1="73184" x2="31148" y2="75889"/>
                            <a14:foregroundMark x1="31148" y1="75889" x2="29193" y2="86476"/>
                            <a14:foregroundMark x1="29193" y1="86476" x2="30265" y2="95363"/>
                            <a14:foregroundMark x1="31345" y1="95989" x2="33858" y2="97445"/>
                            <a14:foregroundMark x1="30265" y1="95363" x2="31058" y2="95823"/>
                            <a14:foregroundMark x1="38343" y1="98055" x2="54351" y2="79444"/>
                            <a14:foregroundMark x1="54351" y1="79444" x2="63934" y2="60587"/>
                            <a14:foregroundMark x1="63934" y1="60587" x2="64061" y2="50618"/>
                            <a14:foregroundMark x1="64061" y1="50618" x2="56431" y2="48377"/>
                            <a14:foregroundMark x1="56431" y1="48377" x2="48235" y2="51855"/>
                            <a14:foregroundMark x1="48235" y1="51855" x2="46154" y2="55410"/>
                            <a14:foregroundMark x1="32661" y1="75889" x2="45902" y2="75116"/>
                            <a14:foregroundMark x1="35750" y1="75116" x2="43443" y2="74420"/>
                            <a14:foregroundMark x1="43443" y1="74420" x2="43695" y2="74266"/>
                            <a14:foregroundMark x1="76103" y1="541" x2="77238" y2="773"/>
                            <a14:foregroundMark x1="45271" y1="10510" x2="42812" y2="10510"/>
                            <a14:foregroundMark x1="41488" y1="10819" x2="43947" y2="11051"/>
                            <a14:foregroundMark x1="44136" y1="10819" x2="46154" y2="11051"/>
                            <a14:foregroundMark x1="73897" y1="4328" x2="75473" y2="773"/>
                            <a14:foregroundMark x1="81400" y1="1623" x2="81400" y2="1623"/>
                            <a14:foregroundMark x1="76545" y1="4560" x2="77869" y2="4019"/>
                            <a14:foregroundMark x1="30365" y1="97158" x2="32219" y2="96986"/>
                            <a14:foregroundMark x1="63" y1="2164" x2="504" y2="4869"/>
                            <a14:foregroundMark x1="11097" y1="29444" x2="10752" y2="29733"/>
                            <a14:foregroundMark x1="71501" y1="6723" x2="71501" y2="6723"/>
                            <a14:foregroundMark x1="61791" y1="98609" x2="62863" y2="98609"/>
                            <a14:foregroundMark x1="45460" y1="97527" x2="46154" y2="98300"/>
                            <a14:foregroundMark x1="45019" y1="98300" x2="46343" y2="98300"/>
                            <a14:foregroundMark x1="71753" y1="6491" x2="71627" y2="6491"/>
                            <a14:foregroundMark x1="64061" y1="18238" x2="64313" y2="18702"/>
                            <a14:backgroundMark x1="70177" y1="12133" x2="71501" y2="15920"/>
                            <a14:backgroundMark x1="82030" y1="10278" x2="82282" y2="13756"/>
                            <a14:backgroundMark x1="78562" y1="8887" x2="78310" y2="11901"/>
                            <a14:backgroundMark x1="81148" y1="4869" x2="81148" y2="5641"/>
                            <a14:backgroundMark x1="67970" y1="20015" x2="68411" y2="21638"/>
                            <a14:backgroundMark x1="72573" y1="5641" x2="72825" y2="5100"/>
                            <a14:backgroundMark x1="62519" y1="99272" x2="87579" y2="99382"/>
                            <a14:backgroundMark x1="45876" y1="99198" x2="61449" y2="99267"/>
                            <a14:backgroundMark x1="34868" y1="99150" x2="44555" y2="99193"/>
                            <a14:backgroundMark x1="81400" y1="9737" x2="83354" y2="13524"/>
                            <a14:backgroundMark x1="30454" y1="98609" x2="20555" y2="99150"/>
                            <a14:backgroundMark x1="18348" y1="99691" x2="25662" y2="98068"/>
                            <a14:backgroundMark x1="25662" y1="98068" x2="33102" y2="99691"/>
                            <a14:backgroundMark x1="34426" y1="99150" x2="31589" y2="98841"/>
                            <a14:backgroundMark x1="28499" y1="96986" x2="30454" y2="96986"/>
                            <a14:backgroundMark x1="34237" y1="99382" x2="35120" y2="98841"/>
                            <a14:backgroundMark x1="30013" y1="97218" x2="30706" y2="97218"/>
                            <a14:backgroundMark x1="10404" y1="29212" x2="2648" y2="32689"/>
                            <a14:backgroundMark x1="2648" y1="32689" x2="1639" y2="32689"/>
                            <a14:backgroundMark x1="69042" y1="15920" x2="69735" y2="18934"/>
                            <a14:backgroundMark x1="71690" y1="5410" x2="71191" y2="5410"/>
                          </a14:backgroundRemoval>
                        </a14:imgEffect>
                      </a14:imgLayer>
                    </a14:imgProps>
                  </a:ext>
                  <a:ext uri="{28A0092B-C50C-407E-A947-70E740481C1C}">
                    <a14:useLocalDpi xmlns:a14="http://schemas.microsoft.com/office/drawing/2010/main" val="0"/>
                  </a:ext>
                </a:extLst>
              </a:blip>
              <a:srcRect r="10886"/>
              <a:stretch/>
            </p:blipFill>
            <p:spPr>
              <a:xfrm>
                <a:off x="6323945" y="1248198"/>
                <a:ext cx="5868055" cy="5373112"/>
              </a:xfrm>
              <a:prstGeom prst="rect">
                <a:avLst/>
              </a:prstGeom>
            </p:spPr>
          </p:pic>
        </p:grpSp>
        <p:sp>
          <p:nvSpPr>
            <p:cNvPr id="38" name="文本框 37">
              <a:extLst>
                <a:ext uri="{FF2B5EF4-FFF2-40B4-BE49-F238E27FC236}">
                  <a16:creationId xmlns="" xmlns:a16="http://schemas.microsoft.com/office/drawing/2014/main" id="{0EC37958-4067-411B-9012-4290BC9FC2EC}"/>
                </a:ext>
              </a:extLst>
            </p:cNvPr>
            <p:cNvSpPr txBox="1"/>
            <p:nvPr/>
          </p:nvSpPr>
          <p:spPr>
            <a:xfrm rot="21338137">
              <a:off x="9597994" y="4015979"/>
              <a:ext cx="493344" cy="1107996"/>
            </a:xfrm>
            <a:prstGeom prst="rect">
              <a:avLst/>
            </a:prstGeom>
            <a:noFill/>
            <a:scene3d>
              <a:camera prst="orthographicFront">
                <a:rot lat="20623782" lon="2801491" rev="20892456"/>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2</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2" name="文本框 41">
              <a:extLst>
                <a:ext uri="{FF2B5EF4-FFF2-40B4-BE49-F238E27FC236}">
                  <a16:creationId xmlns="" xmlns:a16="http://schemas.microsoft.com/office/drawing/2014/main" id="{73132D04-5EB2-4DB9-BD5A-7CF2DA523FBB}"/>
                </a:ext>
              </a:extLst>
            </p:cNvPr>
            <p:cNvSpPr txBox="1"/>
            <p:nvPr/>
          </p:nvSpPr>
          <p:spPr>
            <a:xfrm rot="21338137">
              <a:off x="10621385" y="3876006"/>
              <a:ext cx="493344" cy="1107996"/>
            </a:xfrm>
            <a:prstGeom prst="rect">
              <a:avLst/>
            </a:prstGeom>
            <a:noFill/>
            <a:scene3d>
              <a:camera prst="orthographicFront">
                <a:rot lat="20756969" lon="1884352" rev="21230051"/>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0</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3" name="文本框 42">
              <a:extLst>
                <a:ext uri="{FF2B5EF4-FFF2-40B4-BE49-F238E27FC236}">
                  <a16:creationId xmlns="" xmlns:a16="http://schemas.microsoft.com/office/drawing/2014/main" id="{268EF629-B347-4CF0-BCA5-F3347DC6EFD7}"/>
                </a:ext>
              </a:extLst>
            </p:cNvPr>
            <p:cNvSpPr txBox="1"/>
            <p:nvPr/>
          </p:nvSpPr>
          <p:spPr>
            <a:xfrm rot="21338137">
              <a:off x="9612507" y="5278055"/>
              <a:ext cx="493344" cy="1107996"/>
            </a:xfrm>
            <a:prstGeom prst="rect">
              <a:avLst/>
            </a:prstGeom>
            <a:noFill/>
            <a:scene3d>
              <a:camera prst="orthographicFront">
                <a:rot lat="20575469" lon="2492401" rev="21088735"/>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1</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5" name="文本框 44">
              <a:extLst>
                <a:ext uri="{FF2B5EF4-FFF2-40B4-BE49-F238E27FC236}">
                  <a16:creationId xmlns="" xmlns:a16="http://schemas.microsoft.com/office/drawing/2014/main" id="{9B0F5EAE-6593-4D15-AA7E-449631BB3A3B}"/>
                </a:ext>
              </a:extLst>
            </p:cNvPr>
            <p:cNvSpPr txBox="1"/>
            <p:nvPr/>
          </p:nvSpPr>
          <p:spPr>
            <a:xfrm rot="21338137">
              <a:off x="10599890" y="5223448"/>
              <a:ext cx="493344" cy="1107996"/>
            </a:xfrm>
            <a:prstGeom prst="rect">
              <a:avLst/>
            </a:prstGeom>
            <a:noFill/>
            <a:scene3d>
              <a:camera prst="orthographicFront">
                <a:rot lat="21021713" lon="1571412" rev="21226805"/>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8</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grpSp>
      <p:sp>
        <p:nvSpPr>
          <p:cNvPr id="3" name="TextBox 21">
            <a:extLst>
              <a:ext uri="{FF2B5EF4-FFF2-40B4-BE49-F238E27FC236}">
                <a16:creationId xmlns="" xmlns:a16="http://schemas.microsoft.com/office/drawing/2014/main" id="{C2D3F573-9283-4EA9-ABBA-AF16D9C02390}"/>
              </a:ext>
            </a:extLst>
          </p:cNvPr>
          <p:cNvSpPr txBox="1"/>
          <p:nvPr/>
        </p:nvSpPr>
        <p:spPr>
          <a:xfrm>
            <a:off x="2509814" y="456249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4" name="TextBox 22">
            <a:extLst>
              <a:ext uri="{FF2B5EF4-FFF2-40B4-BE49-F238E27FC236}">
                <a16:creationId xmlns="" xmlns:a16="http://schemas.microsoft.com/office/drawing/2014/main" id="{1D049FFA-8328-4CD0-84CE-F442A4FB69A2}"/>
              </a:ext>
            </a:extLst>
          </p:cNvPr>
          <p:cNvSpPr txBox="1"/>
          <p:nvPr/>
        </p:nvSpPr>
        <p:spPr>
          <a:xfrm>
            <a:off x="324505" y="506713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5" name="TextBox 23">
            <a:extLst>
              <a:ext uri="{FF2B5EF4-FFF2-40B4-BE49-F238E27FC236}">
                <a16:creationId xmlns="" xmlns:a16="http://schemas.microsoft.com/office/drawing/2014/main" id="{D26A7B7C-3E1E-4966-8AEB-411262C7D5E4}"/>
              </a:ext>
            </a:extLst>
          </p:cNvPr>
          <p:cNvSpPr txBox="1"/>
          <p:nvPr/>
        </p:nvSpPr>
        <p:spPr>
          <a:xfrm>
            <a:off x="5001033" y="4563598"/>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6" name="直接连接符 5">
            <a:extLst>
              <a:ext uri="{FF2B5EF4-FFF2-40B4-BE49-F238E27FC236}">
                <a16:creationId xmlns="" xmlns:a16="http://schemas.microsoft.com/office/drawing/2014/main" id="{7950E275-F22E-4D77-B6CA-80EC414F6DA0}"/>
              </a:ext>
            </a:extLst>
          </p:cNvPr>
          <p:cNvCxnSpPr>
            <a:cxnSpLocks/>
            <a:stCxn id="11" idx="7"/>
            <a:endCxn id="17" idx="2"/>
          </p:cNvCxnSpPr>
          <p:nvPr/>
        </p:nvCxnSpPr>
        <p:spPr>
          <a:xfrm flipV="1">
            <a:off x="857195" y="4198834"/>
            <a:ext cx="1588423" cy="1238852"/>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6BD143C-B29C-459A-AA84-728A9A825F31}"/>
              </a:ext>
            </a:extLst>
          </p:cNvPr>
          <p:cNvCxnSpPr>
            <a:cxnSpLocks/>
            <a:stCxn id="17" idx="6"/>
            <a:endCxn id="23" idx="2"/>
          </p:cNvCxnSpPr>
          <p:nvPr/>
        </p:nvCxnSpPr>
        <p:spPr>
          <a:xfrm>
            <a:off x="3104462" y="4198833"/>
            <a:ext cx="2011956" cy="845400"/>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7D81F240-A8C0-4803-95C5-4EABE0780D01}"/>
              </a:ext>
            </a:extLst>
          </p:cNvPr>
          <p:cNvCxnSpPr>
            <a:cxnSpLocks/>
            <a:stCxn id="23" idx="6"/>
            <a:endCxn id="29" idx="3"/>
          </p:cNvCxnSpPr>
          <p:nvPr/>
        </p:nvCxnSpPr>
        <p:spPr>
          <a:xfrm flipV="1">
            <a:off x="5439938" y="4538973"/>
            <a:ext cx="874109" cy="506441"/>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 xmlns:a16="http://schemas.microsoft.com/office/drawing/2014/main" id="{BCC5FEDF-FC9B-47B8-8CB9-36D71A080B5D}"/>
              </a:ext>
            </a:extLst>
          </p:cNvPr>
          <p:cNvGrpSpPr>
            <a:grpSpLocks/>
          </p:cNvGrpSpPr>
          <p:nvPr/>
        </p:nvGrpSpPr>
        <p:grpSpPr bwMode="auto">
          <a:xfrm>
            <a:off x="381508" y="5356417"/>
            <a:ext cx="557302" cy="554941"/>
            <a:chOff x="647882" y="2305980"/>
            <a:chExt cx="373720" cy="373720"/>
          </a:xfrm>
        </p:grpSpPr>
        <p:grpSp>
          <p:nvGrpSpPr>
            <p:cNvPr id="10" name="组合 26">
              <a:extLst>
                <a:ext uri="{FF2B5EF4-FFF2-40B4-BE49-F238E27FC236}">
                  <a16:creationId xmlns="" xmlns:a16="http://schemas.microsoft.com/office/drawing/2014/main" id="{837261F4-C4E5-4A72-8EC3-65D291B2379A}"/>
                </a:ext>
              </a:extLst>
            </p:cNvPr>
            <p:cNvGrpSpPr>
              <a:grpSpLocks/>
            </p:cNvGrpSpPr>
            <p:nvPr/>
          </p:nvGrpSpPr>
          <p:grpSpPr bwMode="auto">
            <a:xfrm>
              <a:off x="682342" y="2341924"/>
              <a:ext cx="301834" cy="301834"/>
              <a:chOff x="933136" y="1635646"/>
              <a:chExt cx="364959" cy="364959"/>
            </a:xfrm>
          </p:grpSpPr>
          <p:sp>
            <p:nvSpPr>
              <p:cNvPr id="12" name="椭圆 11">
                <a:extLst>
                  <a:ext uri="{FF2B5EF4-FFF2-40B4-BE49-F238E27FC236}">
                    <a16:creationId xmlns="" xmlns:a16="http://schemas.microsoft.com/office/drawing/2014/main" id="{B6CEDEDA-98AA-4DBB-AF3F-E5B46B994A3D}"/>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椭圆 12">
                <a:extLst>
                  <a:ext uri="{FF2B5EF4-FFF2-40B4-BE49-F238E27FC236}">
                    <a16:creationId xmlns="" xmlns:a16="http://schemas.microsoft.com/office/drawing/2014/main" id="{566BC6B7-1EB6-4856-967A-C801001EBB1B}"/>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椭圆 13">
                <a:extLst>
                  <a:ext uri="{FF2B5EF4-FFF2-40B4-BE49-F238E27FC236}">
                    <a16:creationId xmlns="" xmlns:a16="http://schemas.microsoft.com/office/drawing/2014/main" id="{32DF3A35-2533-4F69-ABE6-08352D5C16FE}"/>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1" name="椭圆 10">
              <a:extLst>
                <a:ext uri="{FF2B5EF4-FFF2-40B4-BE49-F238E27FC236}">
                  <a16:creationId xmlns="" xmlns:a16="http://schemas.microsoft.com/office/drawing/2014/main" id="{F21B17AE-1D78-43F6-9EBE-ACF157B38B25}"/>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5" name="组合 14">
            <a:extLst>
              <a:ext uri="{FF2B5EF4-FFF2-40B4-BE49-F238E27FC236}">
                <a16:creationId xmlns="" xmlns:a16="http://schemas.microsoft.com/office/drawing/2014/main" id="{8EF5E359-5ABC-4329-9B58-D7EBD25160D1}"/>
              </a:ext>
            </a:extLst>
          </p:cNvPr>
          <p:cNvGrpSpPr>
            <a:grpSpLocks/>
          </p:cNvGrpSpPr>
          <p:nvPr/>
        </p:nvGrpSpPr>
        <p:grpSpPr bwMode="auto">
          <a:xfrm>
            <a:off x="2445618" y="3870592"/>
            <a:ext cx="658844" cy="656484"/>
            <a:chOff x="647882" y="2305980"/>
            <a:chExt cx="373720" cy="373720"/>
          </a:xfrm>
        </p:grpSpPr>
        <p:grpSp>
          <p:nvGrpSpPr>
            <p:cNvPr id="16" name="组合 257">
              <a:extLst>
                <a:ext uri="{FF2B5EF4-FFF2-40B4-BE49-F238E27FC236}">
                  <a16:creationId xmlns="" xmlns:a16="http://schemas.microsoft.com/office/drawing/2014/main" id="{C9199D1C-166D-4A39-894F-C7FB351BF4DD}"/>
                </a:ext>
              </a:extLst>
            </p:cNvPr>
            <p:cNvGrpSpPr>
              <a:grpSpLocks/>
            </p:cNvGrpSpPr>
            <p:nvPr/>
          </p:nvGrpSpPr>
          <p:grpSpPr bwMode="auto">
            <a:xfrm>
              <a:off x="682342" y="2341924"/>
              <a:ext cx="301834" cy="301834"/>
              <a:chOff x="933136" y="1635646"/>
              <a:chExt cx="364959" cy="364959"/>
            </a:xfrm>
          </p:grpSpPr>
          <p:sp>
            <p:nvSpPr>
              <p:cNvPr id="18" name="椭圆 17">
                <a:extLst>
                  <a:ext uri="{FF2B5EF4-FFF2-40B4-BE49-F238E27FC236}">
                    <a16:creationId xmlns="" xmlns:a16="http://schemas.microsoft.com/office/drawing/2014/main" id="{1CD24E69-C3F9-4A33-A873-C2DFD8AB0EE4}"/>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椭圆 18">
                <a:extLst>
                  <a:ext uri="{FF2B5EF4-FFF2-40B4-BE49-F238E27FC236}">
                    <a16:creationId xmlns="" xmlns:a16="http://schemas.microsoft.com/office/drawing/2014/main" id="{EA80DA87-329E-4A6B-8DF0-9535C759682D}"/>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椭圆 19">
                <a:extLst>
                  <a:ext uri="{FF2B5EF4-FFF2-40B4-BE49-F238E27FC236}">
                    <a16:creationId xmlns="" xmlns:a16="http://schemas.microsoft.com/office/drawing/2014/main" id="{24F514ED-6F67-4480-9208-B66DE822410C}"/>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 name="椭圆 16">
              <a:extLst>
                <a:ext uri="{FF2B5EF4-FFF2-40B4-BE49-F238E27FC236}">
                  <a16:creationId xmlns="" xmlns:a16="http://schemas.microsoft.com/office/drawing/2014/main" id="{45F13007-09CF-4E0D-AF02-BB936B80FDEA}"/>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1" name="组合 20">
            <a:extLst>
              <a:ext uri="{FF2B5EF4-FFF2-40B4-BE49-F238E27FC236}">
                <a16:creationId xmlns="" xmlns:a16="http://schemas.microsoft.com/office/drawing/2014/main" id="{E227938D-240A-40F3-ACD1-B9AF8F1C8538}"/>
              </a:ext>
            </a:extLst>
          </p:cNvPr>
          <p:cNvGrpSpPr>
            <a:grpSpLocks/>
          </p:cNvGrpSpPr>
          <p:nvPr/>
        </p:nvGrpSpPr>
        <p:grpSpPr bwMode="auto">
          <a:xfrm>
            <a:off x="5116418" y="4883654"/>
            <a:ext cx="323520" cy="323520"/>
            <a:chOff x="647882" y="2305980"/>
            <a:chExt cx="373720" cy="373720"/>
          </a:xfrm>
        </p:grpSpPr>
        <p:grpSp>
          <p:nvGrpSpPr>
            <p:cNvPr id="22" name="组合 271">
              <a:extLst>
                <a:ext uri="{FF2B5EF4-FFF2-40B4-BE49-F238E27FC236}">
                  <a16:creationId xmlns="" xmlns:a16="http://schemas.microsoft.com/office/drawing/2014/main" id="{D69D56EC-4CB4-455C-BAFA-2926DFCDC57B}"/>
                </a:ext>
              </a:extLst>
            </p:cNvPr>
            <p:cNvGrpSpPr>
              <a:grpSpLocks/>
            </p:cNvGrpSpPr>
            <p:nvPr/>
          </p:nvGrpSpPr>
          <p:grpSpPr bwMode="auto">
            <a:xfrm>
              <a:off x="682342" y="2341924"/>
              <a:ext cx="301834" cy="301834"/>
              <a:chOff x="933136" y="1635646"/>
              <a:chExt cx="364959" cy="364959"/>
            </a:xfrm>
          </p:grpSpPr>
          <p:sp>
            <p:nvSpPr>
              <p:cNvPr id="24" name="椭圆 23">
                <a:extLst>
                  <a:ext uri="{FF2B5EF4-FFF2-40B4-BE49-F238E27FC236}">
                    <a16:creationId xmlns="" xmlns:a16="http://schemas.microsoft.com/office/drawing/2014/main" id="{7E83E78F-5597-498A-A581-20846E9F877D}"/>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椭圆 24">
                <a:extLst>
                  <a:ext uri="{FF2B5EF4-FFF2-40B4-BE49-F238E27FC236}">
                    <a16:creationId xmlns="" xmlns:a16="http://schemas.microsoft.com/office/drawing/2014/main" id="{60FE3705-24BA-47B8-83E4-A933CFC6AC8C}"/>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椭圆 25">
                <a:extLst>
                  <a:ext uri="{FF2B5EF4-FFF2-40B4-BE49-F238E27FC236}">
                    <a16:creationId xmlns="" xmlns:a16="http://schemas.microsoft.com/office/drawing/2014/main" id="{6D8DC7F3-9621-4271-BD51-6C4DBAB74999}"/>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3" name="椭圆 22">
              <a:extLst>
                <a:ext uri="{FF2B5EF4-FFF2-40B4-BE49-F238E27FC236}">
                  <a16:creationId xmlns="" xmlns:a16="http://schemas.microsoft.com/office/drawing/2014/main" id="{40C42EF9-576E-48C3-9AAB-C9F103888EFB}"/>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49" name="直接连接符 48">
            <a:extLst>
              <a:ext uri="{FF2B5EF4-FFF2-40B4-BE49-F238E27FC236}">
                <a16:creationId xmlns="" xmlns:a16="http://schemas.microsoft.com/office/drawing/2014/main" id="{BB8391A2-D862-4BEC-A440-3E2591346576}"/>
              </a:ext>
            </a:extLst>
          </p:cNvPr>
          <p:cNvCxnSpPr>
            <a:cxnSpLocks/>
            <a:stCxn id="32" idx="7"/>
          </p:cNvCxnSpPr>
          <p:nvPr/>
        </p:nvCxnSpPr>
        <p:spPr>
          <a:xfrm flipV="1">
            <a:off x="6515747" y="3043533"/>
            <a:ext cx="507353" cy="1293394"/>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a:extLst>
              <a:ext uri="{FF2B5EF4-FFF2-40B4-BE49-F238E27FC236}">
                <a16:creationId xmlns="" xmlns:a16="http://schemas.microsoft.com/office/drawing/2014/main" id="{805B8617-9E3E-4E2C-97E1-D180B3D1FD43}"/>
              </a:ext>
            </a:extLst>
          </p:cNvPr>
          <p:cNvGrpSpPr/>
          <p:nvPr/>
        </p:nvGrpSpPr>
        <p:grpSpPr>
          <a:xfrm>
            <a:off x="513839" y="2881580"/>
            <a:ext cx="5582161" cy="344981"/>
            <a:chOff x="513839" y="2881580"/>
            <a:chExt cx="5582161" cy="344981"/>
          </a:xfrm>
        </p:grpSpPr>
        <p:sp>
          <p:nvSpPr>
            <p:cNvPr id="46" name="矩形 45">
              <a:extLst>
                <a:ext uri="{FF2B5EF4-FFF2-40B4-BE49-F238E27FC236}">
                  <a16:creationId xmlns="" xmlns:a16="http://schemas.microsoft.com/office/drawing/2014/main" id="{CDC833DF-1318-4965-B15E-205DEECE97B8}"/>
                </a:ext>
              </a:extLst>
            </p:cNvPr>
            <p:cNvSpPr/>
            <p:nvPr/>
          </p:nvSpPr>
          <p:spPr bwMode="auto">
            <a:xfrm>
              <a:off x="513839" y="2882596"/>
              <a:ext cx="5582161" cy="3439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矩形 55">
              <a:extLst>
                <a:ext uri="{FF2B5EF4-FFF2-40B4-BE49-F238E27FC236}">
                  <a16:creationId xmlns="" xmlns:a16="http://schemas.microsoft.com/office/drawing/2014/main" id="{86706C16-FE09-4872-A1FB-FF3132CEFF49}"/>
                </a:ext>
              </a:extLst>
            </p:cNvPr>
            <p:cNvSpPr/>
            <p:nvPr/>
          </p:nvSpPr>
          <p:spPr>
            <a:xfrm>
              <a:off x="630669" y="2881580"/>
              <a:ext cx="5446281" cy="338554"/>
            </a:xfrm>
            <a:prstGeom prst="rect">
              <a:avLst/>
            </a:prstGeom>
          </p:spPr>
          <p:txBody>
            <a:bodyPr wrap="square">
              <a:spAutoFit/>
            </a:bodyPr>
            <a:lstStyle/>
            <a:p>
              <a:pPr algn="ctr"/>
              <a:r>
                <a:rPr lang="en-US" altLang="zh-CN" sz="1600" spc="600" dirty="0">
                  <a:solidFill>
                    <a:schemeClr val="bg1"/>
                  </a:solidFill>
                  <a:latin typeface="Angsana New" panose="02020603050405020304" pitchFamily="18" charset="-34"/>
                  <a:cs typeface="Angsana New" panose="02020603050405020304" pitchFamily="18" charset="-34"/>
                </a:rPr>
                <a:t>COLLEGE STUDENTS' CAREER  PLANNING</a:t>
              </a:r>
            </a:p>
          </p:txBody>
        </p:sp>
      </p:grpSp>
      <p:grpSp>
        <p:nvGrpSpPr>
          <p:cNvPr id="188" name="组合 187">
            <a:extLst>
              <a:ext uri="{FF2B5EF4-FFF2-40B4-BE49-F238E27FC236}">
                <a16:creationId xmlns="" xmlns:a16="http://schemas.microsoft.com/office/drawing/2014/main" id="{8DCC6745-F361-4279-87CC-E42A90E075DB}"/>
              </a:ext>
            </a:extLst>
          </p:cNvPr>
          <p:cNvGrpSpPr/>
          <p:nvPr/>
        </p:nvGrpSpPr>
        <p:grpSpPr>
          <a:xfrm>
            <a:off x="469564" y="3247485"/>
            <a:ext cx="4899529" cy="426690"/>
            <a:chOff x="469565" y="3015261"/>
            <a:chExt cx="4462238" cy="426690"/>
          </a:xfrm>
        </p:grpSpPr>
        <p:sp>
          <p:nvSpPr>
            <p:cNvPr id="58" name="矩形 57">
              <a:extLst>
                <a:ext uri="{FF2B5EF4-FFF2-40B4-BE49-F238E27FC236}">
                  <a16:creationId xmlns="" xmlns:a16="http://schemas.microsoft.com/office/drawing/2014/main" id="{9525B657-3683-4371-B9BF-BA55782A39AA}"/>
                </a:ext>
              </a:extLst>
            </p:cNvPr>
            <p:cNvSpPr/>
            <p:nvPr/>
          </p:nvSpPr>
          <p:spPr bwMode="auto">
            <a:xfrm>
              <a:off x="469565" y="3026453"/>
              <a:ext cx="974912" cy="253916"/>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适用于商务</a:t>
              </a:r>
            </a:p>
          </p:txBody>
        </p:sp>
        <p:cxnSp>
          <p:nvCxnSpPr>
            <p:cNvPr id="59" name="直接连接符 58">
              <a:extLst>
                <a:ext uri="{FF2B5EF4-FFF2-40B4-BE49-F238E27FC236}">
                  <a16:creationId xmlns="" xmlns:a16="http://schemas.microsoft.com/office/drawing/2014/main" id="{8F9B9533-9B0D-4FE8-95D5-C286A37D8A62}"/>
                </a:ext>
              </a:extLst>
            </p:cNvPr>
            <p:cNvCxnSpPr/>
            <p:nvPr/>
          </p:nvCxnSpPr>
          <p:spPr bwMode="auto">
            <a:xfrm flipH="1">
              <a:off x="1411181"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0" name="矩形 59">
              <a:extLst>
                <a:ext uri="{FF2B5EF4-FFF2-40B4-BE49-F238E27FC236}">
                  <a16:creationId xmlns="" xmlns:a16="http://schemas.microsoft.com/office/drawing/2014/main" id="{9048BA09-6648-4BB2-83F3-777414CD0680}"/>
                </a:ext>
              </a:extLst>
            </p:cNvPr>
            <p:cNvSpPr/>
            <p:nvPr/>
          </p:nvSpPr>
          <p:spPr bwMode="auto">
            <a:xfrm>
              <a:off x="1493362" y="3026453"/>
              <a:ext cx="805626" cy="253916"/>
            </a:xfrm>
            <a:prstGeom prst="rect">
              <a:avLst/>
            </a:prstGeom>
          </p:spPr>
          <p:txBody>
            <a:bodyPr wrap="square">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个人简历</a:t>
              </a:r>
            </a:p>
          </p:txBody>
        </p:sp>
        <p:sp>
          <p:nvSpPr>
            <p:cNvPr id="61" name="矩形 60">
              <a:extLst>
                <a:ext uri="{FF2B5EF4-FFF2-40B4-BE49-F238E27FC236}">
                  <a16:creationId xmlns="" xmlns:a16="http://schemas.microsoft.com/office/drawing/2014/main" id="{467BFC9E-EA26-4091-95C6-6CA2BA91CECA}"/>
                </a:ext>
              </a:extLst>
            </p:cNvPr>
            <p:cNvSpPr/>
            <p:nvPr/>
          </p:nvSpPr>
          <p:spPr bwMode="auto">
            <a:xfrm>
              <a:off x="2520952" y="3026453"/>
              <a:ext cx="488263" cy="415498"/>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总结</a:t>
              </a:r>
            </a:p>
          </p:txBody>
        </p:sp>
        <p:sp>
          <p:nvSpPr>
            <p:cNvPr id="62" name="矩形 61">
              <a:extLst>
                <a:ext uri="{FF2B5EF4-FFF2-40B4-BE49-F238E27FC236}">
                  <a16:creationId xmlns="" xmlns:a16="http://schemas.microsoft.com/office/drawing/2014/main" id="{2A2567E4-312F-4469-9A3E-FD0E1EEB478C}"/>
                </a:ext>
              </a:extLst>
            </p:cNvPr>
            <p:cNvSpPr/>
            <p:nvPr/>
          </p:nvSpPr>
          <p:spPr bwMode="auto">
            <a:xfrm>
              <a:off x="3246251" y="3015261"/>
              <a:ext cx="1685552" cy="415498"/>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汇报及相关类别的演示</a:t>
              </a:r>
            </a:p>
          </p:txBody>
        </p:sp>
        <p:cxnSp>
          <p:nvCxnSpPr>
            <p:cNvPr id="63" name="直接连接符 62">
              <a:extLst>
                <a:ext uri="{FF2B5EF4-FFF2-40B4-BE49-F238E27FC236}">
                  <a16:creationId xmlns="" xmlns:a16="http://schemas.microsoft.com/office/drawing/2014/main" id="{E7C49257-1C65-48A4-859B-CA6071F9A5E2}"/>
                </a:ext>
              </a:extLst>
            </p:cNvPr>
            <p:cNvCxnSpPr/>
            <p:nvPr/>
          </p:nvCxnSpPr>
          <p:spPr bwMode="auto">
            <a:xfrm flipH="1">
              <a:off x="2333947"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2904753A-78DD-45A3-9B26-B34E3899C967}"/>
                </a:ext>
              </a:extLst>
            </p:cNvPr>
            <p:cNvCxnSpPr/>
            <p:nvPr/>
          </p:nvCxnSpPr>
          <p:spPr bwMode="auto">
            <a:xfrm flipH="1">
              <a:off x="3122367"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91" name="TextBox 23">
            <a:extLst>
              <a:ext uri="{FF2B5EF4-FFF2-40B4-BE49-F238E27FC236}">
                <a16:creationId xmlns="" xmlns:a16="http://schemas.microsoft.com/office/drawing/2014/main" id="{19B864B0-8132-483B-8409-29CCC58488C9}"/>
              </a:ext>
            </a:extLst>
          </p:cNvPr>
          <p:cNvSpPr txBox="1"/>
          <p:nvPr/>
        </p:nvSpPr>
        <p:spPr>
          <a:xfrm>
            <a:off x="6631950" y="4315093"/>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27" name="组合 26">
            <a:extLst>
              <a:ext uri="{FF2B5EF4-FFF2-40B4-BE49-F238E27FC236}">
                <a16:creationId xmlns="" xmlns:a16="http://schemas.microsoft.com/office/drawing/2014/main" id="{2200EA16-3285-4AFC-9A99-7161327135B2}"/>
              </a:ext>
            </a:extLst>
          </p:cNvPr>
          <p:cNvGrpSpPr>
            <a:grpSpLocks/>
          </p:cNvGrpSpPr>
          <p:nvPr/>
        </p:nvGrpSpPr>
        <p:grpSpPr bwMode="auto">
          <a:xfrm>
            <a:off x="6267706" y="4268879"/>
            <a:ext cx="316435" cy="316435"/>
            <a:chOff x="647882" y="2305980"/>
            <a:chExt cx="373720" cy="373720"/>
          </a:xfrm>
        </p:grpSpPr>
        <p:grpSp>
          <p:nvGrpSpPr>
            <p:cNvPr id="28" name="组合 285">
              <a:extLst>
                <a:ext uri="{FF2B5EF4-FFF2-40B4-BE49-F238E27FC236}">
                  <a16:creationId xmlns="" xmlns:a16="http://schemas.microsoft.com/office/drawing/2014/main" id="{5FE9BDC7-73BF-41E5-98FB-A85E31131B80}"/>
                </a:ext>
              </a:extLst>
            </p:cNvPr>
            <p:cNvGrpSpPr>
              <a:grpSpLocks/>
            </p:cNvGrpSpPr>
            <p:nvPr/>
          </p:nvGrpSpPr>
          <p:grpSpPr bwMode="auto">
            <a:xfrm>
              <a:off x="681350" y="2342236"/>
              <a:ext cx="303995" cy="301207"/>
              <a:chOff x="931936" y="1636024"/>
              <a:chExt cx="367572" cy="364201"/>
            </a:xfrm>
          </p:grpSpPr>
          <p:sp>
            <p:nvSpPr>
              <p:cNvPr id="30" name="椭圆 29">
                <a:extLst>
                  <a:ext uri="{FF2B5EF4-FFF2-40B4-BE49-F238E27FC236}">
                    <a16:creationId xmlns="" xmlns:a16="http://schemas.microsoft.com/office/drawing/2014/main" id="{183E630A-CAAA-4868-82DA-D2BD3E7AA5C5}"/>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椭圆 30">
                <a:extLst>
                  <a:ext uri="{FF2B5EF4-FFF2-40B4-BE49-F238E27FC236}">
                    <a16:creationId xmlns="" xmlns:a16="http://schemas.microsoft.com/office/drawing/2014/main" id="{E1FD6BB5-419A-4255-AB3B-8C2DD6BBD1C6}"/>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椭圆 31">
                <a:extLst>
                  <a:ext uri="{FF2B5EF4-FFF2-40B4-BE49-F238E27FC236}">
                    <a16:creationId xmlns="" xmlns:a16="http://schemas.microsoft.com/office/drawing/2014/main" id="{5E7F4B5C-D5D0-4EDB-BFEC-B5F5DE3D589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9" name="椭圆 28">
              <a:extLst>
                <a:ext uri="{FF2B5EF4-FFF2-40B4-BE49-F238E27FC236}">
                  <a16:creationId xmlns="" xmlns:a16="http://schemas.microsoft.com/office/drawing/2014/main" id="{27E42223-36E2-4A57-BF41-C5A18221DDDE}"/>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cxnSp>
        <p:nvCxnSpPr>
          <p:cNvPr id="217" name="直接连接符 216">
            <a:extLst>
              <a:ext uri="{FF2B5EF4-FFF2-40B4-BE49-F238E27FC236}">
                <a16:creationId xmlns="" xmlns:a16="http://schemas.microsoft.com/office/drawing/2014/main" id="{1F4163F0-CE95-43D2-8407-7A047E88748C}"/>
              </a:ext>
            </a:extLst>
          </p:cNvPr>
          <p:cNvCxnSpPr>
            <a:cxnSpLocks/>
          </p:cNvCxnSpPr>
          <p:nvPr/>
        </p:nvCxnSpPr>
        <p:spPr>
          <a:xfrm flipV="1">
            <a:off x="0" y="233855"/>
            <a:ext cx="7995717" cy="26172"/>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234" name="组合 233">
            <a:extLst>
              <a:ext uri="{FF2B5EF4-FFF2-40B4-BE49-F238E27FC236}">
                <a16:creationId xmlns="" xmlns:a16="http://schemas.microsoft.com/office/drawing/2014/main" id="{58706D01-F023-4688-A606-2E01EBC0C02B}"/>
              </a:ext>
            </a:extLst>
          </p:cNvPr>
          <p:cNvGrpSpPr/>
          <p:nvPr/>
        </p:nvGrpSpPr>
        <p:grpSpPr>
          <a:xfrm>
            <a:off x="7995717" y="53017"/>
            <a:ext cx="358373" cy="358022"/>
            <a:chOff x="7694084" y="520567"/>
            <a:chExt cx="935567" cy="934650"/>
          </a:xfrm>
        </p:grpSpPr>
        <p:sp>
          <p:nvSpPr>
            <p:cNvPr id="230" name="Freeform 147">
              <a:extLst>
                <a:ext uri="{FF2B5EF4-FFF2-40B4-BE49-F238E27FC236}">
                  <a16:creationId xmlns="" xmlns:a16="http://schemas.microsoft.com/office/drawing/2014/main" id="{74088A3E-9C7E-4401-9D40-FEB87D066669}"/>
                </a:ext>
              </a:extLst>
            </p:cNvPr>
            <p:cNvSpPr>
              <a:spLocks/>
            </p:cNvSpPr>
            <p:nvPr/>
          </p:nvSpPr>
          <p:spPr bwMode="auto">
            <a:xfrm>
              <a:off x="7952317" y="776432"/>
              <a:ext cx="421217" cy="420805"/>
            </a:xfrm>
            <a:custGeom>
              <a:avLst/>
              <a:gdLst>
                <a:gd name="T0" fmla="*/ 2147483646 w 149"/>
                <a:gd name="T1" fmla="*/ 2147483646 h 149"/>
                <a:gd name="T2" fmla="*/ 2147483646 w 149"/>
                <a:gd name="T3" fmla="*/ 2147483646 h 149"/>
                <a:gd name="T4" fmla="*/ 2147483646 w 149"/>
                <a:gd name="T5" fmla="*/ 2147483646 h 149"/>
                <a:gd name="T6" fmla="*/ 2147483646 w 149"/>
                <a:gd name="T7" fmla="*/ 2147483646 h 149"/>
                <a:gd name="T8" fmla="*/ 2147483646 w 149"/>
                <a:gd name="T9" fmla="*/ 2147483646 h 149"/>
                <a:gd name="T10" fmla="*/ 2147483646 w 149"/>
                <a:gd name="T11" fmla="*/ 2147483646 h 149"/>
                <a:gd name="T12" fmla="*/ 2147483646 w 149"/>
                <a:gd name="T13" fmla="*/ 2147483646 h 149"/>
                <a:gd name="T14" fmla="*/ 2147483646 w 149"/>
                <a:gd name="T15" fmla="*/ 2147483646 h 149"/>
                <a:gd name="T16" fmla="*/ 2147483646 w 149"/>
                <a:gd name="T17" fmla="*/ 2147483646 h 149"/>
                <a:gd name="T18" fmla="*/ 2147483646 w 149"/>
                <a:gd name="T19" fmla="*/ 2147483646 h 149"/>
                <a:gd name="T20" fmla="*/ 2147483646 w 149"/>
                <a:gd name="T21" fmla="*/ 2147483646 h 149"/>
                <a:gd name="T22" fmla="*/ 2147483646 w 149"/>
                <a:gd name="T23" fmla="*/ 2147483646 h 149"/>
                <a:gd name="T24" fmla="*/ 2147483646 w 149"/>
                <a:gd name="T25" fmla="*/ 0 h 149"/>
                <a:gd name="T26" fmla="*/ 0 w 149"/>
                <a:gd name="T27" fmla="*/ 2147483646 h 149"/>
                <a:gd name="T28" fmla="*/ 2147483646 w 149"/>
                <a:gd name="T29" fmla="*/ 2147483646 h 149"/>
                <a:gd name="T30" fmla="*/ 2147483646 w 149"/>
                <a:gd name="T31" fmla="*/ 2147483646 h 149"/>
                <a:gd name="T32" fmla="*/ 2147483646 w 149"/>
                <a:gd name="T33" fmla="*/ 2147483646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9">
                  <a:moveTo>
                    <a:pt x="147" y="74"/>
                  </a:moveTo>
                  <a:cubicBezTo>
                    <a:pt x="145" y="74"/>
                    <a:pt x="145" y="74"/>
                    <a:pt x="145" y="74"/>
                  </a:cubicBezTo>
                  <a:cubicBezTo>
                    <a:pt x="145" y="94"/>
                    <a:pt x="137" y="112"/>
                    <a:pt x="125" y="124"/>
                  </a:cubicBezTo>
                  <a:cubicBezTo>
                    <a:pt x="112" y="137"/>
                    <a:pt x="94" y="145"/>
                    <a:pt x="75" y="145"/>
                  </a:cubicBezTo>
                  <a:cubicBezTo>
                    <a:pt x="55" y="145"/>
                    <a:pt x="37" y="137"/>
                    <a:pt x="25" y="124"/>
                  </a:cubicBezTo>
                  <a:cubicBezTo>
                    <a:pt x="12" y="112"/>
                    <a:pt x="4" y="94"/>
                    <a:pt x="4" y="74"/>
                  </a:cubicBezTo>
                  <a:cubicBezTo>
                    <a:pt x="4" y="55"/>
                    <a:pt x="12" y="37"/>
                    <a:pt x="25" y="24"/>
                  </a:cubicBezTo>
                  <a:cubicBezTo>
                    <a:pt x="37" y="12"/>
                    <a:pt x="55" y="4"/>
                    <a:pt x="75" y="4"/>
                  </a:cubicBezTo>
                  <a:cubicBezTo>
                    <a:pt x="94" y="4"/>
                    <a:pt x="112" y="12"/>
                    <a:pt x="125" y="24"/>
                  </a:cubicBezTo>
                  <a:cubicBezTo>
                    <a:pt x="137" y="37"/>
                    <a:pt x="145" y="55"/>
                    <a:pt x="145" y="74"/>
                  </a:cubicBezTo>
                  <a:cubicBezTo>
                    <a:pt x="147" y="74"/>
                    <a:pt x="147" y="74"/>
                    <a:pt x="147" y="74"/>
                  </a:cubicBezTo>
                  <a:cubicBezTo>
                    <a:pt x="149" y="74"/>
                    <a:pt x="149" y="74"/>
                    <a:pt x="149" y="74"/>
                  </a:cubicBezTo>
                  <a:cubicBezTo>
                    <a:pt x="149" y="33"/>
                    <a:pt x="116" y="0"/>
                    <a:pt x="75" y="0"/>
                  </a:cubicBezTo>
                  <a:cubicBezTo>
                    <a:pt x="33" y="0"/>
                    <a:pt x="0" y="33"/>
                    <a:pt x="0" y="74"/>
                  </a:cubicBezTo>
                  <a:cubicBezTo>
                    <a:pt x="0" y="116"/>
                    <a:pt x="33" y="149"/>
                    <a:pt x="75" y="149"/>
                  </a:cubicBezTo>
                  <a:cubicBezTo>
                    <a:pt x="116" y="149"/>
                    <a:pt x="149" y="116"/>
                    <a:pt x="149" y="74"/>
                  </a:cubicBezTo>
                  <a:lnTo>
                    <a:pt x="147" y="74"/>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231" name="Freeform 148">
              <a:extLst>
                <a:ext uri="{FF2B5EF4-FFF2-40B4-BE49-F238E27FC236}">
                  <a16:creationId xmlns="" xmlns:a16="http://schemas.microsoft.com/office/drawing/2014/main" id="{DDA87934-E9A3-4AC0-B6B7-6184287F0528}"/>
                </a:ext>
              </a:extLst>
            </p:cNvPr>
            <p:cNvSpPr>
              <a:spLocks/>
            </p:cNvSpPr>
            <p:nvPr/>
          </p:nvSpPr>
          <p:spPr bwMode="auto">
            <a:xfrm>
              <a:off x="7694084" y="520567"/>
              <a:ext cx="935567" cy="934650"/>
            </a:xfrm>
            <a:custGeom>
              <a:avLst/>
              <a:gdLst>
                <a:gd name="T0" fmla="*/ 2147483646 w 331"/>
                <a:gd name="T1" fmla="*/ 2147483646 h 331"/>
                <a:gd name="T2" fmla="*/ 2147483646 w 331"/>
                <a:gd name="T3" fmla="*/ 2147483646 h 331"/>
                <a:gd name="T4" fmla="*/ 2147483646 w 331"/>
                <a:gd name="T5" fmla="*/ 2147483646 h 331"/>
                <a:gd name="T6" fmla="*/ 2147483646 w 331"/>
                <a:gd name="T7" fmla="*/ 2147483646 h 331"/>
                <a:gd name="T8" fmla="*/ 2147483646 w 331"/>
                <a:gd name="T9" fmla="*/ 2147483646 h 331"/>
                <a:gd name="T10" fmla="*/ 2147483646 w 331"/>
                <a:gd name="T11" fmla="*/ 2147483646 h 331"/>
                <a:gd name="T12" fmla="*/ 2147483646 w 331"/>
                <a:gd name="T13" fmla="*/ 2147483646 h 331"/>
                <a:gd name="T14" fmla="*/ 2147483646 w 331"/>
                <a:gd name="T15" fmla="*/ 2147483646 h 331"/>
                <a:gd name="T16" fmla="*/ 2147483646 w 331"/>
                <a:gd name="T17" fmla="*/ 2147483646 h 331"/>
                <a:gd name="T18" fmla="*/ 2147483646 w 331"/>
                <a:gd name="T19" fmla="*/ 2147483646 h 331"/>
                <a:gd name="T20" fmla="*/ 2147483646 w 331"/>
                <a:gd name="T21" fmla="*/ 2147483646 h 331"/>
                <a:gd name="T22" fmla="*/ 2147483646 w 331"/>
                <a:gd name="T23" fmla="*/ 2147483646 h 331"/>
                <a:gd name="T24" fmla="*/ 2147483646 w 331"/>
                <a:gd name="T25" fmla="*/ 0 h 331"/>
                <a:gd name="T26" fmla="*/ 0 w 331"/>
                <a:gd name="T27" fmla="*/ 2147483646 h 331"/>
                <a:gd name="T28" fmla="*/ 2147483646 w 331"/>
                <a:gd name="T29" fmla="*/ 2147483646 h 331"/>
                <a:gd name="T30" fmla="*/ 2147483646 w 331"/>
                <a:gd name="T31" fmla="*/ 2147483646 h 331"/>
                <a:gd name="T32" fmla="*/ 2147483646 w 331"/>
                <a:gd name="T33" fmla="*/ 2147483646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1" h="331">
                  <a:moveTo>
                    <a:pt x="329" y="165"/>
                  </a:moveTo>
                  <a:cubicBezTo>
                    <a:pt x="327" y="165"/>
                    <a:pt x="327" y="165"/>
                    <a:pt x="327" y="165"/>
                  </a:cubicBezTo>
                  <a:cubicBezTo>
                    <a:pt x="327" y="210"/>
                    <a:pt x="309" y="250"/>
                    <a:pt x="280" y="280"/>
                  </a:cubicBezTo>
                  <a:cubicBezTo>
                    <a:pt x="251" y="309"/>
                    <a:pt x="210" y="327"/>
                    <a:pt x="166" y="327"/>
                  </a:cubicBezTo>
                  <a:cubicBezTo>
                    <a:pt x="121" y="327"/>
                    <a:pt x="81" y="309"/>
                    <a:pt x="51" y="280"/>
                  </a:cubicBezTo>
                  <a:cubicBezTo>
                    <a:pt x="22" y="250"/>
                    <a:pt x="4" y="210"/>
                    <a:pt x="4" y="165"/>
                  </a:cubicBezTo>
                  <a:cubicBezTo>
                    <a:pt x="4" y="121"/>
                    <a:pt x="22" y="80"/>
                    <a:pt x="51" y="51"/>
                  </a:cubicBezTo>
                  <a:cubicBezTo>
                    <a:pt x="81" y="22"/>
                    <a:pt x="121" y="4"/>
                    <a:pt x="166" y="4"/>
                  </a:cubicBezTo>
                  <a:cubicBezTo>
                    <a:pt x="210" y="4"/>
                    <a:pt x="251" y="22"/>
                    <a:pt x="280" y="51"/>
                  </a:cubicBezTo>
                  <a:cubicBezTo>
                    <a:pt x="309" y="80"/>
                    <a:pt x="327" y="121"/>
                    <a:pt x="327" y="165"/>
                  </a:cubicBezTo>
                  <a:cubicBezTo>
                    <a:pt x="329" y="165"/>
                    <a:pt x="329" y="165"/>
                    <a:pt x="329" y="165"/>
                  </a:cubicBezTo>
                  <a:cubicBezTo>
                    <a:pt x="331" y="165"/>
                    <a:pt x="331" y="165"/>
                    <a:pt x="331" y="165"/>
                  </a:cubicBezTo>
                  <a:cubicBezTo>
                    <a:pt x="331" y="74"/>
                    <a:pt x="257" y="0"/>
                    <a:pt x="166" y="0"/>
                  </a:cubicBezTo>
                  <a:cubicBezTo>
                    <a:pt x="74" y="0"/>
                    <a:pt x="0" y="74"/>
                    <a:pt x="0" y="165"/>
                  </a:cubicBezTo>
                  <a:cubicBezTo>
                    <a:pt x="0" y="257"/>
                    <a:pt x="74" y="331"/>
                    <a:pt x="166" y="331"/>
                  </a:cubicBezTo>
                  <a:cubicBezTo>
                    <a:pt x="257" y="331"/>
                    <a:pt x="331" y="257"/>
                    <a:pt x="331" y="165"/>
                  </a:cubicBezTo>
                  <a:lnTo>
                    <a:pt x="329" y="165"/>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232" name="Oval 149">
              <a:extLst>
                <a:ext uri="{FF2B5EF4-FFF2-40B4-BE49-F238E27FC236}">
                  <a16:creationId xmlns="" xmlns:a16="http://schemas.microsoft.com/office/drawing/2014/main" id="{BD062DBB-CB4D-47E8-9386-CDE0DDF79B71}"/>
                </a:ext>
              </a:extLst>
            </p:cNvPr>
            <p:cNvSpPr>
              <a:spLocks noChangeArrowheads="1"/>
            </p:cNvSpPr>
            <p:nvPr/>
          </p:nvSpPr>
          <p:spPr bwMode="auto">
            <a:xfrm>
              <a:off x="8049684" y="875819"/>
              <a:ext cx="224367" cy="219918"/>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33" name="Freeform 152">
              <a:extLst>
                <a:ext uri="{FF2B5EF4-FFF2-40B4-BE49-F238E27FC236}">
                  <a16:creationId xmlns="" xmlns:a16="http://schemas.microsoft.com/office/drawing/2014/main" id="{959E2683-6D50-49B6-B382-71586B5D8417}"/>
                </a:ext>
              </a:extLst>
            </p:cNvPr>
            <p:cNvSpPr>
              <a:spLocks/>
            </p:cNvSpPr>
            <p:nvPr/>
          </p:nvSpPr>
          <p:spPr bwMode="auto">
            <a:xfrm>
              <a:off x="8087784" y="909652"/>
              <a:ext cx="152400" cy="152251"/>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2147483646 w 54"/>
                <a:gd name="T11" fmla="*/ 2147483646 h 54"/>
                <a:gd name="T12" fmla="*/ 2147483646 w 54"/>
                <a:gd name="T13" fmla="*/ 2147483646 h 54"/>
                <a:gd name="T14" fmla="*/ 2147483646 w 54"/>
                <a:gd name="T15" fmla="*/ 2147483646 h 54"/>
                <a:gd name="T16" fmla="*/ 2147483646 w 54"/>
                <a:gd name="T17" fmla="*/ 2147483646 h 54"/>
                <a:gd name="T18" fmla="*/ 2147483646 w 54"/>
                <a:gd name="T19" fmla="*/ 2147483646 h 54"/>
                <a:gd name="T20" fmla="*/ 2147483646 w 54"/>
                <a:gd name="T21" fmla="*/ 2147483646 h 54"/>
                <a:gd name="T22" fmla="*/ 2147483646 w 54"/>
                <a:gd name="T23" fmla="*/ 2147483646 h 54"/>
                <a:gd name="T24" fmla="*/ 2147483646 w 54"/>
                <a:gd name="T25" fmla="*/ 0 h 54"/>
                <a:gd name="T26" fmla="*/ 0 w 54"/>
                <a:gd name="T27" fmla="*/ 2147483646 h 54"/>
                <a:gd name="T28" fmla="*/ 2147483646 w 54"/>
                <a:gd name="T29" fmla="*/ 2147483646 h 54"/>
                <a:gd name="T30" fmla="*/ 2147483646 w 54"/>
                <a:gd name="T31" fmla="*/ 2147483646 h 54"/>
                <a:gd name="T32" fmla="*/ 2147483646 w 54"/>
                <a:gd name="T33" fmla="*/ 2147483646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54">
                  <a:moveTo>
                    <a:pt x="52" y="27"/>
                  </a:moveTo>
                  <a:cubicBezTo>
                    <a:pt x="50" y="27"/>
                    <a:pt x="50" y="27"/>
                    <a:pt x="50" y="27"/>
                  </a:cubicBezTo>
                  <a:cubicBezTo>
                    <a:pt x="50" y="34"/>
                    <a:pt x="47" y="39"/>
                    <a:pt x="43" y="44"/>
                  </a:cubicBezTo>
                  <a:cubicBezTo>
                    <a:pt x="39" y="48"/>
                    <a:pt x="33" y="50"/>
                    <a:pt x="27" y="50"/>
                  </a:cubicBezTo>
                  <a:cubicBezTo>
                    <a:pt x="20" y="50"/>
                    <a:pt x="14" y="48"/>
                    <a:pt x="10" y="44"/>
                  </a:cubicBezTo>
                  <a:cubicBezTo>
                    <a:pt x="6" y="39"/>
                    <a:pt x="4" y="34"/>
                    <a:pt x="4" y="27"/>
                  </a:cubicBezTo>
                  <a:cubicBezTo>
                    <a:pt x="4" y="21"/>
                    <a:pt x="6" y="15"/>
                    <a:pt x="10" y="11"/>
                  </a:cubicBezTo>
                  <a:cubicBezTo>
                    <a:pt x="14" y="7"/>
                    <a:pt x="20" y="4"/>
                    <a:pt x="27" y="4"/>
                  </a:cubicBezTo>
                  <a:cubicBezTo>
                    <a:pt x="33" y="4"/>
                    <a:pt x="39" y="7"/>
                    <a:pt x="43" y="11"/>
                  </a:cubicBezTo>
                  <a:cubicBezTo>
                    <a:pt x="47" y="15"/>
                    <a:pt x="50" y="21"/>
                    <a:pt x="50" y="27"/>
                  </a:cubicBezTo>
                  <a:cubicBezTo>
                    <a:pt x="52" y="27"/>
                    <a:pt x="52" y="27"/>
                    <a:pt x="52" y="27"/>
                  </a:cubicBezTo>
                  <a:cubicBezTo>
                    <a:pt x="54" y="27"/>
                    <a:pt x="54" y="27"/>
                    <a:pt x="54" y="27"/>
                  </a:cubicBezTo>
                  <a:cubicBezTo>
                    <a:pt x="54" y="12"/>
                    <a:pt x="41" y="0"/>
                    <a:pt x="27" y="0"/>
                  </a:cubicBezTo>
                  <a:cubicBezTo>
                    <a:pt x="12" y="0"/>
                    <a:pt x="0" y="12"/>
                    <a:pt x="0" y="27"/>
                  </a:cubicBezTo>
                  <a:cubicBezTo>
                    <a:pt x="0" y="42"/>
                    <a:pt x="12" y="54"/>
                    <a:pt x="27" y="54"/>
                  </a:cubicBezTo>
                  <a:cubicBezTo>
                    <a:pt x="41" y="54"/>
                    <a:pt x="54" y="42"/>
                    <a:pt x="54" y="27"/>
                  </a:cubicBezTo>
                  <a:lnTo>
                    <a:pt x="52" y="27"/>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536404501"/>
      </p:ext>
    </p:extLst>
  </p:cSld>
  <p:clrMapOvr>
    <a:masterClrMapping/>
  </p:clrMapOvr>
  <mc:AlternateContent xmlns:mc="http://schemas.openxmlformats.org/markup-compatibility/2006" xmlns:p14="http://schemas.microsoft.com/office/powerpoint/2010/main">
    <mc:Choice Requires="p14">
      <p:transition spd="slow" p14:dur="1400" advTm="0">
        <p:blinds/>
      </p:transition>
    </mc:Choice>
    <mc:Fallback xmlns="">
      <p:transition spd="slow" advTm="0">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childTnLst>
                          </p:cTn>
                        </p:par>
                        <p:par>
                          <p:cTn id="8" fill="hold">
                            <p:stCondLst>
                              <p:cond delay="500"/>
                            </p:stCondLst>
                            <p:childTnLst>
                              <p:par>
                                <p:cTn id="9" presetID="10" presetClass="entr" presetSubtype="0" repeatCount="3000" fill="hold" nodeType="afterEffect">
                                  <p:stCondLst>
                                    <p:cond delay="0"/>
                                  </p:stCondLst>
                                  <p:childTnLst>
                                    <p:set>
                                      <p:cBhvr>
                                        <p:cTn id="10" dur="1" fill="hold">
                                          <p:stCondLst>
                                            <p:cond delay="0"/>
                                          </p:stCondLst>
                                        </p:cTn>
                                        <p:tgtEl>
                                          <p:spTgt spid="234"/>
                                        </p:tgtEl>
                                        <p:attrNameLst>
                                          <p:attrName>style.visibility</p:attrName>
                                        </p:attrNameLst>
                                      </p:cBhvr>
                                      <p:to>
                                        <p:strVal val="visible"/>
                                      </p:to>
                                    </p:set>
                                    <p:animEffect transition="in" filter="fade">
                                      <p:cBhvr>
                                        <p:cTn id="11" dur="100"/>
                                        <p:tgtEl>
                                          <p:spTgt spid="234"/>
                                        </p:tgtEl>
                                      </p:cBhvr>
                                    </p:animEffect>
                                  </p:childTnLst>
                                </p:cTn>
                              </p:par>
                              <p:par>
                                <p:cTn id="12" presetID="2" presetClass="entr" presetSubtype="2" fill="hold" grpId="0" nodeType="withEffect">
                                  <p:stCondLst>
                                    <p:cond delay="0"/>
                                  </p:stCondLst>
                                  <p:iterate type="lt">
                                    <p:tmPct val="10000"/>
                                  </p:iterate>
                                  <p:childTnLst>
                                    <p:set>
                                      <p:cBhvr>
                                        <p:cTn id="13" dur="1" fill="hold">
                                          <p:stCondLst>
                                            <p:cond delay="0"/>
                                          </p:stCondLst>
                                        </p:cTn>
                                        <p:tgtEl>
                                          <p:spTgt spid="194"/>
                                        </p:tgtEl>
                                        <p:attrNameLst>
                                          <p:attrName>style.visibility</p:attrName>
                                        </p:attrNameLst>
                                      </p:cBhvr>
                                      <p:to>
                                        <p:strVal val="visible"/>
                                      </p:to>
                                    </p:set>
                                    <p:anim calcmode="lin" valueType="num">
                                      <p:cBhvr additive="base">
                                        <p:cTn id="14" dur="500" fill="hold"/>
                                        <p:tgtEl>
                                          <p:spTgt spid="194"/>
                                        </p:tgtEl>
                                        <p:attrNameLst>
                                          <p:attrName>ppt_x</p:attrName>
                                        </p:attrNameLst>
                                      </p:cBhvr>
                                      <p:tavLst>
                                        <p:tav tm="0">
                                          <p:val>
                                            <p:strVal val="1+#ppt_w/2"/>
                                          </p:val>
                                        </p:tav>
                                        <p:tav tm="100000">
                                          <p:val>
                                            <p:strVal val="#ppt_x"/>
                                          </p:val>
                                        </p:tav>
                                      </p:tavLst>
                                    </p:anim>
                                    <p:anim calcmode="lin" valueType="num">
                                      <p:cBhvr additive="base">
                                        <p:cTn id="15" dur="500" fill="hold"/>
                                        <p:tgtEl>
                                          <p:spTgt spid="194"/>
                                        </p:tgtEl>
                                        <p:attrNameLst>
                                          <p:attrName>ppt_y</p:attrName>
                                        </p:attrNameLst>
                                      </p:cBhvr>
                                      <p:tavLst>
                                        <p:tav tm="0">
                                          <p:val>
                                            <p:strVal val="#ppt_y"/>
                                          </p:val>
                                        </p:tav>
                                        <p:tav tm="100000">
                                          <p:val>
                                            <p:strVal val="#ppt_y"/>
                                          </p:val>
                                        </p:tav>
                                      </p:tavLst>
                                    </p:anim>
                                  </p:childTnLst>
                                </p:cTn>
                              </p:par>
                            </p:childTnLst>
                          </p:cTn>
                        </p:par>
                        <p:par>
                          <p:cTn id="16" fill="hold">
                            <p:stCondLst>
                              <p:cond delay="1550"/>
                            </p:stCondLst>
                            <p:childTnLst>
                              <p:par>
                                <p:cTn id="17" presetID="42" presetClass="entr" presetSubtype="0" fill="hold" nodeType="afterEffect">
                                  <p:stCondLst>
                                    <p:cond delay="0"/>
                                  </p:stCondLst>
                                  <p:childTnLst>
                                    <p:set>
                                      <p:cBhvr>
                                        <p:cTn id="18" dur="1" fill="hold">
                                          <p:stCondLst>
                                            <p:cond delay="0"/>
                                          </p:stCondLst>
                                        </p:cTn>
                                        <p:tgtEl>
                                          <p:spTgt spid="201"/>
                                        </p:tgtEl>
                                        <p:attrNameLst>
                                          <p:attrName>style.visibility</p:attrName>
                                        </p:attrNameLst>
                                      </p:cBhvr>
                                      <p:to>
                                        <p:strVal val="visible"/>
                                      </p:to>
                                    </p:set>
                                    <p:animEffect transition="in" filter="fade">
                                      <p:cBhvr>
                                        <p:cTn id="19" dur="1000"/>
                                        <p:tgtEl>
                                          <p:spTgt spid="201"/>
                                        </p:tgtEl>
                                      </p:cBhvr>
                                    </p:animEffect>
                                    <p:anim calcmode="lin" valueType="num">
                                      <p:cBhvr>
                                        <p:cTn id="20" dur="1000" fill="hold"/>
                                        <p:tgtEl>
                                          <p:spTgt spid="201"/>
                                        </p:tgtEl>
                                        <p:attrNameLst>
                                          <p:attrName>ppt_x</p:attrName>
                                        </p:attrNameLst>
                                      </p:cBhvr>
                                      <p:tavLst>
                                        <p:tav tm="0">
                                          <p:val>
                                            <p:strVal val="#ppt_x"/>
                                          </p:val>
                                        </p:tav>
                                        <p:tav tm="100000">
                                          <p:val>
                                            <p:strVal val="#ppt_x"/>
                                          </p:val>
                                        </p:tav>
                                      </p:tavLst>
                                    </p:anim>
                                    <p:anim calcmode="lin" valueType="num">
                                      <p:cBhvr>
                                        <p:cTn id="21" dur="1000" fill="hold"/>
                                        <p:tgtEl>
                                          <p:spTgt spid="201"/>
                                        </p:tgtEl>
                                        <p:attrNameLst>
                                          <p:attrName>ppt_y</p:attrName>
                                        </p:attrNameLst>
                                      </p:cBhvr>
                                      <p:tavLst>
                                        <p:tav tm="0">
                                          <p:val>
                                            <p:strVal val="#ppt_y+.1"/>
                                          </p:val>
                                        </p:tav>
                                        <p:tav tm="100000">
                                          <p:val>
                                            <p:strVal val="#ppt_y"/>
                                          </p:val>
                                        </p:tav>
                                      </p:tavLst>
                                    </p:anim>
                                  </p:childTnLst>
                                </p:cTn>
                              </p:par>
                            </p:childTnLst>
                          </p:cTn>
                        </p:par>
                        <p:par>
                          <p:cTn id="22" fill="hold">
                            <p:stCondLst>
                              <p:cond delay="2550"/>
                            </p:stCondLst>
                            <p:childTnLst>
                              <p:par>
                                <p:cTn id="23" presetID="10" presetClass="entr" presetSubtype="0" repeatCount="3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50"/>
                                        <p:tgtEl>
                                          <p:spTgt spid="4"/>
                                        </p:tgtEl>
                                      </p:cBhvr>
                                    </p:animEffect>
                                  </p:childTnLst>
                                </p:cTn>
                              </p:par>
                              <p:par>
                                <p:cTn id="29" presetID="22" presetClass="entr" presetSubtype="8"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250"/>
                                        <p:tgtEl>
                                          <p:spTgt spid="6"/>
                                        </p:tgtEl>
                                      </p:cBhvr>
                                    </p:animEffect>
                                  </p:childTnLst>
                                </p:cTn>
                              </p:par>
                            </p:childTnLst>
                          </p:cTn>
                        </p:par>
                        <p:par>
                          <p:cTn id="32" fill="hold">
                            <p:stCondLst>
                              <p:cond delay="2850"/>
                            </p:stCondLst>
                            <p:childTnLst>
                              <p:par>
                                <p:cTn id="33" presetID="10" presetClass="entr" presetSubtype="0" repeatCount="300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25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250"/>
                                        <p:tgtEl>
                                          <p:spTgt spid="7"/>
                                        </p:tgtEl>
                                      </p:cBhvr>
                                    </p:animEffect>
                                  </p:childTnLst>
                                </p:cTn>
                              </p:par>
                            </p:childTnLst>
                          </p:cTn>
                        </p:par>
                        <p:par>
                          <p:cTn id="42" fill="hold">
                            <p:stCondLst>
                              <p:cond delay="3150"/>
                            </p:stCondLst>
                            <p:childTnLst>
                              <p:par>
                                <p:cTn id="43" presetID="10" presetClass="entr" presetSubtype="0" repeatCount="300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50"/>
                                        <p:tgtEl>
                                          <p:spTgt spid="5"/>
                                        </p:tgtEl>
                                      </p:cBhvr>
                                    </p:animEffect>
                                  </p:childTnLst>
                                </p:cTn>
                              </p:par>
                              <p:par>
                                <p:cTn id="49" presetID="22" presetClass="entr" presetSubtype="8"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250"/>
                                        <p:tgtEl>
                                          <p:spTgt spid="8"/>
                                        </p:tgtEl>
                                      </p:cBhvr>
                                    </p:animEffect>
                                  </p:childTnLst>
                                </p:cTn>
                              </p:par>
                            </p:childTnLst>
                          </p:cTn>
                        </p:par>
                        <p:par>
                          <p:cTn id="52" fill="hold">
                            <p:stCondLst>
                              <p:cond delay="3450"/>
                            </p:stCondLst>
                            <p:childTnLst>
                              <p:par>
                                <p:cTn id="53" presetID="10" presetClass="entr" presetSubtype="0" repeatCount="300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1"/>
                                        </p:tgtEl>
                                        <p:attrNameLst>
                                          <p:attrName>style.visibility</p:attrName>
                                        </p:attrNameLst>
                                      </p:cBhvr>
                                      <p:to>
                                        <p:strVal val="visible"/>
                                      </p:to>
                                    </p:set>
                                    <p:animEffect transition="in" filter="fade">
                                      <p:cBhvr>
                                        <p:cTn id="58" dur="250"/>
                                        <p:tgtEl>
                                          <p:spTgt spid="191"/>
                                        </p:tgtEl>
                                      </p:cBhvr>
                                    </p:animEffect>
                                  </p:childTnLst>
                                </p:cTn>
                              </p:par>
                              <p:par>
                                <p:cTn id="59" presetID="22" presetClass="entr" presetSubtype="8"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left)">
                                      <p:cBhvr>
                                        <p:cTn id="61" dur="250"/>
                                        <p:tgtEl>
                                          <p:spTgt spid="49"/>
                                        </p:tgtEl>
                                      </p:cBhvr>
                                    </p:animEffect>
                                  </p:childTnLst>
                                </p:cTn>
                              </p:par>
                            </p:childTnLst>
                          </p:cTn>
                        </p:par>
                        <p:par>
                          <p:cTn id="62" fill="hold">
                            <p:stCondLst>
                              <p:cond delay="3750"/>
                            </p:stCondLst>
                            <p:childTnLst>
                              <p:par>
                                <p:cTn id="63" presetID="12" presetClass="entr" presetSubtype="2" fill="hold" grpId="0" nodeType="afterEffect">
                                  <p:stCondLst>
                                    <p:cond delay="0"/>
                                  </p:stCondLst>
                                  <p:iterate type="lt">
                                    <p:tmPct val="10000"/>
                                  </p:iterate>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par>
                          <p:cTn id="67" fill="hold">
                            <p:stCondLst>
                              <p:cond delay="5000"/>
                            </p:stCondLst>
                            <p:childTnLst>
                              <p:par>
                                <p:cTn id="68" presetID="16" presetClass="entr" presetSubtype="21"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barn(inVertical)">
                                      <p:cBhvr>
                                        <p:cTn id="70" dur="500"/>
                                        <p:tgtEl>
                                          <p:spTgt spid="34"/>
                                        </p:tgtEl>
                                      </p:cBhvr>
                                    </p:animEffect>
                                  </p:childTnLst>
                                </p:cTn>
                              </p:par>
                            </p:childTnLst>
                          </p:cTn>
                        </p:par>
                        <p:par>
                          <p:cTn id="71" fill="hold">
                            <p:stCondLst>
                              <p:cond delay="5500"/>
                            </p:stCondLst>
                            <p:childTnLst>
                              <p:par>
                                <p:cTn id="72" presetID="53" presetClass="entr" presetSubtype="16" fill="hold" nodeType="afterEffect">
                                  <p:stCondLst>
                                    <p:cond delay="0"/>
                                  </p:stCondLst>
                                  <p:childTnLst>
                                    <p:set>
                                      <p:cBhvr>
                                        <p:cTn id="73" dur="1" fill="hold">
                                          <p:stCondLst>
                                            <p:cond delay="0"/>
                                          </p:stCondLst>
                                        </p:cTn>
                                        <p:tgtEl>
                                          <p:spTgt spid="188"/>
                                        </p:tgtEl>
                                        <p:attrNameLst>
                                          <p:attrName>style.visibility</p:attrName>
                                        </p:attrNameLst>
                                      </p:cBhvr>
                                      <p:to>
                                        <p:strVal val="visible"/>
                                      </p:to>
                                    </p:set>
                                    <p:anim calcmode="lin" valueType="num">
                                      <p:cBhvr>
                                        <p:cTn id="74" dur="500" fill="hold"/>
                                        <p:tgtEl>
                                          <p:spTgt spid="188"/>
                                        </p:tgtEl>
                                        <p:attrNameLst>
                                          <p:attrName>ppt_w</p:attrName>
                                        </p:attrNameLst>
                                      </p:cBhvr>
                                      <p:tavLst>
                                        <p:tav tm="0">
                                          <p:val>
                                            <p:fltVal val="0"/>
                                          </p:val>
                                        </p:tav>
                                        <p:tav tm="100000">
                                          <p:val>
                                            <p:strVal val="#ppt_w"/>
                                          </p:val>
                                        </p:tav>
                                      </p:tavLst>
                                    </p:anim>
                                    <p:anim calcmode="lin" valueType="num">
                                      <p:cBhvr>
                                        <p:cTn id="75" dur="500" fill="hold"/>
                                        <p:tgtEl>
                                          <p:spTgt spid="188"/>
                                        </p:tgtEl>
                                        <p:attrNameLst>
                                          <p:attrName>ppt_h</p:attrName>
                                        </p:attrNameLst>
                                      </p:cBhvr>
                                      <p:tavLst>
                                        <p:tav tm="0">
                                          <p:val>
                                            <p:fltVal val="0"/>
                                          </p:val>
                                        </p:tav>
                                        <p:tav tm="100000">
                                          <p:val>
                                            <p:strVal val="#ppt_h"/>
                                          </p:val>
                                        </p:tav>
                                      </p:tavLst>
                                    </p:anim>
                                    <p:animEffect transition="in" filter="fade">
                                      <p:cBhvr>
                                        <p:cTn id="76"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94" grpId="0"/>
      <p:bldP spid="3" grpId="0"/>
      <p:bldP spid="4" grpId="0"/>
      <p:bldP spid="5" grpId="0"/>
      <p:bldP spid="19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组合 249">
            <a:extLst>
              <a:ext uri="{FF2B5EF4-FFF2-40B4-BE49-F238E27FC236}">
                <a16:creationId xmlns="" xmlns:a16="http://schemas.microsoft.com/office/drawing/2014/main" id="{42D96913-427E-41C4-81A9-9ECD41EB4A12}"/>
              </a:ext>
            </a:extLst>
          </p:cNvPr>
          <p:cNvGrpSpPr/>
          <p:nvPr/>
        </p:nvGrpSpPr>
        <p:grpSpPr>
          <a:xfrm>
            <a:off x="441218" y="5054656"/>
            <a:ext cx="11752233" cy="1896231"/>
            <a:chOff x="441218" y="5054656"/>
            <a:chExt cx="11752233" cy="1896231"/>
          </a:xfrm>
        </p:grpSpPr>
        <p:sp>
          <p:nvSpPr>
            <p:cNvPr id="51" name="Line 91">
              <a:extLst>
                <a:ext uri="{FF2B5EF4-FFF2-40B4-BE49-F238E27FC236}">
                  <a16:creationId xmlns="" xmlns:a16="http://schemas.microsoft.com/office/drawing/2014/main" id="{C4C3C908-985B-4CD9-8D7D-FD328D5C22AC}"/>
                </a:ext>
              </a:extLst>
            </p:cNvPr>
            <p:cNvSpPr>
              <a:spLocks noChangeShapeType="1"/>
            </p:cNvSpPr>
            <p:nvPr/>
          </p:nvSpPr>
          <p:spPr bwMode="auto">
            <a:xfrm>
              <a:off x="3121438" y="6316435"/>
              <a:ext cx="4860741" cy="0"/>
            </a:xfrm>
            <a:prstGeom prst="line">
              <a:avLst/>
            </a:prstGeom>
            <a:noFill/>
            <a:ln w="2" cap="flat">
              <a:solidFill>
                <a:schemeClr val="bg1"/>
              </a:solidFill>
              <a:prstDash val="solid"/>
              <a:miter lim="800000"/>
              <a:headEnd/>
              <a:tailEnd/>
            </a:ln>
            <a:extLst/>
          </p:spPr>
          <p:txBody>
            <a:bodyPr/>
            <a:lstStyle/>
            <a:p>
              <a:pPr eaLnBrk="1" fontAlgn="auto" hangingPunct="1">
                <a:spcBef>
                  <a:spcPts val="0"/>
                </a:spcBef>
                <a:spcAft>
                  <a:spcPts val="0"/>
                </a:spcAft>
                <a:defRPr/>
              </a:pP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2" name="TextBox 7">
              <a:extLst>
                <a:ext uri="{FF2B5EF4-FFF2-40B4-BE49-F238E27FC236}">
                  <a16:creationId xmlns="" xmlns:a16="http://schemas.microsoft.com/office/drawing/2014/main" id="{D532B51C-CC8D-4ADC-A9D8-0DAB71515370}"/>
                </a:ext>
              </a:extLst>
            </p:cNvPr>
            <p:cNvSpPr txBox="1">
              <a:spLocks noChangeArrowheads="1"/>
            </p:cNvSpPr>
            <p:nvPr/>
          </p:nvSpPr>
          <p:spPr bwMode="auto">
            <a:xfrm>
              <a:off x="3663297" y="6097256"/>
              <a:ext cx="563402" cy="29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auto" hangingPunct="1">
                <a:spcBef>
                  <a:spcPts val="0"/>
                </a:spcBef>
                <a:spcAft>
                  <a:spcPts val="0"/>
                </a:spcAft>
                <a:defRPr/>
              </a:pPr>
              <a:r>
                <a:rPr lang="en-US" altLang="zh-CN" sz="1400" b="1" dirty="0">
                  <a:solidFill>
                    <a:srgbClr val="D9D9D9"/>
                  </a:solidFill>
                  <a:latin typeface="Arial" pitchFamily="34" charset="0"/>
                  <a:cs typeface="Arial" pitchFamily="34" charset="0"/>
                </a:rPr>
                <a:t>2017</a:t>
              </a:r>
              <a:endParaRPr lang="zh-CN" altLang="en-US" sz="1400" b="1" dirty="0">
                <a:solidFill>
                  <a:srgbClr val="D9D9D9"/>
                </a:solidFill>
                <a:latin typeface="Arial" pitchFamily="34" charset="0"/>
                <a:cs typeface="Arial" pitchFamily="34" charset="0"/>
              </a:endParaRPr>
            </a:p>
          </p:txBody>
        </p:sp>
        <p:sp>
          <p:nvSpPr>
            <p:cNvPr id="213" name="TextBox 8">
              <a:extLst>
                <a:ext uri="{FF2B5EF4-FFF2-40B4-BE49-F238E27FC236}">
                  <a16:creationId xmlns="" xmlns:a16="http://schemas.microsoft.com/office/drawing/2014/main" id="{42FC1D31-ADE2-461B-B540-90DE988C8E17}"/>
                </a:ext>
              </a:extLst>
            </p:cNvPr>
            <p:cNvSpPr txBox="1">
              <a:spLocks noChangeArrowheads="1"/>
            </p:cNvSpPr>
            <p:nvPr/>
          </p:nvSpPr>
          <p:spPr bwMode="auto">
            <a:xfrm>
              <a:off x="441218" y="5718757"/>
              <a:ext cx="563402" cy="29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auto" hangingPunct="1">
                <a:spcBef>
                  <a:spcPts val="0"/>
                </a:spcBef>
                <a:spcAft>
                  <a:spcPts val="0"/>
                </a:spcAft>
                <a:defRPr/>
              </a:pPr>
              <a:r>
                <a:rPr lang="en-US" altLang="zh-CN" sz="1400" b="1" dirty="0">
                  <a:solidFill>
                    <a:srgbClr val="D9D9D9"/>
                  </a:solidFill>
                  <a:latin typeface="Arial" pitchFamily="34" charset="0"/>
                  <a:cs typeface="Arial" pitchFamily="34" charset="0"/>
                </a:rPr>
                <a:t>2016</a:t>
              </a:r>
              <a:endParaRPr lang="zh-CN" altLang="en-US" sz="1400" b="1" dirty="0">
                <a:solidFill>
                  <a:srgbClr val="D9D9D9"/>
                </a:solidFill>
                <a:latin typeface="Arial" pitchFamily="34" charset="0"/>
                <a:cs typeface="Arial" pitchFamily="34" charset="0"/>
              </a:endParaRPr>
            </a:p>
          </p:txBody>
        </p:sp>
        <p:sp>
          <p:nvSpPr>
            <p:cNvPr id="214" name="TextBox 9">
              <a:extLst>
                <a:ext uri="{FF2B5EF4-FFF2-40B4-BE49-F238E27FC236}">
                  <a16:creationId xmlns="" xmlns:a16="http://schemas.microsoft.com/office/drawing/2014/main" id="{27303097-7159-4611-8123-41C2B5C0DD83}"/>
                </a:ext>
              </a:extLst>
            </p:cNvPr>
            <p:cNvSpPr txBox="1">
              <a:spLocks noChangeArrowheads="1"/>
            </p:cNvSpPr>
            <p:nvPr/>
          </p:nvSpPr>
          <p:spPr bwMode="auto">
            <a:xfrm>
              <a:off x="6788867" y="6528224"/>
              <a:ext cx="563402" cy="29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auto" hangingPunct="1">
                <a:spcBef>
                  <a:spcPts val="0"/>
                </a:spcBef>
                <a:spcAft>
                  <a:spcPts val="0"/>
                </a:spcAft>
                <a:defRPr/>
              </a:pPr>
              <a:r>
                <a:rPr lang="en-US" altLang="zh-CN" sz="1400" b="1" dirty="0">
                  <a:solidFill>
                    <a:srgbClr val="D9D9D9"/>
                  </a:solidFill>
                  <a:latin typeface="Arial" pitchFamily="34" charset="0"/>
                  <a:cs typeface="Arial" pitchFamily="34" charset="0"/>
                </a:rPr>
                <a:t>2018</a:t>
              </a:r>
              <a:endParaRPr lang="zh-CN" altLang="en-US" sz="1400" b="1" dirty="0">
                <a:solidFill>
                  <a:srgbClr val="D9D9D9"/>
                </a:solidFill>
                <a:latin typeface="Arial" pitchFamily="34" charset="0"/>
                <a:cs typeface="Arial" pitchFamily="34" charset="0"/>
              </a:endParaRPr>
            </a:p>
          </p:txBody>
        </p:sp>
        <p:cxnSp>
          <p:nvCxnSpPr>
            <p:cNvPr id="215" name="直接连接符 214">
              <a:extLst>
                <a:ext uri="{FF2B5EF4-FFF2-40B4-BE49-F238E27FC236}">
                  <a16:creationId xmlns="" xmlns:a16="http://schemas.microsoft.com/office/drawing/2014/main" id="{CE51DC83-7660-4548-BA4D-8ACFD54B4BD8}"/>
                </a:ext>
              </a:extLst>
            </p:cNvPr>
            <p:cNvCxnSpPr>
              <a:stCxn id="238" idx="6"/>
              <a:endCxn id="233" idx="2"/>
            </p:cNvCxnSpPr>
            <p:nvPr/>
          </p:nvCxnSpPr>
          <p:spPr>
            <a:xfrm flipV="1">
              <a:off x="945971" y="5809494"/>
              <a:ext cx="2735333" cy="442234"/>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6" name="直接连接符 215">
              <a:extLst>
                <a:ext uri="{FF2B5EF4-FFF2-40B4-BE49-F238E27FC236}">
                  <a16:creationId xmlns="" xmlns:a16="http://schemas.microsoft.com/office/drawing/2014/main" id="{1C3238E8-EDB7-4CD8-A56A-2F10CFF82C3D}"/>
                </a:ext>
              </a:extLst>
            </p:cNvPr>
            <p:cNvCxnSpPr>
              <a:stCxn id="233" idx="6"/>
              <a:endCxn id="228" idx="2"/>
            </p:cNvCxnSpPr>
            <p:nvPr/>
          </p:nvCxnSpPr>
          <p:spPr>
            <a:xfrm>
              <a:off x="4208692" y="5809494"/>
              <a:ext cx="2733338" cy="575525"/>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7" name="直接连接符 216">
              <a:extLst>
                <a:ext uri="{FF2B5EF4-FFF2-40B4-BE49-F238E27FC236}">
                  <a16:creationId xmlns="" xmlns:a16="http://schemas.microsoft.com/office/drawing/2014/main" id="{E070CE45-3600-4268-88ED-5ADC61DC2312}"/>
                </a:ext>
              </a:extLst>
            </p:cNvPr>
            <p:cNvCxnSpPr>
              <a:stCxn id="228" idx="6"/>
              <a:endCxn id="223" idx="3"/>
            </p:cNvCxnSpPr>
            <p:nvPr/>
          </p:nvCxnSpPr>
          <p:spPr>
            <a:xfrm flipV="1">
              <a:off x="7200998" y="5270859"/>
              <a:ext cx="2926701" cy="111416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18" name="组合 13">
              <a:extLst>
                <a:ext uri="{FF2B5EF4-FFF2-40B4-BE49-F238E27FC236}">
                  <a16:creationId xmlns="" xmlns:a16="http://schemas.microsoft.com/office/drawing/2014/main" id="{49229408-5634-48D4-841D-DC499FBAC968}"/>
                </a:ext>
              </a:extLst>
            </p:cNvPr>
            <p:cNvGrpSpPr>
              <a:grpSpLocks/>
            </p:cNvGrpSpPr>
            <p:nvPr/>
          </p:nvGrpSpPr>
          <p:grpSpPr bwMode="auto">
            <a:xfrm>
              <a:off x="499866" y="6029621"/>
              <a:ext cx="446105" cy="444214"/>
              <a:chOff x="647882" y="2305980"/>
              <a:chExt cx="373720" cy="373720"/>
            </a:xfrm>
          </p:grpSpPr>
          <p:grpSp>
            <p:nvGrpSpPr>
              <p:cNvPr id="237" name="组合 26">
                <a:extLst>
                  <a:ext uri="{FF2B5EF4-FFF2-40B4-BE49-F238E27FC236}">
                    <a16:creationId xmlns="" xmlns:a16="http://schemas.microsoft.com/office/drawing/2014/main" id="{05E9FEAF-F889-4F6A-B1AE-8595E0C4043E}"/>
                  </a:ext>
                </a:extLst>
              </p:cNvPr>
              <p:cNvGrpSpPr>
                <a:grpSpLocks/>
              </p:cNvGrpSpPr>
              <p:nvPr/>
            </p:nvGrpSpPr>
            <p:grpSpPr bwMode="auto">
              <a:xfrm>
                <a:off x="682342" y="2341924"/>
                <a:ext cx="301834" cy="301834"/>
                <a:chOff x="933136" y="1635646"/>
                <a:chExt cx="364959" cy="364959"/>
              </a:xfrm>
            </p:grpSpPr>
            <p:sp>
              <p:nvSpPr>
                <p:cNvPr id="239" name="椭圆 238">
                  <a:extLst>
                    <a:ext uri="{FF2B5EF4-FFF2-40B4-BE49-F238E27FC236}">
                      <a16:creationId xmlns="" xmlns:a16="http://schemas.microsoft.com/office/drawing/2014/main" id="{BD10F8A6-8C20-4B6F-811C-440440378B69}"/>
                    </a:ext>
                  </a:extLst>
                </p:cNvPr>
                <p:cNvSpPr/>
                <p:nvPr/>
              </p:nvSpPr>
              <p:spPr>
                <a:xfrm>
                  <a:off x="1048478" y="1751784"/>
                  <a:ext cx="134032" cy="132680"/>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0" name="椭圆 239">
                  <a:extLst>
                    <a:ext uri="{FF2B5EF4-FFF2-40B4-BE49-F238E27FC236}">
                      <a16:creationId xmlns="" xmlns:a16="http://schemas.microsoft.com/office/drawing/2014/main" id="{E340D82C-DA68-49DF-8156-51181814DC42}"/>
                    </a:ext>
                  </a:extLst>
                </p:cNvPr>
                <p:cNvSpPr/>
                <p:nvPr/>
              </p:nvSpPr>
              <p:spPr>
                <a:xfrm>
                  <a:off x="985291" y="1688329"/>
                  <a:ext cx="260405" cy="259589"/>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1" name="椭圆 240">
                  <a:extLst>
                    <a:ext uri="{FF2B5EF4-FFF2-40B4-BE49-F238E27FC236}">
                      <a16:creationId xmlns="" xmlns:a16="http://schemas.microsoft.com/office/drawing/2014/main" id="{618E8AC6-BB8F-4EBC-B1EE-436A01EDBBA0}"/>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38" name="椭圆 237">
                <a:extLst>
                  <a:ext uri="{FF2B5EF4-FFF2-40B4-BE49-F238E27FC236}">
                    <a16:creationId xmlns="" xmlns:a16="http://schemas.microsoft.com/office/drawing/2014/main" id="{BDB38C55-64D1-48CF-9374-B2027979D662}"/>
                  </a:ext>
                </a:extLst>
              </p:cNvPr>
              <p:cNvSpPr/>
              <p:nvPr/>
            </p:nvSpPr>
            <p:spPr>
              <a:xfrm>
                <a:off x="647882" y="2305980"/>
                <a:ext cx="373720" cy="373720"/>
              </a:xfrm>
              <a:prstGeom prst="ellipse">
                <a:avLst/>
              </a:prstGeom>
              <a:noFill/>
              <a:ln w="3175">
                <a:solidFill>
                  <a:schemeClr val="bg1">
                    <a:lumMod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19" name="组合 19">
              <a:extLst>
                <a:ext uri="{FF2B5EF4-FFF2-40B4-BE49-F238E27FC236}">
                  <a16:creationId xmlns="" xmlns:a16="http://schemas.microsoft.com/office/drawing/2014/main" id="{188747A1-4948-47C9-92A5-1BE4FCE283FF}"/>
                </a:ext>
              </a:extLst>
            </p:cNvPr>
            <p:cNvGrpSpPr>
              <a:grpSpLocks/>
            </p:cNvGrpSpPr>
            <p:nvPr/>
          </p:nvGrpSpPr>
          <p:grpSpPr bwMode="auto">
            <a:xfrm>
              <a:off x="3681304" y="5546746"/>
              <a:ext cx="527388" cy="525497"/>
              <a:chOff x="647882" y="2305980"/>
              <a:chExt cx="373720" cy="373720"/>
            </a:xfrm>
          </p:grpSpPr>
          <p:grpSp>
            <p:nvGrpSpPr>
              <p:cNvPr id="232" name="组合 257">
                <a:extLst>
                  <a:ext uri="{FF2B5EF4-FFF2-40B4-BE49-F238E27FC236}">
                    <a16:creationId xmlns="" xmlns:a16="http://schemas.microsoft.com/office/drawing/2014/main" id="{494D11C9-46EA-42DC-B0CE-678FC9441553}"/>
                  </a:ext>
                </a:extLst>
              </p:cNvPr>
              <p:cNvGrpSpPr>
                <a:grpSpLocks/>
              </p:cNvGrpSpPr>
              <p:nvPr/>
            </p:nvGrpSpPr>
            <p:grpSpPr bwMode="auto">
              <a:xfrm>
                <a:off x="682342" y="2341924"/>
                <a:ext cx="301834" cy="301834"/>
                <a:chOff x="933136" y="1635646"/>
                <a:chExt cx="364959" cy="364959"/>
              </a:xfrm>
            </p:grpSpPr>
            <p:sp>
              <p:nvSpPr>
                <p:cNvPr id="234" name="椭圆 233">
                  <a:extLst>
                    <a:ext uri="{FF2B5EF4-FFF2-40B4-BE49-F238E27FC236}">
                      <a16:creationId xmlns="" xmlns:a16="http://schemas.microsoft.com/office/drawing/2014/main" id="{33BA5B32-F729-4721-BDF7-9653769CACA6}"/>
                    </a:ext>
                  </a:extLst>
                </p:cNvPr>
                <p:cNvSpPr/>
                <p:nvPr/>
              </p:nvSpPr>
              <p:spPr>
                <a:xfrm>
                  <a:off x="1048574" y="1751480"/>
                  <a:ext cx="134429" cy="133288"/>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 name="椭圆 234">
                  <a:extLst>
                    <a:ext uri="{FF2B5EF4-FFF2-40B4-BE49-F238E27FC236}">
                      <a16:creationId xmlns="" xmlns:a16="http://schemas.microsoft.com/office/drawing/2014/main" id="{914B2E6D-DF42-4894-B54C-C2F7093D62D5}"/>
                    </a:ext>
                  </a:extLst>
                </p:cNvPr>
                <p:cNvSpPr/>
                <p:nvPr/>
              </p:nvSpPr>
              <p:spPr>
                <a:xfrm>
                  <a:off x="985408" y="1688088"/>
                  <a:ext cx="260762" cy="260074"/>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6" name="椭圆 235">
                  <a:extLst>
                    <a:ext uri="{FF2B5EF4-FFF2-40B4-BE49-F238E27FC236}">
                      <a16:creationId xmlns="" xmlns:a16="http://schemas.microsoft.com/office/drawing/2014/main" id="{7D25373D-1AFD-437E-89A5-0AA0720E5FD0}"/>
                    </a:ext>
                  </a:extLst>
                </p:cNvPr>
                <p:cNvSpPr/>
                <p:nvPr/>
              </p:nvSpPr>
              <p:spPr>
                <a:xfrm>
                  <a:off x="933580" y="1636073"/>
                  <a:ext cx="364418" cy="364104"/>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33" name="椭圆 232">
                <a:extLst>
                  <a:ext uri="{FF2B5EF4-FFF2-40B4-BE49-F238E27FC236}">
                    <a16:creationId xmlns="" xmlns:a16="http://schemas.microsoft.com/office/drawing/2014/main" id="{0C35CC30-A451-4212-AA12-470E0D8843B5}"/>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20" name="组合 29">
              <a:extLst>
                <a:ext uri="{FF2B5EF4-FFF2-40B4-BE49-F238E27FC236}">
                  <a16:creationId xmlns="" xmlns:a16="http://schemas.microsoft.com/office/drawing/2014/main" id="{0CD46DEF-BC72-4065-8D9A-FA71C8A1917D}"/>
                </a:ext>
              </a:extLst>
            </p:cNvPr>
            <p:cNvGrpSpPr>
              <a:grpSpLocks/>
            </p:cNvGrpSpPr>
            <p:nvPr/>
          </p:nvGrpSpPr>
          <p:grpSpPr bwMode="auto">
            <a:xfrm>
              <a:off x="6942030" y="6255534"/>
              <a:ext cx="258968" cy="258969"/>
              <a:chOff x="647882" y="2305980"/>
              <a:chExt cx="373720" cy="373720"/>
            </a:xfrm>
          </p:grpSpPr>
          <p:grpSp>
            <p:nvGrpSpPr>
              <p:cNvPr id="227" name="组合 271">
                <a:extLst>
                  <a:ext uri="{FF2B5EF4-FFF2-40B4-BE49-F238E27FC236}">
                    <a16:creationId xmlns="" xmlns:a16="http://schemas.microsoft.com/office/drawing/2014/main" id="{86C1E4BC-564A-4DC6-9EF4-2DEF7C12662B}"/>
                  </a:ext>
                </a:extLst>
              </p:cNvPr>
              <p:cNvGrpSpPr>
                <a:grpSpLocks/>
              </p:cNvGrpSpPr>
              <p:nvPr/>
            </p:nvGrpSpPr>
            <p:grpSpPr bwMode="auto">
              <a:xfrm>
                <a:off x="682342" y="2341924"/>
                <a:ext cx="301834" cy="301834"/>
                <a:chOff x="933136" y="1635646"/>
                <a:chExt cx="364959" cy="364959"/>
              </a:xfrm>
            </p:grpSpPr>
            <p:sp>
              <p:nvSpPr>
                <p:cNvPr id="229" name="椭圆 228">
                  <a:extLst>
                    <a:ext uri="{FF2B5EF4-FFF2-40B4-BE49-F238E27FC236}">
                      <a16:creationId xmlns="" xmlns:a16="http://schemas.microsoft.com/office/drawing/2014/main" id="{E3D69554-1EE3-48EB-9C03-AF6E06DF09A3}"/>
                    </a:ext>
                  </a:extLst>
                </p:cNvPr>
                <p:cNvSpPr/>
                <p:nvPr/>
              </p:nvSpPr>
              <p:spPr>
                <a:xfrm>
                  <a:off x="1049792" y="1750506"/>
                  <a:ext cx="131936" cy="135234"/>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0" name="椭圆 229">
                  <a:extLst>
                    <a:ext uri="{FF2B5EF4-FFF2-40B4-BE49-F238E27FC236}">
                      <a16:creationId xmlns="" xmlns:a16="http://schemas.microsoft.com/office/drawing/2014/main" id="{BBEE6F81-C8FE-4000-8568-7ED35EC6B090}"/>
                    </a:ext>
                  </a:extLst>
                </p:cNvPr>
                <p:cNvSpPr/>
                <p:nvPr/>
              </p:nvSpPr>
              <p:spPr>
                <a:xfrm>
                  <a:off x="987122" y="1687838"/>
                  <a:ext cx="257275" cy="260570"/>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1" name="椭圆 230">
                  <a:extLst>
                    <a:ext uri="{FF2B5EF4-FFF2-40B4-BE49-F238E27FC236}">
                      <a16:creationId xmlns="" xmlns:a16="http://schemas.microsoft.com/office/drawing/2014/main" id="{21F57C2B-1577-405D-B81F-FF1D769DA901}"/>
                    </a:ext>
                  </a:extLst>
                </p:cNvPr>
                <p:cNvSpPr/>
                <p:nvPr/>
              </p:nvSpPr>
              <p:spPr>
                <a:xfrm>
                  <a:off x="934347" y="1635064"/>
                  <a:ext cx="362823" cy="366118"/>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28" name="椭圆 227">
                <a:extLst>
                  <a:ext uri="{FF2B5EF4-FFF2-40B4-BE49-F238E27FC236}">
                    <a16:creationId xmlns="" xmlns:a16="http://schemas.microsoft.com/office/drawing/2014/main" id="{2C2B1DAA-1A75-4A43-A31E-1FAE80CA7D2C}"/>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21" name="组合 35">
              <a:extLst>
                <a:ext uri="{FF2B5EF4-FFF2-40B4-BE49-F238E27FC236}">
                  <a16:creationId xmlns="" xmlns:a16="http://schemas.microsoft.com/office/drawing/2014/main" id="{3371DE61-55F5-4243-93DB-52B6426047A0}"/>
                </a:ext>
              </a:extLst>
            </p:cNvPr>
            <p:cNvGrpSpPr>
              <a:grpSpLocks/>
            </p:cNvGrpSpPr>
            <p:nvPr/>
          </p:nvGrpSpPr>
          <p:grpSpPr bwMode="auto">
            <a:xfrm>
              <a:off x="10090605" y="5054656"/>
              <a:ext cx="253297" cy="253297"/>
              <a:chOff x="647882" y="2305980"/>
              <a:chExt cx="373720" cy="373720"/>
            </a:xfrm>
          </p:grpSpPr>
          <p:grpSp>
            <p:nvGrpSpPr>
              <p:cNvPr id="222" name="组合 285">
                <a:extLst>
                  <a:ext uri="{FF2B5EF4-FFF2-40B4-BE49-F238E27FC236}">
                    <a16:creationId xmlns="" xmlns:a16="http://schemas.microsoft.com/office/drawing/2014/main" id="{E225F68F-4DE2-4194-9348-A4BC98B01313}"/>
                  </a:ext>
                </a:extLst>
              </p:cNvPr>
              <p:cNvGrpSpPr>
                <a:grpSpLocks/>
              </p:cNvGrpSpPr>
              <p:nvPr/>
            </p:nvGrpSpPr>
            <p:grpSpPr bwMode="auto">
              <a:xfrm>
                <a:off x="682342" y="2341924"/>
                <a:ext cx="301834" cy="301834"/>
                <a:chOff x="933136" y="1635646"/>
                <a:chExt cx="364959" cy="364959"/>
              </a:xfrm>
            </p:grpSpPr>
            <p:sp>
              <p:nvSpPr>
                <p:cNvPr id="224" name="椭圆 223">
                  <a:extLst>
                    <a:ext uri="{FF2B5EF4-FFF2-40B4-BE49-F238E27FC236}">
                      <a16:creationId xmlns="" xmlns:a16="http://schemas.microsoft.com/office/drawing/2014/main" id="{61A59BBF-98B5-4795-AE78-4E5D27B7529B}"/>
                    </a:ext>
                  </a:extLst>
                </p:cNvPr>
                <p:cNvSpPr/>
                <p:nvPr/>
              </p:nvSpPr>
              <p:spPr>
                <a:xfrm>
                  <a:off x="1046592" y="1750680"/>
                  <a:ext cx="138262" cy="134889"/>
                </a:xfrm>
                <a:prstGeom prst="ellipse">
                  <a:avLst/>
                </a:prstGeom>
                <a:solidFill>
                  <a:srgbClr val="C00000">
                    <a:alpha val="31000"/>
                  </a:srgb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5" name="椭圆 224">
                  <a:extLst>
                    <a:ext uri="{FF2B5EF4-FFF2-40B4-BE49-F238E27FC236}">
                      <a16:creationId xmlns="" xmlns:a16="http://schemas.microsoft.com/office/drawing/2014/main" id="{597767C2-2575-4074-873B-474CD10C4E6E}"/>
                    </a:ext>
                  </a:extLst>
                </p:cNvPr>
                <p:cNvSpPr/>
                <p:nvPr/>
              </p:nvSpPr>
              <p:spPr>
                <a:xfrm>
                  <a:off x="985891" y="1689980"/>
                  <a:ext cx="259663" cy="256289"/>
                </a:xfrm>
                <a:prstGeom prst="ellipse">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6" name="椭圆 225">
                  <a:extLst>
                    <a:ext uri="{FF2B5EF4-FFF2-40B4-BE49-F238E27FC236}">
                      <a16:creationId xmlns="" xmlns:a16="http://schemas.microsoft.com/office/drawing/2014/main" id="{708DE596-1E79-4468-9548-50AD84C56972}"/>
                    </a:ext>
                  </a:extLst>
                </p:cNvPr>
                <p:cNvSpPr/>
                <p:nvPr/>
              </p:nvSpPr>
              <p:spPr>
                <a:xfrm>
                  <a:off x="931936" y="1636024"/>
                  <a:ext cx="367574" cy="364201"/>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23" name="椭圆 222">
                <a:extLst>
                  <a:ext uri="{FF2B5EF4-FFF2-40B4-BE49-F238E27FC236}">
                    <a16:creationId xmlns="" xmlns:a16="http://schemas.microsoft.com/office/drawing/2014/main" id="{24C6F679-316C-40B0-97CB-BEB7335CE4CF}"/>
                  </a:ext>
                </a:extLst>
              </p:cNvPr>
              <p:cNvSpPr/>
              <p:nvPr/>
            </p:nvSpPr>
            <p:spPr>
              <a:xfrm>
                <a:off x="647882" y="2305980"/>
                <a:ext cx="373720" cy="373720"/>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pic>
          <p:nvPicPr>
            <p:cNvPr id="95" name="图片 94">
              <a:extLst>
                <a:ext uri="{FF2B5EF4-FFF2-40B4-BE49-F238E27FC236}">
                  <a16:creationId xmlns="" xmlns:a16="http://schemas.microsoft.com/office/drawing/2014/main" id="{6DAF1868-726D-48F8-8183-137B45ADD7DC}"/>
                </a:ext>
              </a:extLst>
            </p:cNvPr>
            <p:cNvPicPr>
              <a:picLocks noChangeAspect="1"/>
            </p:cNvPicPr>
            <p:nvPr/>
          </p:nvPicPr>
          <p:blipFill>
            <a:blip r:embed="rId4"/>
            <a:stretch>
              <a:fillRect/>
            </a:stretch>
          </p:blipFill>
          <p:spPr>
            <a:xfrm>
              <a:off x="10222531" y="5159603"/>
              <a:ext cx="1970920" cy="1791284"/>
            </a:xfrm>
            <a:prstGeom prst="rect">
              <a:avLst/>
            </a:prstGeom>
          </p:spPr>
        </p:pic>
      </p:grpSp>
      <p:sp>
        <p:nvSpPr>
          <p:cNvPr id="2" name="TextBox 6">
            <a:extLst>
              <a:ext uri="{FF2B5EF4-FFF2-40B4-BE49-F238E27FC236}">
                <a16:creationId xmlns="" xmlns:a16="http://schemas.microsoft.com/office/drawing/2014/main" id="{60F967B8-89AD-467F-AA5C-305E94D46FC3}"/>
              </a:ext>
            </a:extLst>
          </p:cNvPr>
          <p:cNvSpPr txBox="1">
            <a:spLocks noChangeArrowheads="1"/>
          </p:cNvSpPr>
          <p:nvPr/>
        </p:nvSpPr>
        <p:spPr bwMode="auto">
          <a:xfrm>
            <a:off x="0" y="308803"/>
            <a:ext cx="21774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fontAlgn="auto" hangingPunct="1">
              <a:spcBef>
                <a:spcPts val="0"/>
              </a:spcBef>
              <a:spcAft>
                <a:spcPts val="0"/>
              </a:spcAft>
              <a:defRPr/>
            </a:pPr>
            <a:r>
              <a:rPr lang="zh-CN" altLang="en-US" sz="4800" b="1" dirty="0">
                <a:solidFill>
                  <a:schemeClr val="tx1">
                    <a:lumMod val="85000"/>
                    <a:lumOff val="15000"/>
                  </a:schemeClr>
                </a:solidFill>
                <a:latin typeface="微软雅黑" pitchFamily="34" charset="-122"/>
                <a:ea typeface="微软雅黑" pitchFamily="34" charset="-122"/>
              </a:rPr>
              <a:t>目 录</a:t>
            </a:r>
            <a:endParaRPr lang="zh-CN" altLang="en-US" sz="4000" b="1" dirty="0">
              <a:solidFill>
                <a:schemeClr val="tx1">
                  <a:lumMod val="85000"/>
                  <a:lumOff val="15000"/>
                </a:schemeClr>
              </a:solidFill>
              <a:latin typeface="微软雅黑" pitchFamily="34" charset="-122"/>
              <a:ea typeface="微软雅黑" pitchFamily="34" charset="-122"/>
            </a:endParaRPr>
          </a:p>
        </p:txBody>
      </p:sp>
      <p:grpSp>
        <p:nvGrpSpPr>
          <p:cNvPr id="16" name="组合 15">
            <a:extLst>
              <a:ext uri="{FF2B5EF4-FFF2-40B4-BE49-F238E27FC236}">
                <a16:creationId xmlns="" xmlns:a16="http://schemas.microsoft.com/office/drawing/2014/main" id="{EAF42B94-3187-4F7F-9792-A594B2FAD127}"/>
              </a:ext>
            </a:extLst>
          </p:cNvPr>
          <p:cNvGrpSpPr/>
          <p:nvPr/>
        </p:nvGrpSpPr>
        <p:grpSpPr>
          <a:xfrm>
            <a:off x="8470549" y="1872204"/>
            <a:ext cx="374321" cy="307777"/>
            <a:chOff x="8470549" y="1872204"/>
            <a:chExt cx="374321" cy="307777"/>
          </a:xfrm>
        </p:grpSpPr>
        <p:sp>
          <p:nvSpPr>
            <p:cNvPr id="6" name="Rectangle 100">
              <a:extLst>
                <a:ext uri="{FF2B5EF4-FFF2-40B4-BE49-F238E27FC236}">
                  <a16:creationId xmlns="" xmlns:a16="http://schemas.microsoft.com/office/drawing/2014/main" id="{69881B53-D242-469E-9FE8-F559C908F44B}"/>
                </a:ext>
              </a:extLst>
            </p:cNvPr>
            <p:cNvSpPr>
              <a:spLocks noChangeArrowheads="1"/>
            </p:cNvSpPr>
            <p:nvPr/>
          </p:nvSpPr>
          <p:spPr bwMode="auto">
            <a:xfrm>
              <a:off x="8470549" y="1872204"/>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rPr>
                <a:t>0</a:t>
              </a:r>
            </a:p>
          </p:txBody>
        </p:sp>
        <p:sp>
          <p:nvSpPr>
            <p:cNvPr id="7" name="Rectangle 101">
              <a:extLst>
                <a:ext uri="{FF2B5EF4-FFF2-40B4-BE49-F238E27FC236}">
                  <a16:creationId xmlns="" xmlns:a16="http://schemas.microsoft.com/office/drawing/2014/main" id="{FE7C228A-22C1-4EC2-A5B4-DA34EA17F862}"/>
                </a:ext>
              </a:extLst>
            </p:cNvPr>
            <p:cNvSpPr>
              <a:spLocks noChangeArrowheads="1"/>
            </p:cNvSpPr>
            <p:nvPr/>
          </p:nvSpPr>
          <p:spPr bwMode="auto">
            <a:xfrm>
              <a:off x="8694188" y="1872204"/>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1</a:t>
              </a:r>
              <a:endPar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 name="Rectangle 6">
            <a:extLst>
              <a:ext uri="{FF2B5EF4-FFF2-40B4-BE49-F238E27FC236}">
                <a16:creationId xmlns="" xmlns:a16="http://schemas.microsoft.com/office/drawing/2014/main" id="{83CD20E6-7779-4D16-971B-40AA10EE13EC}"/>
              </a:ext>
            </a:extLst>
          </p:cNvPr>
          <p:cNvSpPr>
            <a:spLocks noChangeArrowheads="1"/>
          </p:cNvSpPr>
          <p:nvPr/>
        </p:nvSpPr>
        <p:spPr bwMode="auto">
          <a:xfrm>
            <a:off x="3689307" y="1733298"/>
            <a:ext cx="186442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defRPr/>
            </a:pPr>
            <a:r>
              <a:rPr lang="zh-CN" altLang="en-US" sz="2000" b="1" spc="1000" dirty="0">
                <a:solidFill>
                  <a:srgbClr val="C00000"/>
                </a:solidFill>
                <a:latin typeface="微软雅黑" panose="020B0503020204020204" pitchFamily="34" charset="-122"/>
                <a:ea typeface="微软雅黑" panose="020B0503020204020204" pitchFamily="34" charset="-122"/>
              </a:rPr>
              <a:t>认识自我</a:t>
            </a:r>
          </a:p>
        </p:txBody>
      </p:sp>
      <p:sp>
        <p:nvSpPr>
          <p:cNvPr id="11" name="Rectangle 110">
            <a:extLst>
              <a:ext uri="{FF2B5EF4-FFF2-40B4-BE49-F238E27FC236}">
                <a16:creationId xmlns="" xmlns:a16="http://schemas.microsoft.com/office/drawing/2014/main" id="{34994E7A-FBAC-444E-B31C-ED6BB8EED281}"/>
              </a:ext>
            </a:extLst>
          </p:cNvPr>
          <p:cNvSpPr>
            <a:spLocks noChangeArrowheads="1"/>
          </p:cNvSpPr>
          <p:nvPr/>
        </p:nvSpPr>
        <p:spPr bwMode="auto">
          <a:xfrm>
            <a:off x="3830019" y="2108376"/>
            <a:ext cx="1692771"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1600" spc="600" dirty="0">
                <a:solidFill>
                  <a:schemeClr val="tx1">
                    <a:lumMod val="85000"/>
                    <a:lumOff val="15000"/>
                  </a:schemeClr>
                </a:solidFill>
                <a:latin typeface="微软雅黑" panose="020B0503020204020204" pitchFamily="34" charset="-122"/>
                <a:ea typeface="微软雅黑" panose="020B0503020204020204" pitchFamily="34" charset="-122"/>
              </a:rPr>
              <a:t>分析自身因素</a:t>
            </a:r>
          </a:p>
        </p:txBody>
      </p:sp>
      <p:grpSp>
        <p:nvGrpSpPr>
          <p:cNvPr id="22" name="组合 21">
            <a:extLst>
              <a:ext uri="{FF2B5EF4-FFF2-40B4-BE49-F238E27FC236}">
                <a16:creationId xmlns="" xmlns:a16="http://schemas.microsoft.com/office/drawing/2014/main" id="{FFFA6002-BFE7-421C-9B6F-EB76115365B8}"/>
              </a:ext>
            </a:extLst>
          </p:cNvPr>
          <p:cNvGrpSpPr/>
          <p:nvPr/>
        </p:nvGrpSpPr>
        <p:grpSpPr>
          <a:xfrm>
            <a:off x="8470551" y="2871745"/>
            <a:ext cx="374322" cy="307776"/>
            <a:chOff x="8470551" y="2871745"/>
            <a:chExt cx="374322" cy="307776"/>
          </a:xfrm>
        </p:grpSpPr>
        <p:sp>
          <p:nvSpPr>
            <p:cNvPr id="19" name="Rectangle 100">
              <a:extLst>
                <a:ext uri="{FF2B5EF4-FFF2-40B4-BE49-F238E27FC236}">
                  <a16:creationId xmlns="" xmlns:a16="http://schemas.microsoft.com/office/drawing/2014/main" id="{6136F438-F796-4C6E-A19D-FA559D9CF09E}"/>
                </a:ext>
              </a:extLst>
            </p:cNvPr>
            <p:cNvSpPr>
              <a:spLocks noChangeArrowheads="1"/>
            </p:cNvSpPr>
            <p:nvPr/>
          </p:nvSpPr>
          <p:spPr bwMode="auto">
            <a:xfrm>
              <a:off x="8470551" y="2871745"/>
              <a:ext cx="150682" cy="30777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rPr>
                <a:t>0</a:t>
              </a:r>
            </a:p>
          </p:txBody>
        </p:sp>
        <p:sp>
          <p:nvSpPr>
            <p:cNvPr id="20" name="Rectangle 101">
              <a:extLst>
                <a:ext uri="{FF2B5EF4-FFF2-40B4-BE49-F238E27FC236}">
                  <a16:creationId xmlns="" xmlns:a16="http://schemas.microsoft.com/office/drawing/2014/main" id="{340E4693-43F4-4C3F-AEA8-33FBC19A2202}"/>
                </a:ext>
              </a:extLst>
            </p:cNvPr>
            <p:cNvSpPr>
              <a:spLocks noChangeArrowheads="1"/>
            </p:cNvSpPr>
            <p:nvPr/>
          </p:nvSpPr>
          <p:spPr bwMode="auto">
            <a:xfrm>
              <a:off x="8694191" y="2871745"/>
              <a:ext cx="150682" cy="30777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a:t>
              </a:r>
              <a:endPar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3" name="Rectangle 6">
            <a:extLst>
              <a:ext uri="{FF2B5EF4-FFF2-40B4-BE49-F238E27FC236}">
                <a16:creationId xmlns="" xmlns:a16="http://schemas.microsoft.com/office/drawing/2014/main" id="{F582BFE8-5859-46A8-A5D4-5D17C7042CE6}"/>
              </a:ext>
            </a:extLst>
          </p:cNvPr>
          <p:cNvSpPr>
            <a:spLocks noChangeArrowheads="1"/>
          </p:cNvSpPr>
          <p:nvPr/>
        </p:nvSpPr>
        <p:spPr bwMode="auto">
          <a:xfrm>
            <a:off x="3689307" y="2732838"/>
            <a:ext cx="1864425"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defRPr/>
            </a:pPr>
            <a:r>
              <a:rPr lang="zh-CN" altLang="en-US" sz="2000" b="1" spc="1000" dirty="0">
                <a:solidFill>
                  <a:srgbClr val="C00000"/>
                </a:solidFill>
                <a:latin typeface="微软雅黑" panose="020B0503020204020204" pitchFamily="34" charset="-122"/>
                <a:ea typeface="微软雅黑" panose="020B0503020204020204" pitchFamily="34" charset="-122"/>
              </a:rPr>
              <a:t>环境分析</a:t>
            </a:r>
          </a:p>
        </p:txBody>
      </p:sp>
      <p:sp>
        <p:nvSpPr>
          <p:cNvPr id="24" name="Rectangle 110">
            <a:extLst>
              <a:ext uri="{FF2B5EF4-FFF2-40B4-BE49-F238E27FC236}">
                <a16:creationId xmlns="" xmlns:a16="http://schemas.microsoft.com/office/drawing/2014/main" id="{475E3FB3-E717-4E9A-9066-76A65FC5ADA3}"/>
              </a:ext>
            </a:extLst>
          </p:cNvPr>
          <p:cNvSpPr>
            <a:spLocks noChangeArrowheads="1"/>
          </p:cNvSpPr>
          <p:nvPr/>
        </p:nvSpPr>
        <p:spPr bwMode="auto">
          <a:xfrm>
            <a:off x="3830019" y="3088722"/>
            <a:ext cx="1692771"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1600" spc="600" dirty="0">
                <a:solidFill>
                  <a:schemeClr val="tx1">
                    <a:lumMod val="85000"/>
                    <a:lumOff val="15000"/>
                  </a:schemeClr>
                </a:solidFill>
                <a:latin typeface="微软雅黑" panose="020B0503020204020204" pitchFamily="34" charset="-122"/>
                <a:ea typeface="微软雅黑" panose="020B0503020204020204" pitchFamily="34" charset="-122"/>
              </a:rPr>
              <a:t>外在环境因素</a:t>
            </a:r>
          </a:p>
        </p:txBody>
      </p:sp>
      <p:grpSp>
        <p:nvGrpSpPr>
          <p:cNvPr id="25" name="组合 24">
            <a:extLst>
              <a:ext uri="{FF2B5EF4-FFF2-40B4-BE49-F238E27FC236}">
                <a16:creationId xmlns="" xmlns:a16="http://schemas.microsoft.com/office/drawing/2014/main" id="{80818397-4CDC-4EEE-A5D9-C884BF2F1BF7}"/>
              </a:ext>
            </a:extLst>
          </p:cNvPr>
          <p:cNvGrpSpPr/>
          <p:nvPr/>
        </p:nvGrpSpPr>
        <p:grpSpPr>
          <a:xfrm>
            <a:off x="8470551" y="3873552"/>
            <a:ext cx="374322" cy="307777"/>
            <a:chOff x="8470551" y="3873552"/>
            <a:chExt cx="374322" cy="307777"/>
          </a:xfrm>
        </p:grpSpPr>
        <p:sp>
          <p:nvSpPr>
            <p:cNvPr id="30" name="Rectangle 100">
              <a:extLst>
                <a:ext uri="{FF2B5EF4-FFF2-40B4-BE49-F238E27FC236}">
                  <a16:creationId xmlns="" xmlns:a16="http://schemas.microsoft.com/office/drawing/2014/main" id="{654B4BAA-9ABF-47E8-B7C5-B1A9B5966681}"/>
                </a:ext>
              </a:extLst>
            </p:cNvPr>
            <p:cNvSpPr>
              <a:spLocks noChangeArrowheads="1"/>
            </p:cNvSpPr>
            <p:nvPr/>
          </p:nvSpPr>
          <p:spPr bwMode="auto">
            <a:xfrm>
              <a:off x="8470551" y="3873552"/>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rPr>
                <a:t>0</a:t>
              </a:r>
            </a:p>
          </p:txBody>
        </p:sp>
        <p:sp>
          <p:nvSpPr>
            <p:cNvPr id="31" name="Rectangle 101">
              <a:extLst>
                <a:ext uri="{FF2B5EF4-FFF2-40B4-BE49-F238E27FC236}">
                  <a16:creationId xmlns="" xmlns:a16="http://schemas.microsoft.com/office/drawing/2014/main" id="{BBFD5B10-25B8-4D85-ADE6-10A5BE6EC4B7}"/>
                </a:ext>
              </a:extLst>
            </p:cNvPr>
            <p:cNvSpPr>
              <a:spLocks noChangeArrowheads="1"/>
            </p:cNvSpPr>
            <p:nvPr/>
          </p:nvSpPr>
          <p:spPr bwMode="auto">
            <a:xfrm>
              <a:off x="8694191" y="3873552"/>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3</a:t>
              </a:r>
              <a:endPar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4" name="Rectangle 6">
            <a:extLst>
              <a:ext uri="{FF2B5EF4-FFF2-40B4-BE49-F238E27FC236}">
                <a16:creationId xmlns="" xmlns:a16="http://schemas.microsoft.com/office/drawing/2014/main" id="{3B7D571F-7231-498D-B73E-42EB90D079A3}"/>
              </a:ext>
            </a:extLst>
          </p:cNvPr>
          <p:cNvSpPr>
            <a:spLocks noChangeArrowheads="1"/>
          </p:cNvSpPr>
          <p:nvPr/>
        </p:nvSpPr>
        <p:spPr bwMode="auto">
          <a:xfrm>
            <a:off x="3689307" y="3734646"/>
            <a:ext cx="1864425"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defRPr/>
            </a:pPr>
            <a:r>
              <a:rPr lang="zh-CN" altLang="en-US" sz="2000" b="1" spc="1000" dirty="0">
                <a:solidFill>
                  <a:srgbClr val="C00000"/>
                </a:solidFill>
                <a:latin typeface="微软雅黑" panose="020B0503020204020204" pitchFamily="34" charset="-122"/>
                <a:ea typeface="微软雅黑" panose="020B0503020204020204" pitchFamily="34" charset="-122"/>
              </a:rPr>
              <a:t>职业定位</a:t>
            </a:r>
          </a:p>
        </p:txBody>
      </p:sp>
      <p:sp>
        <p:nvSpPr>
          <p:cNvPr id="35" name="Rectangle 110">
            <a:extLst>
              <a:ext uri="{FF2B5EF4-FFF2-40B4-BE49-F238E27FC236}">
                <a16:creationId xmlns="" xmlns:a16="http://schemas.microsoft.com/office/drawing/2014/main" id="{E83D6E93-B93E-413C-871C-C4D30E6CD9CA}"/>
              </a:ext>
            </a:extLst>
          </p:cNvPr>
          <p:cNvSpPr>
            <a:spLocks noChangeArrowheads="1"/>
          </p:cNvSpPr>
          <p:nvPr/>
        </p:nvSpPr>
        <p:spPr bwMode="auto">
          <a:xfrm>
            <a:off x="3830019" y="4090530"/>
            <a:ext cx="1974900"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1600" spc="600" dirty="0">
                <a:solidFill>
                  <a:schemeClr val="tx1">
                    <a:lumMod val="85000"/>
                    <a:lumOff val="15000"/>
                  </a:schemeClr>
                </a:solidFill>
                <a:latin typeface="微软雅黑" panose="020B0503020204020204" pitchFamily="34" charset="-122"/>
                <a:ea typeface="微软雅黑" panose="020B0503020204020204" pitchFamily="34" charset="-122"/>
              </a:rPr>
              <a:t>内外因素的定位</a:t>
            </a:r>
          </a:p>
        </p:txBody>
      </p:sp>
      <p:sp>
        <p:nvSpPr>
          <p:cNvPr id="5" name="Line 91">
            <a:extLst>
              <a:ext uri="{FF2B5EF4-FFF2-40B4-BE49-F238E27FC236}">
                <a16:creationId xmlns="" xmlns:a16="http://schemas.microsoft.com/office/drawing/2014/main" id="{0FA8F70B-E08C-416F-A5C5-02684BE8EB81}"/>
              </a:ext>
            </a:extLst>
          </p:cNvPr>
          <p:cNvSpPr>
            <a:spLocks noChangeShapeType="1"/>
          </p:cNvSpPr>
          <p:nvPr/>
        </p:nvSpPr>
        <p:spPr bwMode="auto">
          <a:xfrm>
            <a:off x="3484296" y="2054768"/>
            <a:ext cx="2814820" cy="0"/>
          </a:xfrm>
          <a:prstGeom prst="line">
            <a:avLst/>
          </a:prstGeom>
          <a:noFill/>
          <a:ln w="12700" cap="flat">
            <a:solidFill>
              <a:schemeClr val="bg1"/>
            </a:solidFill>
            <a:prstDash val="solid"/>
            <a:miter lim="800000"/>
            <a:headEnd/>
            <a:tailEnd/>
          </a:ln>
          <a:extLst/>
        </p:spPr>
        <p:txBody>
          <a:bodyPr/>
          <a:lstStyle/>
          <a:p>
            <a:pPr eaLnBrk="1" fontAlgn="auto" hangingPunct="1">
              <a:spcBef>
                <a:spcPts val="0"/>
              </a:spcBef>
              <a:spcAft>
                <a:spcPts val="0"/>
              </a:spcAft>
              <a:defRPr/>
            </a:pP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Line 91">
            <a:extLst>
              <a:ext uri="{FF2B5EF4-FFF2-40B4-BE49-F238E27FC236}">
                <a16:creationId xmlns="" xmlns:a16="http://schemas.microsoft.com/office/drawing/2014/main" id="{E56E4820-1D93-4FC6-8E88-656DEC318EAE}"/>
              </a:ext>
            </a:extLst>
          </p:cNvPr>
          <p:cNvSpPr>
            <a:spLocks noChangeShapeType="1"/>
          </p:cNvSpPr>
          <p:nvPr/>
        </p:nvSpPr>
        <p:spPr bwMode="auto">
          <a:xfrm>
            <a:off x="3484296" y="3054309"/>
            <a:ext cx="2814821" cy="0"/>
          </a:xfrm>
          <a:prstGeom prst="line">
            <a:avLst/>
          </a:prstGeom>
          <a:noFill/>
          <a:ln w="12700" cap="flat">
            <a:solidFill>
              <a:schemeClr val="bg1"/>
            </a:solidFill>
            <a:prstDash val="solid"/>
            <a:miter lim="800000"/>
            <a:headEnd/>
            <a:tailEnd/>
          </a:ln>
          <a:extLst/>
        </p:spPr>
        <p:txBody>
          <a:bodyPr/>
          <a:lstStyle/>
          <a:p>
            <a:pPr eaLnBrk="1" fontAlgn="auto" hangingPunct="1">
              <a:spcBef>
                <a:spcPts val="0"/>
              </a:spcBef>
              <a:spcAft>
                <a:spcPts val="0"/>
              </a:spcAft>
              <a:defRPr/>
            </a:pP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Line 91">
            <a:extLst>
              <a:ext uri="{FF2B5EF4-FFF2-40B4-BE49-F238E27FC236}">
                <a16:creationId xmlns="" xmlns:a16="http://schemas.microsoft.com/office/drawing/2014/main" id="{3998112F-2A7A-4A8B-8546-233DA7A9C601}"/>
              </a:ext>
            </a:extLst>
          </p:cNvPr>
          <p:cNvSpPr>
            <a:spLocks noChangeShapeType="1"/>
          </p:cNvSpPr>
          <p:nvPr/>
        </p:nvSpPr>
        <p:spPr bwMode="auto">
          <a:xfrm>
            <a:off x="3484296" y="4056116"/>
            <a:ext cx="2814821" cy="0"/>
          </a:xfrm>
          <a:prstGeom prst="line">
            <a:avLst/>
          </a:prstGeom>
          <a:noFill/>
          <a:ln w="12700" cap="flat">
            <a:solidFill>
              <a:schemeClr val="bg1"/>
            </a:solidFill>
            <a:prstDash val="solid"/>
            <a:miter lim="800000"/>
            <a:headEnd/>
            <a:tailEnd/>
          </a:ln>
          <a:extLst/>
        </p:spPr>
        <p:txBody>
          <a:bodyPr/>
          <a:lstStyle/>
          <a:p>
            <a:pPr eaLnBrk="1" fontAlgn="auto" hangingPunct="1">
              <a:spcBef>
                <a:spcPts val="0"/>
              </a:spcBef>
              <a:spcAft>
                <a:spcPts val="0"/>
              </a:spcAft>
              <a:defRPr/>
            </a:pP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Line 91">
            <a:extLst>
              <a:ext uri="{FF2B5EF4-FFF2-40B4-BE49-F238E27FC236}">
                <a16:creationId xmlns="" xmlns:a16="http://schemas.microsoft.com/office/drawing/2014/main" id="{14C6CC15-5EC5-431F-9F96-A74E9543DAF2}"/>
              </a:ext>
            </a:extLst>
          </p:cNvPr>
          <p:cNvSpPr>
            <a:spLocks noChangeShapeType="1"/>
          </p:cNvSpPr>
          <p:nvPr/>
        </p:nvSpPr>
        <p:spPr bwMode="auto">
          <a:xfrm>
            <a:off x="3484296" y="5055649"/>
            <a:ext cx="2814821" cy="0"/>
          </a:xfrm>
          <a:prstGeom prst="line">
            <a:avLst/>
          </a:prstGeom>
          <a:noFill/>
          <a:ln w="12700" cap="flat">
            <a:solidFill>
              <a:schemeClr val="bg1"/>
            </a:solidFill>
            <a:prstDash val="solid"/>
            <a:miter lim="800000"/>
            <a:headEnd/>
            <a:tailEnd/>
          </a:ln>
          <a:extLst/>
        </p:spPr>
        <p:txBody>
          <a:bodyPr/>
          <a:lstStyle/>
          <a:p>
            <a:pPr eaLnBrk="1" fontAlgn="auto" hangingPunct="1">
              <a:spcBef>
                <a:spcPts val="0"/>
              </a:spcBef>
              <a:spcAft>
                <a:spcPts val="0"/>
              </a:spcAft>
              <a:defRPr/>
            </a:pPr>
            <a:endParaRPr lang="zh-CN" altLang="en-US" sz="20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 xmlns:a16="http://schemas.microsoft.com/office/drawing/2014/main" id="{57F0651A-36F4-4B0A-831A-1CADB66C66AA}"/>
              </a:ext>
            </a:extLst>
          </p:cNvPr>
          <p:cNvGrpSpPr/>
          <p:nvPr/>
        </p:nvGrpSpPr>
        <p:grpSpPr>
          <a:xfrm>
            <a:off x="8470551" y="4873085"/>
            <a:ext cx="374322" cy="307777"/>
            <a:chOff x="8470551" y="4873085"/>
            <a:chExt cx="374322" cy="307777"/>
          </a:xfrm>
        </p:grpSpPr>
        <p:sp>
          <p:nvSpPr>
            <p:cNvPr id="41" name="Rectangle 100">
              <a:extLst>
                <a:ext uri="{FF2B5EF4-FFF2-40B4-BE49-F238E27FC236}">
                  <a16:creationId xmlns="" xmlns:a16="http://schemas.microsoft.com/office/drawing/2014/main" id="{E2029ED7-5E97-4833-AAD4-923DFC6A322D}"/>
                </a:ext>
              </a:extLst>
            </p:cNvPr>
            <p:cNvSpPr>
              <a:spLocks noChangeArrowheads="1"/>
            </p:cNvSpPr>
            <p:nvPr/>
          </p:nvSpPr>
          <p:spPr bwMode="auto">
            <a:xfrm>
              <a:off x="8470551" y="4873085"/>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rPr>
                <a:t>0</a:t>
              </a:r>
            </a:p>
          </p:txBody>
        </p:sp>
        <p:sp>
          <p:nvSpPr>
            <p:cNvPr id="42" name="Rectangle 101">
              <a:extLst>
                <a:ext uri="{FF2B5EF4-FFF2-40B4-BE49-F238E27FC236}">
                  <a16:creationId xmlns="" xmlns:a16="http://schemas.microsoft.com/office/drawing/2014/main" id="{B20DB41A-28D7-4DB0-B8CB-CA948DEB39E9}"/>
                </a:ext>
              </a:extLst>
            </p:cNvPr>
            <p:cNvSpPr>
              <a:spLocks noChangeArrowheads="1"/>
            </p:cNvSpPr>
            <p:nvPr/>
          </p:nvSpPr>
          <p:spPr bwMode="auto">
            <a:xfrm>
              <a:off x="8694191" y="4873085"/>
              <a:ext cx="150682"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fontAlgn="auto" hangingPunct="1">
                <a:spcBef>
                  <a:spcPts val="0"/>
                </a:spcBef>
                <a:spcAft>
                  <a:spcPts val="0"/>
                </a:spcAft>
                <a:defRPr/>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4</a:t>
              </a:r>
              <a:endParaRPr lang="zh-CN"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8" name="直接连接符 7">
            <a:extLst>
              <a:ext uri="{FF2B5EF4-FFF2-40B4-BE49-F238E27FC236}">
                <a16:creationId xmlns="" xmlns:a16="http://schemas.microsoft.com/office/drawing/2014/main" id="{C2C3E12B-6D59-47AA-A82C-C88FA12A1682}"/>
              </a:ext>
            </a:extLst>
          </p:cNvPr>
          <p:cNvCxnSpPr/>
          <p:nvPr/>
        </p:nvCxnSpPr>
        <p:spPr bwMode="auto">
          <a:xfrm>
            <a:off x="6301406" y="2054768"/>
            <a:ext cx="2055039" cy="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0F23BFC9-9FB3-49FD-BC09-DF5C2655B94E}"/>
              </a:ext>
            </a:extLst>
          </p:cNvPr>
          <p:cNvCxnSpPr/>
          <p:nvPr/>
        </p:nvCxnSpPr>
        <p:spPr bwMode="auto">
          <a:xfrm>
            <a:off x="6301407" y="3054309"/>
            <a:ext cx="2055040" cy="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BE6A5BCB-D414-4FC9-AAD7-A1BA023C8124}"/>
              </a:ext>
            </a:extLst>
          </p:cNvPr>
          <p:cNvCxnSpPr/>
          <p:nvPr/>
        </p:nvCxnSpPr>
        <p:spPr bwMode="auto">
          <a:xfrm>
            <a:off x="6301407" y="4056116"/>
            <a:ext cx="2055040" cy="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 xmlns:a16="http://schemas.microsoft.com/office/drawing/2014/main" id="{72C19088-D428-4BB9-9409-8F1227E90FE9}"/>
              </a:ext>
            </a:extLst>
          </p:cNvPr>
          <p:cNvCxnSpPr>
            <a:cxnSpLocks/>
          </p:cNvCxnSpPr>
          <p:nvPr/>
        </p:nvCxnSpPr>
        <p:spPr bwMode="auto">
          <a:xfrm>
            <a:off x="6301407" y="5055649"/>
            <a:ext cx="2055040" cy="0"/>
          </a:xfrm>
          <a:prstGeom prst="line">
            <a:avLst/>
          </a:prstGeom>
          <a:ln w="127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Rectangle 6">
            <a:extLst>
              <a:ext uri="{FF2B5EF4-FFF2-40B4-BE49-F238E27FC236}">
                <a16:creationId xmlns="" xmlns:a16="http://schemas.microsoft.com/office/drawing/2014/main" id="{2A52D1AD-8FF5-468F-A46C-344764313B67}"/>
              </a:ext>
            </a:extLst>
          </p:cNvPr>
          <p:cNvSpPr>
            <a:spLocks noChangeArrowheads="1"/>
          </p:cNvSpPr>
          <p:nvPr/>
        </p:nvSpPr>
        <p:spPr bwMode="auto">
          <a:xfrm>
            <a:off x="3689307" y="4721479"/>
            <a:ext cx="1864425"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defRPr/>
            </a:pPr>
            <a:r>
              <a:rPr lang="zh-CN" altLang="en-US" sz="2000" b="1" spc="1000" dirty="0">
                <a:solidFill>
                  <a:srgbClr val="C00000"/>
                </a:solidFill>
                <a:latin typeface="微软雅黑" panose="020B0503020204020204" pitchFamily="34" charset="-122"/>
                <a:ea typeface="微软雅黑" panose="020B0503020204020204" pitchFamily="34" charset="-122"/>
              </a:rPr>
              <a:t>执行计划</a:t>
            </a:r>
          </a:p>
        </p:txBody>
      </p:sp>
      <p:sp>
        <p:nvSpPr>
          <p:cNvPr id="46" name="Rectangle 110">
            <a:extLst>
              <a:ext uri="{FF2B5EF4-FFF2-40B4-BE49-F238E27FC236}">
                <a16:creationId xmlns="" xmlns:a16="http://schemas.microsoft.com/office/drawing/2014/main" id="{8BBFDD21-85D1-4D33-B20E-96BEA21D7E23}"/>
              </a:ext>
            </a:extLst>
          </p:cNvPr>
          <p:cNvSpPr>
            <a:spLocks noChangeArrowheads="1"/>
          </p:cNvSpPr>
          <p:nvPr/>
        </p:nvSpPr>
        <p:spPr bwMode="auto">
          <a:xfrm>
            <a:off x="3830019" y="5090063"/>
            <a:ext cx="1692771" cy="24622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1600" spc="600" dirty="0">
                <a:solidFill>
                  <a:schemeClr val="tx1">
                    <a:lumMod val="85000"/>
                    <a:lumOff val="15000"/>
                  </a:schemeClr>
                </a:solidFill>
                <a:latin typeface="微软雅黑" panose="020B0503020204020204" pitchFamily="34" charset="-122"/>
                <a:ea typeface="微软雅黑" panose="020B0503020204020204" pitchFamily="34" charset="-122"/>
              </a:rPr>
              <a:t>如何执行计划</a:t>
            </a:r>
          </a:p>
        </p:txBody>
      </p:sp>
      <p:grpSp>
        <p:nvGrpSpPr>
          <p:cNvPr id="9" name="组合 8">
            <a:extLst>
              <a:ext uri="{FF2B5EF4-FFF2-40B4-BE49-F238E27FC236}">
                <a16:creationId xmlns="" xmlns:a16="http://schemas.microsoft.com/office/drawing/2014/main" id="{436DF1DB-24CD-45E9-ABA3-CC154C4427CA}"/>
              </a:ext>
            </a:extLst>
          </p:cNvPr>
          <p:cNvGrpSpPr/>
          <p:nvPr/>
        </p:nvGrpSpPr>
        <p:grpSpPr>
          <a:xfrm>
            <a:off x="2849889" y="1820015"/>
            <a:ext cx="506612" cy="444997"/>
            <a:chOff x="2849889" y="1820015"/>
            <a:chExt cx="506612" cy="444997"/>
          </a:xfrm>
        </p:grpSpPr>
        <p:sp>
          <p:nvSpPr>
            <p:cNvPr id="13" name="燕尾形 12">
              <a:extLst>
                <a:ext uri="{FF2B5EF4-FFF2-40B4-BE49-F238E27FC236}">
                  <a16:creationId xmlns="" xmlns:a16="http://schemas.microsoft.com/office/drawing/2014/main" id="{92A19A6E-ACE4-4C15-8294-41CAD1F24979}"/>
                </a:ext>
              </a:extLst>
            </p:cNvPr>
            <p:cNvSpPr/>
            <p:nvPr/>
          </p:nvSpPr>
          <p:spPr>
            <a:xfrm>
              <a:off x="2849889" y="1820015"/>
              <a:ext cx="260152" cy="444997"/>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sp>
          <p:nvSpPr>
            <p:cNvPr id="58" name="燕尾形 57">
              <a:extLst>
                <a:ext uri="{FF2B5EF4-FFF2-40B4-BE49-F238E27FC236}">
                  <a16:creationId xmlns="" xmlns:a16="http://schemas.microsoft.com/office/drawing/2014/main" id="{50A62857-A101-4DE9-9B1C-A99F5265D6F9}"/>
                </a:ext>
              </a:extLst>
            </p:cNvPr>
            <p:cNvSpPr/>
            <p:nvPr/>
          </p:nvSpPr>
          <p:spPr>
            <a:xfrm>
              <a:off x="3096349" y="1820015"/>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2400" dirty="0">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 xmlns:a16="http://schemas.microsoft.com/office/drawing/2014/main" id="{8DDAFD9C-391F-4EBF-97D0-5C5CAF9F014A}"/>
              </a:ext>
            </a:extLst>
          </p:cNvPr>
          <p:cNvGrpSpPr/>
          <p:nvPr/>
        </p:nvGrpSpPr>
        <p:grpSpPr>
          <a:xfrm>
            <a:off x="2849889" y="2817272"/>
            <a:ext cx="506605" cy="447280"/>
            <a:chOff x="2849889" y="2817272"/>
            <a:chExt cx="506605" cy="447280"/>
          </a:xfrm>
        </p:grpSpPr>
        <p:sp>
          <p:nvSpPr>
            <p:cNvPr id="17" name="燕尾形 16">
              <a:extLst>
                <a:ext uri="{FF2B5EF4-FFF2-40B4-BE49-F238E27FC236}">
                  <a16:creationId xmlns="" xmlns:a16="http://schemas.microsoft.com/office/drawing/2014/main" id="{68B4486A-8885-4377-AB36-4F5D7E611A69}"/>
                </a:ext>
              </a:extLst>
            </p:cNvPr>
            <p:cNvSpPr/>
            <p:nvPr/>
          </p:nvSpPr>
          <p:spPr bwMode="auto">
            <a:xfrm>
              <a:off x="2849889" y="2817272"/>
              <a:ext cx="260152" cy="447280"/>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sp>
          <p:nvSpPr>
            <p:cNvPr id="59" name="燕尾形 58">
              <a:extLst>
                <a:ext uri="{FF2B5EF4-FFF2-40B4-BE49-F238E27FC236}">
                  <a16:creationId xmlns="" xmlns:a16="http://schemas.microsoft.com/office/drawing/2014/main" id="{6755D239-BFED-4CF7-A312-1FCEF8638D1B}"/>
                </a:ext>
              </a:extLst>
            </p:cNvPr>
            <p:cNvSpPr/>
            <p:nvPr/>
          </p:nvSpPr>
          <p:spPr>
            <a:xfrm>
              <a:off x="3096342" y="2819551"/>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 xmlns:a16="http://schemas.microsoft.com/office/drawing/2014/main" id="{ED632A43-CACB-4649-BBFB-EF9DB43007E4}"/>
              </a:ext>
            </a:extLst>
          </p:cNvPr>
          <p:cNvGrpSpPr/>
          <p:nvPr/>
        </p:nvGrpSpPr>
        <p:grpSpPr>
          <a:xfrm>
            <a:off x="2849889" y="3819082"/>
            <a:ext cx="508895" cy="451845"/>
            <a:chOff x="2849889" y="3819082"/>
            <a:chExt cx="508895" cy="451845"/>
          </a:xfrm>
        </p:grpSpPr>
        <p:sp>
          <p:nvSpPr>
            <p:cNvPr id="28" name="燕尾形 27">
              <a:extLst>
                <a:ext uri="{FF2B5EF4-FFF2-40B4-BE49-F238E27FC236}">
                  <a16:creationId xmlns="" xmlns:a16="http://schemas.microsoft.com/office/drawing/2014/main" id="{B35E16F9-8F1D-454F-968D-02EBFB8481F6}"/>
                </a:ext>
              </a:extLst>
            </p:cNvPr>
            <p:cNvSpPr/>
            <p:nvPr/>
          </p:nvSpPr>
          <p:spPr bwMode="auto">
            <a:xfrm>
              <a:off x="2849889" y="3819082"/>
              <a:ext cx="260152" cy="447280"/>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sp>
          <p:nvSpPr>
            <p:cNvPr id="60" name="燕尾形 59">
              <a:extLst>
                <a:ext uri="{FF2B5EF4-FFF2-40B4-BE49-F238E27FC236}">
                  <a16:creationId xmlns="" xmlns:a16="http://schemas.microsoft.com/office/drawing/2014/main" id="{15DE856E-B3C9-41D9-B4E6-823FA69F1194}"/>
                </a:ext>
              </a:extLst>
            </p:cNvPr>
            <p:cNvSpPr/>
            <p:nvPr/>
          </p:nvSpPr>
          <p:spPr>
            <a:xfrm>
              <a:off x="3098632" y="3823648"/>
              <a:ext cx="260152" cy="447279"/>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 xmlns:a16="http://schemas.microsoft.com/office/drawing/2014/main" id="{F482E9AD-64D5-4486-838B-455894C093AB}"/>
              </a:ext>
            </a:extLst>
          </p:cNvPr>
          <p:cNvGrpSpPr/>
          <p:nvPr/>
        </p:nvGrpSpPr>
        <p:grpSpPr>
          <a:xfrm>
            <a:off x="2849889" y="4818615"/>
            <a:ext cx="506606" cy="456406"/>
            <a:chOff x="2849889" y="4818615"/>
            <a:chExt cx="506606" cy="456406"/>
          </a:xfrm>
        </p:grpSpPr>
        <p:sp>
          <p:nvSpPr>
            <p:cNvPr id="39" name="燕尾形 38">
              <a:extLst>
                <a:ext uri="{FF2B5EF4-FFF2-40B4-BE49-F238E27FC236}">
                  <a16:creationId xmlns="" xmlns:a16="http://schemas.microsoft.com/office/drawing/2014/main" id="{31D968C9-08C6-4507-B34B-077BA3FA5EA1}"/>
                </a:ext>
              </a:extLst>
            </p:cNvPr>
            <p:cNvSpPr/>
            <p:nvPr/>
          </p:nvSpPr>
          <p:spPr bwMode="auto">
            <a:xfrm>
              <a:off x="2849889" y="4818615"/>
              <a:ext cx="260152" cy="447280"/>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sp>
          <p:nvSpPr>
            <p:cNvPr id="61" name="燕尾形 60">
              <a:extLst>
                <a:ext uri="{FF2B5EF4-FFF2-40B4-BE49-F238E27FC236}">
                  <a16:creationId xmlns="" xmlns:a16="http://schemas.microsoft.com/office/drawing/2014/main" id="{EDD81F75-278D-4DD1-917D-0D9361D1A898}"/>
                </a:ext>
              </a:extLst>
            </p:cNvPr>
            <p:cNvSpPr/>
            <p:nvPr/>
          </p:nvSpPr>
          <p:spPr>
            <a:xfrm>
              <a:off x="3096343" y="4830023"/>
              <a:ext cx="260152" cy="444998"/>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2400">
                <a:latin typeface="微软雅黑" panose="020B0503020204020204" pitchFamily="34" charset="-122"/>
                <a:ea typeface="微软雅黑" panose="020B0503020204020204" pitchFamily="34" charset="-122"/>
              </a:endParaRPr>
            </a:p>
          </p:txBody>
        </p:sp>
      </p:grpSp>
      <p:grpSp>
        <p:nvGrpSpPr>
          <p:cNvPr id="4" name="组合 3">
            <a:extLst>
              <a:ext uri="{FF2B5EF4-FFF2-40B4-BE49-F238E27FC236}">
                <a16:creationId xmlns="" xmlns:a16="http://schemas.microsoft.com/office/drawing/2014/main" id="{E8D961CA-DF47-4EFD-A513-AD6A2B4C9D8A}"/>
              </a:ext>
            </a:extLst>
          </p:cNvPr>
          <p:cNvGrpSpPr/>
          <p:nvPr/>
        </p:nvGrpSpPr>
        <p:grpSpPr>
          <a:xfrm>
            <a:off x="0" y="1087566"/>
            <a:ext cx="2230488" cy="468785"/>
            <a:chOff x="0" y="1087566"/>
            <a:chExt cx="2230488" cy="468785"/>
          </a:xfrm>
        </p:grpSpPr>
        <p:sp>
          <p:nvSpPr>
            <p:cNvPr id="3" name="矩形 2">
              <a:extLst>
                <a:ext uri="{FF2B5EF4-FFF2-40B4-BE49-F238E27FC236}">
                  <a16:creationId xmlns="" xmlns:a16="http://schemas.microsoft.com/office/drawing/2014/main" id="{945A3008-E2BB-41EF-A1E9-4763570C53B5}"/>
                </a:ext>
              </a:extLst>
            </p:cNvPr>
            <p:cNvSpPr/>
            <p:nvPr/>
          </p:nvSpPr>
          <p:spPr>
            <a:xfrm flipV="1">
              <a:off x="0" y="1087566"/>
              <a:ext cx="21774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3" name="矩形 242">
              <a:extLst>
                <a:ext uri="{FF2B5EF4-FFF2-40B4-BE49-F238E27FC236}">
                  <a16:creationId xmlns="" xmlns:a16="http://schemas.microsoft.com/office/drawing/2014/main" id="{AA955399-16F8-42F7-AB0C-B2756DFBD01D}"/>
                </a:ext>
              </a:extLst>
            </p:cNvPr>
            <p:cNvSpPr/>
            <p:nvPr/>
          </p:nvSpPr>
          <p:spPr>
            <a:xfrm flipV="1">
              <a:off x="0" y="1164492"/>
              <a:ext cx="2177416" cy="3061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4" name="TextBox 6">
              <a:extLst>
                <a:ext uri="{FF2B5EF4-FFF2-40B4-BE49-F238E27FC236}">
                  <a16:creationId xmlns="" xmlns:a16="http://schemas.microsoft.com/office/drawing/2014/main" id="{7AFE0606-FD69-4248-BB91-4015C0149E3E}"/>
                </a:ext>
              </a:extLst>
            </p:cNvPr>
            <p:cNvSpPr txBox="1">
              <a:spLocks noChangeArrowheads="1"/>
            </p:cNvSpPr>
            <p:nvPr/>
          </p:nvSpPr>
          <p:spPr bwMode="auto">
            <a:xfrm>
              <a:off x="53072" y="1094686"/>
              <a:ext cx="2177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r" eaLnBrk="1" fontAlgn="auto" hangingPunct="1">
                <a:spcBef>
                  <a:spcPts val="0"/>
                </a:spcBef>
                <a:spcAft>
                  <a:spcPts val="0"/>
                </a:spcAft>
                <a:defRPr/>
              </a:pPr>
              <a:r>
                <a:rPr lang="en-US" altLang="zh-CN" sz="2400" b="1" spc="600" dirty="0">
                  <a:solidFill>
                    <a:schemeClr val="bg1"/>
                  </a:solidFill>
                  <a:latin typeface="微软雅黑" pitchFamily="34" charset="-122"/>
                  <a:ea typeface="微软雅黑" pitchFamily="34" charset="-122"/>
                </a:rPr>
                <a:t>Contents</a:t>
              </a:r>
              <a:endParaRPr lang="zh-CN" altLang="en-US" b="1" spc="600" dirty="0">
                <a:solidFill>
                  <a:schemeClr val="bg1"/>
                </a:solidFill>
                <a:latin typeface="微软雅黑" pitchFamily="34" charset="-122"/>
                <a:ea typeface="微软雅黑" pitchFamily="34" charset="-122"/>
              </a:endParaRPr>
            </a:p>
          </p:txBody>
        </p:sp>
      </p:grpSp>
      <p:grpSp>
        <p:nvGrpSpPr>
          <p:cNvPr id="71" name="组合 70">
            <a:extLst>
              <a:ext uri="{FF2B5EF4-FFF2-40B4-BE49-F238E27FC236}">
                <a16:creationId xmlns="" xmlns:a16="http://schemas.microsoft.com/office/drawing/2014/main" id="{9C26C7C8-E2F7-4837-BC75-CB640FF5CE93}"/>
              </a:ext>
            </a:extLst>
          </p:cNvPr>
          <p:cNvGrpSpPr/>
          <p:nvPr/>
        </p:nvGrpSpPr>
        <p:grpSpPr>
          <a:xfrm>
            <a:off x="43738" y="-1918"/>
            <a:ext cx="782705" cy="781938"/>
            <a:chOff x="7694084" y="520567"/>
            <a:chExt cx="935567" cy="934650"/>
          </a:xfrm>
        </p:grpSpPr>
        <p:sp>
          <p:nvSpPr>
            <p:cNvPr id="72" name="Freeform 147">
              <a:extLst>
                <a:ext uri="{FF2B5EF4-FFF2-40B4-BE49-F238E27FC236}">
                  <a16:creationId xmlns="" xmlns:a16="http://schemas.microsoft.com/office/drawing/2014/main" id="{4244C4B6-FADD-4A83-BE73-D5C8C4EFFA30}"/>
                </a:ext>
              </a:extLst>
            </p:cNvPr>
            <p:cNvSpPr>
              <a:spLocks/>
            </p:cNvSpPr>
            <p:nvPr/>
          </p:nvSpPr>
          <p:spPr bwMode="auto">
            <a:xfrm>
              <a:off x="7952317" y="776432"/>
              <a:ext cx="421217" cy="420805"/>
            </a:xfrm>
            <a:custGeom>
              <a:avLst/>
              <a:gdLst>
                <a:gd name="T0" fmla="*/ 2147483646 w 149"/>
                <a:gd name="T1" fmla="*/ 2147483646 h 149"/>
                <a:gd name="T2" fmla="*/ 2147483646 w 149"/>
                <a:gd name="T3" fmla="*/ 2147483646 h 149"/>
                <a:gd name="T4" fmla="*/ 2147483646 w 149"/>
                <a:gd name="T5" fmla="*/ 2147483646 h 149"/>
                <a:gd name="T6" fmla="*/ 2147483646 w 149"/>
                <a:gd name="T7" fmla="*/ 2147483646 h 149"/>
                <a:gd name="T8" fmla="*/ 2147483646 w 149"/>
                <a:gd name="T9" fmla="*/ 2147483646 h 149"/>
                <a:gd name="T10" fmla="*/ 2147483646 w 149"/>
                <a:gd name="T11" fmla="*/ 2147483646 h 149"/>
                <a:gd name="T12" fmla="*/ 2147483646 w 149"/>
                <a:gd name="T13" fmla="*/ 2147483646 h 149"/>
                <a:gd name="T14" fmla="*/ 2147483646 w 149"/>
                <a:gd name="T15" fmla="*/ 2147483646 h 149"/>
                <a:gd name="T16" fmla="*/ 2147483646 w 149"/>
                <a:gd name="T17" fmla="*/ 2147483646 h 149"/>
                <a:gd name="T18" fmla="*/ 2147483646 w 149"/>
                <a:gd name="T19" fmla="*/ 2147483646 h 149"/>
                <a:gd name="T20" fmla="*/ 2147483646 w 149"/>
                <a:gd name="T21" fmla="*/ 2147483646 h 149"/>
                <a:gd name="T22" fmla="*/ 2147483646 w 149"/>
                <a:gd name="T23" fmla="*/ 2147483646 h 149"/>
                <a:gd name="T24" fmla="*/ 2147483646 w 149"/>
                <a:gd name="T25" fmla="*/ 0 h 149"/>
                <a:gd name="T26" fmla="*/ 0 w 149"/>
                <a:gd name="T27" fmla="*/ 2147483646 h 149"/>
                <a:gd name="T28" fmla="*/ 2147483646 w 149"/>
                <a:gd name="T29" fmla="*/ 2147483646 h 149"/>
                <a:gd name="T30" fmla="*/ 2147483646 w 149"/>
                <a:gd name="T31" fmla="*/ 2147483646 h 149"/>
                <a:gd name="T32" fmla="*/ 2147483646 w 149"/>
                <a:gd name="T33" fmla="*/ 2147483646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9">
                  <a:moveTo>
                    <a:pt x="147" y="74"/>
                  </a:moveTo>
                  <a:cubicBezTo>
                    <a:pt x="145" y="74"/>
                    <a:pt x="145" y="74"/>
                    <a:pt x="145" y="74"/>
                  </a:cubicBezTo>
                  <a:cubicBezTo>
                    <a:pt x="145" y="94"/>
                    <a:pt x="137" y="112"/>
                    <a:pt x="125" y="124"/>
                  </a:cubicBezTo>
                  <a:cubicBezTo>
                    <a:pt x="112" y="137"/>
                    <a:pt x="94" y="145"/>
                    <a:pt x="75" y="145"/>
                  </a:cubicBezTo>
                  <a:cubicBezTo>
                    <a:pt x="55" y="145"/>
                    <a:pt x="37" y="137"/>
                    <a:pt x="25" y="124"/>
                  </a:cubicBezTo>
                  <a:cubicBezTo>
                    <a:pt x="12" y="112"/>
                    <a:pt x="4" y="94"/>
                    <a:pt x="4" y="74"/>
                  </a:cubicBezTo>
                  <a:cubicBezTo>
                    <a:pt x="4" y="55"/>
                    <a:pt x="12" y="37"/>
                    <a:pt x="25" y="24"/>
                  </a:cubicBezTo>
                  <a:cubicBezTo>
                    <a:pt x="37" y="12"/>
                    <a:pt x="55" y="4"/>
                    <a:pt x="75" y="4"/>
                  </a:cubicBezTo>
                  <a:cubicBezTo>
                    <a:pt x="94" y="4"/>
                    <a:pt x="112" y="12"/>
                    <a:pt x="125" y="24"/>
                  </a:cubicBezTo>
                  <a:cubicBezTo>
                    <a:pt x="137" y="37"/>
                    <a:pt x="145" y="55"/>
                    <a:pt x="145" y="74"/>
                  </a:cubicBezTo>
                  <a:cubicBezTo>
                    <a:pt x="147" y="74"/>
                    <a:pt x="147" y="74"/>
                    <a:pt x="147" y="74"/>
                  </a:cubicBezTo>
                  <a:cubicBezTo>
                    <a:pt x="149" y="74"/>
                    <a:pt x="149" y="74"/>
                    <a:pt x="149" y="74"/>
                  </a:cubicBezTo>
                  <a:cubicBezTo>
                    <a:pt x="149" y="33"/>
                    <a:pt x="116" y="0"/>
                    <a:pt x="75" y="0"/>
                  </a:cubicBezTo>
                  <a:cubicBezTo>
                    <a:pt x="33" y="0"/>
                    <a:pt x="0" y="33"/>
                    <a:pt x="0" y="74"/>
                  </a:cubicBezTo>
                  <a:cubicBezTo>
                    <a:pt x="0" y="116"/>
                    <a:pt x="33" y="149"/>
                    <a:pt x="75" y="149"/>
                  </a:cubicBezTo>
                  <a:cubicBezTo>
                    <a:pt x="116" y="149"/>
                    <a:pt x="149" y="116"/>
                    <a:pt x="149" y="74"/>
                  </a:cubicBezTo>
                  <a:lnTo>
                    <a:pt x="147" y="74"/>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73" name="Freeform 148">
              <a:extLst>
                <a:ext uri="{FF2B5EF4-FFF2-40B4-BE49-F238E27FC236}">
                  <a16:creationId xmlns="" xmlns:a16="http://schemas.microsoft.com/office/drawing/2014/main" id="{7891967D-507F-40C2-B16F-BC038F94D0F8}"/>
                </a:ext>
              </a:extLst>
            </p:cNvPr>
            <p:cNvSpPr>
              <a:spLocks/>
            </p:cNvSpPr>
            <p:nvPr/>
          </p:nvSpPr>
          <p:spPr bwMode="auto">
            <a:xfrm>
              <a:off x="7694084" y="520567"/>
              <a:ext cx="935567" cy="934650"/>
            </a:xfrm>
            <a:custGeom>
              <a:avLst/>
              <a:gdLst>
                <a:gd name="T0" fmla="*/ 2147483646 w 331"/>
                <a:gd name="T1" fmla="*/ 2147483646 h 331"/>
                <a:gd name="T2" fmla="*/ 2147483646 w 331"/>
                <a:gd name="T3" fmla="*/ 2147483646 h 331"/>
                <a:gd name="T4" fmla="*/ 2147483646 w 331"/>
                <a:gd name="T5" fmla="*/ 2147483646 h 331"/>
                <a:gd name="T6" fmla="*/ 2147483646 w 331"/>
                <a:gd name="T7" fmla="*/ 2147483646 h 331"/>
                <a:gd name="T8" fmla="*/ 2147483646 w 331"/>
                <a:gd name="T9" fmla="*/ 2147483646 h 331"/>
                <a:gd name="T10" fmla="*/ 2147483646 w 331"/>
                <a:gd name="T11" fmla="*/ 2147483646 h 331"/>
                <a:gd name="T12" fmla="*/ 2147483646 w 331"/>
                <a:gd name="T13" fmla="*/ 2147483646 h 331"/>
                <a:gd name="T14" fmla="*/ 2147483646 w 331"/>
                <a:gd name="T15" fmla="*/ 2147483646 h 331"/>
                <a:gd name="T16" fmla="*/ 2147483646 w 331"/>
                <a:gd name="T17" fmla="*/ 2147483646 h 331"/>
                <a:gd name="T18" fmla="*/ 2147483646 w 331"/>
                <a:gd name="T19" fmla="*/ 2147483646 h 331"/>
                <a:gd name="T20" fmla="*/ 2147483646 w 331"/>
                <a:gd name="T21" fmla="*/ 2147483646 h 331"/>
                <a:gd name="T22" fmla="*/ 2147483646 w 331"/>
                <a:gd name="T23" fmla="*/ 2147483646 h 331"/>
                <a:gd name="T24" fmla="*/ 2147483646 w 331"/>
                <a:gd name="T25" fmla="*/ 0 h 331"/>
                <a:gd name="T26" fmla="*/ 0 w 331"/>
                <a:gd name="T27" fmla="*/ 2147483646 h 331"/>
                <a:gd name="T28" fmla="*/ 2147483646 w 331"/>
                <a:gd name="T29" fmla="*/ 2147483646 h 331"/>
                <a:gd name="T30" fmla="*/ 2147483646 w 331"/>
                <a:gd name="T31" fmla="*/ 2147483646 h 331"/>
                <a:gd name="T32" fmla="*/ 2147483646 w 331"/>
                <a:gd name="T33" fmla="*/ 2147483646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1" h="331">
                  <a:moveTo>
                    <a:pt x="329" y="165"/>
                  </a:moveTo>
                  <a:cubicBezTo>
                    <a:pt x="327" y="165"/>
                    <a:pt x="327" y="165"/>
                    <a:pt x="327" y="165"/>
                  </a:cubicBezTo>
                  <a:cubicBezTo>
                    <a:pt x="327" y="210"/>
                    <a:pt x="309" y="250"/>
                    <a:pt x="280" y="280"/>
                  </a:cubicBezTo>
                  <a:cubicBezTo>
                    <a:pt x="251" y="309"/>
                    <a:pt x="210" y="327"/>
                    <a:pt x="166" y="327"/>
                  </a:cubicBezTo>
                  <a:cubicBezTo>
                    <a:pt x="121" y="327"/>
                    <a:pt x="81" y="309"/>
                    <a:pt x="51" y="280"/>
                  </a:cubicBezTo>
                  <a:cubicBezTo>
                    <a:pt x="22" y="250"/>
                    <a:pt x="4" y="210"/>
                    <a:pt x="4" y="165"/>
                  </a:cubicBezTo>
                  <a:cubicBezTo>
                    <a:pt x="4" y="121"/>
                    <a:pt x="22" y="80"/>
                    <a:pt x="51" y="51"/>
                  </a:cubicBezTo>
                  <a:cubicBezTo>
                    <a:pt x="81" y="22"/>
                    <a:pt x="121" y="4"/>
                    <a:pt x="166" y="4"/>
                  </a:cubicBezTo>
                  <a:cubicBezTo>
                    <a:pt x="210" y="4"/>
                    <a:pt x="251" y="22"/>
                    <a:pt x="280" y="51"/>
                  </a:cubicBezTo>
                  <a:cubicBezTo>
                    <a:pt x="309" y="80"/>
                    <a:pt x="327" y="121"/>
                    <a:pt x="327" y="165"/>
                  </a:cubicBezTo>
                  <a:cubicBezTo>
                    <a:pt x="329" y="165"/>
                    <a:pt x="329" y="165"/>
                    <a:pt x="329" y="165"/>
                  </a:cubicBezTo>
                  <a:cubicBezTo>
                    <a:pt x="331" y="165"/>
                    <a:pt x="331" y="165"/>
                    <a:pt x="331" y="165"/>
                  </a:cubicBezTo>
                  <a:cubicBezTo>
                    <a:pt x="331" y="74"/>
                    <a:pt x="257" y="0"/>
                    <a:pt x="166" y="0"/>
                  </a:cubicBezTo>
                  <a:cubicBezTo>
                    <a:pt x="74" y="0"/>
                    <a:pt x="0" y="74"/>
                    <a:pt x="0" y="165"/>
                  </a:cubicBezTo>
                  <a:cubicBezTo>
                    <a:pt x="0" y="257"/>
                    <a:pt x="74" y="331"/>
                    <a:pt x="166" y="331"/>
                  </a:cubicBezTo>
                  <a:cubicBezTo>
                    <a:pt x="257" y="331"/>
                    <a:pt x="331" y="257"/>
                    <a:pt x="331" y="165"/>
                  </a:cubicBezTo>
                  <a:lnTo>
                    <a:pt x="329" y="165"/>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74" name="Oval 149">
              <a:extLst>
                <a:ext uri="{FF2B5EF4-FFF2-40B4-BE49-F238E27FC236}">
                  <a16:creationId xmlns="" xmlns:a16="http://schemas.microsoft.com/office/drawing/2014/main" id="{CDB341C8-C512-4616-942E-09A38F6E24E4}"/>
                </a:ext>
              </a:extLst>
            </p:cNvPr>
            <p:cNvSpPr>
              <a:spLocks noChangeArrowheads="1"/>
            </p:cNvSpPr>
            <p:nvPr/>
          </p:nvSpPr>
          <p:spPr bwMode="auto">
            <a:xfrm>
              <a:off x="8049684" y="875819"/>
              <a:ext cx="224367" cy="219918"/>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75" name="Freeform 152">
              <a:extLst>
                <a:ext uri="{FF2B5EF4-FFF2-40B4-BE49-F238E27FC236}">
                  <a16:creationId xmlns="" xmlns:a16="http://schemas.microsoft.com/office/drawing/2014/main" id="{A02D76C3-B5C6-4F58-B46B-DAC38A6190E0}"/>
                </a:ext>
              </a:extLst>
            </p:cNvPr>
            <p:cNvSpPr>
              <a:spLocks/>
            </p:cNvSpPr>
            <p:nvPr/>
          </p:nvSpPr>
          <p:spPr bwMode="auto">
            <a:xfrm>
              <a:off x="8087784" y="909652"/>
              <a:ext cx="152400" cy="152251"/>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2147483646 w 54"/>
                <a:gd name="T11" fmla="*/ 2147483646 h 54"/>
                <a:gd name="T12" fmla="*/ 2147483646 w 54"/>
                <a:gd name="T13" fmla="*/ 2147483646 h 54"/>
                <a:gd name="T14" fmla="*/ 2147483646 w 54"/>
                <a:gd name="T15" fmla="*/ 2147483646 h 54"/>
                <a:gd name="T16" fmla="*/ 2147483646 w 54"/>
                <a:gd name="T17" fmla="*/ 2147483646 h 54"/>
                <a:gd name="T18" fmla="*/ 2147483646 w 54"/>
                <a:gd name="T19" fmla="*/ 2147483646 h 54"/>
                <a:gd name="T20" fmla="*/ 2147483646 w 54"/>
                <a:gd name="T21" fmla="*/ 2147483646 h 54"/>
                <a:gd name="T22" fmla="*/ 2147483646 w 54"/>
                <a:gd name="T23" fmla="*/ 2147483646 h 54"/>
                <a:gd name="T24" fmla="*/ 2147483646 w 54"/>
                <a:gd name="T25" fmla="*/ 0 h 54"/>
                <a:gd name="T26" fmla="*/ 0 w 54"/>
                <a:gd name="T27" fmla="*/ 2147483646 h 54"/>
                <a:gd name="T28" fmla="*/ 2147483646 w 54"/>
                <a:gd name="T29" fmla="*/ 2147483646 h 54"/>
                <a:gd name="T30" fmla="*/ 2147483646 w 54"/>
                <a:gd name="T31" fmla="*/ 2147483646 h 54"/>
                <a:gd name="T32" fmla="*/ 2147483646 w 54"/>
                <a:gd name="T33" fmla="*/ 2147483646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54">
                  <a:moveTo>
                    <a:pt x="52" y="27"/>
                  </a:moveTo>
                  <a:cubicBezTo>
                    <a:pt x="50" y="27"/>
                    <a:pt x="50" y="27"/>
                    <a:pt x="50" y="27"/>
                  </a:cubicBezTo>
                  <a:cubicBezTo>
                    <a:pt x="50" y="34"/>
                    <a:pt x="47" y="39"/>
                    <a:pt x="43" y="44"/>
                  </a:cubicBezTo>
                  <a:cubicBezTo>
                    <a:pt x="39" y="48"/>
                    <a:pt x="33" y="50"/>
                    <a:pt x="27" y="50"/>
                  </a:cubicBezTo>
                  <a:cubicBezTo>
                    <a:pt x="20" y="50"/>
                    <a:pt x="14" y="48"/>
                    <a:pt x="10" y="44"/>
                  </a:cubicBezTo>
                  <a:cubicBezTo>
                    <a:pt x="6" y="39"/>
                    <a:pt x="4" y="34"/>
                    <a:pt x="4" y="27"/>
                  </a:cubicBezTo>
                  <a:cubicBezTo>
                    <a:pt x="4" y="21"/>
                    <a:pt x="6" y="15"/>
                    <a:pt x="10" y="11"/>
                  </a:cubicBezTo>
                  <a:cubicBezTo>
                    <a:pt x="14" y="7"/>
                    <a:pt x="20" y="4"/>
                    <a:pt x="27" y="4"/>
                  </a:cubicBezTo>
                  <a:cubicBezTo>
                    <a:pt x="33" y="4"/>
                    <a:pt x="39" y="7"/>
                    <a:pt x="43" y="11"/>
                  </a:cubicBezTo>
                  <a:cubicBezTo>
                    <a:pt x="47" y="15"/>
                    <a:pt x="50" y="21"/>
                    <a:pt x="50" y="27"/>
                  </a:cubicBezTo>
                  <a:cubicBezTo>
                    <a:pt x="52" y="27"/>
                    <a:pt x="52" y="27"/>
                    <a:pt x="52" y="27"/>
                  </a:cubicBezTo>
                  <a:cubicBezTo>
                    <a:pt x="54" y="27"/>
                    <a:pt x="54" y="27"/>
                    <a:pt x="54" y="27"/>
                  </a:cubicBezTo>
                  <a:cubicBezTo>
                    <a:pt x="54" y="12"/>
                    <a:pt x="41" y="0"/>
                    <a:pt x="27" y="0"/>
                  </a:cubicBezTo>
                  <a:cubicBezTo>
                    <a:pt x="12" y="0"/>
                    <a:pt x="0" y="12"/>
                    <a:pt x="0" y="27"/>
                  </a:cubicBezTo>
                  <a:cubicBezTo>
                    <a:pt x="0" y="42"/>
                    <a:pt x="12" y="54"/>
                    <a:pt x="27" y="54"/>
                  </a:cubicBezTo>
                  <a:cubicBezTo>
                    <a:pt x="41" y="54"/>
                    <a:pt x="54" y="42"/>
                    <a:pt x="54" y="27"/>
                  </a:cubicBezTo>
                  <a:lnTo>
                    <a:pt x="52" y="27"/>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25699813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
                                        <p:tgtEl>
                                          <p:spTgt spid="71"/>
                                        </p:tgtEl>
                                      </p:cBhvr>
                                    </p:animEffect>
                                  </p:childTnLst>
                                </p:cTn>
                              </p:par>
                            </p:childTnLst>
                          </p:cTn>
                        </p:par>
                        <p:par>
                          <p:cTn id="8" fill="hold">
                            <p:stCondLst>
                              <p:cond delay="3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800"/>
                            </p:stCondLst>
                            <p:childTnLst>
                              <p:par>
                                <p:cTn id="14" presetID="47" presetClass="entr" presetSubtype="0" fill="hold" grpId="0" nodeType="afterEffect">
                                  <p:stCondLst>
                                    <p:cond delay="0"/>
                                  </p:stCondLst>
                                  <p:iterate type="lt">
                                    <p:tmPct val="10000"/>
                                  </p:iterate>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900"/>
                            </p:stCondLst>
                            <p:childTnLst>
                              <p:par>
                                <p:cTn id="20" presetID="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4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2"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childTnLst>
                          </p:cTn>
                        </p:par>
                        <p:par>
                          <p:cTn id="31" fill="hold">
                            <p:stCondLst>
                              <p:cond delay="29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par>
                          <p:cTn id="46" fill="hold">
                            <p:stCondLst>
                              <p:cond delay="3400"/>
                            </p:stCondLst>
                            <p:childTnLst>
                              <p:par>
                                <p:cTn id="47" presetID="2" presetClass="entr" presetSubtype="8"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39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par>
                                <p:cTn id="55" presetID="22" presetClass="entr" presetSubtype="2" fill="hold"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childTnLst>
                          </p:cTn>
                        </p:par>
                        <p:par>
                          <p:cTn id="58" fill="hold">
                            <p:stCondLst>
                              <p:cond delay="4400"/>
                            </p:stCondLst>
                            <p:childTnLst>
                              <p:par>
                                <p:cTn id="59" presetID="42"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anim calcmode="lin" valueType="num">
                                      <p:cBhvr>
                                        <p:cTn id="62" dur="500" fill="hold"/>
                                        <p:tgtEl>
                                          <p:spTgt spid="23"/>
                                        </p:tgtEl>
                                        <p:attrNameLst>
                                          <p:attrName>ppt_x</p:attrName>
                                        </p:attrNameLst>
                                      </p:cBhvr>
                                      <p:tavLst>
                                        <p:tav tm="0">
                                          <p:val>
                                            <p:strVal val="#ppt_x"/>
                                          </p:val>
                                        </p:tav>
                                        <p:tav tm="100000">
                                          <p:val>
                                            <p:strVal val="#ppt_x"/>
                                          </p:val>
                                        </p:tav>
                                      </p:tavLst>
                                    </p:anim>
                                    <p:anim calcmode="lin" valueType="num">
                                      <p:cBhvr>
                                        <p:cTn id="63" dur="500" fill="hold"/>
                                        <p:tgtEl>
                                          <p:spTgt spid="23"/>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anim calcmode="lin" valueType="num">
                                      <p:cBhvr>
                                        <p:cTn id="67" dur="500" fill="hold"/>
                                        <p:tgtEl>
                                          <p:spTgt spid="24"/>
                                        </p:tgtEl>
                                        <p:attrNameLst>
                                          <p:attrName>ppt_x</p:attrName>
                                        </p:attrNameLst>
                                      </p:cBhvr>
                                      <p:tavLst>
                                        <p:tav tm="0">
                                          <p:val>
                                            <p:strVal val="#ppt_x"/>
                                          </p:val>
                                        </p:tav>
                                        <p:tav tm="100000">
                                          <p:val>
                                            <p:strVal val="#ppt_x"/>
                                          </p:val>
                                        </p:tav>
                                      </p:tavLst>
                                    </p:anim>
                                    <p:anim calcmode="lin" valueType="num">
                                      <p:cBhvr>
                                        <p:cTn id="68" dur="500" fill="hold"/>
                                        <p:tgtEl>
                                          <p:spTgt spid="24"/>
                                        </p:tgtEl>
                                        <p:attrNameLst>
                                          <p:attrName>ppt_y</p:attrName>
                                        </p:attrNameLst>
                                      </p:cBhvr>
                                      <p:tavLst>
                                        <p:tav tm="0">
                                          <p:val>
                                            <p:strVal val="#ppt_y-.1"/>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1+#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childTnLst>
                          </p:cTn>
                        </p:par>
                        <p:par>
                          <p:cTn id="73" fill="hold">
                            <p:stCondLst>
                              <p:cond delay="49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500" fill="hold"/>
                                        <p:tgtEl>
                                          <p:spTgt spid="14"/>
                                        </p:tgtEl>
                                        <p:attrNameLst>
                                          <p:attrName>ppt_x</p:attrName>
                                        </p:attrNameLst>
                                      </p:cBhvr>
                                      <p:tavLst>
                                        <p:tav tm="0">
                                          <p:val>
                                            <p:strVal val="0-#ppt_w/2"/>
                                          </p:val>
                                        </p:tav>
                                        <p:tav tm="100000">
                                          <p:val>
                                            <p:strVal val="#ppt_x"/>
                                          </p:val>
                                        </p:tav>
                                      </p:tavLst>
                                    </p:anim>
                                    <p:anim calcmode="lin" valueType="num">
                                      <p:cBhvr additive="base">
                                        <p:cTn id="77" dur="5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5400"/>
                            </p:stCondLst>
                            <p:childTnLst>
                              <p:par>
                                <p:cTn id="79" presetID="22" presetClass="entr" presetSubtype="8"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par>
                                <p:cTn id="82" presetID="22" presetClass="entr" presetSubtype="2"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right)">
                                      <p:cBhvr>
                                        <p:cTn id="84" dur="500"/>
                                        <p:tgtEl>
                                          <p:spTgt spid="32"/>
                                        </p:tgtEl>
                                      </p:cBhvr>
                                    </p:animEffect>
                                  </p:childTnLst>
                                </p:cTn>
                              </p:par>
                            </p:childTnLst>
                          </p:cTn>
                        </p:par>
                        <p:par>
                          <p:cTn id="85" fill="hold">
                            <p:stCondLst>
                              <p:cond delay="5900"/>
                            </p:stCondLst>
                            <p:childTnLst>
                              <p:par>
                                <p:cTn id="86" presetID="42" presetClass="entr" presetSubtype="0"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anim calcmode="lin" valueType="num">
                                      <p:cBhvr>
                                        <p:cTn id="89" dur="500" fill="hold"/>
                                        <p:tgtEl>
                                          <p:spTgt spid="34"/>
                                        </p:tgtEl>
                                        <p:attrNameLst>
                                          <p:attrName>ppt_x</p:attrName>
                                        </p:attrNameLst>
                                      </p:cBhvr>
                                      <p:tavLst>
                                        <p:tav tm="0">
                                          <p:val>
                                            <p:strVal val="#ppt_x"/>
                                          </p:val>
                                        </p:tav>
                                        <p:tav tm="100000">
                                          <p:val>
                                            <p:strVal val="#ppt_x"/>
                                          </p:val>
                                        </p:tav>
                                      </p:tavLst>
                                    </p:anim>
                                    <p:anim calcmode="lin" valueType="num">
                                      <p:cBhvr>
                                        <p:cTn id="90" dur="500" fill="hold"/>
                                        <p:tgtEl>
                                          <p:spTgt spid="34"/>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strVal val="#ppt_x"/>
                                          </p:val>
                                        </p:tav>
                                        <p:tav tm="100000">
                                          <p:val>
                                            <p:strVal val="#ppt_x"/>
                                          </p:val>
                                        </p:tav>
                                      </p:tavLst>
                                    </p:anim>
                                    <p:anim calcmode="lin" valueType="num">
                                      <p:cBhvr>
                                        <p:cTn id="95" dur="500" fill="hold"/>
                                        <p:tgtEl>
                                          <p:spTgt spid="35"/>
                                        </p:tgtEl>
                                        <p:attrNameLst>
                                          <p:attrName>ppt_y</p:attrName>
                                        </p:attrNameLst>
                                      </p:cBhvr>
                                      <p:tavLst>
                                        <p:tav tm="0">
                                          <p:val>
                                            <p:strVal val="#ppt_y-.1"/>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fill="hold"/>
                                        <p:tgtEl>
                                          <p:spTgt spid="25"/>
                                        </p:tgtEl>
                                        <p:attrNameLst>
                                          <p:attrName>ppt_x</p:attrName>
                                        </p:attrNameLst>
                                      </p:cBhvr>
                                      <p:tavLst>
                                        <p:tav tm="0">
                                          <p:val>
                                            <p:strVal val="1+#ppt_w/2"/>
                                          </p:val>
                                        </p:tav>
                                        <p:tav tm="100000">
                                          <p:val>
                                            <p:strVal val="#ppt_x"/>
                                          </p:val>
                                        </p:tav>
                                      </p:tavLst>
                                    </p:anim>
                                    <p:anim calcmode="lin" valueType="num">
                                      <p:cBhvr additive="base">
                                        <p:cTn id="99" dur="500" fill="hold"/>
                                        <p:tgtEl>
                                          <p:spTgt spid="25"/>
                                        </p:tgtEl>
                                        <p:attrNameLst>
                                          <p:attrName>ppt_y</p:attrName>
                                        </p:attrNameLst>
                                      </p:cBhvr>
                                      <p:tavLst>
                                        <p:tav tm="0">
                                          <p:val>
                                            <p:strVal val="#ppt_y"/>
                                          </p:val>
                                        </p:tav>
                                        <p:tav tm="100000">
                                          <p:val>
                                            <p:strVal val="#ppt_y"/>
                                          </p:val>
                                        </p:tav>
                                      </p:tavLst>
                                    </p:anim>
                                  </p:childTnLst>
                                </p:cTn>
                              </p:par>
                            </p:childTnLst>
                          </p:cTn>
                        </p:par>
                        <p:par>
                          <p:cTn id="100" fill="hold">
                            <p:stCondLst>
                              <p:cond delay="6400"/>
                            </p:stCondLst>
                            <p:childTnLst>
                              <p:par>
                                <p:cTn id="101" presetID="2" presetClass="entr" presetSubtype="8" fill="hold" nodeType="after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additive="base">
                                        <p:cTn id="103" dur="500" fill="hold"/>
                                        <p:tgtEl>
                                          <p:spTgt spid="15"/>
                                        </p:tgtEl>
                                        <p:attrNameLst>
                                          <p:attrName>ppt_x</p:attrName>
                                        </p:attrNameLst>
                                      </p:cBhvr>
                                      <p:tavLst>
                                        <p:tav tm="0">
                                          <p:val>
                                            <p:strVal val="0-#ppt_w/2"/>
                                          </p:val>
                                        </p:tav>
                                        <p:tav tm="100000">
                                          <p:val>
                                            <p:strVal val="#ppt_x"/>
                                          </p:val>
                                        </p:tav>
                                      </p:tavLst>
                                    </p:anim>
                                    <p:anim calcmode="lin" valueType="num">
                                      <p:cBhvr additive="base">
                                        <p:cTn id="104" dur="500" fill="hold"/>
                                        <p:tgtEl>
                                          <p:spTgt spid="15"/>
                                        </p:tgtEl>
                                        <p:attrNameLst>
                                          <p:attrName>ppt_y</p:attrName>
                                        </p:attrNameLst>
                                      </p:cBhvr>
                                      <p:tavLst>
                                        <p:tav tm="0">
                                          <p:val>
                                            <p:strVal val="#ppt_y"/>
                                          </p:val>
                                        </p:tav>
                                        <p:tav tm="100000">
                                          <p:val>
                                            <p:strVal val="#ppt_y"/>
                                          </p:val>
                                        </p:tav>
                                      </p:tavLst>
                                    </p:anim>
                                  </p:childTnLst>
                                </p:cTn>
                              </p:par>
                            </p:childTnLst>
                          </p:cTn>
                        </p:par>
                        <p:par>
                          <p:cTn id="105" fill="hold">
                            <p:stCondLst>
                              <p:cond delay="6900"/>
                            </p:stCondLst>
                            <p:childTnLst>
                              <p:par>
                                <p:cTn id="106" presetID="22" presetClass="entr" presetSubtype="8"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Effect transition="in" filter="wipe(left)">
                                      <p:cBhvr>
                                        <p:cTn id="108" dur="500"/>
                                        <p:tgtEl>
                                          <p:spTgt spid="40"/>
                                        </p:tgtEl>
                                      </p:cBhvr>
                                    </p:animEffect>
                                  </p:childTnLst>
                                </p:cTn>
                              </p:par>
                              <p:par>
                                <p:cTn id="109" presetID="22" presetClass="entr" presetSubtype="2" fill="hold"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right)">
                                      <p:cBhvr>
                                        <p:cTn id="111" dur="500"/>
                                        <p:tgtEl>
                                          <p:spTgt spid="43"/>
                                        </p:tgtEl>
                                      </p:cBhvr>
                                    </p:animEffect>
                                  </p:childTnLst>
                                </p:cTn>
                              </p:par>
                            </p:childTnLst>
                          </p:cTn>
                        </p:par>
                        <p:par>
                          <p:cTn id="112" fill="hold">
                            <p:stCondLst>
                              <p:cond delay="7400"/>
                            </p:stCondLst>
                            <p:childTnLst>
                              <p:par>
                                <p:cTn id="113" presetID="42" presetClass="entr" presetSubtype="0" fill="hold" grpId="0" nodeType="after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fade">
                                      <p:cBhvr>
                                        <p:cTn id="115" dur="500"/>
                                        <p:tgtEl>
                                          <p:spTgt spid="45"/>
                                        </p:tgtEl>
                                      </p:cBhvr>
                                    </p:animEffect>
                                    <p:anim calcmode="lin" valueType="num">
                                      <p:cBhvr>
                                        <p:cTn id="116" dur="500" fill="hold"/>
                                        <p:tgtEl>
                                          <p:spTgt spid="45"/>
                                        </p:tgtEl>
                                        <p:attrNameLst>
                                          <p:attrName>ppt_x</p:attrName>
                                        </p:attrNameLst>
                                      </p:cBhvr>
                                      <p:tavLst>
                                        <p:tav tm="0">
                                          <p:val>
                                            <p:strVal val="#ppt_x"/>
                                          </p:val>
                                        </p:tav>
                                        <p:tav tm="100000">
                                          <p:val>
                                            <p:strVal val="#ppt_x"/>
                                          </p:val>
                                        </p:tav>
                                      </p:tavLst>
                                    </p:anim>
                                    <p:anim calcmode="lin" valueType="num">
                                      <p:cBhvr>
                                        <p:cTn id="117" dur="500" fill="hold"/>
                                        <p:tgtEl>
                                          <p:spTgt spid="45"/>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500"/>
                                        <p:tgtEl>
                                          <p:spTgt spid="46"/>
                                        </p:tgtEl>
                                      </p:cBhvr>
                                    </p:animEffect>
                                    <p:anim calcmode="lin" valueType="num">
                                      <p:cBhvr>
                                        <p:cTn id="121" dur="500" fill="hold"/>
                                        <p:tgtEl>
                                          <p:spTgt spid="46"/>
                                        </p:tgtEl>
                                        <p:attrNameLst>
                                          <p:attrName>ppt_x</p:attrName>
                                        </p:attrNameLst>
                                      </p:cBhvr>
                                      <p:tavLst>
                                        <p:tav tm="0">
                                          <p:val>
                                            <p:strVal val="#ppt_x"/>
                                          </p:val>
                                        </p:tav>
                                        <p:tav tm="100000">
                                          <p:val>
                                            <p:strVal val="#ppt_x"/>
                                          </p:val>
                                        </p:tav>
                                      </p:tavLst>
                                    </p:anim>
                                    <p:anim calcmode="lin" valueType="num">
                                      <p:cBhvr>
                                        <p:cTn id="122" dur="500" fill="hold"/>
                                        <p:tgtEl>
                                          <p:spTgt spid="46"/>
                                        </p:tgtEl>
                                        <p:attrNameLst>
                                          <p:attrName>ppt_y</p:attrName>
                                        </p:attrNameLst>
                                      </p:cBhvr>
                                      <p:tavLst>
                                        <p:tav tm="0">
                                          <p:val>
                                            <p:strVal val="#ppt_y-.1"/>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6"/>
                                        </p:tgtEl>
                                        <p:attrNameLst>
                                          <p:attrName>style.visibility</p:attrName>
                                        </p:attrNameLst>
                                      </p:cBhvr>
                                      <p:to>
                                        <p:strVal val="visible"/>
                                      </p:to>
                                    </p:set>
                                    <p:anim calcmode="lin" valueType="num">
                                      <p:cBhvr additive="base">
                                        <p:cTn id="125" dur="500" fill="hold"/>
                                        <p:tgtEl>
                                          <p:spTgt spid="26"/>
                                        </p:tgtEl>
                                        <p:attrNameLst>
                                          <p:attrName>ppt_x</p:attrName>
                                        </p:attrNameLst>
                                      </p:cBhvr>
                                      <p:tavLst>
                                        <p:tav tm="0">
                                          <p:val>
                                            <p:strVal val="1+#ppt_w/2"/>
                                          </p:val>
                                        </p:tav>
                                        <p:tav tm="100000">
                                          <p:val>
                                            <p:strVal val="#ppt_x"/>
                                          </p:val>
                                        </p:tav>
                                      </p:tavLst>
                                    </p:anim>
                                    <p:anim calcmode="lin" valueType="num">
                                      <p:cBhvr additive="base">
                                        <p:cTn id="1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23" grpId="0"/>
      <p:bldP spid="24" grpId="0"/>
      <p:bldP spid="34" grpId="0"/>
      <p:bldP spid="35" grpId="0"/>
      <p:bldP spid="5" grpId="0" animBg="1"/>
      <p:bldP spid="18" grpId="0" animBg="1"/>
      <p:bldP spid="29" grpId="0" animBg="1"/>
      <p:bldP spid="40" grpId="0" animBg="1"/>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7E2624A6-A049-4C4A-B018-900E0B83E49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56" b="99931" l="10000" r="90000">
                        <a14:backgroundMark x1="17695" y1="81806" x2="19961" y2="95625"/>
                        <a14:backgroundMark x1="54180" y1="95903" x2="72461" y2="71250"/>
                        <a14:backgroundMark x1="54180" y1="51875" x2="59297" y2="25208"/>
                        <a14:backgroundMark x1="53789" y1="58681" x2="47539" y2="29444"/>
                        <a14:backgroundMark x1="39805" y1="33472" x2="39805" y2="33194"/>
                        <a14:backgroundMark x1="39883" y1="27778" x2="39883" y2="27500"/>
                        <a14:backgroundMark x1="55391" y1="70972" x2="55391" y2="70972"/>
                        <a14:backgroundMark x1="52500" y1="62361" x2="53828" y2="60139"/>
                        <a14:backgroundMark x1="39688" y1="26042" x2="39688" y2="26042"/>
                        <a14:backgroundMark x1="39688" y1="24653" x2="39688" y2="24653"/>
                      </a14:backgroundRemoval>
                    </a14:imgEffect>
                  </a14:imgLayer>
                </a14:imgProps>
              </a:ext>
              <a:ext uri="{28A0092B-C50C-407E-A947-70E740481C1C}">
                <a14:useLocalDpi xmlns:a14="http://schemas.microsoft.com/office/drawing/2010/main" val="0"/>
              </a:ext>
            </a:extLst>
          </a:blip>
          <a:srcRect l="15409" t="616" r="36661" b="8413"/>
          <a:stretch/>
        </p:blipFill>
        <p:spPr>
          <a:xfrm>
            <a:off x="521695" y="32828"/>
            <a:ext cx="6418166" cy="6852321"/>
          </a:xfrm>
          <a:prstGeom prst="rect">
            <a:avLst/>
          </a:prstGeom>
        </p:spPr>
      </p:pic>
      <p:grpSp>
        <p:nvGrpSpPr>
          <p:cNvPr id="7" name="组合 6">
            <a:extLst>
              <a:ext uri="{FF2B5EF4-FFF2-40B4-BE49-F238E27FC236}">
                <a16:creationId xmlns="" xmlns:a16="http://schemas.microsoft.com/office/drawing/2014/main" id="{A75C2035-F795-4C14-AEC2-6F099A31E3F0}"/>
              </a:ext>
            </a:extLst>
          </p:cNvPr>
          <p:cNvGrpSpPr/>
          <p:nvPr/>
        </p:nvGrpSpPr>
        <p:grpSpPr>
          <a:xfrm>
            <a:off x="9241766" y="893011"/>
            <a:ext cx="2371325" cy="964271"/>
            <a:chOff x="7303702" y="1427019"/>
            <a:chExt cx="2159035" cy="877946"/>
          </a:xfrm>
        </p:grpSpPr>
        <p:sp>
          <p:nvSpPr>
            <p:cNvPr id="8" name="文本框 7">
              <a:extLst>
                <a:ext uri="{FF2B5EF4-FFF2-40B4-BE49-F238E27FC236}">
                  <a16:creationId xmlns="" xmlns:a16="http://schemas.microsoft.com/office/drawing/2014/main" id="{44092E6C-682F-4E38-904B-A417FBABBAC9}"/>
                </a:ext>
              </a:extLst>
            </p:cNvPr>
            <p:cNvSpPr txBox="1"/>
            <p:nvPr/>
          </p:nvSpPr>
          <p:spPr>
            <a:xfrm>
              <a:off x="7303702" y="1638034"/>
              <a:ext cx="2159035" cy="666931"/>
            </a:xfrm>
            <a:prstGeom prst="rect">
              <a:avLst/>
            </a:prstGeom>
            <a:noFill/>
          </p:spPr>
          <p:txBody>
            <a:bodyPr wrap="square" rtlCol="0">
              <a:spAutoFit/>
            </a:bodyPr>
            <a:lstStyle/>
            <a:p>
              <a:pPr algn="r">
                <a:lnSpc>
                  <a:spcPct val="130000"/>
                </a:lnSpc>
              </a:pPr>
              <a:r>
                <a:rPr lang="zh-CN" altLang="en-US" sz="3200" b="1" dirty="0">
                  <a:solidFill>
                    <a:schemeClr val="accent1"/>
                  </a:solidFill>
                  <a:latin typeface="思源黑体 CN Heavy" panose="020B0A00000000000000" pitchFamily="34" charset="-122"/>
                  <a:ea typeface="思源黑体 CN Heavy" panose="020B0A00000000000000" pitchFamily="34" charset="-122"/>
                </a:rPr>
                <a:t>关于我</a:t>
              </a:r>
            </a:p>
          </p:txBody>
        </p:sp>
        <p:sp>
          <p:nvSpPr>
            <p:cNvPr id="9" name="文本框 8">
              <a:extLst>
                <a:ext uri="{FF2B5EF4-FFF2-40B4-BE49-F238E27FC236}">
                  <a16:creationId xmlns="" xmlns:a16="http://schemas.microsoft.com/office/drawing/2014/main" id="{D59B97F2-1103-488E-A520-D484C9AFA9A6}"/>
                </a:ext>
              </a:extLst>
            </p:cNvPr>
            <p:cNvSpPr txBox="1"/>
            <p:nvPr/>
          </p:nvSpPr>
          <p:spPr>
            <a:xfrm>
              <a:off x="8462960" y="1427019"/>
              <a:ext cx="981091" cy="332399"/>
            </a:xfrm>
            <a:prstGeom prst="rect">
              <a:avLst/>
            </a:prstGeom>
            <a:noFill/>
          </p:spPr>
          <p:txBody>
            <a:bodyPr wrap="square" rtlCol="0">
              <a:spAutoFit/>
            </a:bodyPr>
            <a:lstStyle/>
            <a:p>
              <a:pPr algn="dist">
                <a:lnSpc>
                  <a:spcPct val="130000"/>
                </a:lnSpc>
              </a:pPr>
              <a:r>
                <a:rPr lang="en-US" altLang="zh-CN" sz="1200" dirty="0">
                  <a:solidFill>
                    <a:schemeClr val="bg1"/>
                  </a:solidFill>
                  <a:latin typeface="Segoe UI" panose="020B0502040204020203" pitchFamily="34" charset="0"/>
                  <a:ea typeface="思源黑体 CN Heavy" panose="020B0A00000000000000" pitchFamily="34" charset="-122"/>
                  <a:cs typeface="Segoe UI" panose="020B0502040204020203" pitchFamily="34" charset="0"/>
                </a:rPr>
                <a:t>ABOUT ME</a:t>
              </a:r>
              <a:endParaRPr lang="zh-CN" altLang="en-US" sz="1200" dirty="0">
                <a:solidFill>
                  <a:schemeClr val="bg1"/>
                </a:solidFill>
                <a:latin typeface="Segoe UI" panose="020B0502040204020203" pitchFamily="34" charset="0"/>
                <a:ea typeface="思源黑体 CN Heavy" panose="020B0A00000000000000" pitchFamily="34" charset="-122"/>
                <a:cs typeface="Segoe UI" panose="020B0502040204020203" pitchFamily="34" charset="0"/>
              </a:endParaRPr>
            </a:p>
          </p:txBody>
        </p:sp>
      </p:grpSp>
      <p:cxnSp>
        <p:nvCxnSpPr>
          <p:cNvPr id="10" name="直接连接符 9">
            <a:extLst>
              <a:ext uri="{FF2B5EF4-FFF2-40B4-BE49-F238E27FC236}">
                <a16:creationId xmlns="" xmlns:a16="http://schemas.microsoft.com/office/drawing/2014/main" id="{FFC0C2E8-6DF4-4C9E-AD9D-CB7306F4E118}"/>
              </a:ext>
            </a:extLst>
          </p:cNvPr>
          <p:cNvCxnSpPr>
            <a:cxnSpLocks/>
          </p:cNvCxnSpPr>
          <p:nvPr/>
        </p:nvCxnSpPr>
        <p:spPr>
          <a:xfrm>
            <a:off x="11079189" y="1906196"/>
            <a:ext cx="405387" cy="0"/>
          </a:xfrm>
          <a:prstGeom prst="line">
            <a:avLst/>
          </a:prstGeom>
          <a:ln w="3175">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 xmlns:a16="http://schemas.microsoft.com/office/drawing/2014/main" id="{603D7F91-37FC-4405-8035-42A94A6FB194}"/>
              </a:ext>
            </a:extLst>
          </p:cNvPr>
          <p:cNvGrpSpPr/>
          <p:nvPr/>
        </p:nvGrpSpPr>
        <p:grpSpPr>
          <a:xfrm>
            <a:off x="7111170" y="2281857"/>
            <a:ext cx="2164148" cy="486462"/>
            <a:chOff x="7111170" y="2281857"/>
            <a:chExt cx="2164148" cy="486462"/>
          </a:xfrm>
        </p:grpSpPr>
        <p:sp>
          <p:nvSpPr>
            <p:cNvPr id="11" name="矩形 10">
              <a:extLst>
                <a:ext uri="{FF2B5EF4-FFF2-40B4-BE49-F238E27FC236}">
                  <a16:creationId xmlns="" xmlns:a16="http://schemas.microsoft.com/office/drawing/2014/main" id="{36420A03-6B88-4168-AB90-42CA2181D8ED}"/>
                </a:ext>
              </a:extLst>
            </p:cNvPr>
            <p:cNvSpPr/>
            <p:nvPr/>
          </p:nvSpPr>
          <p:spPr>
            <a:xfrm>
              <a:off x="7111170" y="2281857"/>
              <a:ext cx="2164148" cy="4864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18" name="文本框 17">
              <a:extLst>
                <a:ext uri="{FF2B5EF4-FFF2-40B4-BE49-F238E27FC236}">
                  <a16:creationId xmlns="" xmlns:a16="http://schemas.microsoft.com/office/drawing/2014/main" id="{00558DFC-7E1A-4CFC-83F0-46947D2FA286}"/>
                </a:ext>
              </a:extLst>
            </p:cNvPr>
            <p:cNvSpPr txBox="1"/>
            <p:nvPr/>
          </p:nvSpPr>
          <p:spPr>
            <a:xfrm>
              <a:off x="7282477" y="2366530"/>
              <a:ext cx="1821532" cy="307777"/>
            </a:xfrm>
            <a:prstGeom prst="rect">
              <a:avLst/>
            </a:prstGeom>
            <a:noFill/>
          </p:spPr>
          <p:txBody>
            <a:bodyPr wrap="square" rtlCol="0">
              <a:spAutoFit/>
            </a:bodyPr>
            <a:lstStyle/>
            <a:p>
              <a:r>
                <a:rPr lang="zh-CN" altLang="en-US" sz="1400" b="1" dirty="0">
                  <a:solidFill>
                    <a:schemeClr val="bg1"/>
                  </a:solidFill>
                  <a:latin typeface="+mj-ea"/>
                  <a:ea typeface="+mj-ea"/>
                </a:rPr>
                <a:t>姓名：美瑞</a:t>
              </a:r>
            </a:p>
          </p:txBody>
        </p:sp>
      </p:grpSp>
      <p:grpSp>
        <p:nvGrpSpPr>
          <p:cNvPr id="2" name="组合 1">
            <a:extLst>
              <a:ext uri="{FF2B5EF4-FFF2-40B4-BE49-F238E27FC236}">
                <a16:creationId xmlns="" xmlns:a16="http://schemas.microsoft.com/office/drawing/2014/main" id="{7B098CDB-CE82-4B6C-A8B3-CFA1F7A829BF}"/>
              </a:ext>
            </a:extLst>
          </p:cNvPr>
          <p:cNvGrpSpPr/>
          <p:nvPr/>
        </p:nvGrpSpPr>
        <p:grpSpPr>
          <a:xfrm>
            <a:off x="9337167" y="2281857"/>
            <a:ext cx="2164148" cy="486462"/>
            <a:chOff x="9337167" y="2281857"/>
            <a:chExt cx="2164148" cy="486462"/>
          </a:xfrm>
        </p:grpSpPr>
        <p:sp>
          <p:nvSpPr>
            <p:cNvPr id="12" name="矩形 11">
              <a:extLst>
                <a:ext uri="{FF2B5EF4-FFF2-40B4-BE49-F238E27FC236}">
                  <a16:creationId xmlns="" xmlns:a16="http://schemas.microsoft.com/office/drawing/2014/main" id="{2C54E6C3-25F1-4D86-82D3-DE6FAC1BDE4C}"/>
                </a:ext>
              </a:extLst>
            </p:cNvPr>
            <p:cNvSpPr/>
            <p:nvPr/>
          </p:nvSpPr>
          <p:spPr>
            <a:xfrm>
              <a:off x="9337167" y="2281857"/>
              <a:ext cx="2164148" cy="486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19" name="文本框 18">
              <a:extLst>
                <a:ext uri="{FF2B5EF4-FFF2-40B4-BE49-F238E27FC236}">
                  <a16:creationId xmlns="" xmlns:a16="http://schemas.microsoft.com/office/drawing/2014/main" id="{67DC0E4D-EB9A-4709-8EB6-7383823D7C12}"/>
                </a:ext>
              </a:extLst>
            </p:cNvPr>
            <p:cNvSpPr txBox="1"/>
            <p:nvPr/>
          </p:nvSpPr>
          <p:spPr>
            <a:xfrm>
              <a:off x="9508474" y="2366530"/>
              <a:ext cx="1821532" cy="307777"/>
            </a:xfrm>
            <a:prstGeom prst="rect">
              <a:avLst/>
            </a:prstGeom>
            <a:noFill/>
          </p:spPr>
          <p:txBody>
            <a:bodyPr wrap="square" rtlCol="0">
              <a:spAutoFit/>
            </a:bodyPr>
            <a:lstStyle/>
            <a:p>
              <a:r>
                <a:rPr lang="zh-CN" altLang="en-US" sz="1400" b="1" dirty="0">
                  <a:solidFill>
                    <a:schemeClr val="bg1"/>
                  </a:solidFill>
                  <a:latin typeface="+mj-ea"/>
                  <a:ea typeface="+mj-ea"/>
                </a:rPr>
                <a:t>学历：博士</a:t>
              </a:r>
            </a:p>
          </p:txBody>
        </p:sp>
      </p:grpSp>
      <p:grpSp>
        <p:nvGrpSpPr>
          <p:cNvPr id="6" name="组合 5">
            <a:extLst>
              <a:ext uri="{FF2B5EF4-FFF2-40B4-BE49-F238E27FC236}">
                <a16:creationId xmlns="" xmlns:a16="http://schemas.microsoft.com/office/drawing/2014/main" id="{61C49421-FB41-4B89-9730-9DCDD6B1C77F}"/>
              </a:ext>
            </a:extLst>
          </p:cNvPr>
          <p:cNvGrpSpPr/>
          <p:nvPr/>
        </p:nvGrpSpPr>
        <p:grpSpPr>
          <a:xfrm>
            <a:off x="7111170" y="3079664"/>
            <a:ext cx="2164148" cy="486462"/>
            <a:chOff x="7111170" y="3079664"/>
            <a:chExt cx="2164148" cy="486462"/>
          </a:xfrm>
        </p:grpSpPr>
        <p:sp>
          <p:nvSpPr>
            <p:cNvPr id="13" name="矩形 12">
              <a:extLst>
                <a:ext uri="{FF2B5EF4-FFF2-40B4-BE49-F238E27FC236}">
                  <a16:creationId xmlns="" xmlns:a16="http://schemas.microsoft.com/office/drawing/2014/main" id="{E96DF922-2DAE-4971-832E-E70527AE7700}"/>
                </a:ext>
              </a:extLst>
            </p:cNvPr>
            <p:cNvSpPr/>
            <p:nvPr/>
          </p:nvSpPr>
          <p:spPr>
            <a:xfrm>
              <a:off x="7111170" y="3079664"/>
              <a:ext cx="2164148" cy="4864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20" name="文本框 19">
              <a:extLst>
                <a:ext uri="{FF2B5EF4-FFF2-40B4-BE49-F238E27FC236}">
                  <a16:creationId xmlns="" xmlns:a16="http://schemas.microsoft.com/office/drawing/2014/main" id="{EA6D6131-813F-48E2-A296-C9034416B2CD}"/>
                </a:ext>
              </a:extLst>
            </p:cNvPr>
            <p:cNvSpPr txBox="1"/>
            <p:nvPr/>
          </p:nvSpPr>
          <p:spPr>
            <a:xfrm>
              <a:off x="7282477" y="3175295"/>
              <a:ext cx="1821532" cy="307777"/>
            </a:xfrm>
            <a:prstGeom prst="rect">
              <a:avLst/>
            </a:prstGeom>
            <a:noFill/>
          </p:spPr>
          <p:txBody>
            <a:bodyPr wrap="square" rtlCol="0">
              <a:spAutoFit/>
            </a:bodyPr>
            <a:lstStyle/>
            <a:p>
              <a:r>
                <a:rPr lang="zh-CN" altLang="en-US" sz="1400" b="1" dirty="0">
                  <a:solidFill>
                    <a:schemeClr val="bg1"/>
                  </a:solidFill>
                  <a:latin typeface="+mj-ea"/>
                  <a:ea typeface="+mj-ea"/>
                </a:rPr>
                <a:t>民族：汉族</a:t>
              </a:r>
            </a:p>
          </p:txBody>
        </p:sp>
      </p:grpSp>
      <p:grpSp>
        <p:nvGrpSpPr>
          <p:cNvPr id="4" name="组合 3">
            <a:extLst>
              <a:ext uri="{FF2B5EF4-FFF2-40B4-BE49-F238E27FC236}">
                <a16:creationId xmlns="" xmlns:a16="http://schemas.microsoft.com/office/drawing/2014/main" id="{4B2457B1-6E81-4D6A-B981-BC8E72C2039D}"/>
              </a:ext>
            </a:extLst>
          </p:cNvPr>
          <p:cNvGrpSpPr/>
          <p:nvPr/>
        </p:nvGrpSpPr>
        <p:grpSpPr>
          <a:xfrm>
            <a:off x="9337167" y="3079664"/>
            <a:ext cx="2164148" cy="486462"/>
            <a:chOff x="9337167" y="3079664"/>
            <a:chExt cx="2164148" cy="486462"/>
          </a:xfrm>
        </p:grpSpPr>
        <p:sp>
          <p:nvSpPr>
            <p:cNvPr id="14" name="矩形 13">
              <a:extLst>
                <a:ext uri="{FF2B5EF4-FFF2-40B4-BE49-F238E27FC236}">
                  <a16:creationId xmlns="" xmlns:a16="http://schemas.microsoft.com/office/drawing/2014/main" id="{2BF7F351-F234-4864-A16C-9C8C360030BC}"/>
                </a:ext>
              </a:extLst>
            </p:cNvPr>
            <p:cNvSpPr/>
            <p:nvPr/>
          </p:nvSpPr>
          <p:spPr>
            <a:xfrm>
              <a:off x="9337167" y="3079664"/>
              <a:ext cx="2164148" cy="486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21" name="文本框 20">
              <a:extLst>
                <a:ext uri="{FF2B5EF4-FFF2-40B4-BE49-F238E27FC236}">
                  <a16:creationId xmlns="" xmlns:a16="http://schemas.microsoft.com/office/drawing/2014/main" id="{AE61F479-D89B-4E1A-A483-17D65D382964}"/>
                </a:ext>
              </a:extLst>
            </p:cNvPr>
            <p:cNvSpPr txBox="1"/>
            <p:nvPr/>
          </p:nvSpPr>
          <p:spPr>
            <a:xfrm>
              <a:off x="9508474" y="3175296"/>
              <a:ext cx="1821532" cy="307777"/>
            </a:xfrm>
            <a:prstGeom prst="rect">
              <a:avLst/>
            </a:prstGeom>
            <a:noFill/>
          </p:spPr>
          <p:txBody>
            <a:bodyPr wrap="square" rtlCol="0">
              <a:spAutoFit/>
            </a:bodyPr>
            <a:lstStyle/>
            <a:p>
              <a:r>
                <a:rPr lang="zh-CN" altLang="en-US" sz="1400" b="1" dirty="0">
                  <a:solidFill>
                    <a:schemeClr val="bg1"/>
                  </a:solidFill>
                  <a:latin typeface="+mj-ea"/>
                  <a:ea typeface="+mj-ea"/>
                </a:rPr>
                <a:t>籍贯：中国</a:t>
              </a:r>
              <a:r>
                <a:rPr lang="en-US" altLang="zh-CN" sz="1400" b="1" dirty="0">
                  <a:solidFill>
                    <a:schemeClr val="bg1"/>
                  </a:solidFill>
                  <a:latin typeface="+mj-ea"/>
                  <a:ea typeface="+mj-ea"/>
                </a:rPr>
                <a:t>XXXXX</a:t>
              </a:r>
              <a:endParaRPr lang="zh-CN" altLang="en-US" sz="1400" b="1" dirty="0">
                <a:solidFill>
                  <a:schemeClr val="bg1"/>
                </a:solidFill>
                <a:latin typeface="+mj-ea"/>
                <a:ea typeface="+mj-ea"/>
              </a:endParaRPr>
            </a:p>
          </p:txBody>
        </p:sp>
      </p:grpSp>
      <p:grpSp>
        <p:nvGrpSpPr>
          <p:cNvPr id="26" name="组合 25">
            <a:extLst>
              <a:ext uri="{FF2B5EF4-FFF2-40B4-BE49-F238E27FC236}">
                <a16:creationId xmlns="" xmlns:a16="http://schemas.microsoft.com/office/drawing/2014/main" id="{49659C09-9C74-49C0-A96E-93AED550931B}"/>
              </a:ext>
            </a:extLst>
          </p:cNvPr>
          <p:cNvGrpSpPr/>
          <p:nvPr/>
        </p:nvGrpSpPr>
        <p:grpSpPr>
          <a:xfrm>
            <a:off x="7111170" y="3877470"/>
            <a:ext cx="4390144" cy="486462"/>
            <a:chOff x="7111170" y="3877470"/>
            <a:chExt cx="4390144" cy="486462"/>
          </a:xfrm>
        </p:grpSpPr>
        <p:sp>
          <p:nvSpPr>
            <p:cNvPr id="15" name="矩形 14">
              <a:extLst>
                <a:ext uri="{FF2B5EF4-FFF2-40B4-BE49-F238E27FC236}">
                  <a16:creationId xmlns="" xmlns:a16="http://schemas.microsoft.com/office/drawing/2014/main" id="{2FBD9183-63EF-4924-B8B7-A8513DA2DFD1}"/>
                </a:ext>
              </a:extLst>
            </p:cNvPr>
            <p:cNvSpPr/>
            <p:nvPr/>
          </p:nvSpPr>
          <p:spPr>
            <a:xfrm>
              <a:off x="7111170" y="3877470"/>
              <a:ext cx="4390144" cy="4864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22" name="文本框 21">
              <a:extLst>
                <a:ext uri="{FF2B5EF4-FFF2-40B4-BE49-F238E27FC236}">
                  <a16:creationId xmlns="" xmlns:a16="http://schemas.microsoft.com/office/drawing/2014/main" id="{B03D6BD7-28DA-4F49-BAB2-3F558C5F2F7E}"/>
                </a:ext>
              </a:extLst>
            </p:cNvPr>
            <p:cNvSpPr txBox="1"/>
            <p:nvPr/>
          </p:nvSpPr>
          <p:spPr>
            <a:xfrm>
              <a:off x="7282476" y="3973102"/>
              <a:ext cx="4047529" cy="307777"/>
            </a:xfrm>
            <a:prstGeom prst="rect">
              <a:avLst/>
            </a:prstGeom>
            <a:noFill/>
          </p:spPr>
          <p:txBody>
            <a:bodyPr wrap="square" rtlCol="0">
              <a:spAutoFit/>
            </a:bodyPr>
            <a:lstStyle/>
            <a:p>
              <a:r>
                <a:rPr lang="zh-CN" altLang="en-US" sz="1400" b="1" dirty="0">
                  <a:solidFill>
                    <a:schemeClr val="bg1"/>
                  </a:solidFill>
                  <a:latin typeface="+mj-ea"/>
                  <a:ea typeface="+mj-ea"/>
                </a:rPr>
                <a:t>出生日期：</a:t>
              </a:r>
              <a:r>
                <a:rPr lang="en-US" altLang="zh-CN" sz="1400" b="1" dirty="0">
                  <a:solidFill>
                    <a:schemeClr val="bg1"/>
                  </a:solidFill>
                  <a:latin typeface="+mj-ea"/>
                  <a:ea typeface="+mj-ea"/>
                </a:rPr>
                <a:t>1989</a:t>
              </a:r>
              <a:r>
                <a:rPr lang="zh-CN" altLang="en-US" sz="1400" b="1" dirty="0">
                  <a:solidFill>
                    <a:schemeClr val="bg1"/>
                  </a:solidFill>
                  <a:latin typeface="+mj-ea"/>
                  <a:ea typeface="+mj-ea"/>
                </a:rPr>
                <a:t>年</a:t>
              </a:r>
              <a:r>
                <a:rPr lang="en-US" altLang="zh-CN" sz="1400" b="1" dirty="0">
                  <a:solidFill>
                    <a:schemeClr val="bg1"/>
                  </a:solidFill>
                  <a:latin typeface="+mj-ea"/>
                  <a:ea typeface="+mj-ea"/>
                </a:rPr>
                <a:t>2</a:t>
              </a:r>
              <a:r>
                <a:rPr lang="zh-CN" altLang="en-US" sz="1400" b="1" dirty="0">
                  <a:solidFill>
                    <a:schemeClr val="bg1"/>
                  </a:solidFill>
                  <a:latin typeface="+mj-ea"/>
                  <a:ea typeface="+mj-ea"/>
                </a:rPr>
                <a:t>月</a:t>
              </a:r>
              <a:r>
                <a:rPr lang="en-US" altLang="zh-CN" sz="1400" b="1" dirty="0">
                  <a:solidFill>
                    <a:schemeClr val="bg1"/>
                  </a:solidFill>
                  <a:latin typeface="+mj-ea"/>
                  <a:ea typeface="+mj-ea"/>
                </a:rPr>
                <a:t>9</a:t>
              </a:r>
              <a:r>
                <a:rPr lang="zh-CN" altLang="en-US" sz="1400" b="1" dirty="0">
                  <a:solidFill>
                    <a:schemeClr val="bg1"/>
                  </a:solidFill>
                  <a:latin typeface="+mj-ea"/>
                  <a:ea typeface="+mj-ea"/>
                </a:rPr>
                <a:t>日</a:t>
              </a:r>
            </a:p>
          </p:txBody>
        </p:sp>
      </p:grpSp>
      <p:grpSp>
        <p:nvGrpSpPr>
          <p:cNvPr id="27" name="组合 26">
            <a:extLst>
              <a:ext uri="{FF2B5EF4-FFF2-40B4-BE49-F238E27FC236}">
                <a16:creationId xmlns="" xmlns:a16="http://schemas.microsoft.com/office/drawing/2014/main" id="{0874344B-9510-4F2D-A269-43F2025B8A9C}"/>
              </a:ext>
            </a:extLst>
          </p:cNvPr>
          <p:cNvGrpSpPr/>
          <p:nvPr/>
        </p:nvGrpSpPr>
        <p:grpSpPr>
          <a:xfrm>
            <a:off x="7111170" y="4675277"/>
            <a:ext cx="4390144" cy="486462"/>
            <a:chOff x="7111170" y="4675277"/>
            <a:chExt cx="4390144" cy="486462"/>
          </a:xfrm>
        </p:grpSpPr>
        <p:sp>
          <p:nvSpPr>
            <p:cNvPr id="16" name="矩形 15">
              <a:extLst>
                <a:ext uri="{FF2B5EF4-FFF2-40B4-BE49-F238E27FC236}">
                  <a16:creationId xmlns="" xmlns:a16="http://schemas.microsoft.com/office/drawing/2014/main" id="{B35D73CA-451A-466F-835A-58AC549CACB2}"/>
                </a:ext>
              </a:extLst>
            </p:cNvPr>
            <p:cNvSpPr/>
            <p:nvPr/>
          </p:nvSpPr>
          <p:spPr>
            <a:xfrm>
              <a:off x="7111170" y="4675277"/>
              <a:ext cx="4390144" cy="486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23" name="文本框 22">
              <a:extLst>
                <a:ext uri="{FF2B5EF4-FFF2-40B4-BE49-F238E27FC236}">
                  <a16:creationId xmlns="" xmlns:a16="http://schemas.microsoft.com/office/drawing/2014/main" id="{EEB53129-ABE2-46E4-A986-CAD79CED337E}"/>
                </a:ext>
              </a:extLst>
            </p:cNvPr>
            <p:cNvSpPr txBox="1"/>
            <p:nvPr/>
          </p:nvSpPr>
          <p:spPr>
            <a:xfrm>
              <a:off x="7282476" y="4770908"/>
              <a:ext cx="4047529" cy="307777"/>
            </a:xfrm>
            <a:prstGeom prst="rect">
              <a:avLst/>
            </a:prstGeom>
            <a:noFill/>
          </p:spPr>
          <p:txBody>
            <a:bodyPr wrap="square" rtlCol="0">
              <a:spAutoFit/>
            </a:bodyPr>
            <a:lstStyle/>
            <a:p>
              <a:r>
                <a:rPr lang="zh-CN" altLang="en-US" sz="1400" b="1" dirty="0">
                  <a:solidFill>
                    <a:schemeClr val="bg1"/>
                  </a:solidFill>
                  <a:latin typeface="+mj-ea"/>
                  <a:ea typeface="+mj-ea"/>
                </a:rPr>
                <a:t>邮箱：</a:t>
              </a:r>
              <a:r>
                <a:rPr lang="en-US" altLang="zh-CN" sz="1400" b="1" dirty="0">
                  <a:solidFill>
                    <a:schemeClr val="bg1"/>
                  </a:solidFill>
                  <a:latin typeface="+mj-ea"/>
                  <a:ea typeface="+mj-ea"/>
                </a:rPr>
                <a:t>Mery@126.com</a:t>
              </a:r>
              <a:endParaRPr lang="zh-CN" altLang="en-US" sz="1400" b="1" dirty="0">
                <a:solidFill>
                  <a:schemeClr val="bg1"/>
                </a:solidFill>
                <a:latin typeface="+mj-ea"/>
                <a:ea typeface="+mj-ea"/>
              </a:endParaRPr>
            </a:p>
          </p:txBody>
        </p:sp>
      </p:grpSp>
      <p:sp>
        <p:nvSpPr>
          <p:cNvPr id="25" name="文本框 24">
            <a:extLst>
              <a:ext uri="{FF2B5EF4-FFF2-40B4-BE49-F238E27FC236}">
                <a16:creationId xmlns="" xmlns:a16="http://schemas.microsoft.com/office/drawing/2014/main" id="{13B85829-4F2E-474B-8AE8-0C723CB11D2E}"/>
              </a:ext>
            </a:extLst>
          </p:cNvPr>
          <p:cNvSpPr txBox="1"/>
          <p:nvPr/>
        </p:nvSpPr>
        <p:spPr>
          <a:xfrm>
            <a:off x="350386" y="4789269"/>
            <a:ext cx="6418165" cy="400110"/>
          </a:xfrm>
          <a:prstGeom prst="rect">
            <a:avLst/>
          </a:prstGeom>
          <a:noFill/>
        </p:spPr>
        <p:txBody>
          <a:bodyPr wrap="square" rtlCol="0">
            <a:spAutoFit/>
          </a:bodyPr>
          <a:lstStyle/>
          <a:p>
            <a:pPr algn="ctr"/>
            <a:r>
              <a:rPr lang="en-US" altLang="zh-CN" sz="2000" b="1" spc="600" dirty="0">
                <a:solidFill>
                  <a:schemeClr val="bg1"/>
                </a:solidFill>
                <a:latin typeface="Arial Black" panose="020B0A04020102020204" pitchFamily="34" charset="0"/>
                <a:ea typeface="思源黑体 CN Light" panose="020B0300000000000000" pitchFamily="34" charset="-122"/>
                <a:cs typeface="Segoe UI" panose="020B0502040204020203" pitchFamily="34" charset="0"/>
              </a:rPr>
              <a:t>I  WORK  FOR  MY  DREAM</a:t>
            </a:r>
            <a:endParaRPr lang="zh-CN" altLang="en-US" sz="2000" b="1" spc="600" dirty="0">
              <a:solidFill>
                <a:schemeClr val="bg1"/>
              </a:solidFill>
              <a:latin typeface="Arial Black" panose="020B0A04020102020204" pitchFamily="34" charset="0"/>
              <a:ea typeface="思源黑体 CN Light" panose="020B0300000000000000" pitchFamily="34" charset="-122"/>
              <a:cs typeface="Segoe UI" panose="020B0502040204020203" pitchFamily="34" charset="0"/>
            </a:endParaRPr>
          </a:p>
        </p:txBody>
      </p:sp>
      <p:grpSp>
        <p:nvGrpSpPr>
          <p:cNvPr id="28" name="组合 27">
            <a:extLst>
              <a:ext uri="{FF2B5EF4-FFF2-40B4-BE49-F238E27FC236}">
                <a16:creationId xmlns="" xmlns:a16="http://schemas.microsoft.com/office/drawing/2014/main" id="{B49FF54A-4E26-4D7C-AC62-C884AA742D36}"/>
              </a:ext>
            </a:extLst>
          </p:cNvPr>
          <p:cNvGrpSpPr/>
          <p:nvPr/>
        </p:nvGrpSpPr>
        <p:grpSpPr>
          <a:xfrm>
            <a:off x="7097044" y="5390028"/>
            <a:ext cx="4404270" cy="569516"/>
            <a:chOff x="7097044" y="5390028"/>
            <a:chExt cx="4404270" cy="569516"/>
          </a:xfrm>
        </p:grpSpPr>
        <p:sp>
          <p:nvSpPr>
            <p:cNvPr id="17" name="矩形 16">
              <a:extLst>
                <a:ext uri="{FF2B5EF4-FFF2-40B4-BE49-F238E27FC236}">
                  <a16:creationId xmlns="" xmlns:a16="http://schemas.microsoft.com/office/drawing/2014/main" id="{5E12C7B1-70BE-4DBC-BD07-5874ACA154AC}"/>
                </a:ext>
              </a:extLst>
            </p:cNvPr>
            <p:cNvSpPr/>
            <p:nvPr/>
          </p:nvSpPr>
          <p:spPr>
            <a:xfrm>
              <a:off x="7111170" y="5473082"/>
              <a:ext cx="4390144" cy="48646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35" name="矩形 34">
              <a:extLst>
                <a:ext uri="{FF2B5EF4-FFF2-40B4-BE49-F238E27FC236}">
                  <a16:creationId xmlns="" xmlns:a16="http://schemas.microsoft.com/office/drawing/2014/main" id="{35DDBD35-56F1-41CE-82DD-6E3A4B0A0372}"/>
                </a:ext>
              </a:extLst>
            </p:cNvPr>
            <p:cNvSpPr/>
            <p:nvPr/>
          </p:nvSpPr>
          <p:spPr>
            <a:xfrm>
              <a:off x="7097044" y="5390028"/>
              <a:ext cx="4390144" cy="4864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j-ea"/>
                <a:ea typeface="+mj-ea"/>
              </a:endParaRPr>
            </a:p>
          </p:txBody>
        </p:sp>
        <p:sp>
          <p:nvSpPr>
            <p:cNvPr id="24" name="文本框 23">
              <a:extLst>
                <a:ext uri="{FF2B5EF4-FFF2-40B4-BE49-F238E27FC236}">
                  <a16:creationId xmlns="" xmlns:a16="http://schemas.microsoft.com/office/drawing/2014/main" id="{16111888-B8DA-450A-928D-FC0D519D62D9}"/>
                </a:ext>
              </a:extLst>
            </p:cNvPr>
            <p:cNvSpPr txBox="1"/>
            <p:nvPr/>
          </p:nvSpPr>
          <p:spPr>
            <a:xfrm>
              <a:off x="7282476" y="5473083"/>
              <a:ext cx="3876223" cy="307777"/>
            </a:xfrm>
            <a:prstGeom prst="rect">
              <a:avLst/>
            </a:prstGeom>
            <a:noFill/>
          </p:spPr>
          <p:txBody>
            <a:bodyPr wrap="square" rtlCol="0">
              <a:spAutoFit/>
            </a:bodyPr>
            <a:lstStyle/>
            <a:p>
              <a:r>
                <a:rPr lang="zh-CN" altLang="en-US" sz="1400" b="1" dirty="0">
                  <a:solidFill>
                    <a:schemeClr val="bg1"/>
                  </a:solidFill>
                  <a:latin typeface="+mj-ea"/>
                  <a:ea typeface="+mj-ea"/>
                </a:rPr>
                <a:t>电话：</a:t>
              </a:r>
              <a:r>
                <a:rPr lang="en-US" altLang="zh-CN" sz="1400" b="1" dirty="0">
                  <a:solidFill>
                    <a:schemeClr val="bg1"/>
                  </a:solidFill>
                  <a:latin typeface="+mj-ea"/>
                  <a:ea typeface="+mj-ea"/>
                </a:rPr>
                <a:t>12345678901</a:t>
              </a:r>
              <a:endParaRPr lang="zh-CN" altLang="en-US" sz="1400" b="1" dirty="0">
                <a:solidFill>
                  <a:schemeClr val="bg1"/>
                </a:solidFill>
                <a:latin typeface="+mj-ea"/>
                <a:ea typeface="+mj-ea"/>
              </a:endParaRPr>
            </a:p>
          </p:txBody>
        </p:sp>
      </p:grpSp>
    </p:spTree>
    <p:extLst>
      <p:ext uri="{BB962C8B-B14F-4D97-AF65-F5344CB8AC3E}">
        <p14:creationId xmlns:p14="http://schemas.microsoft.com/office/powerpoint/2010/main" val="20654938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0" presetClass="entr" presetSubtype="0" decel="10000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750" fill="hold"/>
                                        <p:tgtEl>
                                          <p:spTgt spid="10"/>
                                        </p:tgtEl>
                                        <p:attrNameLst>
                                          <p:attrName>ppt_w</p:attrName>
                                        </p:attrNameLst>
                                      </p:cBhvr>
                                      <p:tavLst>
                                        <p:tav tm="0">
                                          <p:val>
                                            <p:strVal val="#ppt_w+.3"/>
                                          </p:val>
                                        </p:tav>
                                        <p:tav tm="100000">
                                          <p:val>
                                            <p:strVal val="#ppt_w"/>
                                          </p:val>
                                        </p:tav>
                                      </p:tavLst>
                                    </p:anim>
                                    <p:anim calcmode="lin" valueType="num">
                                      <p:cBhvr>
                                        <p:cTn id="19" dur="750" fill="hold"/>
                                        <p:tgtEl>
                                          <p:spTgt spid="10"/>
                                        </p:tgtEl>
                                        <p:attrNameLst>
                                          <p:attrName>ppt_h</p:attrName>
                                        </p:attrNameLst>
                                      </p:cBhvr>
                                      <p:tavLst>
                                        <p:tav tm="0">
                                          <p:val>
                                            <p:strVal val="#ppt_h"/>
                                          </p:val>
                                        </p:tav>
                                        <p:tav tm="100000">
                                          <p:val>
                                            <p:strVal val="#ppt_h"/>
                                          </p:val>
                                        </p:tav>
                                      </p:tavLst>
                                    </p:anim>
                                    <p:animEffect transition="in" filter="fade">
                                      <p:cBhvr>
                                        <p:cTn id="20" dur="750"/>
                                        <p:tgtEl>
                                          <p:spTgt spid="10"/>
                                        </p:tgtEl>
                                      </p:cBhvr>
                                    </p:animEffect>
                                  </p:childTnLst>
                                </p:cTn>
                              </p:par>
                            </p:childTnLst>
                          </p:cTn>
                        </p:par>
                        <p:par>
                          <p:cTn id="21" fill="hold">
                            <p:stCondLst>
                              <p:cond delay="225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750"/>
                            </p:stCondLst>
                            <p:childTnLst>
                              <p:par>
                                <p:cTn id="27" presetID="2" presetClass="entr" presetSubtype="4"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3250"/>
                            </p:stCondLst>
                            <p:childTnLst>
                              <p:par>
                                <p:cTn id="32" presetID="2" presetClass="entr" presetSubtype="4"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3750"/>
                            </p:stCondLst>
                            <p:childTnLst>
                              <p:par>
                                <p:cTn id="37" presetID="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par>
                          <p:cTn id="41" fill="hold">
                            <p:stCondLst>
                              <p:cond delay="4250"/>
                            </p:stCondLst>
                            <p:childTnLst>
                              <p:par>
                                <p:cTn id="42" presetID="53" presetClass="entr" presetSubtype="16"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4750"/>
                            </p:stCondLst>
                            <p:childTnLst>
                              <p:par>
                                <p:cTn id="48" presetID="53" presetClass="entr" presetSubtype="16" fill="hold"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Effect transition="in" filter="fade">
                                      <p:cBhvr>
                                        <p:cTn id="52" dur="500"/>
                                        <p:tgtEl>
                                          <p:spTgt spid="27"/>
                                        </p:tgtEl>
                                      </p:cBhvr>
                                    </p:animEffect>
                                  </p:childTnLst>
                                </p:cTn>
                              </p:par>
                            </p:childTnLst>
                          </p:cTn>
                        </p:par>
                        <p:par>
                          <p:cTn id="53" fill="hold">
                            <p:stCondLst>
                              <p:cond delay="5250"/>
                            </p:stCondLst>
                            <p:childTnLst>
                              <p:par>
                                <p:cTn id="54" presetID="53" presetClass="entr" presetSubtype="16"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5750"/>
                            </p:stCondLst>
                            <p:childTnLst>
                              <p:par>
                                <p:cTn id="60" presetID="23" presetClass="entr" presetSubtype="32"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strVal val="4*#ppt_w"/>
                                          </p:val>
                                        </p:tav>
                                        <p:tav tm="100000">
                                          <p:val>
                                            <p:strVal val="#ppt_w"/>
                                          </p:val>
                                        </p:tav>
                                      </p:tavLst>
                                    </p:anim>
                                    <p:anim calcmode="lin" valueType="num">
                                      <p:cBhvr>
                                        <p:cTn id="63" dur="500" fill="hold"/>
                                        <p:tgtEl>
                                          <p:spTgt spid="2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Rectangle 6">
            <a:extLst>
              <a:ext uri="{FF2B5EF4-FFF2-40B4-BE49-F238E27FC236}">
                <a16:creationId xmlns="" xmlns:a16="http://schemas.microsoft.com/office/drawing/2014/main" id="{DAB7364F-418F-42B9-8E5C-548A42BA5DD0}"/>
              </a:ext>
            </a:extLst>
          </p:cNvPr>
          <p:cNvSpPr>
            <a:spLocks noChangeArrowheads="1"/>
          </p:cNvSpPr>
          <p:nvPr/>
        </p:nvSpPr>
        <p:spPr bwMode="auto">
          <a:xfrm>
            <a:off x="5771190" y="2167869"/>
            <a:ext cx="3231655"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spc="1000" dirty="0">
                <a:solidFill>
                  <a:srgbClr val="C00000"/>
                </a:solidFill>
                <a:latin typeface="微软雅黑" panose="020B0503020204020204" pitchFamily="34" charset="-122"/>
                <a:ea typeface="微软雅黑" panose="020B0503020204020204" pitchFamily="34" charset="-122"/>
              </a:rPr>
              <a:t>认识自我</a:t>
            </a:r>
          </a:p>
        </p:txBody>
      </p:sp>
      <p:sp>
        <p:nvSpPr>
          <p:cNvPr id="153" name="Rectangle 110">
            <a:extLst>
              <a:ext uri="{FF2B5EF4-FFF2-40B4-BE49-F238E27FC236}">
                <a16:creationId xmlns="" xmlns:a16="http://schemas.microsoft.com/office/drawing/2014/main" id="{D4F89B1B-B1E8-4BED-830E-9DC1D7DFF64A}"/>
              </a:ext>
            </a:extLst>
          </p:cNvPr>
          <p:cNvSpPr>
            <a:spLocks noChangeArrowheads="1"/>
          </p:cNvSpPr>
          <p:nvPr/>
        </p:nvSpPr>
        <p:spPr bwMode="auto">
          <a:xfrm>
            <a:off x="5771190" y="2962594"/>
            <a:ext cx="3231655"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3600" spc="600" dirty="0">
                <a:solidFill>
                  <a:schemeClr val="tx1">
                    <a:lumMod val="85000"/>
                    <a:lumOff val="15000"/>
                  </a:schemeClr>
                </a:solidFill>
                <a:latin typeface="微软雅黑" panose="020B0503020204020204" pitchFamily="34" charset="-122"/>
                <a:ea typeface="微软雅黑" panose="020B0503020204020204" pitchFamily="34" charset="-122"/>
              </a:rPr>
              <a:t>分析自身因素</a:t>
            </a:r>
          </a:p>
        </p:txBody>
      </p:sp>
      <p:sp>
        <p:nvSpPr>
          <p:cNvPr id="155" name="Line 91">
            <a:extLst>
              <a:ext uri="{FF2B5EF4-FFF2-40B4-BE49-F238E27FC236}">
                <a16:creationId xmlns="" xmlns:a16="http://schemas.microsoft.com/office/drawing/2014/main" id="{1939BF00-3E6C-4572-AAF6-040F94220B84}"/>
              </a:ext>
            </a:extLst>
          </p:cNvPr>
          <p:cNvSpPr>
            <a:spLocks noChangeShapeType="1"/>
          </p:cNvSpPr>
          <p:nvPr/>
        </p:nvSpPr>
        <p:spPr bwMode="auto">
          <a:xfrm>
            <a:off x="5310993" y="2882048"/>
            <a:ext cx="4280072" cy="0"/>
          </a:xfrm>
          <a:prstGeom prst="line">
            <a:avLst/>
          </a:prstGeom>
          <a:noFill/>
          <a:ln w="12700" cap="flat">
            <a:solidFill>
              <a:schemeClr val="tx1">
                <a:lumMod val="50000"/>
                <a:lumOff val="50000"/>
              </a:schemeClr>
            </a:solidFill>
            <a:prstDash val="solid"/>
            <a:miter lim="800000"/>
            <a:headEnd/>
            <a:tailEnd/>
          </a:ln>
          <a:extLst/>
        </p:spPr>
        <p:txBody>
          <a:bodyPr/>
          <a:lstStyle/>
          <a:p>
            <a:pPr eaLnBrk="1" fontAlgn="auto" hangingPunct="1">
              <a:spcBef>
                <a:spcPts val="0"/>
              </a:spcBef>
              <a:spcAft>
                <a:spcPts val="0"/>
              </a:spcAft>
              <a:defRPr/>
            </a:pPr>
            <a:endParaRPr lang="zh-CN" altLang="en-US" sz="4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8" name="组合 157">
            <a:extLst>
              <a:ext uri="{FF2B5EF4-FFF2-40B4-BE49-F238E27FC236}">
                <a16:creationId xmlns="" xmlns:a16="http://schemas.microsoft.com/office/drawing/2014/main" id="{B2884AC9-76DB-4D62-B4D2-6CF9F1C1638E}"/>
              </a:ext>
            </a:extLst>
          </p:cNvPr>
          <p:cNvGrpSpPr/>
          <p:nvPr/>
        </p:nvGrpSpPr>
        <p:grpSpPr>
          <a:xfrm>
            <a:off x="3862065" y="2452852"/>
            <a:ext cx="970617" cy="852569"/>
            <a:chOff x="3726189" y="2894418"/>
            <a:chExt cx="506612" cy="444997"/>
          </a:xfrm>
        </p:grpSpPr>
        <p:sp>
          <p:nvSpPr>
            <p:cNvPr id="154" name="燕尾形 12">
              <a:extLst>
                <a:ext uri="{FF2B5EF4-FFF2-40B4-BE49-F238E27FC236}">
                  <a16:creationId xmlns="" xmlns:a16="http://schemas.microsoft.com/office/drawing/2014/main" id="{78AC9313-E20D-4D8E-957D-CBEF46933780}"/>
                </a:ext>
              </a:extLst>
            </p:cNvPr>
            <p:cNvSpPr/>
            <p:nvPr/>
          </p:nvSpPr>
          <p:spPr>
            <a:xfrm>
              <a:off x="3726189" y="2894418"/>
              <a:ext cx="260152" cy="444997"/>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800">
                <a:latin typeface="微软雅黑" panose="020B0503020204020204" pitchFamily="34" charset="-122"/>
                <a:ea typeface="微软雅黑" panose="020B0503020204020204" pitchFamily="34" charset="-122"/>
              </a:endParaRPr>
            </a:p>
          </p:txBody>
        </p:sp>
        <p:sp>
          <p:nvSpPr>
            <p:cNvPr id="157" name="燕尾形 57">
              <a:extLst>
                <a:ext uri="{FF2B5EF4-FFF2-40B4-BE49-F238E27FC236}">
                  <a16:creationId xmlns="" xmlns:a16="http://schemas.microsoft.com/office/drawing/2014/main" id="{27DF2C26-60BE-49B6-A87B-81EBD77B4DC4}"/>
                </a:ext>
              </a:extLst>
            </p:cNvPr>
            <p:cNvSpPr/>
            <p:nvPr/>
          </p:nvSpPr>
          <p:spPr>
            <a:xfrm>
              <a:off x="3972649" y="2894418"/>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4800" dirty="0">
                <a:latin typeface="微软雅黑" panose="020B0503020204020204" pitchFamily="34" charset="-122"/>
                <a:ea typeface="微软雅黑" panose="020B0503020204020204" pitchFamily="34" charset="-122"/>
              </a:endParaRPr>
            </a:p>
          </p:txBody>
        </p:sp>
      </p:grpSp>
      <p:sp>
        <p:nvSpPr>
          <p:cNvPr id="159" name="Rectangle 6">
            <a:extLst>
              <a:ext uri="{FF2B5EF4-FFF2-40B4-BE49-F238E27FC236}">
                <a16:creationId xmlns="" xmlns:a16="http://schemas.microsoft.com/office/drawing/2014/main" id="{3FDCA755-D1CB-441D-91D8-30E365EE1D8E}"/>
              </a:ext>
            </a:extLst>
          </p:cNvPr>
          <p:cNvSpPr>
            <a:spLocks noChangeArrowheads="1"/>
          </p:cNvSpPr>
          <p:nvPr/>
        </p:nvSpPr>
        <p:spPr bwMode="auto">
          <a:xfrm>
            <a:off x="2149656" y="2272966"/>
            <a:ext cx="1794722" cy="12311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8000" spc="1000" dirty="0">
                <a:solidFill>
                  <a:schemeClr val="tx1">
                    <a:lumMod val="75000"/>
                    <a:lumOff val="25000"/>
                  </a:schemeClr>
                </a:solidFill>
                <a:latin typeface="Impact" panose="020B0806030902050204" pitchFamily="34" charset="0"/>
                <a:ea typeface="微软雅黑" panose="020B0503020204020204" pitchFamily="34" charset="-122"/>
              </a:rPr>
              <a:t>01</a:t>
            </a:r>
            <a:endParaRPr lang="zh-CN" altLang="en-US" sz="8000" spc="10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60" name="TextBox 21">
            <a:extLst>
              <a:ext uri="{FF2B5EF4-FFF2-40B4-BE49-F238E27FC236}">
                <a16:creationId xmlns="" xmlns:a16="http://schemas.microsoft.com/office/drawing/2014/main" id="{7CFCA468-E2B5-4C72-B9EA-F6734A63D79D}"/>
              </a:ext>
            </a:extLst>
          </p:cNvPr>
          <p:cNvSpPr txBox="1"/>
          <p:nvPr/>
        </p:nvSpPr>
        <p:spPr>
          <a:xfrm>
            <a:off x="3778279" y="513238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1" name="TextBox 22">
            <a:extLst>
              <a:ext uri="{FF2B5EF4-FFF2-40B4-BE49-F238E27FC236}">
                <a16:creationId xmlns="" xmlns:a16="http://schemas.microsoft.com/office/drawing/2014/main" id="{1CAE4B6A-7F03-4941-9151-5CBBDB57A142}"/>
              </a:ext>
            </a:extLst>
          </p:cNvPr>
          <p:cNvSpPr txBox="1"/>
          <p:nvPr/>
        </p:nvSpPr>
        <p:spPr>
          <a:xfrm>
            <a:off x="345747" y="5069183"/>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2" name="TextBox 23">
            <a:extLst>
              <a:ext uri="{FF2B5EF4-FFF2-40B4-BE49-F238E27FC236}">
                <a16:creationId xmlns="" xmlns:a16="http://schemas.microsoft.com/office/drawing/2014/main" id="{E233B871-9F73-45D7-9E44-F85F5BE6734A}"/>
              </a:ext>
            </a:extLst>
          </p:cNvPr>
          <p:cNvSpPr txBox="1"/>
          <p:nvPr/>
        </p:nvSpPr>
        <p:spPr>
          <a:xfrm>
            <a:off x="7069008" y="527730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163" name="直接连接符 162">
            <a:extLst>
              <a:ext uri="{FF2B5EF4-FFF2-40B4-BE49-F238E27FC236}">
                <a16:creationId xmlns="" xmlns:a16="http://schemas.microsoft.com/office/drawing/2014/main" id="{39ED6366-BCF3-4DC8-AC8E-A99E3FEF1B03}"/>
              </a:ext>
            </a:extLst>
          </p:cNvPr>
          <p:cNvCxnSpPr>
            <a:cxnSpLocks/>
            <a:stCxn id="168" idx="6"/>
            <a:endCxn id="174" idx="2"/>
          </p:cNvCxnSpPr>
          <p:nvPr/>
        </p:nvCxnSpPr>
        <p:spPr>
          <a:xfrm flipV="1">
            <a:off x="905276" y="4768726"/>
            <a:ext cx="2844665" cy="89593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 xmlns:a16="http://schemas.microsoft.com/office/drawing/2014/main" id="{86728B71-1760-42BE-9389-6C2A9EA85697}"/>
              </a:ext>
            </a:extLst>
          </p:cNvPr>
          <p:cNvCxnSpPr>
            <a:cxnSpLocks/>
            <a:stCxn id="174" idx="6"/>
            <a:endCxn id="180" idx="2"/>
          </p:cNvCxnSpPr>
          <p:nvPr/>
        </p:nvCxnSpPr>
        <p:spPr>
          <a:xfrm>
            <a:off x="4408785" y="4768726"/>
            <a:ext cx="2789568" cy="99039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 xmlns:a16="http://schemas.microsoft.com/office/drawing/2014/main" id="{736DDB60-1788-446A-9F6A-FFEE2F419DE7}"/>
              </a:ext>
            </a:extLst>
          </p:cNvPr>
          <p:cNvCxnSpPr>
            <a:cxnSpLocks/>
            <a:stCxn id="180" idx="6"/>
            <a:endCxn id="188" idx="2"/>
          </p:cNvCxnSpPr>
          <p:nvPr/>
        </p:nvCxnSpPr>
        <p:spPr>
          <a:xfrm flipV="1">
            <a:off x="7521873" y="4290050"/>
            <a:ext cx="2318359" cy="1469073"/>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6" name="组合 165">
            <a:extLst>
              <a:ext uri="{FF2B5EF4-FFF2-40B4-BE49-F238E27FC236}">
                <a16:creationId xmlns="" xmlns:a16="http://schemas.microsoft.com/office/drawing/2014/main" id="{EFD4E031-9965-4A0C-9B21-9C380887E663}"/>
              </a:ext>
            </a:extLst>
          </p:cNvPr>
          <p:cNvGrpSpPr>
            <a:grpSpLocks/>
          </p:cNvGrpSpPr>
          <p:nvPr/>
        </p:nvGrpSpPr>
        <p:grpSpPr bwMode="auto">
          <a:xfrm>
            <a:off x="347974" y="5387192"/>
            <a:ext cx="557302" cy="554941"/>
            <a:chOff x="647882" y="2305980"/>
            <a:chExt cx="373720" cy="373720"/>
          </a:xfrm>
        </p:grpSpPr>
        <p:grpSp>
          <p:nvGrpSpPr>
            <p:cNvPr id="167" name="组合 26">
              <a:extLst>
                <a:ext uri="{FF2B5EF4-FFF2-40B4-BE49-F238E27FC236}">
                  <a16:creationId xmlns="" xmlns:a16="http://schemas.microsoft.com/office/drawing/2014/main" id="{F61B8F8D-8AB0-4D9B-8B79-637D6B548127}"/>
                </a:ext>
              </a:extLst>
            </p:cNvPr>
            <p:cNvGrpSpPr>
              <a:grpSpLocks/>
            </p:cNvGrpSpPr>
            <p:nvPr/>
          </p:nvGrpSpPr>
          <p:grpSpPr bwMode="auto">
            <a:xfrm>
              <a:off x="682342" y="2341924"/>
              <a:ext cx="301834" cy="301834"/>
              <a:chOff x="933136" y="1635646"/>
              <a:chExt cx="364959" cy="364959"/>
            </a:xfrm>
          </p:grpSpPr>
          <p:sp>
            <p:nvSpPr>
              <p:cNvPr id="169" name="椭圆 168">
                <a:extLst>
                  <a:ext uri="{FF2B5EF4-FFF2-40B4-BE49-F238E27FC236}">
                    <a16:creationId xmlns="" xmlns:a16="http://schemas.microsoft.com/office/drawing/2014/main" id="{94B73D88-B909-4A3A-9493-0D587FE3C267}"/>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0" name="椭圆 169">
                <a:extLst>
                  <a:ext uri="{FF2B5EF4-FFF2-40B4-BE49-F238E27FC236}">
                    <a16:creationId xmlns="" xmlns:a16="http://schemas.microsoft.com/office/drawing/2014/main" id="{61A6384B-0261-43C0-9F0C-B18C3C2392D2}"/>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1" name="椭圆 170">
                <a:extLst>
                  <a:ext uri="{FF2B5EF4-FFF2-40B4-BE49-F238E27FC236}">
                    <a16:creationId xmlns="" xmlns:a16="http://schemas.microsoft.com/office/drawing/2014/main" id="{A4F490A3-2905-47E2-98B8-4E9519B8082B}"/>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68" name="椭圆 167">
              <a:extLst>
                <a:ext uri="{FF2B5EF4-FFF2-40B4-BE49-F238E27FC236}">
                  <a16:creationId xmlns="" xmlns:a16="http://schemas.microsoft.com/office/drawing/2014/main" id="{2BBE2994-D154-46AE-B471-BFF087C5DFB0}"/>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2" name="组合 171">
            <a:extLst>
              <a:ext uri="{FF2B5EF4-FFF2-40B4-BE49-F238E27FC236}">
                <a16:creationId xmlns="" xmlns:a16="http://schemas.microsoft.com/office/drawing/2014/main" id="{55E23F41-EE9B-438D-8518-C6FB35ECB1CB}"/>
              </a:ext>
            </a:extLst>
          </p:cNvPr>
          <p:cNvGrpSpPr>
            <a:grpSpLocks/>
          </p:cNvGrpSpPr>
          <p:nvPr/>
        </p:nvGrpSpPr>
        <p:grpSpPr bwMode="auto">
          <a:xfrm>
            <a:off x="3749941" y="4440484"/>
            <a:ext cx="658844" cy="656484"/>
            <a:chOff x="647882" y="2305980"/>
            <a:chExt cx="373720" cy="373720"/>
          </a:xfrm>
        </p:grpSpPr>
        <p:grpSp>
          <p:nvGrpSpPr>
            <p:cNvPr id="173" name="组合 257">
              <a:extLst>
                <a:ext uri="{FF2B5EF4-FFF2-40B4-BE49-F238E27FC236}">
                  <a16:creationId xmlns="" xmlns:a16="http://schemas.microsoft.com/office/drawing/2014/main" id="{855DBF25-CE4D-4D87-BA0D-6FDA45D309BA}"/>
                </a:ext>
              </a:extLst>
            </p:cNvPr>
            <p:cNvGrpSpPr>
              <a:grpSpLocks/>
            </p:cNvGrpSpPr>
            <p:nvPr/>
          </p:nvGrpSpPr>
          <p:grpSpPr bwMode="auto">
            <a:xfrm>
              <a:off x="682342" y="2341924"/>
              <a:ext cx="301834" cy="301834"/>
              <a:chOff x="933136" y="1635646"/>
              <a:chExt cx="364959" cy="364959"/>
            </a:xfrm>
          </p:grpSpPr>
          <p:sp>
            <p:nvSpPr>
              <p:cNvPr id="175" name="椭圆 174">
                <a:extLst>
                  <a:ext uri="{FF2B5EF4-FFF2-40B4-BE49-F238E27FC236}">
                    <a16:creationId xmlns="" xmlns:a16="http://schemas.microsoft.com/office/drawing/2014/main" id="{8301A20B-F32E-47B9-B1A6-9971FE8E71D8}"/>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6" name="椭圆 175">
                <a:extLst>
                  <a:ext uri="{FF2B5EF4-FFF2-40B4-BE49-F238E27FC236}">
                    <a16:creationId xmlns="" xmlns:a16="http://schemas.microsoft.com/office/drawing/2014/main" id="{8CAF11B6-2F87-46C4-91D3-974B26EC0673}"/>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7" name="椭圆 176">
                <a:extLst>
                  <a:ext uri="{FF2B5EF4-FFF2-40B4-BE49-F238E27FC236}">
                    <a16:creationId xmlns="" xmlns:a16="http://schemas.microsoft.com/office/drawing/2014/main" id="{C4A16B37-DCDD-40BC-8773-CB50BC60619A}"/>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4" name="椭圆 173">
              <a:extLst>
                <a:ext uri="{FF2B5EF4-FFF2-40B4-BE49-F238E27FC236}">
                  <a16:creationId xmlns="" xmlns:a16="http://schemas.microsoft.com/office/drawing/2014/main" id="{50265D29-9539-4281-9795-F7583E4CD91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8" name="组合 177">
            <a:extLst>
              <a:ext uri="{FF2B5EF4-FFF2-40B4-BE49-F238E27FC236}">
                <a16:creationId xmlns="" xmlns:a16="http://schemas.microsoft.com/office/drawing/2014/main" id="{526613A7-8AA5-476B-84BC-E48EF96D3E26}"/>
              </a:ext>
            </a:extLst>
          </p:cNvPr>
          <p:cNvGrpSpPr>
            <a:grpSpLocks/>
          </p:cNvGrpSpPr>
          <p:nvPr/>
        </p:nvGrpSpPr>
        <p:grpSpPr bwMode="auto">
          <a:xfrm>
            <a:off x="7198353" y="5597363"/>
            <a:ext cx="323520" cy="323520"/>
            <a:chOff x="647882" y="2305980"/>
            <a:chExt cx="373720" cy="373720"/>
          </a:xfrm>
        </p:grpSpPr>
        <p:grpSp>
          <p:nvGrpSpPr>
            <p:cNvPr id="179" name="组合 271">
              <a:extLst>
                <a:ext uri="{FF2B5EF4-FFF2-40B4-BE49-F238E27FC236}">
                  <a16:creationId xmlns="" xmlns:a16="http://schemas.microsoft.com/office/drawing/2014/main" id="{CC39AE16-B977-49B8-B75F-E2C87423A5BD}"/>
                </a:ext>
              </a:extLst>
            </p:cNvPr>
            <p:cNvGrpSpPr>
              <a:grpSpLocks/>
            </p:cNvGrpSpPr>
            <p:nvPr/>
          </p:nvGrpSpPr>
          <p:grpSpPr bwMode="auto">
            <a:xfrm>
              <a:off x="682342" y="2341924"/>
              <a:ext cx="301834" cy="301834"/>
              <a:chOff x="933136" y="1635646"/>
              <a:chExt cx="364959" cy="364959"/>
            </a:xfrm>
          </p:grpSpPr>
          <p:sp>
            <p:nvSpPr>
              <p:cNvPr id="181" name="椭圆 180">
                <a:extLst>
                  <a:ext uri="{FF2B5EF4-FFF2-40B4-BE49-F238E27FC236}">
                    <a16:creationId xmlns="" xmlns:a16="http://schemas.microsoft.com/office/drawing/2014/main" id="{BF818DAE-487D-4D3A-933C-696564C0AB14}"/>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2" name="椭圆 181">
                <a:extLst>
                  <a:ext uri="{FF2B5EF4-FFF2-40B4-BE49-F238E27FC236}">
                    <a16:creationId xmlns="" xmlns:a16="http://schemas.microsoft.com/office/drawing/2014/main" id="{8B681D69-18DE-4E1B-8EAA-F756EF7E09C1}"/>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3" name="椭圆 182">
                <a:extLst>
                  <a:ext uri="{FF2B5EF4-FFF2-40B4-BE49-F238E27FC236}">
                    <a16:creationId xmlns="" xmlns:a16="http://schemas.microsoft.com/office/drawing/2014/main" id="{2C2DA748-EEC1-4503-80E4-7B1F0F288B67}"/>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0" name="椭圆 179">
              <a:extLst>
                <a:ext uri="{FF2B5EF4-FFF2-40B4-BE49-F238E27FC236}">
                  <a16:creationId xmlns="" xmlns:a16="http://schemas.microsoft.com/office/drawing/2014/main" id="{7C5D6850-3567-44A3-9C5B-BA8B69816A7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184" name="直接连接符 183">
            <a:extLst>
              <a:ext uri="{FF2B5EF4-FFF2-40B4-BE49-F238E27FC236}">
                <a16:creationId xmlns="" xmlns:a16="http://schemas.microsoft.com/office/drawing/2014/main" id="{FEC7A9D0-F84E-4A3B-AC4D-24BB53C6D65D}"/>
              </a:ext>
            </a:extLst>
          </p:cNvPr>
          <p:cNvCxnSpPr>
            <a:cxnSpLocks/>
            <a:stCxn id="188" idx="6"/>
            <a:endCxn id="203" idx="1"/>
          </p:cNvCxnSpPr>
          <p:nvPr/>
        </p:nvCxnSpPr>
        <p:spPr>
          <a:xfrm>
            <a:off x="10156667" y="4290050"/>
            <a:ext cx="1943148" cy="1472179"/>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5" name="TextBox 23">
            <a:extLst>
              <a:ext uri="{FF2B5EF4-FFF2-40B4-BE49-F238E27FC236}">
                <a16:creationId xmlns="" xmlns:a16="http://schemas.microsoft.com/office/drawing/2014/main" id="{344B50E7-2A3A-4975-950B-628FC89E456E}"/>
              </a:ext>
            </a:extLst>
          </p:cNvPr>
          <p:cNvSpPr txBox="1"/>
          <p:nvPr/>
        </p:nvSpPr>
        <p:spPr>
          <a:xfrm>
            <a:off x="9740240" y="3846882"/>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186" name="组合 185">
            <a:extLst>
              <a:ext uri="{FF2B5EF4-FFF2-40B4-BE49-F238E27FC236}">
                <a16:creationId xmlns="" xmlns:a16="http://schemas.microsoft.com/office/drawing/2014/main" id="{8ABF7E4D-E513-4436-8A4F-B5DF3515D958}"/>
              </a:ext>
            </a:extLst>
          </p:cNvPr>
          <p:cNvGrpSpPr>
            <a:grpSpLocks/>
          </p:cNvGrpSpPr>
          <p:nvPr/>
        </p:nvGrpSpPr>
        <p:grpSpPr bwMode="auto">
          <a:xfrm>
            <a:off x="9840232" y="4131832"/>
            <a:ext cx="316435" cy="316435"/>
            <a:chOff x="647882" y="2305980"/>
            <a:chExt cx="373720" cy="373720"/>
          </a:xfrm>
        </p:grpSpPr>
        <p:grpSp>
          <p:nvGrpSpPr>
            <p:cNvPr id="187" name="组合 285">
              <a:extLst>
                <a:ext uri="{FF2B5EF4-FFF2-40B4-BE49-F238E27FC236}">
                  <a16:creationId xmlns="" xmlns:a16="http://schemas.microsoft.com/office/drawing/2014/main" id="{3043257A-3E09-4150-92D4-910B26221C31}"/>
                </a:ext>
              </a:extLst>
            </p:cNvPr>
            <p:cNvGrpSpPr>
              <a:grpSpLocks/>
            </p:cNvGrpSpPr>
            <p:nvPr/>
          </p:nvGrpSpPr>
          <p:grpSpPr bwMode="auto">
            <a:xfrm>
              <a:off x="681350" y="2342236"/>
              <a:ext cx="303995" cy="301207"/>
              <a:chOff x="931936" y="1636024"/>
              <a:chExt cx="367572" cy="364201"/>
            </a:xfrm>
          </p:grpSpPr>
          <p:sp>
            <p:nvSpPr>
              <p:cNvPr id="189" name="椭圆 188">
                <a:extLst>
                  <a:ext uri="{FF2B5EF4-FFF2-40B4-BE49-F238E27FC236}">
                    <a16:creationId xmlns="" xmlns:a16="http://schemas.microsoft.com/office/drawing/2014/main" id="{4B11EAAE-2122-446D-8546-679B337C18C9}"/>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0" name="椭圆 189">
                <a:extLst>
                  <a:ext uri="{FF2B5EF4-FFF2-40B4-BE49-F238E27FC236}">
                    <a16:creationId xmlns="" xmlns:a16="http://schemas.microsoft.com/office/drawing/2014/main" id="{B4D7B43D-68E2-4C01-92E9-9734E4D0681F}"/>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1" name="椭圆 190">
                <a:extLst>
                  <a:ext uri="{FF2B5EF4-FFF2-40B4-BE49-F238E27FC236}">
                    <a16:creationId xmlns="" xmlns:a16="http://schemas.microsoft.com/office/drawing/2014/main" id="{E1DA13BB-033E-49D1-B8C5-3773EA883862}"/>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8" name="椭圆 187">
              <a:extLst>
                <a:ext uri="{FF2B5EF4-FFF2-40B4-BE49-F238E27FC236}">
                  <a16:creationId xmlns="" xmlns:a16="http://schemas.microsoft.com/office/drawing/2014/main" id="{B3FBABE8-4732-47B8-A550-04E94C83749F}"/>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98" name="组合 197">
            <a:extLst>
              <a:ext uri="{FF2B5EF4-FFF2-40B4-BE49-F238E27FC236}">
                <a16:creationId xmlns="" xmlns:a16="http://schemas.microsoft.com/office/drawing/2014/main" id="{18376025-FDAE-4AD1-A1AE-E39B2B516DCE}"/>
              </a:ext>
            </a:extLst>
          </p:cNvPr>
          <p:cNvGrpSpPr>
            <a:grpSpLocks/>
          </p:cNvGrpSpPr>
          <p:nvPr/>
        </p:nvGrpSpPr>
        <p:grpSpPr bwMode="auto">
          <a:xfrm>
            <a:off x="12033782" y="5694181"/>
            <a:ext cx="316435" cy="316435"/>
            <a:chOff x="647882" y="2305980"/>
            <a:chExt cx="373720" cy="373720"/>
          </a:xfrm>
        </p:grpSpPr>
        <p:grpSp>
          <p:nvGrpSpPr>
            <p:cNvPr id="199" name="组合 285">
              <a:extLst>
                <a:ext uri="{FF2B5EF4-FFF2-40B4-BE49-F238E27FC236}">
                  <a16:creationId xmlns="" xmlns:a16="http://schemas.microsoft.com/office/drawing/2014/main" id="{56E44B64-96E2-40F0-BF61-B7A068F858E0}"/>
                </a:ext>
              </a:extLst>
            </p:cNvPr>
            <p:cNvGrpSpPr>
              <a:grpSpLocks/>
            </p:cNvGrpSpPr>
            <p:nvPr/>
          </p:nvGrpSpPr>
          <p:grpSpPr bwMode="auto">
            <a:xfrm>
              <a:off x="681350" y="2342236"/>
              <a:ext cx="303995" cy="301207"/>
              <a:chOff x="931936" y="1636024"/>
              <a:chExt cx="367572" cy="364201"/>
            </a:xfrm>
          </p:grpSpPr>
          <p:sp>
            <p:nvSpPr>
              <p:cNvPr id="201" name="椭圆 200">
                <a:extLst>
                  <a:ext uri="{FF2B5EF4-FFF2-40B4-BE49-F238E27FC236}">
                    <a16:creationId xmlns="" xmlns:a16="http://schemas.microsoft.com/office/drawing/2014/main" id="{466ECE73-4790-4662-B07F-A5753677A741}"/>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2" name="椭圆 201">
                <a:extLst>
                  <a:ext uri="{FF2B5EF4-FFF2-40B4-BE49-F238E27FC236}">
                    <a16:creationId xmlns="" xmlns:a16="http://schemas.microsoft.com/office/drawing/2014/main" id="{47437B2D-1ACD-4EBD-8944-B7AB6D3A9471}"/>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3" name="椭圆 202">
                <a:extLst>
                  <a:ext uri="{FF2B5EF4-FFF2-40B4-BE49-F238E27FC236}">
                    <a16:creationId xmlns="" xmlns:a16="http://schemas.microsoft.com/office/drawing/2014/main" id="{FDBB0CF7-82D7-4F5E-AD3A-439F316891E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00" name="椭圆 199">
              <a:extLst>
                <a:ext uri="{FF2B5EF4-FFF2-40B4-BE49-F238E27FC236}">
                  <a16:creationId xmlns="" xmlns:a16="http://schemas.microsoft.com/office/drawing/2014/main" id="{4CF5D636-0B84-4EA8-9F12-EB37503366D1}"/>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32729247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
                                        <p:tgtEl>
                                          <p:spTgt spid="16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250"/>
                                        <p:tgtEl>
                                          <p:spTgt spid="16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1"/>
                                        </p:tgtEl>
                                        <p:attrNameLst>
                                          <p:attrName>style.visibility</p:attrName>
                                        </p:attrNameLst>
                                      </p:cBhvr>
                                      <p:to>
                                        <p:strVal val="visible"/>
                                      </p:to>
                                    </p:set>
                                    <p:animEffect transition="in" filter="fade">
                                      <p:cBhvr>
                                        <p:cTn id="14" dur="250"/>
                                        <p:tgtEl>
                                          <p:spTgt spid="161"/>
                                        </p:tgtEl>
                                      </p:cBhvr>
                                    </p:animEffect>
                                  </p:childTnLst>
                                </p:cTn>
                              </p:par>
                              <p:par>
                                <p:cTn id="15" presetID="10" presetClass="entr" presetSubtype="0" repeatCount="3000" fill="hold" nodeType="withEffect">
                                  <p:stCondLst>
                                    <p:cond delay="0"/>
                                  </p:stCondLst>
                                  <p:childTnLst>
                                    <p:set>
                                      <p:cBhvr>
                                        <p:cTn id="16" dur="1" fill="hold">
                                          <p:stCondLst>
                                            <p:cond delay="0"/>
                                          </p:stCondLst>
                                        </p:cTn>
                                        <p:tgtEl>
                                          <p:spTgt spid="172"/>
                                        </p:tgtEl>
                                        <p:attrNameLst>
                                          <p:attrName>style.visibility</p:attrName>
                                        </p:attrNameLst>
                                      </p:cBhvr>
                                      <p:to>
                                        <p:strVal val="visible"/>
                                      </p:to>
                                    </p:set>
                                    <p:animEffect transition="in" filter="fade">
                                      <p:cBhvr>
                                        <p:cTn id="17" dur="100"/>
                                        <p:tgtEl>
                                          <p:spTgt spid="172"/>
                                        </p:tgtEl>
                                      </p:cBhvr>
                                    </p:animEffect>
                                  </p:childTnLst>
                                </p:cTn>
                              </p:par>
                            </p:childTnLst>
                          </p:cTn>
                        </p:par>
                        <p:par>
                          <p:cTn id="18" fill="hold">
                            <p:stCondLst>
                              <p:cond delay="600"/>
                            </p:stCondLst>
                            <p:childTnLst>
                              <p:par>
                                <p:cTn id="19" presetID="22" presetClass="entr" presetSubtype="8" fill="hold" nodeType="afterEffect">
                                  <p:stCondLst>
                                    <p:cond delay="0"/>
                                  </p:stCondLst>
                                  <p:childTnLst>
                                    <p:set>
                                      <p:cBhvr>
                                        <p:cTn id="20" dur="1" fill="hold">
                                          <p:stCondLst>
                                            <p:cond delay="0"/>
                                          </p:stCondLst>
                                        </p:cTn>
                                        <p:tgtEl>
                                          <p:spTgt spid="164"/>
                                        </p:tgtEl>
                                        <p:attrNameLst>
                                          <p:attrName>style.visibility</p:attrName>
                                        </p:attrNameLst>
                                      </p:cBhvr>
                                      <p:to>
                                        <p:strVal val="visible"/>
                                      </p:to>
                                    </p:set>
                                    <p:animEffect transition="in" filter="wipe(left)">
                                      <p:cBhvr>
                                        <p:cTn id="21" dur="250"/>
                                        <p:tgtEl>
                                          <p:spTgt spid="16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0"/>
                                        </p:tgtEl>
                                        <p:attrNameLst>
                                          <p:attrName>style.visibility</p:attrName>
                                        </p:attrNameLst>
                                      </p:cBhvr>
                                      <p:to>
                                        <p:strVal val="visible"/>
                                      </p:to>
                                    </p:set>
                                    <p:animEffect transition="in" filter="fade">
                                      <p:cBhvr>
                                        <p:cTn id="24" dur="250"/>
                                        <p:tgtEl>
                                          <p:spTgt spid="160"/>
                                        </p:tgtEl>
                                      </p:cBhvr>
                                    </p:animEffect>
                                  </p:childTnLst>
                                </p:cTn>
                              </p:par>
                              <p:par>
                                <p:cTn id="25" presetID="10" presetClass="entr" presetSubtype="0" repeatCount="3000" fill="hold" nodeType="withEffect">
                                  <p:stCondLst>
                                    <p:cond delay="0"/>
                                  </p:stCondLst>
                                  <p:childTnLst>
                                    <p:set>
                                      <p:cBhvr>
                                        <p:cTn id="26" dur="1" fill="hold">
                                          <p:stCondLst>
                                            <p:cond delay="0"/>
                                          </p:stCondLst>
                                        </p:cTn>
                                        <p:tgtEl>
                                          <p:spTgt spid="178"/>
                                        </p:tgtEl>
                                        <p:attrNameLst>
                                          <p:attrName>style.visibility</p:attrName>
                                        </p:attrNameLst>
                                      </p:cBhvr>
                                      <p:to>
                                        <p:strVal val="visible"/>
                                      </p:to>
                                    </p:set>
                                    <p:animEffect transition="in" filter="fade">
                                      <p:cBhvr>
                                        <p:cTn id="27" dur="100"/>
                                        <p:tgtEl>
                                          <p:spTgt spid="178"/>
                                        </p:tgtEl>
                                      </p:cBhvr>
                                    </p:animEffect>
                                  </p:childTnLst>
                                </p:cTn>
                              </p:par>
                            </p:childTnLst>
                          </p:cTn>
                        </p:par>
                        <p:par>
                          <p:cTn id="28" fill="hold">
                            <p:stCondLst>
                              <p:cond delay="900"/>
                            </p:stCondLst>
                            <p:childTnLst>
                              <p:par>
                                <p:cTn id="29" presetID="22" presetClass="entr" presetSubtype="8"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left)">
                                      <p:cBhvr>
                                        <p:cTn id="31" dur="250"/>
                                        <p:tgtEl>
                                          <p:spTgt spid="1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fade">
                                      <p:cBhvr>
                                        <p:cTn id="34" dur="250"/>
                                        <p:tgtEl>
                                          <p:spTgt spid="162"/>
                                        </p:tgtEl>
                                      </p:cBhvr>
                                    </p:animEffect>
                                  </p:childTnLst>
                                </p:cTn>
                              </p:par>
                              <p:par>
                                <p:cTn id="35" presetID="10" presetClass="entr" presetSubtype="0" repeatCount="3000" fill="hold" nodeType="with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100"/>
                                        <p:tgtEl>
                                          <p:spTgt spid="186"/>
                                        </p:tgtEl>
                                      </p:cBhvr>
                                    </p:animEffect>
                                  </p:childTnLst>
                                </p:cTn>
                              </p:par>
                            </p:childTnLst>
                          </p:cTn>
                        </p:par>
                        <p:par>
                          <p:cTn id="38" fill="hold">
                            <p:stCondLst>
                              <p:cond delay="1200"/>
                            </p:stCondLst>
                            <p:childTnLst>
                              <p:par>
                                <p:cTn id="39" presetID="22" presetClass="entr" presetSubtype="8"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wipe(left)">
                                      <p:cBhvr>
                                        <p:cTn id="41" dur="250"/>
                                        <p:tgtEl>
                                          <p:spTgt spid="1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5"/>
                                        </p:tgtEl>
                                        <p:attrNameLst>
                                          <p:attrName>style.visibility</p:attrName>
                                        </p:attrNameLst>
                                      </p:cBhvr>
                                      <p:to>
                                        <p:strVal val="visible"/>
                                      </p:to>
                                    </p:set>
                                    <p:animEffect transition="in" filter="fade">
                                      <p:cBhvr>
                                        <p:cTn id="44" dur="250"/>
                                        <p:tgtEl>
                                          <p:spTgt spid="185"/>
                                        </p:tgtEl>
                                      </p:cBhvr>
                                    </p:animEffect>
                                  </p:childTnLst>
                                </p:cTn>
                              </p:par>
                              <p:par>
                                <p:cTn id="45" presetID="10" presetClass="entr" presetSubtype="0" repeatCount="3000" fill="hold" nodeType="withEffect">
                                  <p:stCondLst>
                                    <p:cond delay="0"/>
                                  </p:stCondLst>
                                  <p:childTnLst>
                                    <p:set>
                                      <p:cBhvr>
                                        <p:cTn id="46" dur="1" fill="hold">
                                          <p:stCondLst>
                                            <p:cond delay="0"/>
                                          </p:stCondLst>
                                        </p:cTn>
                                        <p:tgtEl>
                                          <p:spTgt spid="198"/>
                                        </p:tgtEl>
                                        <p:attrNameLst>
                                          <p:attrName>style.visibility</p:attrName>
                                        </p:attrNameLst>
                                      </p:cBhvr>
                                      <p:to>
                                        <p:strVal val="visible"/>
                                      </p:to>
                                    </p:set>
                                    <p:animEffect transition="in" filter="fade">
                                      <p:cBhvr>
                                        <p:cTn id="47" dur="100"/>
                                        <p:tgtEl>
                                          <p:spTgt spid="198"/>
                                        </p:tgtEl>
                                      </p:cBhvr>
                                    </p:animEffect>
                                  </p:childTnLst>
                                </p:cTn>
                              </p:par>
                            </p:childTnLst>
                          </p:cTn>
                        </p:par>
                        <p:par>
                          <p:cTn id="48" fill="hold">
                            <p:stCondLst>
                              <p:cond delay="1500"/>
                            </p:stCondLst>
                            <p:childTnLst>
                              <p:par>
                                <p:cTn id="49" presetID="2" presetClass="entr" presetSubtype="8" fill="hold" nodeType="afterEffect">
                                  <p:stCondLst>
                                    <p:cond delay="0"/>
                                  </p:stCondLst>
                                  <p:childTnLst>
                                    <p:set>
                                      <p:cBhvr>
                                        <p:cTn id="50" dur="1" fill="hold">
                                          <p:stCondLst>
                                            <p:cond delay="0"/>
                                          </p:stCondLst>
                                        </p:cTn>
                                        <p:tgtEl>
                                          <p:spTgt spid="158"/>
                                        </p:tgtEl>
                                        <p:attrNameLst>
                                          <p:attrName>style.visibility</p:attrName>
                                        </p:attrNameLst>
                                      </p:cBhvr>
                                      <p:to>
                                        <p:strVal val="visible"/>
                                      </p:to>
                                    </p:set>
                                    <p:anim calcmode="lin" valueType="num">
                                      <p:cBhvr additive="base">
                                        <p:cTn id="51" dur="500" fill="hold"/>
                                        <p:tgtEl>
                                          <p:spTgt spid="158"/>
                                        </p:tgtEl>
                                        <p:attrNameLst>
                                          <p:attrName>ppt_x</p:attrName>
                                        </p:attrNameLst>
                                      </p:cBhvr>
                                      <p:tavLst>
                                        <p:tav tm="0">
                                          <p:val>
                                            <p:strVal val="0-#ppt_w/2"/>
                                          </p:val>
                                        </p:tav>
                                        <p:tav tm="100000">
                                          <p:val>
                                            <p:strVal val="#ppt_x"/>
                                          </p:val>
                                        </p:tav>
                                      </p:tavLst>
                                    </p:anim>
                                    <p:anim calcmode="lin" valueType="num">
                                      <p:cBhvr additive="base">
                                        <p:cTn id="52" dur="500" fill="hold"/>
                                        <p:tgtEl>
                                          <p:spTgt spid="158"/>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12" presetClass="entr" presetSubtype="2"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 calcmode="lin" valueType="num">
                                      <p:cBhvr additive="base">
                                        <p:cTn id="56" dur="500"/>
                                        <p:tgtEl>
                                          <p:spTgt spid="159"/>
                                        </p:tgtEl>
                                        <p:attrNameLst>
                                          <p:attrName>ppt_x</p:attrName>
                                        </p:attrNameLst>
                                      </p:cBhvr>
                                      <p:tavLst>
                                        <p:tav tm="0">
                                          <p:val>
                                            <p:strVal val="#ppt_x+#ppt_w*1.125000"/>
                                          </p:val>
                                        </p:tav>
                                        <p:tav tm="100000">
                                          <p:val>
                                            <p:strVal val="#ppt_x"/>
                                          </p:val>
                                        </p:tav>
                                      </p:tavLst>
                                    </p:anim>
                                    <p:animEffect transition="in" filter="wipe(left)">
                                      <p:cBhvr>
                                        <p:cTn id="57" dur="500"/>
                                        <p:tgtEl>
                                          <p:spTgt spid="159"/>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159"/>
                                        </p:tgtEl>
                                        <p:attrNameLst>
                                          <p:attrName>style.visibility</p:attrName>
                                        </p:attrNameLst>
                                      </p:cBhvr>
                                      <p:to>
                                        <p:strVal val="visible"/>
                                      </p:to>
                                    </p:set>
                                    <p:anim calcmode="lin" valueType="num">
                                      <p:cBhvr>
                                        <p:cTn id="60" dur="500" fill="hold"/>
                                        <p:tgtEl>
                                          <p:spTgt spid="159"/>
                                        </p:tgtEl>
                                        <p:attrNameLst>
                                          <p:attrName>ppt_w</p:attrName>
                                        </p:attrNameLst>
                                      </p:cBhvr>
                                      <p:tavLst>
                                        <p:tav tm="0">
                                          <p:val>
                                            <p:fltVal val="0"/>
                                          </p:val>
                                        </p:tav>
                                        <p:tav tm="100000">
                                          <p:val>
                                            <p:strVal val="#ppt_w"/>
                                          </p:val>
                                        </p:tav>
                                      </p:tavLst>
                                    </p:anim>
                                    <p:anim calcmode="lin" valueType="num">
                                      <p:cBhvr>
                                        <p:cTn id="61" dur="500" fill="hold"/>
                                        <p:tgtEl>
                                          <p:spTgt spid="159"/>
                                        </p:tgtEl>
                                        <p:attrNameLst>
                                          <p:attrName>ppt_h</p:attrName>
                                        </p:attrNameLst>
                                      </p:cBhvr>
                                      <p:tavLst>
                                        <p:tav tm="0">
                                          <p:val>
                                            <p:fltVal val="0"/>
                                          </p:val>
                                        </p:tav>
                                        <p:tav tm="100000">
                                          <p:val>
                                            <p:strVal val="#ppt_h"/>
                                          </p:val>
                                        </p:tav>
                                      </p:tavLst>
                                    </p:anim>
                                    <p:animEffect transition="in" filter="fade">
                                      <p:cBhvr>
                                        <p:cTn id="62" dur="500"/>
                                        <p:tgtEl>
                                          <p:spTgt spid="159"/>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155"/>
                                        </p:tgtEl>
                                        <p:attrNameLst>
                                          <p:attrName>style.visibility</p:attrName>
                                        </p:attrNameLst>
                                      </p:cBhvr>
                                      <p:to>
                                        <p:strVal val="visible"/>
                                      </p:to>
                                    </p:set>
                                    <p:animEffect transition="in" filter="wipe(left)">
                                      <p:cBhvr>
                                        <p:cTn id="66" dur="500"/>
                                        <p:tgtEl>
                                          <p:spTgt spid="155"/>
                                        </p:tgtEl>
                                      </p:cBhvr>
                                    </p:animEffect>
                                  </p:childTnLst>
                                </p:cTn>
                              </p:par>
                            </p:childTnLst>
                          </p:cTn>
                        </p:par>
                        <p:par>
                          <p:cTn id="67" fill="hold">
                            <p:stCondLst>
                              <p:cond delay="30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152"/>
                                        </p:tgtEl>
                                        <p:attrNameLst>
                                          <p:attrName>style.visibility</p:attrName>
                                        </p:attrNameLst>
                                      </p:cBhvr>
                                      <p:to>
                                        <p:strVal val="visible"/>
                                      </p:to>
                                    </p:set>
                                    <p:animEffect transition="in" filter="fade">
                                      <p:cBhvr>
                                        <p:cTn id="70" dur="750"/>
                                        <p:tgtEl>
                                          <p:spTgt spid="152"/>
                                        </p:tgtEl>
                                      </p:cBhvr>
                                    </p:animEffect>
                                    <p:anim calcmode="lin" valueType="num">
                                      <p:cBhvr>
                                        <p:cTn id="71" dur="750" fill="hold"/>
                                        <p:tgtEl>
                                          <p:spTgt spid="152"/>
                                        </p:tgtEl>
                                        <p:attrNameLst>
                                          <p:attrName>ppt_x</p:attrName>
                                        </p:attrNameLst>
                                      </p:cBhvr>
                                      <p:tavLst>
                                        <p:tav tm="0">
                                          <p:val>
                                            <p:strVal val="#ppt_x"/>
                                          </p:val>
                                        </p:tav>
                                        <p:tav tm="100000">
                                          <p:val>
                                            <p:strVal val="#ppt_x"/>
                                          </p:val>
                                        </p:tav>
                                      </p:tavLst>
                                    </p:anim>
                                    <p:anim calcmode="lin" valueType="num">
                                      <p:cBhvr>
                                        <p:cTn id="72" dur="750" fill="hold"/>
                                        <p:tgtEl>
                                          <p:spTgt spid="15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iterate type="lt">
                                    <p:tmPct val="10000"/>
                                  </p:iterate>
                                  <p:childTnLst>
                                    <p:set>
                                      <p:cBhvr>
                                        <p:cTn id="74" dur="1" fill="hold">
                                          <p:stCondLst>
                                            <p:cond delay="0"/>
                                          </p:stCondLst>
                                        </p:cTn>
                                        <p:tgtEl>
                                          <p:spTgt spid="153"/>
                                        </p:tgtEl>
                                        <p:attrNameLst>
                                          <p:attrName>style.visibility</p:attrName>
                                        </p:attrNameLst>
                                      </p:cBhvr>
                                      <p:to>
                                        <p:strVal val="visible"/>
                                      </p:to>
                                    </p:set>
                                    <p:animEffect transition="in" filter="fade">
                                      <p:cBhvr>
                                        <p:cTn id="75" dur="750"/>
                                        <p:tgtEl>
                                          <p:spTgt spid="153"/>
                                        </p:tgtEl>
                                      </p:cBhvr>
                                    </p:animEffect>
                                    <p:anim calcmode="lin" valueType="num">
                                      <p:cBhvr>
                                        <p:cTn id="76" dur="750" fill="hold"/>
                                        <p:tgtEl>
                                          <p:spTgt spid="153"/>
                                        </p:tgtEl>
                                        <p:attrNameLst>
                                          <p:attrName>ppt_x</p:attrName>
                                        </p:attrNameLst>
                                      </p:cBhvr>
                                      <p:tavLst>
                                        <p:tav tm="0">
                                          <p:val>
                                            <p:strVal val="#ppt_x"/>
                                          </p:val>
                                        </p:tav>
                                        <p:tav tm="100000">
                                          <p:val>
                                            <p:strVal val="#ppt_x"/>
                                          </p:val>
                                        </p:tav>
                                      </p:tavLst>
                                    </p:anim>
                                    <p:anim calcmode="lin" valueType="num">
                                      <p:cBhvr>
                                        <p:cTn id="77" dur="75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5" grpId="0" animBg="1"/>
      <p:bldP spid="159" grpId="0"/>
      <p:bldP spid="159" grpId="1"/>
      <p:bldP spid="160" grpId="0"/>
      <p:bldP spid="161" grpId="0"/>
      <p:bldP spid="162" grpId="0"/>
      <p:bldP spid="18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01</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认识自我</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分析自身因素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6" name="图片 25">
            <a:extLst>
              <a:ext uri="{FF2B5EF4-FFF2-40B4-BE49-F238E27FC236}">
                <a16:creationId xmlns="" xmlns:a16="http://schemas.microsoft.com/office/drawing/2014/main" id="{6B37B2AD-DD32-49B7-8152-0D2C67D36BE5}"/>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4932278" y="2161285"/>
            <a:ext cx="2327445" cy="2327445"/>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grpSp>
        <p:nvGrpSpPr>
          <p:cNvPr id="27" name="组合 26">
            <a:extLst>
              <a:ext uri="{FF2B5EF4-FFF2-40B4-BE49-F238E27FC236}">
                <a16:creationId xmlns="" xmlns:a16="http://schemas.microsoft.com/office/drawing/2014/main" id="{35B29349-074C-4E39-A773-1252E7940191}"/>
              </a:ext>
            </a:extLst>
          </p:cNvPr>
          <p:cNvGrpSpPr/>
          <p:nvPr/>
        </p:nvGrpSpPr>
        <p:grpSpPr>
          <a:xfrm>
            <a:off x="5135988" y="4721295"/>
            <a:ext cx="1920025" cy="889983"/>
            <a:chOff x="7542712" y="1427019"/>
            <a:chExt cx="1920025" cy="889983"/>
          </a:xfrm>
        </p:grpSpPr>
        <p:sp>
          <p:nvSpPr>
            <p:cNvPr id="28" name="文本框 27">
              <a:extLst>
                <a:ext uri="{FF2B5EF4-FFF2-40B4-BE49-F238E27FC236}">
                  <a16:creationId xmlns="" xmlns:a16="http://schemas.microsoft.com/office/drawing/2014/main" id="{A5B5D9A6-F939-4529-8B96-998333E361AC}"/>
                </a:ext>
              </a:extLst>
            </p:cNvPr>
            <p:cNvSpPr txBox="1"/>
            <p:nvPr/>
          </p:nvSpPr>
          <p:spPr>
            <a:xfrm>
              <a:off x="7542712" y="1638034"/>
              <a:ext cx="1920025" cy="678968"/>
            </a:xfrm>
            <a:prstGeom prst="rect">
              <a:avLst/>
            </a:prstGeom>
            <a:noFill/>
          </p:spPr>
          <p:txBody>
            <a:bodyPr wrap="square" rtlCol="0">
              <a:spAutoFit/>
            </a:bodyPr>
            <a:lstStyle/>
            <a:p>
              <a:pPr algn="ctr">
                <a:lnSpc>
                  <a:spcPct val="130000"/>
                </a:lnSpc>
              </a:pPr>
              <a:r>
                <a:rPr lang="zh-CN" altLang="en-US" sz="3200" b="1" dirty="0">
                  <a:solidFill>
                    <a:schemeClr val="tx1">
                      <a:lumMod val="85000"/>
                      <a:lumOff val="15000"/>
                    </a:schemeClr>
                  </a:solidFill>
                  <a:latin typeface="思源黑体 CN Heavy" panose="020B0A00000000000000" pitchFamily="34" charset="-122"/>
                  <a:ea typeface="思源黑体 CN Heavy" panose="020B0A00000000000000" pitchFamily="34" charset="-122"/>
                </a:rPr>
                <a:t>性格分析</a:t>
              </a:r>
            </a:p>
          </p:txBody>
        </p:sp>
        <p:sp>
          <p:nvSpPr>
            <p:cNvPr id="29" name="文本框 28">
              <a:extLst>
                <a:ext uri="{FF2B5EF4-FFF2-40B4-BE49-F238E27FC236}">
                  <a16:creationId xmlns="" xmlns:a16="http://schemas.microsoft.com/office/drawing/2014/main" id="{C6EC32CC-27BB-4CF9-994A-5A4E6C887530}"/>
                </a:ext>
              </a:extLst>
            </p:cNvPr>
            <p:cNvSpPr txBox="1"/>
            <p:nvPr/>
          </p:nvSpPr>
          <p:spPr>
            <a:xfrm>
              <a:off x="7609755" y="1427019"/>
              <a:ext cx="1774032" cy="332399"/>
            </a:xfrm>
            <a:prstGeom prst="rect">
              <a:avLst/>
            </a:prstGeom>
            <a:noFill/>
          </p:spPr>
          <p:txBody>
            <a:bodyPr wrap="square" rtlCol="0">
              <a:spAutoFit/>
            </a:bodyPr>
            <a:lstStyle/>
            <a:p>
              <a:pPr algn="dist">
                <a:lnSpc>
                  <a:spcPct val="130000"/>
                </a:lnSpc>
              </a:pPr>
              <a:r>
                <a:rPr lang="en-US" altLang="zh-CN" sz="1200" dirty="0">
                  <a:solidFill>
                    <a:schemeClr val="bg1"/>
                  </a:solidFill>
                  <a:latin typeface="Segoe UI" panose="020B0502040204020203" pitchFamily="34" charset="0"/>
                  <a:ea typeface="思源黑体 CN Heavy" panose="020B0A00000000000000" pitchFamily="34" charset="-122"/>
                  <a:cs typeface="Segoe UI" panose="020B0502040204020203" pitchFamily="34" charset="0"/>
                </a:rPr>
                <a:t>JOB OBJECTIVE</a:t>
              </a:r>
              <a:endParaRPr lang="zh-CN" altLang="en-US" sz="1200" dirty="0">
                <a:solidFill>
                  <a:schemeClr val="bg1"/>
                </a:solidFill>
                <a:latin typeface="Segoe UI" panose="020B0502040204020203" pitchFamily="34" charset="0"/>
                <a:ea typeface="思源黑体 CN Heavy" panose="020B0A00000000000000" pitchFamily="34" charset="-122"/>
                <a:cs typeface="Segoe UI" panose="020B0502040204020203" pitchFamily="34" charset="0"/>
              </a:endParaRPr>
            </a:p>
          </p:txBody>
        </p:sp>
      </p:grpSp>
      <p:sp>
        <p:nvSpPr>
          <p:cNvPr id="30" name="弧形 29">
            <a:extLst>
              <a:ext uri="{FF2B5EF4-FFF2-40B4-BE49-F238E27FC236}">
                <a16:creationId xmlns="" xmlns:a16="http://schemas.microsoft.com/office/drawing/2014/main" id="{8A0973E9-57AC-4760-BEC2-8F823A116C9A}"/>
              </a:ext>
            </a:extLst>
          </p:cNvPr>
          <p:cNvSpPr/>
          <p:nvPr/>
        </p:nvSpPr>
        <p:spPr>
          <a:xfrm>
            <a:off x="4507010" y="1736016"/>
            <a:ext cx="3177981" cy="3177981"/>
          </a:xfrm>
          <a:prstGeom prst="arc">
            <a:avLst>
              <a:gd name="adj1" fmla="val 8144225"/>
              <a:gd name="adj2" fmla="val 2767480"/>
            </a:avLst>
          </a:prstGeom>
          <a:ln w="3175">
            <a:solidFill>
              <a:schemeClr val="tx1"/>
            </a:solidFill>
            <a:prstDash val="dash"/>
            <a:headEnd type="ova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30">
            <a:extLst>
              <a:ext uri="{FF2B5EF4-FFF2-40B4-BE49-F238E27FC236}">
                <a16:creationId xmlns="" xmlns:a16="http://schemas.microsoft.com/office/drawing/2014/main" id="{5450503C-9390-4B8E-8CAC-73C5C8454424}"/>
              </a:ext>
            </a:extLst>
          </p:cNvPr>
          <p:cNvSpPr/>
          <p:nvPr/>
        </p:nvSpPr>
        <p:spPr>
          <a:xfrm>
            <a:off x="4461767" y="3730661"/>
            <a:ext cx="432000" cy="43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 xmlns:a16="http://schemas.microsoft.com/office/drawing/2014/main" id="{97760280-8749-4C86-B39E-2502F48CE934}"/>
              </a:ext>
            </a:extLst>
          </p:cNvPr>
          <p:cNvSpPr/>
          <p:nvPr/>
        </p:nvSpPr>
        <p:spPr>
          <a:xfrm>
            <a:off x="7314086" y="2463836"/>
            <a:ext cx="432000" cy="43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椭圆 32">
            <a:extLst>
              <a:ext uri="{FF2B5EF4-FFF2-40B4-BE49-F238E27FC236}">
                <a16:creationId xmlns="" xmlns:a16="http://schemas.microsoft.com/office/drawing/2014/main" id="{4C4B06E3-F3A2-4370-8C64-3D96A423E14D}"/>
              </a:ext>
            </a:extLst>
          </p:cNvPr>
          <p:cNvSpPr/>
          <p:nvPr/>
        </p:nvSpPr>
        <p:spPr>
          <a:xfrm>
            <a:off x="7314086" y="3730661"/>
            <a:ext cx="432000" cy="432000"/>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 xmlns:a16="http://schemas.microsoft.com/office/drawing/2014/main" id="{9AF950FE-3C65-4467-BF0B-706476D00224}"/>
              </a:ext>
            </a:extLst>
          </p:cNvPr>
          <p:cNvSpPr/>
          <p:nvPr/>
        </p:nvSpPr>
        <p:spPr>
          <a:xfrm>
            <a:off x="6015484" y="1660261"/>
            <a:ext cx="161033" cy="1610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C77A834B-04CC-40E6-AD23-AC5C88DFB4A8}"/>
              </a:ext>
            </a:extLst>
          </p:cNvPr>
          <p:cNvSpPr txBox="1"/>
          <p:nvPr/>
        </p:nvSpPr>
        <p:spPr>
          <a:xfrm>
            <a:off x="4471036" y="3777384"/>
            <a:ext cx="413463"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nvGrpSpPr>
          <p:cNvPr id="36" name="组合 35">
            <a:extLst>
              <a:ext uri="{FF2B5EF4-FFF2-40B4-BE49-F238E27FC236}">
                <a16:creationId xmlns="" xmlns:a16="http://schemas.microsoft.com/office/drawing/2014/main" id="{DEBE6EC7-66B8-4106-964E-4FB9AED34F2A}"/>
              </a:ext>
            </a:extLst>
          </p:cNvPr>
          <p:cNvGrpSpPr/>
          <p:nvPr/>
        </p:nvGrpSpPr>
        <p:grpSpPr>
          <a:xfrm>
            <a:off x="4461767" y="2463836"/>
            <a:ext cx="432000" cy="432000"/>
            <a:chOff x="4461767" y="2312888"/>
            <a:chExt cx="432000" cy="432000"/>
          </a:xfrm>
        </p:grpSpPr>
        <p:sp>
          <p:nvSpPr>
            <p:cNvPr id="37" name="椭圆 36">
              <a:extLst>
                <a:ext uri="{FF2B5EF4-FFF2-40B4-BE49-F238E27FC236}">
                  <a16:creationId xmlns="" xmlns:a16="http://schemas.microsoft.com/office/drawing/2014/main" id="{692E9781-430E-4D85-8878-A4A262147381}"/>
                </a:ext>
              </a:extLst>
            </p:cNvPr>
            <p:cNvSpPr/>
            <p:nvPr/>
          </p:nvSpPr>
          <p:spPr>
            <a:xfrm>
              <a:off x="4461767" y="2312888"/>
              <a:ext cx="432000" cy="432000"/>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 xmlns:a16="http://schemas.microsoft.com/office/drawing/2014/main" id="{C0212D73-5F2E-40DE-B3DB-A7DA4821FAB6}"/>
                </a:ext>
              </a:extLst>
            </p:cNvPr>
            <p:cNvSpPr txBox="1"/>
            <p:nvPr/>
          </p:nvSpPr>
          <p:spPr>
            <a:xfrm>
              <a:off x="4471036" y="2359611"/>
              <a:ext cx="413463" cy="338554"/>
            </a:xfrm>
            <a:prstGeom prst="rect">
              <a:avLst/>
            </a:prstGeom>
            <a:noFill/>
          </p:spPr>
          <p:txBody>
            <a:bodyPr wrap="square" rtlCol="0">
              <a:spAutoFit/>
            </a:bodyPr>
            <a:lstStyle/>
            <a:p>
              <a:pPr algn="ctr"/>
              <a:r>
                <a:rPr lang="en-US" altLang="zh-CN" sz="1600" dirty="0">
                  <a:solidFill>
                    <a:schemeClr val="tx1">
                      <a:lumMod val="75000"/>
                      <a:lumOff val="25000"/>
                    </a:schemeClr>
                  </a:solidFill>
                  <a:latin typeface="Impact" panose="020B0806030902050204" pitchFamily="34" charset="0"/>
                </a:rPr>
                <a:t>01</a:t>
              </a:r>
              <a:endParaRPr lang="zh-CN" altLang="en-US" sz="1600" dirty="0">
                <a:solidFill>
                  <a:schemeClr val="tx1">
                    <a:lumMod val="75000"/>
                    <a:lumOff val="25000"/>
                  </a:schemeClr>
                </a:solidFill>
                <a:latin typeface="Impact" panose="020B0806030902050204" pitchFamily="34" charset="0"/>
              </a:endParaRPr>
            </a:p>
          </p:txBody>
        </p:sp>
      </p:grpSp>
      <p:sp>
        <p:nvSpPr>
          <p:cNvPr id="39" name="文本框 38">
            <a:extLst>
              <a:ext uri="{FF2B5EF4-FFF2-40B4-BE49-F238E27FC236}">
                <a16:creationId xmlns="" xmlns:a16="http://schemas.microsoft.com/office/drawing/2014/main" id="{54229FEC-0F8F-4B52-A818-36C517B8D4B8}"/>
              </a:ext>
            </a:extLst>
          </p:cNvPr>
          <p:cNvSpPr txBox="1"/>
          <p:nvPr/>
        </p:nvSpPr>
        <p:spPr>
          <a:xfrm>
            <a:off x="7323355" y="2510559"/>
            <a:ext cx="413463" cy="338554"/>
          </a:xfrm>
          <a:prstGeom prst="rect">
            <a:avLst/>
          </a:prstGeom>
          <a:noFill/>
        </p:spPr>
        <p:txBody>
          <a:bodyPr wrap="square" rtlCol="0">
            <a:spAutoFit/>
          </a:bodyPr>
          <a:lstStyle/>
          <a:p>
            <a:pPr algn="ctr"/>
            <a:r>
              <a:rPr lang="en-US" altLang="zh-CN" sz="1600" dirty="0">
                <a:solidFill>
                  <a:schemeClr val="bg1"/>
                </a:solidFill>
                <a:latin typeface="Impact" panose="020B0806030902050204" pitchFamily="34" charset="0"/>
              </a:rPr>
              <a:t>03</a:t>
            </a:r>
            <a:endParaRPr lang="zh-CN" altLang="en-US" sz="1600" dirty="0">
              <a:solidFill>
                <a:schemeClr val="bg1"/>
              </a:solidFill>
              <a:latin typeface="Impact" panose="020B0806030902050204" pitchFamily="34" charset="0"/>
            </a:endParaRPr>
          </a:p>
        </p:txBody>
      </p:sp>
      <p:sp>
        <p:nvSpPr>
          <p:cNvPr id="40" name="文本框 39">
            <a:extLst>
              <a:ext uri="{FF2B5EF4-FFF2-40B4-BE49-F238E27FC236}">
                <a16:creationId xmlns="" xmlns:a16="http://schemas.microsoft.com/office/drawing/2014/main" id="{36B3D1A7-41C4-46E3-AD3C-CEC6A0C82D51}"/>
              </a:ext>
            </a:extLst>
          </p:cNvPr>
          <p:cNvSpPr txBox="1"/>
          <p:nvPr/>
        </p:nvSpPr>
        <p:spPr>
          <a:xfrm>
            <a:off x="7323355" y="3777384"/>
            <a:ext cx="413463" cy="338554"/>
          </a:xfrm>
          <a:prstGeom prst="rect">
            <a:avLst/>
          </a:prstGeom>
          <a:noFill/>
        </p:spPr>
        <p:txBody>
          <a:bodyPr wrap="square" rtlCol="0">
            <a:spAutoFit/>
          </a:bodyPr>
          <a:lstStyle/>
          <a:p>
            <a:pPr algn="ctr"/>
            <a:r>
              <a:rPr lang="en-US" altLang="zh-CN" sz="1600" dirty="0">
                <a:solidFill>
                  <a:schemeClr val="tx1">
                    <a:lumMod val="75000"/>
                    <a:lumOff val="25000"/>
                  </a:schemeClr>
                </a:solidFill>
                <a:latin typeface="Impact" panose="020B0806030902050204" pitchFamily="34" charset="0"/>
              </a:rPr>
              <a:t>04</a:t>
            </a:r>
            <a:endParaRPr lang="zh-CN" altLang="en-US" sz="1600" dirty="0">
              <a:solidFill>
                <a:schemeClr val="tx1">
                  <a:lumMod val="75000"/>
                  <a:lumOff val="25000"/>
                </a:schemeClr>
              </a:solidFill>
              <a:latin typeface="Impact" panose="020B0806030902050204" pitchFamily="34" charset="0"/>
            </a:endParaRPr>
          </a:p>
        </p:txBody>
      </p:sp>
      <p:grpSp>
        <p:nvGrpSpPr>
          <p:cNvPr id="41" name="组合 40">
            <a:extLst>
              <a:ext uri="{FF2B5EF4-FFF2-40B4-BE49-F238E27FC236}">
                <a16:creationId xmlns="" xmlns:a16="http://schemas.microsoft.com/office/drawing/2014/main" id="{F3E848E0-C0BD-45F1-A766-1FEF56CCB379}"/>
              </a:ext>
            </a:extLst>
          </p:cNvPr>
          <p:cNvGrpSpPr/>
          <p:nvPr/>
        </p:nvGrpSpPr>
        <p:grpSpPr>
          <a:xfrm>
            <a:off x="1081088" y="2245548"/>
            <a:ext cx="3076448" cy="782975"/>
            <a:chOff x="615539" y="2119721"/>
            <a:chExt cx="3076448" cy="782975"/>
          </a:xfrm>
        </p:grpSpPr>
        <p:sp>
          <p:nvSpPr>
            <p:cNvPr id="42" name="矩形 41">
              <a:extLst>
                <a:ext uri="{FF2B5EF4-FFF2-40B4-BE49-F238E27FC236}">
                  <a16:creationId xmlns="" xmlns:a16="http://schemas.microsoft.com/office/drawing/2014/main" id="{320C0B73-8A05-4BFE-9614-2C3175EC9EF9}"/>
                </a:ext>
              </a:extLst>
            </p:cNvPr>
            <p:cNvSpPr/>
            <p:nvPr/>
          </p:nvSpPr>
          <p:spPr>
            <a:xfrm>
              <a:off x="615539" y="2441031"/>
              <a:ext cx="3076448" cy="461665"/>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3" name="文本框 42">
              <a:extLst>
                <a:ext uri="{FF2B5EF4-FFF2-40B4-BE49-F238E27FC236}">
                  <a16:creationId xmlns="" xmlns:a16="http://schemas.microsoft.com/office/drawing/2014/main" id="{B466E9E0-F2A1-4B73-830D-E712B2C92110}"/>
                </a:ext>
              </a:extLst>
            </p:cNvPr>
            <p:cNvSpPr txBox="1"/>
            <p:nvPr/>
          </p:nvSpPr>
          <p:spPr>
            <a:xfrm>
              <a:off x="1001030" y="2119721"/>
              <a:ext cx="2690957"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沉着冷静</a:t>
              </a:r>
            </a:p>
          </p:txBody>
        </p:sp>
      </p:grpSp>
      <p:grpSp>
        <p:nvGrpSpPr>
          <p:cNvPr id="44" name="组合 43">
            <a:extLst>
              <a:ext uri="{FF2B5EF4-FFF2-40B4-BE49-F238E27FC236}">
                <a16:creationId xmlns="" xmlns:a16="http://schemas.microsoft.com/office/drawing/2014/main" id="{39952956-408E-40EE-8D05-6B1BAA5A3E27}"/>
              </a:ext>
            </a:extLst>
          </p:cNvPr>
          <p:cNvGrpSpPr/>
          <p:nvPr/>
        </p:nvGrpSpPr>
        <p:grpSpPr>
          <a:xfrm>
            <a:off x="1081088" y="3512373"/>
            <a:ext cx="3076448" cy="782975"/>
            <a:chOff x="615539" y="2119721"/>
            <a:chExt cx="3076448" cy="782975"/>
          </a:xfrm>
        </p:grpSpPr>
        <p:sp>
          <p:nvSpPr>
            <p:cNvPr id="45" name="矩形 44">
              <a:extLst>
                <a:ext uri="{FF2B5EF4-FFF2-40B4-BE49-F238E27FC236}">
                  <a16:creationId xmlns="" xmlns:a16="http://schemas.microsoft.com/office/drawing/2014/main" id="{77CFEE52-2CB3-4ED0-934E-E01804D01663}"/>
                </a:ext>
              </a:extLst>
            </p:cNvPr>
            <p:cNvSpPr/>
            <p:nvPr/>
          </p:nvSpPr>
          <p:spPr>
            <a:xfrm>
              <a:off x="615539" y="2441031"/>
              <a:ext cx="3076448" cy="461665"/>
            </a:xfrm>
            <a:prstGeom prst="rect">
              <a:avLst/>
            </a:prstGeom>
          </p:spPr>
          <p:txBody>
            <a:bodyPr wrap="square">
              <a:spAutoFit/>
            </a:bodyPr>
            <a:lstStyle/>
            <a:p>
              <a:pPr algn="r"/>
              <a:r>
                <a:rPr lang="zh-CN" altLang="en-US" sz="1200" dirty="0">
                  <a:solidFill>
                    <a:schemeClr val="tx1">
                      <a:lumMod val="50000"/>
                      <a:lumOff val="50000"/>
                    </a:schemeClr>
                  </a:solidFill>
                  <a:latin typeface="+mn-ea"/>
                  <a:cs typeface="Segoe UI" panose="020B0502040204020203" pitchFamily="34" charset="0"/>
                </a:rPr>
                <a:t>请在此输入详细文字信息和简介</a:t>
              </a:r>
              <a:r>
                <a:rPr lang="en-US" altLang="zh-CN" sz="1200" dirty="0">
                  <a:solidFill>
                    <a:schemeClr val="tx1">
                      <a:lumMod val="50000"/>
                      <a:lumOff val="50000"/>
                    </a:schemeClr>
                  </a:solidFill>
                  <a:latin typeface="+mn-ea"/>
                  <a:cs typeface="Segoe UI" panose="020B0502040204020203" pitchFamily="34" charset="0"/>
                </a:rPr>
                <a:t>,</a:t>
              </a:r>
              <a:r>
                <a:rPr lang="zh-CN" altLang="en-US" sz="1200" dirty="0">
                  <a:solidFill>
                    <a:schemeClr val="tx1">
                      <a:lumMod val="50000"/>
                      <a:lumOff val="50000"/>
                    </a:schemeClr>
                  </a:solidFill>
                  <a:latin typeface="+mn-ea"/>
                  <a:cs typeface="Segoe UI" panose="020B0502040204020203" pitchFamily="34" charset="0"/>
                </a:rPr>
                <a:t>请在此输入详细文字信息和简介。</a:t>
              </a:r>
              <a:endParaRPr lang="en-US" altLang="zh-CN" sz="1200" dirty="0">
                <a:solidFill>
                  <a:schemeClr val="tx1">
                    <a:lumMod val="50000"/>
                    <a:lumOff val="50000"/>
                  </a:schemeClr>
                </a:solidFill>
                <a:latin typeface="+mn-ea"/>
                <a:cs typeface="Segoe UI" panose="020B0502040204020203" pitchFamily="34" charset="0"/>
              </a:endParaRPr>
            </a:p>
          </p:txBody>
        </p:sp>
        <p:sp>
          <p:nvSpPr>
            <p:cNvPr id="46" name="文本框 45">
              <a:extLst>
                <a:ext uri="{FF2B5EF4-FFF2-40B4-BE49-F238E27FC236}">
                  <a16:creationId xmlns="" xmlns:a16="http://schemas.microsoft.com/office/drawing/2014/main" id="{25BE7FC8-7C1F-45F7-9616-7654A4B1B10F}"/>
                </a:ext>
              </a:extLst>
            </p:cNvPr>
            <p:cNvSpPr txBox="1"/>
            <p:nvPr/>
          </p:nvSpPr>
          <p:spPr>
            <a:xfrm>
              <a:off x="1001030" y="2119721"/>
              <a:ext cx="2690957"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感情用事</a:t>
              </a:r>
            </a:p>
          </p:txBody>
        </p:sp>
      </p:grpSp>
      <p:grpSp>
        <p:nvGrpSpPr>
          <p:cNvPr id="47" name="组合 46">
            <a:extLst>
              <a:ext uri="{FF2B5EF4-FFF2-40B4-BE49-F238E27FC236}">
                <a16:creationId xmlns="" xmlns:a16="http://schemas.microsoft.com/office/drawing/2014/main" id="{64769A8D-DC69-44C0-91EE-8D45652D7739}"/>
              </a:ext>
            </a:extLst>
          </p:cNvPr>
          <p:cNvGrpSpPr/>
          <p:nvPr/>
        </p:nvGrpSpPr>
        <p:grpSpPr>
          <a:xfrm>
            <a:off x="8014484" y="2245548"/>
            <a:ext cx="3076448" cy="782975"/>
            <a:chOff x="8033536" y="2094600"/>
            <a:chExt cx="3076448" cy="782975"/>
          </a:xfrm>
        </p:grpSpPr>
        <p:sp>
          <p:nvSpPr>
            <p:cNvPr id="48" name="矩形 47">
              <a:extLst>
                <a:ext uri="{FF2B5EF4-FFF2-40B4-BE49-F238E27FC236}">
                  <a16:creationId xmlns="" xmlns:a16="http://schemas.microsoft.com/office/drawing/2014/main" id="{619A4444-3C53-4E4B-A24A-00BC35D2F9BF}"/>
                </a:ext>
              </a:extLst>
            </p:cNvPr>
            <p:cNvSpPr/>
            <p:nvPr/>
          </p:nvSpPr>
          <p:spPr>
            <a:xfrm>
              <a:off x="8033536" y="2415910"/>
              <a:ext cx="3076448" cy="461665"/>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9" name="文本框 48">
              <a:extLst>
                <a:ext uri="{FF2B5EF4-FFF2-40B4-BE49-F238E27FC236}">
                  <a16:creationId xmlns="" xmlns:a16="http://schemas.microsoft.com/office/drawing/2014/main" id="{8466EE3F-5D23-49ED-BB3C-57AF6FDA05E2}"/>
                </a:ext>
              </a:extLst>
            </p:cNvPr>
            <p:cNvSpPr txBox="1"/>
            <p:nvPr/>
          </p:nvSpPr>
          <p:spPr>
            <a:xfrm>
              <a:off x="8033536" y="2094600"/>
              <a:ext cx="2690957"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热爱思考</a:t>
              </a:r>
            </a:p>
          </p:txBody>
        </p:sp>
      </p:grpSp>
      <p:grpSp>
        <p:nvGrpSpPr>
          <p:cNvPr id="50" name="组合 49">
            <a:extLst>
              <a:ext uri="{FF2B5EF4-FFF2-40B4-BE49-F238E27FC236}">
                <a16:creationId xmlns="" xmlns:a16="http://schemas.microsoft.com/office/drawing/2014/main" id="{11D2AE39-6FB2-42E0-9176-3D641CB8FC62}"/>
              </a:ext>
            </a:extLst>
          </p:cNvPr>
          <p:cNvGrpSpPr/>
          <p:nvPr/>
        </p:nvGrpSpPr>
        <p:grpSpPr>
          <a:xfrm>
            <a:off x="8014484" y="3487175"/>
            <a:ext cx="3076448" cy="782975"/>
            <a:chOff x="8033536" y="2094600"/>
            <a:chExt cx="3076448" cy="782975"/>
          </a:xfrm>
        </p:grpSpPr>
        <p:sp>
          <p:nvSpPr>
            <p:cNvPr id="51" name="矩形 50">
              <a:extLst>
                <a:ext uri="{FF2B5EF4-FFF2-40B4-BE49-F238E27FC236}">
                  <a16:creationId xmlns="" xmlns:a16="http://schemas.microsoft.com/office/drawing/2014/main" id="{C50592A8-C213-45EE-81B7-954A91FE8D65}"/>
                </a:ext>
              </a:extLst>
            </p:cNvPr>
            <p:cNvSpPr/>
            <p:nvPr/>
          </p:nvSpPr>
          <p:spPr>
            <a:xfrm>
              <a:off x="8033536" y="2415910"/>
              <a:ext cx="3076448" cy="461665"/>
            </a:xfrm>
            <a:prstGeom prst="rect">
              <a:avLst/>
            </a:prstGeom>
          </p:spPr>
          <p:txBody>
            <a:bodyPr wrap="square">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2" name="文本框 51">
              <a:extLst>
                <a:ext uri="{FF2B5EF4-FFF2-40B4-BE49-F238E27FC236}">
                  <a16:creationId xmlns="" xmlns:a16="http://schemas.microsoft.com/office/drawing/2014/main" id="{29E1055C-EC3D-4F27-8B3F-24451386D7B5}"/>
                </a:ext>
              </a:extLst>
            </p:cNvPr>
            <p:cNvSpPr txBox="1"/>
            <p:nvPr/>
          </p:nvSpPr>
          <p:spPr>
            <a:xfrm>
              <a:off x="8033536" y="2094600"/>
              <a:ext cx="2690957"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优柔寡断</a:t>
              </a:r>
            </a:p>
          </p:txBody>
        </p:sp>
      </p:grpSp>
    </p:spTree>
    <p:extLst>
      <p:ext uri="{BB962C8B-B14F-4D97-AF65-F5344CB8AC3E}">
        <p14:creationId xmlns:p14="http://schemas.microsoft.com/office/powerpoint/2010/main" val="30025360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 presetClass="entr" presetSubtype="4"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par>
                          <p:cTn id="32" fill="hold">
                            <p:stCondLst>
                              <p:cond delay="2150"/>
                            </p:stCondLst>
                            <p:childTnLst>
                              <p:par>
                                <p:cTn id="33" presetID="53" presetClass="entr" presetSubtype="16"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childTnLst>
                          </p:cTn>
                        </p:par>
                        <p:par>
                          <p:cTn id="38" fill="hold">
                            <p:stCondLst>
                              <p:cond delay="2650"/>
                            </p:stCondLst>
                            <p:childTnLst>
                              <p:par>
                                <p:cTn id="39" presetID="16" presetClass="entr" presetSubtype="21"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arn(inVertical)">
                                      <p:cBhvr>
                                        <p:cTn id="41" dur="500"/>
                                        <p:tgtEl>
                                          <p:spTgt spid="30"/>
                                        </p:tgtEl>
                                      </p:cBhvr>
                                    </p:animEffect>
                                  </p:childTnLst>
                                </p:cTn>
                              </p:par>
                            </p:childTnLst>
                          </p:cTn>
                        </p:par>
                        <p:par>
                          <p:cTn id="42" fill="hold">
                            <p:stCondLst>
                              <p:cond delay="315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p:cTn id="65" dur="500" fill="hold"/>
                                        <p:tgtEl>
                                          <p:spTgt spid="35"/>
                                        </p:tgtEl>
                                        <p:attrNameLst>
                                          <p:attrName>ppt_w</p:attrName>
                                        </p:attrNameLst>
                                      </p:cBhvr>
                                      <p:tavLst>
                                        <p:tav tm="0">
                                          <p:val>
                                            <p:fltVal val="0"/>
                                          </p:val>
                                        </p:tav>
                                        <p:tav tm="100000">
                                          <p:val>
                                            <p:strVal val="#ppt_w"/>
                                          </p:val>
                                        </p:tav>
                                      </p:tavLst>
                                    </p:anim>
                                    <p:anim calcmode="lin" valueType="num">
                                      <p:cBhvr>
                                        <p:cTn id="66" dur="500" fill="hold"/>
                                        <p:tgtEl>
                                          <p:spTgt spid="35"/>
                                        </p:tgtEl>
                                        <p:attrNameLst>
                                          <p:attrName>ppt_h</p:attrName>
                                        </p:attrNameLst>
                                      </p:cBhvr>
                                      <p:tavLst>
                                        <p:tav tm="0">
                                          <p:val>
                                            <p:fltVal val="0"/>
                                          </p:val>
                                        </p:tav>
                                        <p:tav tm="100000">
                                          <p:val>
                                            <p:strVal val="#ppt_h"/>
                                          </p:val>
                                        </p:tav>
                                      </p:tavLst>
                                    </p:anim>
                                    <p:animEffect transition="in" filter="fade">
                                      <p:cBhvr>
                                        <p:cTn id="67" dur="500"/>
                                        <p:tgtEl>
                                          <p:spTgt spid="35"/>
                                        </p:tgtEl>
                                      </p:cBhvr>
                                    </p:animEffect>
                                  </p:childTnLst>
                                </p:cTn>
                              </p:par>
                              <p:par>
                                <p:cTn id="68" presetID="53" presetClass="entr" presetSubtype="16"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 calcmode="lin" valueType="num">
                                      <p:cBhvr>
                                        <p:cTn id="80" dur="500" fill="hold"/>
                                        <p:tgtEl>
                                          <p:spTgt spid="40"/>
                                        </p:tgtEl>
                                        <p:attrNameLst>
                                          <p:attrName>ppt_w</p:attrName>
                                        </p:attrNameLst>
                                      </p:cBhvr>
                                      <p:tavLst>
                                        <p:tav tm="0">
                                          <p:val>
                                            <p:fltVal val="0"/>
                                          </p:val>
                                        </p:tav>
                                        <p:tav tm="100000">
                                          <p:val>
                                            <p:strVal val="#ppt_w"/>
                                          </p:val>
                                        </p:tav>
                                      </p:tavLst>
                                    </p:anim>
                                    <p:anim calcmode="lin" valueType="num">
                                      <p:cBhvr>
                                        <p:cTn id="81" dur="500" fill="hold"/>
                                        <p:tgtEl>
                                          <p:spTgt spid="40"/>
                                        </p:tgtEl>
                                        <p:attrNameLst>
                                          <p:attrName>ppt_h</p:attrName>
                                        </p:attrNameLst>
                                      </p:cBhvr>
                                      <p:tavLst>
                                        <p:tav tm="0">
                                          <p:val>
                                            <p:fltVal val="0"/>
                                          </p:val>
                                        </p:tav>
                                        <p:tav tm="100000">
                                          <p:val>
                                            <p:strVal val="#ppt_h"/>
                                          </p:val>
                                        </p:tav>
                                      </p:tavLst>
                                    </p:anim>
                                    <p:animEffect transition="in" filter="fade">
                                      <p:cBhvr>
                                        <p:cTn id="82" dur="500"/>
                                        <p:tgtEl>
                                          <p:spTgt spid="40"/>
                                        </p:tgtEl>
                                      </p:cBhvr>
                                    </p:animEffect>
                                  </p:childTnLst>
                                </p:cTn>
                              </p:par>
                            </p:childTnLst>
                          </p:cTn>
                        </p:par>
                        <p:par>
                          <p:cTn id="83" fill="hold">
                            <p:stCondLst>
                              <p:cond delay="3650"/>
                            </p:stCondLst>
                            <p:childTnLst>
                              <p:par>
                                <p:cTn id="84" presetID="2" presetClass="entr" presetSubtype="8"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fill="hold"/>
                                        <p:tgtEl>
                                          <p:spTgt spid="41"/>
                                        </p:tgtEl>
                                        <p:attrNameLst>
                                          <p:attrName>ppt_x</p:attrName>
                                        </p:attrNameLst>
                                      </p:cBhvr>
                                      <p:tavLst>
                                        <p:tav tm="0">
                                          <p:val>
                                            <p:strVal val="0-#ppt_w/2"/>
                                          </p:val>
                                        </p:tav>
                                        <p:tav tm="100000">
                                          <p:val>
                                            <p:strVal val="#ppt_x"/>
                                          </p:val>
                                        </p:tav>
                                      </p:tavLst>
                                    </p:anim>
                                    <p:anim calcmode="lin" valueType="num">
                                      <p:cBhvr additive="base">
                                        <p:cTn id="87" dur="500" fill="hold"/>
                                        <p:tgtEl>
                                          <p:spTgt spid="41"/>
                                        </p:tgtEl>
                                        <p:attrNameLst>
                                          <p:attrName>ppt_y</p:attrName>
                                        </p:attrNameLst>
                                      </p:cBhvr>
                                      <p:tavLst>
                                        <p:tav tm="0">
                                          <p:val>
                                            <p:strVal val="#ppt_y"/>
                                          </p:val>
                                        </p:tav>
                                        <p:tav tm="100000">
                                          <p:val>
                                            <p:strVal val="#ppt_y"/>
                                          </p:val>
                                        </p:tav>
                                      </p:tavLst>
                                    </p:anim>
                                  </p:childTnLst>
                                </p:cTn>
                              </p:par>
                              <p:par>
                                <p:cTn id="88" presetID="2" presetClass="entr" presetSubtype="8" fill="hold" nodeType="with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fill="hold"/>
                                        <p:tgtEl>
                                          <p:spTgt spid="44"/>
                                        </p:tgtEl>
                                        <p:attrNameLst>
                                          <p:attrName>ppt_x</p:attrName>
                                        </p:attrNameLst>
                                      </p:cBhvr>
                                      <p:tavLst>
                                        <p:tav tm="0">
                                          <p:val>
                                            <p:strVal val="0-#ppt_w/2"/>
                                          </p:val>
                                        </p:tav>
                                        <p:tav tm="100000">
                                          <p:val>
                                            <p:strVal val="#ppt_x"/>
                                          </p:val>
                                        </p:tav>
                                      </p:tavLst>
                                    </p:anim>
                                    <p:anim calcmode="lin" valueType="num">
                                      <p:cBhvr additive="base">
                                        <p:cTn id="91" dur="500" fill="hold"/>
                                        <p:tgtEl>
                                          <p:spTgt spid="44"/>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1+#ppt_w/2"/>
                                          </p:val>
                                        </p:tav>
                                        <p:tav tm="100000">
                                          <p:val>
                                            <p:strVal val="#ppt_x"/>
                                          </p:val>
                                        </p:tav>
                                      </p:tavLst>
                                    </p:anim>
                                    <p:anim calcmode="lin" valueType="num">
                                      <p:cBhvr additive="base">
                                        <p:cTn id="95" dur="500" fill="hold"/>
                                        <p:tgtEl>
                                          <p:spTgt spid="50"/>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additive="base">
                                        <p:cTn id="98" dur="500" fill="hold"/>
                                        <p:tgtEl>
                                          <p:spTgt spid="47"/>
                                        </p:tgtEl>
                                        <p:attrNameLst>
                                          <p:attrName>ppt_x</p:attrName>
                                        </p:attrNameLst>
                                      </p:cBhvr>
                                      <p:tavLst>
                                        <p:tav tm="0">
                                          <p:val>
                                            <p:strVal val="1+#ppt_w/2"/>
                                          </p:val>
                                        </p:tav>
                                        <p:tav tm="100000">
                                          <p:val>
                                            <p:strVal val="#ppt_x"/>
                                          </p:val>
                                        </p:tav>
                                      </p:tavLst>
                                    </p:anim>
                                    <p:anim calcmode="lin" valueType="num">
                                      <p:cBhvr additive="base">
                                        <p:cTn id="99"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30" grpId="0" animBg="1"/>
      <p:bldP spid="31" grpId="0" animBg="1"/>
      <p:bldP spid="32" grpId="0" animBg="1"/>
      <p:bldP spid="33" grpId="0" animBg="1"/>
      <p:bldP spid="34" grpId="0" animBg="1"/>
      <p:bldP spid="35"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01</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认识自我</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分析自身因素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8" name="图片 117">
            <a:extLst>
              <a:ext uri="{FF2B5EF4-FFF2-40B4-BE49-F238E27FC236}">
                <a16:creationId xmlns="" xmlns:a16="http://schemas.microsoft.com/office/drawing/2014/main" id="{D6473C97-389D-463F-8BD5-C2903DFA02C1}"/>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545" b="98915" l="9091" r="100000">
                        <a14:foregroundMark x1="60015" y1="18928" x2="60015" y2="18928"/>
                        <a14:foregroundMark x1="60169" y1="19403" x2="59784" y2="24016"/>
                        <a14:foregroundMark x1="27966" y1="28358" x2="28351" y2="31343"/>
                        <a14:foregroundMark x1="28582" y1="33446" x2="28120" y2="36703"/>
                        <a14:foregroundMark x1="25655" y1="32972" x2="24961" y2="34328"/>
                        <a14:foregroundMark x1="26194" y1="34057" x2="25424" y2="35957"/>
                        <a14:foregroundMark x1="88213" y1="30597" x2="91680" y2="28358"/>
                        <a14:foregroundMark x1="61402" y1="19335" x2="62018" y2="22524"/>
                        <a14:backgroundMark x1="31048" y1="32293" x2="31048" y2="32293"/>
                        <a14:backgroundMark x1="25424" y1="34939" x2="25424" y2="34939"/>
                        <a14:backgroundMark x1="26194" y1="33650" x2="25501" y2="34396"/>
                        <a14:backgroundMark x1="27427" y1="34328" x2="27427" y2="34328"/>
                        <a14:backgroundMark x1="91680" y1="25441" x2="91680" y2="25441"/>
                        <a14:backgroundMark x1="93220" y1="26255" x2="96456" y2="24423"/>
                      </a14:backgroundRemoval>
                    </a14:imgEffect>
                  </a14:imgLayer>
                </a14:imgProps>
              </a:ext>
              <a:ext uri="{28A0092B-C50C-407E-A947-70E740481C1C}">
                <a14:useLocalDpi xmlns:a14="http://schemas.microsoft.com/office/drawing/2010/main" val="0"/>
              </a:ext>
            </a:extLst>
          </a:blip>
          <a:stretch>
            <a:fillRect/>
          </a:stretch>
        </p:blipFill>
        <p:spPr>
          <a:xfrm>
            <a:off x="53182" y="1694008"/>
            <a:ext cx="4221671" cy="4794098"/>
          </a:xfrm>
          <a:prstGeom prst="rect">
            <a:avLst/>
          </a:prstGeom>
          <a:effectLst>
            <a:outerShdw dist="139700" dir="2700000" algn="br" rotWithShape="0">
              <a:prstClr val="black">
                <a:alpha val="30000"/>
              </a:prstClr>
            </a:outerShdw>
          </a:effectLst>
        </p:spPr>
      </p:pic>
      <p:sp>
        <p:nvSpPr>
          <p:cNvPr id="120" name="椭圆 119">
            <a:extLst>
              <a:ext uri="{FF2B5EF4-FFF2-40B4-BE49-F238E27FC236}">
                <a16:creationId xmlns="" xmlns:a16="http://schemas.microsoft.com/office/drawing/2014/main" id="{5F0B7C56-2CF5-4973-B1D6-C4D5889BB7A5}"/>
              </a:ext>
            </a:extLst>
          </p:cNvPr>
          <p:cNvSpPr/>
          <p:nvPr/>
        </p:nvSpPr>
        <p:spPr>
          <a:xfrm>
            <a:off x="4198980" y="2909925"/>
            <a:ext cx="792407" cy="793567"/>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1" name="等腰三角形 120">
            <a:extLst>
              <a:ext uri="{FF2B5EF4-FFF2-40B4-BE49-F238E27FC236}">
                <a16:creationId xmlns="" xmlns:a16="http://schemas.microsoft.com/office/drawing/2014/main" id="{48FC91C9-508D-4AFC-B97B-F30E5786AADF}"/>
              </a:ext>
            </a:extLst>
          </p:cNvPr>
          <p:cNvSpPr/>
          <p:nvPr/>
        </p:nvSpPr>
        <p:spPr>
          <a:xfrm rot="5400000">
            <a:off x="5140691" y="3259477"/>
            <a:ext cx="109577" cy="944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22" name="组合 121">
            <a:extLst>
              <a:ext uri="{FF2B5EF4-FFF2-40B4-BE49-F238E27FC236}">
                <a16:creationId xmlns="" xmlns:a16="http://schemas.microsoft.com/office/drawing/2014/main" id="{D43F7401-C882-4C8B-A047-3A5425AC03E0}"/>
              </a:ext>
            </a:extLst>
          </p:cNvPr>
          <p:cNvGrpSpPr/>
          <p:nvPr/>
        </p:nvGrpSpPr>
        <p:grpSpPr>
          <a:xfrm>
            <a:off x="5388919" y="2842772"/>
            <a:ext cx="2314343" cy="1008112"/>
            <a:chOff x="8022910" y="1537222"/>
            <a:chExt cx="2314343" cy="1008112"/>
          </a:xfrm>
        </p:grpSpPr>
        <p:sp>
          <p:nvSpPr>
            <p:cNvPr id="123" name="文本框 12">
              <a:extLst>
                <a:ext uri="{FF2B5EF4-FFF2-40B4-BE49-F238E27FC236}">
                  <a16:creationId xmlns="" xmlns:a16="http://schemas.microsoft.com/office/drawing/2014/main" id="{4B089D6E-8270-4D22-AEAB-D5C796796367}"/>
                </a:ext>
              </a:extLst>
            </p:cNvPr>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mn-ea"/>
                </a:rPr>
                <a:t>您的内容打在这里，或者通过复制您的文本后，在此框中粘贴。您的内容打在这里。</a:t>
              </a:r>
            </a:p>
          </p:txBody>
        </p:sp>
        <p:sp>
          <p:nvSpPr>
            <p:cNvPr id="124" name="文本框 13">
              <a:extLst>
                <a:ext uri="{FF2B5EF4-FFF2-40B4-BE49-F238E27FC236}">
                  <a16:creationId xmlns="" xmlns:a16="http://schemas.microsoft.com/office/drawing/2014/main" id="{1EA93370-7830-489D-985D-0A37DD3E223E}"/>
                </a:ext>
              </a:extLst>
            </p:cNvPr>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a:solidFill>
                    <a:schemeClr val="tx1">
                      <a:lumMod val="50000"/>
                      <a:lumOff val="50000"/>
                    </a:schemeClr>
                  </a:solidFill>
                  <a:latin typeface="微软雅黑" panose="020B0503020204020204" pitchFamily="34" charset="-122"/>
                  <a:ea typeface="微软雅黑" panose="020B0503020204020204" pitchFamily="34" charset="-122"/>
                </a:rPr>
                <a:t>客观务实</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125" name="椭圆 124">
            <a:extLst>
              <a:ext uri="{FF2B5EF4-FFF2-40B4-BE49-F238E27FC236}">
                <a16:creationId xmlns="" xmlns:a16="http://schemas.microsoft.com/office/drawing/2014/main" id="{01AB985F-4987-46FC-A607-936208DA1967}"/>
              </a:ext>
            </a:extLst>
          </p:cNvPr>
          <p:cNvSpPr/>
          <p:nvPr/>
        </p:nvSpPr>
        <p:spPr>
          <a:xfrm>
            <a:off x="4198980" y="4370425"/>
            <a:ext cx="792407" cy="793567"/>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6" name="等腰三角形 125">
            <a:extLst>
              <a:ext uri="{FF2B5EF4-FFF2-40B4-BE49-F238E27FC236}">
                <a16:creationId xmlns="" xmlns:a16="http://schemas.microsoft.com/office/drawing/2014/main" id="{2013C1DB-AE52-40E7-ACE2-8D538D0440F5}"/>
              </a:ext>
            </a:extLst>
          </p:cNvPr>
          <p:cNvSpPr/>
          <p:nvPr/>
        </p:nvSpPr>
        <p:spPr>
          <a:xfrm rot="5400000">
            <a:off x="5140691" y="4719977"/>
            <a:ext cx="109577" cy="944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27" name="组合 126">
            <a:extLst>
              <a:ext uri="{FF2B5EF4-FFF2-40B4-BE49-F238E27FC236}">
                <a16:creationId xmlns="" xmlns:a16="http://schemas.microsoft.com/office/drawing/2014/main" id="{B089B9D7-E337-47C8-B556-E80FA02ACC5E}"/>
              </a:ext>
            </a:extLst>
          </p:cNvPr>
          <p:cNvGrpSpPr/>
          <p:nvPr/>
        </p:nvGrpSpPr>
        <p:grpSpPr>
          <a:xfrm>
            <a:off x="5388919" y="4282932"/>
            <a:ext cx="2314343" cy="1008112"/>
            <a:chOff x="8022910" y="1516882"/>
            <a:chExt cx="2314343" cy="1008112"/>
          </a:xfrm>
        </p:grpSpPr>
        <p:sp>
          <p:nvSpPr>
            <p:cNvPr id="128" name="文本框 21">
              <a:extLst>
                <a:ext uri="{FF2B5EF4-FFF2-40B4-BE49-F238E27FC236}">
                  <a16:creationId xmlns="" xmlns:a16="http://schemas.microsoft.com/office/drawing/2014/main" id="{C7E14503-F7C2-4844-AACB-FAA017CC9B0F}"/>
                </a:ext>
              </a:extLst>
            </p:cNvPr>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mn-ea"/>
                </a:rPr>
                <a:t>您的内容打在这里，或者通过复制您的文本后，在此框中粘贴。您的内容打在这里。</a:t>
              </a:r>
            </a:p>
          </p:txBody>
        </p:sp>
        <p:sp>
          <p:nvSpPr>
            <p:cNvPr id="129" name="文本框 22">
              <a:extLst>
                <a:ext uri="{FF2B5EF4-FFF2-40B4-BE49-F238E27FC236}">
                  <a16:creationId xmlns="" xmlns:a16="http://schemas.microsoft.com/office/drawing/2014/main" id="{2CCAEF54-04A3-4AEF-9B38-7A512A8262B6}"/>
                </a:ext>
              </a:extLst>
            </p:cNvPr>
            <p:cNvSpPr txBox="1"/>
            <p:nvPr/>
          </p:nvSpPr>
          <p:spPr bwMode="auto">
            <a:xfrm>
              <a:off x="8022910" y="151688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a:solidFill>
                    <a:schemeClr val="tx1">
                      <a:lumMod val="50000"/>
                      <a:lumOff val="50000"/>
                    </a:schemeClr>
                  </a:solidFill>
                  <a:latin typeface="微软雅黑" panose="020B0503020204020204" pitchFamily="34" charset="-122"/>
                  <a:ea typeface="微软雅黑" panose="020B0503020204020204" pitchFamily="34" charset="-122"/>
                </a:rPr>
                <a:t>渴望成功</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130" name="椭圆 129">
            <a:extLst>
              <a:ext uri="{FF2B5EF4-FFF2-40B4-BE49-F238E27FC236}">
                <a16:creationId xmlns="" xmlns:a16="http://schemas.microsoft.com/office/drawing/2014/main" id="{A16829CF-0322-4B4F-BBBE-2B19C866FC11}"/>
              </a:ext>
            </a:extLst>
          </p:cNvPr>
          <p:cNvSpPr/>
          <p:nvPr/>
        </p:nvSpPr>
        <p:spPr>
          <a:xfrm>
            <a:off x="8132171" y="2950605"/>
            <a:ext cx="792407" cy="793567"/>
          </a:xfrm>
          <a:prstGeom prst="ellipse">
            <a:avLst/>
          </a:prstGeom>
          <a:solidFill>
            <a:schemeClr val="tx1">
              <a:lumMod val="50000"/>
              <a:lumOff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1" name="等腰三角形 130">
            <a:extLst>
              <a:ext uri="{FF2B5EF4-FFF2-40B4-BE49-F238E27FC236}">
                <a16:creationId xmlns="" xmlns:a16="http://schemas.microsoft.com/office/drawing/2014/main" id="{119F85F9-5A67-4493-836F-CF3161DA0E2C}"/>
              </a:ext>
            </a:extLst>
          </p:cNvPr>
          <p:cNvSpPr/>
          <p:nvPr/>
        </p:nvSpPr>
        <p:spPr>
          <a:xfrm rot="5400000">
            <a:off x="9073882" y="3300157"/>
            <a:ext cx="109577" cy="94463"/>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2" name="组合 131">
            <a:extLst>
              <a:ext uri="{FF2B5EF4-FFF2-40B4-BE49-F238E27FC236}">
                <a16:creationId xmlns="" xmlns:a16="http://schemas.microsoft.com/office/drawing/2014/main" id="{836954ED-37C1-45DC-8398-2EE466C52E6B}"/>
              </a:ext>
            </a:extLst>
          </p:cNvPr>
          <p:cNvGrpSpPr/>
          <p:nvPr/>
        </p:nvGrpSpPr>
        <p:grpSpPr>
          <a:xfrm>
            <a:off x="9322110" y="2842772"/>
            <a:ext cx="2314343" cy="1006371"/>
            <a:chOff x="8022910" y="1496542"/>
            <a:chExt cx="2314343" cy="1006371"/>
          </a:xfrm>
        </p:grpSpPr>
        <p:sp>
          <p:nvSpPr>
            <p:cNvPr id="133" name="文本框 28">
              <a:extLst>
                <a:ext uri="{FF2B5EF4-FFF2-40B4-BE49-F238E27FC236}">
                  <a16:creationId xmlns="" xmlns:a16="http://schemas.microsoft.com/office/drawing/2014/main" id="{9B4338DF-6B28-4E11-B8C1-05D0E19D2106}"/>
                </a:ext>
              </a:extLst>
            </p:cNvPr>
            <p:cNvSpPr txBox="1"/>
            <p:nvPr/>
          </p:nvSpPr>
          <p:spPr bwMode="auto">
            <a:xfrm>
              <a:off x="8022910" y="1856582"/>
              <a:ext cx="2314343" cy="646331"/>
            </a:xfrm>
            <a:prstGeom prst="rect">
              <a:avLst/>
            </a:prstGeom>
            <a:noFill/>
          </p:spPr>
          <p:txBody>
            <a:bodyPr wrap="square">
              <a:spAutoFit/>
            </a:bodyPr>
            <a:lstStyle/>
            <a:p>
              <a:pPr>
                <a:defRPr/>
              </a:pPr>
              <a:r>
                <a:rPr lang="zh-CN" altLang="en-US" sz="1200" dirty="0">
                  <a:solidFill>
                    <a:schemeClr val="tx1">
                      <a:lumMod val="50000"/>
                      <a:lumOff val="50000"/>
                    </a:schemeClr>
                  </a:solidFill>
                  <a:latin typeface="+mn-ea"/>
                </a:rPr>
                <a:t>您的内容打在这里，或者通过复制您的文本后，在此框中粘贴。您的内容打在这里。</a:t>
              </a:r>
            </a:p>
          </p:txBody>
        </p:sp>
        <p:sp>
          <p:nvSpPr>
            <p:cNvPr id="134" name="文本框 29">
              <a:extLst>
                <a:ext uri="{FF2B5EF4-FFF2-40B4-BE49-F238E27FC236}">
                  <a16:creationId xmlns="" xmlns:a16="http://schemas.microsoft.com/office/drawing/2014/main" id="{7BF0CAE0-AE17-4495-A272-A21162A057B4}"/>
                </a:ext>
              </a:extLst>
            </p:cNvPr>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spc="100" dirty="0">
                  <a:solidFill>
                    <a:schemeClr val="tx1">
                      <a:lumMod val="50000"/>
                      <a:lumOff val="50000"/>
                    </a:schemeClr>
                  </a:solidFill>
                  <a:latin typeface="微软雅黑" panose="020B0503020204020204" pitchFamily="34" charset="-122"/>
                  <a:ea typeface="微软雅黑" panose="020B0503020204020204" pitchFamily="34" charset="-122"/>
                </a:rPr>
                <a:t>乐观积极</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135" name="矩形 134">
            <a:extLst>
              <a:ext uri="{FF2B5EF4-FFF2-40B4-BE49-F238E27FC236}">
                <a16:creationId xmlns="" xmlns:a16="http://schemas.microsoft.com/office/drawing/2014/main" id="{12261DB0-422B-4095-8D5F-CC5E6ABE6140}"/>
              </a:ext>
            </a:extLst>
          </p:cNvPr>
          <p:cNvSpPr/>
          <p:nvPr/>
        </p:nvSpPr>
        <p:spPr>
          <a:xfrm>
            <a:off x="4198980" y="1960883"/>
            <a:ext cx="1827835" cy="514018"/>
          </a:xfrm>
          <a:prstGeom prst="rect">
            <a:avLst/>
          </a:prstGeom>
          <a:solidFill>
            <a:schemeClr val="tx1">
              <a:lumMod val="85000"/>
              <a:lumOff val="1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微软雅黑" panose="020B0503020204020204" pitchFamily="34" charset="-122"/>
                <a:ea typeface="微软雅黑" panose="020B0503020204020204" pitchFamily="34" charset="-122"/>
              </a:rPr>
              <a:t>个人价值观</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36" name="组合 135">
            <a:extLst>
              <a:ext uri="{FF2B5EF4-FFF2-40B4-BE49-F238E27FC236}">
                <a16:creationId xmlns="" xmlns:a16="http://schemas.microsoft.com/office/drawing/2014/main" id="{E1218594-4462-4B6E-83BD-09EFB5C37F4D}"/>
              </a:ext>
            </a:extLst>
          </p:cNvPr>
          <p:cNvGrpSpPr/>
          <p:nvPr/>
        </p:nvGrpSpPr>
        <p:grpSpPr>
          <a:xfrm>
            <a:off x="4418942" y="3156996"/>
            <a:ext cx="364409" cy="302521"/>
            <a:chOff x="3132963" y="3140191"/>
            <a:chExt cx="645573" cy="535933"/>
          </a:xfrm>
          <a:solidFill>
            <a:schemeClr val="bg1"/>
          </a:solidFill>
        </p:grpSpPr>
        <p:sp>
          <p:nvSpPr>
            <p:cNvPr id="137" name="Freeform 226">
              <a:extLst>
                <a:ext uri="{FF2B5EF4-FFF2-40B4-BE49-F238E27FC236}">
                  <a16:creationId xmlns="" xmlns:a16="http://schemas.microsoft.com/office/drawing/2014/main" id="{5C0FB98E-3151-4CB4-A849-98FA36256142}"/>
                </a:ext>
              </a:extLst>
            </p:cNvPr>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38" name="Freeform 227">
              <a:extLst>
                <a:ext uri="{FF2B5EF4-FFF2-40B4-BE49-F238E27FC236}">
                  <a16:creationId xmlns="" xmlns:a16="http://schemas.microsoft.com/office/drawing/2014/main" id="{C491CBC6-025F-435E-BAFB-8A193A8B7734}"/>
                </a:ext>
              </a:extLst>
            </p:cNvPr>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39" name="Freeform 228">
              <a:extLst>
                <a:ext uri="{FF2B5EF4-FFF2-40B4-BE49-F238E27FC236}">
                  <a16:creationId xmlns="" xmlns:a16="http://schemas.microsoft.com/office/drawing/2014/main" id="{B2A84BBE-63E8-4AEC-A51C-E140892CEC8E}"/>
                </a:ext>
              </a:extLst>
            </p:cNvPr>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0" name="Freeform 229">
              <a:extLst>
                <a:ext uri="{FF2B5EF4-FFF2-40B4-BE49-F238E27FC236}">
                  <a16:creationId xmlns="" xmlns:a16="http://schemas.microsoft.com/office/drawing/2014/main" id="{CD5CE379-18E4-4018-8AB9-688C45918BC9}"/>
                </a:ext>
              </a:extLst>
            </p:cNvPr>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1" name="Freeform 230">
              <a:extLst>
                <a:ext uri="{FF2B5EF4-FFF2-40B4-BE49-F238E27FC236}">
                  <a16:creationId xmlns="" xmlns:a16="http://schemas.microsoft.com/office/drawing/2014/main" id="{936FE0E6-C5AF-4BCA-9F69-FE79CAC6B163}"/>
                </a:ext>
              </a:extLst>
            </p:cNvPr>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2" name="Freeform 231">
              <a:extLst>
                <a:ext uri="{FF2B5EF4-FFF2-40B4-BE49-F238E27FC236}">
                  <a16:creationId xmlns="" xmlns:a16="http://schemas.microsoft.com/office/drawing/2014/main" id="{A067137E-171F-44FA-B7AF-869A983A5139}"/>
                </a:ext>
              </a:extLst>
            </p:cNvPr>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143" name="组合 142">
            <a:extLst>
              <a:ext uri="{FF2B5EF4-FFF2-40B4-BE49-F238E27FC236}">
                <a16:creationId xmlns="" xmlns:a16="http://schemas.microsoft.com/office/drawing/2014/main" id="{59328CD8-473C-4777-805A-E4B6C8560FDF}"/>
              </a:ext>
            </a:extLst>
          </p:cNvPr>
          <p:cNvGrpSpPr/>
          <p:nvPr/>
        </p:nvGrpSpPr>
        <p:grpSpPr>
          <a:xfrm>
            <a:off x="4408063" y="4547064"/>
            <a:ext cx="386167" cy="443385"/>
            <a:chOff x="4383281" y="1858180"/>
            <a:chExt cx="684119" cy="785482"/>
          </a:xfrm>
          <a:solidFill>
            <a:schemeClr val="bg1"/>
          </a:solidFill>
        </p:grpSpPr>
        <p:sp>
          <p:nvSpPr>
            <p:cNvPr id="144" name="Freeform 244">
              <a:extLst>
                <a:ext uri="{FF2B5EF4-FFF2-40B4-BE49-F238E27FC236}">
                  <a16:creationId xmlns="" xmlns:a16="http://schemas.microsoft.com/office/drawing/2014/main" id="{FE8C1136-671C-471D-A338-0433D3EB0EED}"/>
                </a:ext>
              </a:extLst>
            </p:cNvPr>
            <p:cNvSpPr>
              <a:spLocks/>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5" name="Freeform 245">
              <a:extLst>
                <a:ext uri="{FF2B5EF4-FFF2-40B4-BE49-F238E27FC236}">
                  <a16:creationId xmlns="" xmlns:a16="http://schemas.microsoft.com/office/drawing/2014/main" id="{46EAE5E7-FF3B-412F-978F-22F795AE86C3}"/>
                </a:ext>
              </a:extLst>
            </p:cNvPr>
            <p:cNvSpPr>
              <a:spLocks/>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6" name="Freeform 246">
              <a:extLst>
                <a:ext uri="{FF2B5EF4-FFF2-40B4-BE49-F238E27FC236}">
                  <a16:creationId xmlns="" xmlns:a16="http://schemas.microsoft.com/office/drawing/2014/main" id="{6B96B19D-B6F8-476A-AAAC-F68ECB685BDB}"/>
                </a:ext>
              </a:extLst>
            </p:cNvPr>
            <p:cNvSpPr>
              <a:spLocks/>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7" name="Freeform 247">
              <a:extLst>
                <a:ext uri="{FF2B5EF4-FFF2-40B4-BE49-F238E27FC236}">
                  <a16:creationId xmlns="" xmlns:a16="http://schemas.microsoft.com/office/drawing/2014/main" id="{601560A7-E17B-4EC2-8A74-6FC2C810AFBE}"/>
                </a:ext>
              </a:extLst>
            </p:cNvPr>
            <p:cNvSpPr>
              <a:spLocks/>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8" name="Freeform 248">
              <a:extLst>
                <a:ext uri="{FF2B5EF4-FFF2-40B4-BE49-F238E27FC236}">
                  <a16:creationId xmlns="" xmlns:a16="http://schemas.microsoft.com/office/drawing/2014/main" id="{035A614A-6EDB-4847-83F3-4B6F5A33A90C}"/>
                </a:ext>
              </a:extLst>
            </p:cNvPr>
            <p:cNvSpPr>
              <a:spLocks/>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49" name="Freeform 249">
              <a:extLst>
                <a:ext uri="{FF2B5EF4-FFF2-40B4-BE49-F238E27FC236}">
                  <a16:creationId xmlns="" xmlns:a16="http://schemas.microsoft.com/office/drawing/2014/main" id="{4990D3DB-DD15-461D-B505-26FD560FA514}"/>
                </a:ext>
              </a:extLst>
            </p:cNvPr>
            <p:cNvSpPr>
              <a:spLocks/>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0" name="Freeform 250">
              <a:extLst>
                <a:ext uri="{FF2B5EF4-FFF2-40B4-BE49-F238E27FC236}">
                  <a16:creationId xmlns="" xmlns:a16="http://schemas.microsoft.com/office/drawing/2014/main" id="{2DF1F065-96EE-4E4B-B224-94A2DADCEB24}"/>
                </a:ext>
              </a:extLst>
            </p:cNvPr>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1" name="Freeform 251">
              <a:extLst>
                <a:ext uri="{FF2B5EF4-FFF2-40B4-BE49-F238E27FC236}">
                  <a16:creationId xmlns="" xmlns:a16="http://schemas.microsoft.com/office/drawing/2014/main" id="{AC719FFE-96B4-4096-BBA1-28132EF33A0C}"/>
                </a:ext>
              </a:extLst>
            </p:cNvPr>
            <p:cNvSpPr>
              <a:spLocks/>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2" name="Freeform 252">
              <a:extLst>
                <a:ext uri="{FF2B5EF4-FFF2-40B4-BE49-F238E27FC236}">
                  <a16:creationId xmlns="" xmlns:a16="http://schemas.microsoft.com/office/drawing/2014/main" id="{E91D2C0A-D005-490E-A357-2D2537237D99}"/>
                </a:ext>
              </a:extLst>
            </p:cNvPr>
            <p:cNvSpPr>
              <a:spLocks/>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3" name="Freeform 253">
              <a:extLst>
                <a:ext uri="{FF2B5EF4-FFF2-40B4-BE49-F238E27FC236}">
                  <a16:creationId xmlns="" xmlns:a16="http://schemas.microsoft.com/office/drawing/2014/main" id="{E319BC74-C52A-4D65-BEE6-E595A216B150}"/>
                </a:ext>
              </a:extLst>
            </p:cNvPr>
            <p:cNvSpPr>
              <a:spLocks/>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154" name="组合 153">
            <a:extLst>
              <a:ext uri="{FF2B5EF4-FFF2-40B4-BE49-F238E27FC236}">
                <a16:creationId xmlns="" xmlns:a16="http://schemas.microsoft.com/office/drawing/2014/main" id="{A038E200-29C5-426F-83EC-71BB346381BC}"/>
              </a:ext>
            </a:extLst>
          </p:cNvPr>
          <p:cNvGrpSpPr/>
          <p:nvPr/>
        </p:nvGrpSpPr>
        <p:grpSpPr>
          <a:xfrm>
            <a:off x="8353100" y="3177933"/>
            <a:ext cx="362475" cy="342006"/>
            <a:chOff x="3098700" y="5569159"/>
            <a:chExt cx="642147" cy="605886"/>
          </a:xfrm>
          <a:solidFill>
            <a:schemeClr val="bg1"/>
          </a:solidFill>
        </p:grpSpPr>
        <p:sp>
          <p:nvSpPr>
            <p:cNvPr id="155" name="Freeform 349">
              <a:extLst>
                <a:ext uri="{FF2B5EF4-FFF2-40B4-BE49-F238E27FC236}">
                  <a16:creationId xmlns="" xmlns:a16="http://schemas.microsoft.com/office/drawing/2014/main" id="{BD760790-91D7-4B24-B8C6-7CF1BCF56C7A}"/>
                </a:ext>
              </a:extLst>
            </p:cNvPr>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6" name="Freeform 350">
              <a:extLst>
                <a:ext uri="{FF2B5EF4-FFF2-40B4-BE49-F238E27FC236}">
                  <a16:creationId xmlns="" xmlns:a16="http://schemas.microsoft.com/office/drawing/2014/main" id="{CFCE56A0-AF4A-4C4C-B157-C2B5AF83F294}"/>
                </a:ext>
              </a:extLst>
            </p:cNvPr>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7" name="Freeform 351">
              <a:extLst>
                <a:ext uri="{FF2B5EF4-FFF2-40B4-BE49-F238E27FC236}">
                  <a16:creationId xmlns="" xmlns:a16="http://schemas.microsoft.com/office/drawing/2014/main" id="{EBD7FAA0-4B0D-4DE3-BE4C-C15A71E26F37}"/>
                </a:ext>
              </a:extLst>
            </p:cNvPr>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8" name="Freeform 352">
              <a:extLst>
                <a:ext uri="{FF2B5EF4-FFF2-40B4-BE49-F238E27FC236}">
                  <a16:creationId xmlns="" xmlns:a16="http://schemas.microsoft.com/office/drawing/2014/main" id="{1992E1CB-B183-4047-B44E-1228222D8D6C}"/>
                </a:ext>
              </a:extLst>
            </p:cNvPr>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59" name="Oval 353">
              <a:extLst>
                <a:ext uri="{FF2B5EF4-FFF2-40B4-BE49-F238E27FC236}">
                  <a16:creationId xmlns="" xmlns:a16="http://schemas.microsoft.com/office/drawing/2014/main" id="{7E04207A-0D14-4C3F-978A-E96BC041CA68}"/>
                </a:ext>
              </a:extLst>
            </p:cNvPr>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
        <p:nvSpPr>
          <p:cNvPr id="160" name="椭圆 159">
            <a:extLst>
              <a:ext uri="{FF2B5EF4-FFF2-40B4-BE49-F238E27FC236}">
                <a16:creationId xmlns="" xmlns:a16="http://schemas.microsoft.com/office/drawing/2014/main" id="{6CBB2DEA-02F4-49F7-A865-938F4A4655A1}"/>
              </a:ext>
            </a:extLst>
          </p:cNvPr>
          <p:cNvSpPr/>
          <p:nvPr/>
        </p:nvSpPr>
        <p:spPr>
          <a:xfrm>
            <a:off x="8152720" y="4391964"/>
            <a:ext cx="792407" cy="793567"/>
          </a:xfrm>
          <a:prstGeom prst="ellipse">
            <a:avLst/>
          </a:prstGeom>
          <a:solidFill>
            <a:schemeClr val="tx1">
              <a:lumMod val="50000"/>
              <a:lumOff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1" name="等腰三角形 160">
            <a:extLst>
              <a:ext uri="{FF2B5EF4-FFF2-40B4-BE49-F238E27FC236}">
                <a16:creationId xmlns="" xmlns:a16="http://schemas.microsoft.com/office/drawing/2014/main" id="{8C048537-CBBA-44EA-818E-C1EE07BAEB3E}"/>
              </a:ext>
            </a:extLst>
          </p:cNvPr>
          <p:cNvSpPr/>
          <p:nvPr/>
        </p:nvSpPr>
        <p:spPr>
          <a:xfrm rot="5400000">
            <a:off x="9094431" y="4741516"/>
            <a:ext cx="109577" cy="94463"/>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62" name="组合 161">
            <a:extLst>
              <a:ext uri="{FF2B5EF4-FFF2-40B4-BE49-F238E27FC236}">
                <a16:creationId xmlns="" xmlns:a16="http://schemas.microsoft.com/office/drawing/2014/main" id="{4B05B022-7F29-4B6D-82FB-7C403827D215}"/>
              </a:ext>
            </a:extLst>
          </p:cNvPr>
          <p:cNvGrpSpPr/>
          <p:nvPr/>
        </p:nvGrpSpPr>
        <p:grpSpPr>
          <a:xfrm>
            <a:off x="9342659" y="4284131"/>
            <a:ext cx="2314343" cy="1006371"/>
            <a:chOff x="8022910" y="1496542"/>
            <a:chExt cx="2314343" cy="1006371"/>
          </a:xfrm>
        </p:grpSpPr>
        <p:sp>
          <p:nvSpPr>
            <p:cNvPr id="163" name="文本框 28">
              <a:extLst>
                <a:ext uri="{FF2B5EF4-FFF2-40B4-BE49-F238E27FC236}">
                  <a16:creationId xmlns="" xmlns:a16="http://schemas.microsoft.com/office/drawing/2014/main" id="{F633F717-0757-459E-BB56-1CFE2E852BA3}"/>
                </a:ext>
              </a:extLst>
            </p:cNvPr>
            <p:cNvSpPr txBox="1"/>
            <p:nvPr/>
          </p:nvSpPr>
          <p:spPr bwMode="auto">
            <a:xfrm>
              <a:off x="8022910" y="1856582"/>
              <a:ext cx="2314343" cy="646331"/>
            </a:xfrm>
            <a:prstGeom prst="rect">
              <a:avLst/>
            </a:prstGeom>
            <a:noFill/>
          </p:spPr>
          <p:txBody>
            <a:bodyPr wrap="square">
              <a:spAutoFit/>
            </a:bodyPr>
            <a:lstStyle/>
            <a:p>
              <a:pPr>
                <a:defRPr/>
              </a:pPr>
              <a:r>
                <a:rPr lang="zh-CN" altLang="en-US" sz="1200" dirty="0">
                  <a:solidFill>
                    <a:schemeClr val="tx1">
                      <a:lumMod val="50000"/>
                      <a:lumOff val="50000"/>
                    </a:schemeClr>
                  </a:solidFill>
                  <a:latin typeface="+mn-ea"/>
                </a:rPr>
                <a:t>您的内容打在这里，或者通过复制您的文本后，在此框中粘贴。您的内容打在这里。</a:t>
              </a:r>
            </a:p>
          </p:txBody>
        </p:sp>
        <p:sp>
          <p:nvSpPr>
            <p:cNvPr id="164" name="文本框 29">
              <a:extLst>
                <a:ext uri="{FF2B5EF4-FFF2-40B4-BE49-F238E27FC236}">
                  <a16:creationId xmlns="" xmlns:a16="http://schemas.microsoft.com/office/drawing/2014/main" id="{2C81FE71-DB92-4429-8E8C-4166EF2F9CB4}"/>
                </a:ext>
              </a:extLst>
            </p:cNvPr>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添加文本</a:t>
              </a:r>
            </a:p>
          </p:txBody>
        </p:sp>
      </p:grpSp>
      <p:grpSp>
        <p:nvGrpSpPr>
          <p:cNvPr id="171" name="组合 170">
            <a:extLst>
              <a:ext uri="{FF2B5EF4-FFF2-40B4-BE49-F238E27FC236}">
                <a16:creationId xmlns="" xmlns:a16="http://schemas.microsoft.com/office/drawing/2014/main" id="{31FB2DA1-9B0E-4EA1-8CB3-4136064155B0}"/>
              </a:ext>
            </a:extLst>
          </p:cNvPr>
          <p:cNvGrpSpPr/>
          <p:nvPr/>
        </p:nvGrpSpPr>
        <p:grpSpPr>
          <a:xfrm>
            <a:off x="8373649" y="4580575"/>
            <a:ext cx="362475" cy="419441"/>
            <a:chOff x="3098700" y="5513727"/>
            <a:chExt cx="642147" cy="743067"/>
          </a:xfrm>
          <a:solidFill>
            <a:schemeClr val="bg1"/>
          </a:solidFill>
        </p:grpSpPr>
        <p:sp>
          <p:nvSpPr>
            <p:cNvPr id="172" name="Freeform 349">
              <a:extLst>
                <a:ext uri="{FF2B5EF4-FFF2-40B4-BE49-F238E27FC236}">
                  <a16:creationId xmlns="" xmlns:a16="http://schemas.microsoft.com/office/drawing/2014/main" id="{6E120A28-AA36-49FD-BC7E-1925E7F9FAC9}"/>
                </a:ext>
              </a:extLst>
            </p:cNvPr>
            <p:cNvSpPr>
              <a:spLocks/>
            </p:cNvSpPr>
            <p:nvPr/>
          </p:nvSpPr>
          <p:spPr bwMode="auto">
            <a:xfrm>
              <a:off x="3119543" y="5513727"/>
              <a:ext cx="621304" cy="502889"/>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3" name="Freeform 350">
              <a:extLst>
                <a:ext uri="{FF2B5EF4-FFF2-40B4-BE49-F238E27FC236}">
                  <a16:creationId xmlns="" xmlns:a16="http://schemas.microsoft.com/office/drawing/2014/main" id="{1FCD5E4E-BC0E-4018-9326-CE11EF8D53EC}"/>
                </a:ext>
              </a:extLst>
            </p:cNvPr>
            <p:cNvSpPr>
              <a:spLocks/>
            </p:cNvSpPr>
            <p:nvPr/>
          </p:nvSpPr>
          <p:spPr bwMode="auto">
            <a:xfrm>
              <a:off x="3098700" y="5799202"/>
              <a:ext cx="565341" cy="457592"/>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4" name="Freeform 351">
              <a:extLst>
                <a:ext uri="{FF2B5EF4-FFF2-40B4-BE49-F238E27FC236}">
                  <a16:creationId xmlns="" xmlns:a16="http://schemas.microsoft.com/office/drawing/2014/main" id="{758E6B79-A892-459A-AF4E-C8E4BE67B1EC}"/>
                </a:ext>
              </a:extLst>
            </p:cNvPr>
            <p:cNvSpPr>
              <a:spLocks noEditPoints="1"/>
            </p:cNvSpPr>
            <p:nvPr/>
          </p:nvSpPr>
          <p:spPr bwMode="auto">
            <a:xfrm>
              <a:off x="3217193" y="5720925"/>
              <a:ext cx="380605" cy="30806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5" name="Freeform 352">
              <a:extLst>
                <a:ext uri="{FF2B5EF4-FFF2-40B4-BE49-F238E27FC236}">
                  <a16:creationId xmlns="" xmlns:a16="http://schemas.microsoft.com/office/drawing/2014/main" id="{AD9DF4E8-07D6-409D-B9A9-D58A86F38B70}"/>
                </a:ext>
              </a:extLst>
            </p:cNvPr>
            <p:cNvSpPr>
              <a:spLocks noEditPoints="1"/>
            </p:cNvSpPr>
            <p:nvPr/>
          </p:nvSpPr>
          <p:spPr bwMode="auto">
            <a:xfrm>
              <a:off x="3319126" y="5803946"/>
              <a:ext cx="176170" cy="142593"/>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76" name="Oval 353">
              <a:extLst>
                <a:ext uri="{FF2B5EF4-FFF2-40B4-BE49-F238E27FC236}">
                  <a16:creationId xmlns="" xmlns:a16="http://schemas.microsoft.com/office/drawing/2014/main" id="{ADC0C822-A3B1-49A6-8EE8-6F354C3B5295}"/>
                </a:ext>
              </a:extLst>
            </p:cNvPr>
            <p:cNvSpPr>
              <a:spLocks noChangeArrowheads="1"/>
            </p:cNvSpPr>
            <p:nvPr/>
          </p:nvSpPr>
          <p:spPr bwMode="auto">
            <a:xfrm>
              <a:off x="3375945" y="5849508"/>
              <a:ext cx="62530" cy="50612"/>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Tree>
    <p:extLst>
      <p:ext uri="{BB962C8B-B14F-4D97-AF65-F5344CB8AC3E}">
        <p14:creationId xmlns:p14="http://schemas.microsoft.com/office/powerpoint/2010/main" val="41758072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fade">
                                      <p:cBhvr>
                                        <p:cTn id="30" dur="500"/>
                                        <p:tgtEl>
                                          <p:spTgt spid="118"/>
                                        </p:tgtEl>
                                      </p:cBhvr>
                                    </p:animEffect>
                                    <p:anim calcmode="lin" valueType="num">
                                      <p:cBhvr>
                                        <p:cTn id="31" dur="500" fill="hold"/>
                                        <p:tgtEl>
                                          <p:spTgt spid="118"/>
                                        </p:tgtEl>
                                        <p:attrNameLst>
                                          <p:attrName>ppt_x</p:attrName>
                                        </p:attrNameLst>
                                      </p:cBhvr>
                                      <p:tavLst>
                                        <p:tav tm="0">
                                          <p:val>
                                            <p:strVal val="#ppt_x"/>
                                          </p:val>
                                        </p:tav>
                                        <p:tav tm="100000">
                                          <p:val>
                                            <p:strVal val="#ppt_x"/>
                                          </p:val>
                                        </p:tav>
                                      </p:tavLst>
                                    </p:anim>
                                    <p:anim calcmode="lin" valueType="num">
                                      <p:cBhvr>
                                        <p:cTn id="32" dur="500" fill="hold"/>
                                        <p:tgtEl>
                                          <p:spTgt spid="118"/>
                                        </p:tgtEl>
                                        <p:attrNameLst>
                                          <p:attrName>ppt_y</p:attrName>
                                        </p:attrNameLst>
                                      </p:cBhvr>
                                      <p:tavLst>
                                        <p:tav tm="0">
                                          <p:val>
                                            <p:strVal val="#ppt_y+.1"/>
                                          </p:val>
                                        </p:tav>
                                        <p:tav tm="100000">
                                          <p:val>
                                            <p:strVal val="#ppt_y"/>
                                          </p:val>
                                        </p:tav>
                                      </p:tavLst>
                                    </p:anim>
                                  </p:childTnLst>
                                </p:cTn>
                              </p:par>
                            </p:childTnLst>
                          </p:cTn>
                        </p:par>
                        <p:par>
                          <p:cTn id="33" fill="hold">
                            <p:stCondLst>
                              <p:cond delay="2150"/>
                            </p:stCondLst>
                            <p:childTnLst>
                              <p:par>
                                <p:cTn id="34" presetID="22" presetClass="entr" presetSubtype="8" fill="hold" grpId="0" nodeType="afterEffect">
                                  <p:stCondLst>
                                    <p:cond delay="0"/>
                                  </p:stCondLst>
                                  <p:iterate type="lt">
                                    <p:tmPct val="20000"/>
                                  </p:iterate>
                                  <p:childTnLst>
                                    <p:set>
                                      <p:cBhvr>
                                        <p:cTn id="35" dur="1" fill="hold">
                                          <p:stCondLst>
                                            <p:cond delay="0"/>
                                          </p:stCondLst>
                                        </p:cTn>
                                        <p:tgtEl>
                                          <p:spTgt spid="135"/>
                                        </p:tgtEl>
                                        <p:attrNameLst>
                                          <p:attrName>style.visibility</p:attrName>
                                        </p:attrNameLst>
                                      </p:cBhvr>
                                      <p:to>
                                        <p:strVal val="visible"/>
                                      </p:to>
                                    </p:set>
                                    <p:animEffect transition="in" filter="wipe(left)">
                                      <p:cBhvr>
                                        <p:cTn id="36" dur="500"/>
                                        <p:tgtEl>
                                          <p:spTgt spid="135"/>
                                        </p:tgtEl>
                                      </p:cBhvr>
                                    </p:animEffect>
                                  </p:childTnLst>
                                </p:cTn>
                              </p:par>
                            </p:childTnLst>
                          </p:cTn>
                        </p:par>
                        <p:par>
                          <p:cTn id="37" fill="hold">
                            <p:stCondLst>
                              <p:cond delay="3050"/>
                            </p:stCondLst>
                            <p:childTnLst>
                              <p:par>
                                <p:cTn id="38" presetID="21" presetClass="entr" presetSubtype="1" fill="hold" grpId="0" nodeType="afterEffect">
                                  <p:stCondLst>
                                    <p:cond delay="0"/>
                                  </p:stCondLst>
                                  <p:childTnLst>
                                    <p:set>
                                      <p:cBhvr>
                                        <p:cTn id="39" dur="1" fill="hold">
                                          <p:stCondLst>
                                            <p:cond delay="0"/>
                                          </p:stCondLst>
                                        </p:cTn>
                                        <p:tgtEl>
                                          <p:spTgt spid="120"/>
                                        </p:tgtEl>
                                        <p:attrNameLst>
                                          <p:attrName>style.visibility</p:attrName>
                                        </p:attrNameLst>
                                      </p:cBhvr>
                                      <p:to>
                                        <p:strVal val="visible"/>
                                      </p:to>
                                    </p:set>
                                    <p:animEffect transition="in" filter="wheel(1)">
                                      <p:cBhvr>
                                        <p:cTn id="40" dur="500"/>
                                        <p:tgtEl>
                                          <p:spTgt spid="120"/>
                                        </p:tgtEl>
                                      </p:cBhvr>
                                    </p:animEffect>
                                  </p:childTnLst>
                                </p:cTn>
                              </p:par>
                              <p:par>
                                <p:cTn id="41" presetID="53" presetClass="entr" presetSubtype="16" fill="hold" nodeType="withEffect">
                                  <p:stCondLst>
                                    <p:cond delay="0"/>
                                  </p:stCondLst>
                                  <p:childTnLst>
                                    <p:set>
                                      <p:cBhvr>
                                        <p:cTn id="42" dur="1" fill="hold">
                                          <p:stCondLst>
                                            <p:cond delay="0"/>
                                          </p:stCondLst>
                                        </p:cTn>
                                        <p:tgtEl>
                                          <p:spTgt spid="136"/>
                                        </p:tgtEl>
                                        <p:attrNameLst>
                                          <p:attrName>style.visibility</p:attrName>
                                        </p:attrNameLst>
                                      </p:cBhvr>
                                      <p:to>
                                        <p:strVal val="visible"/>
                                      </p:to>
                                    </p:set>
                                    <p:anim calcmode="lin" valueType="num">
                                      <p:cBhvr>
                                        <p:cTn id="43" dur="500" fill="hold"/>
                                        <p:tgtEl>
                                          <p:spTgt spid="136"/>
                                        </p:tgtEl>
                                        <p:attrNameLst>
                                          <p:attrName>ppt_w</p:attrName>
                                        </p:attrNameLst>
                                      </p:cBhvr>
                                      <p:tavLst>
                                        <p:tav tm="0">
                                          <p:val>
                                            <p:fltVal val="0"/>
                                          </p:val>
                                        </p:tav>
                                        <p:tav tm="100000">
                                          <p:val>
                                            <p:strVal val="#ppt_w"/>
                                          </p:val>
                                        </p:tav>
                                      </p:tavLst>
                                    </p:anim>
                                    <p:anim calcmode="lin" valueType="num">
                                      <p:cBhvr>
                                        <p:cTn id="44" dur="500" fill="hold"/>
                                        <p:tgtEl>
                                          <p:spTgt spid="136"/>
                                        </p:tgtEl>
                                        <p:attrNameLst>
                                          <p:attrName>ppt_h</p:attrName>
                                        </p:attrNameLst>
                                      </p:cBhvr>
                                      <p:tavLst>
                                        <p:tav tm="0">
                                          <p:val>
                                            <p:fltVal val="0"/>
                                          </p:val>
                                        </p:tav>
                                        <p:tav tm="100000">
                                          <p:val>
                                            <p:strVal val="#ppt_h"/>
                                          </p:val>
                                        </p:tav>
                                      </p:tavLst>
                                    </p:anim>
                                    <p:animEffect transition="in" filter="fade">
                                      <p:cBhvr>
                                        <p:cTn id="45" dur="500"/>
                                        <p:tgtEl>
                                          <p:spTgt spid="136"/>
                                        </p:tgtEl>
                                      </p:cBhvr>
                                    </p:animEffect>
                                  </p:childTnLst>
                                </p:cTn>
                              </p:par>
                            </p:childTnLst>
                          </p:cTn>
                        </p:par>
                        <p:par>
                          <p:cTn id="46" fill="hold">
                            <p:stCondLst>
                              <p:cond delay="3550"/>
                            </p:stCondLst>
                            <p:childTnLst>
                              <p:par>
                                <p:cTn id="47" presetID="10" presetClass="entr" presetSubtype="0" fill="hold" grpId="0" nodeType="afterEffect">
                                  <p:stCondLst>
                                    <p:cond delay="0"/>
                                  </p:stCondLst>
                                  <p:childTnLst>
                                    <p:set>
                                      <p:cBhvr>
                                        <p:cTn id="48" dur="1" fill="hold">
                                          <p:stCondLst>
                                            <p:cond delay="0"/>
                                          </p:stCondLst>
                                        </p:cTn>
                                        <p:tgtEl>
                                          <p:spTgt spid="121"/>
                                        </p:tgtEl>
                                        <p:attrNameLst>
                                          <p:attrName>style.visibility</p:attrName>
                                        </p:attrNameLst>
                                      </p:cBhvr>
                                      <p:to>
                                        <p:strVal val="visible"/>
                                      </p:to>
                                    </p:set>
                                    <p:animEffect transition="in" filter="fade">
                                      <p:cBhvr>
                                        <p:cTn id="49" dur="500"/>
                                        <p:tgtEl>
                                          <p:spTgt spid="121"/>
                                        </p:tgtEl>
                                      </p:cBhvr>
                                    </p:animEffect>
                                  </p:childTnLst>
                                </p:cTn>
                              </p:par>
                            </p:childTnLst>
                          </p:cTn>
                        </p:par>
                        <p:par>
                          <p:cTn id="50" fill="hold">
                            <p:stCondLst>
                              <p:cond delay="4050"/>
                            </p:stCondLst>
                            <p:childTnLst>
                              <p:par>
                                <p:cTn id="51" presetID="22" presetClass="entr" presetSubtype="8" fill="hold" nodeType="afterEffect">
                                  <p:stCondLst>
                                    <p:cond delay="0"/>
                                  </p:stCondLst>
                                  <p:childTnLst>
                                    <p:set>
                                      <p:cBhvr>
                                        <p:cTn id="52" dur="1" fill="hold">
                                          <p:stCondLst>
                                            <p:cond delay="0"/>
                                          </p:stCondLst>
                                        </p:cTn>
                                        <p:tgtEl>
                                          <p:spTgt spid="122"/>
                                        </p:tgtEl>
                                        <p:attrNameLst>
                                          <p:attrName>style.visibility</p:attrName>
                                        </p:attrNameLst>
                                      </p:cBhvr>
                                      <p:to>
                                        <p:strVal val="visible"/>
                                      </p:to>
                                    </p:set>
                                    <p:animEffect transition="in" filter="wipe(left)">
                                      <p:cBhvr>
                                        <p:cTn id="53" dur="500"/>
                                        <p:tgtEl>
                                          <p:spTgt spid="122"/>
                                        </p:tgtEl>
                                      </p:cBhvr>
                                    </p:animEffect>
                                  </p:childTnLst>
                                </p:cTn>
                              </p:par>
                            </p:childTnLst>
                          </p:cTn>
                        </p:par>
                        <p:par>
                          <p:cTn id="54" fill="hold">
                            <p:stCondLst>
                              <p:cond delay="4550"/>
                            </p:stCondLst>
                            <p:childTnLst>
                              <p:par>
                                <p:cTn id="55" presetID="21" presetClass="entr" presetSubtype="1" fill="hold" grpId="0" nodeType="after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wheel(1)">
                                      <p:cBhvr>
                                        <p:cTn id="57" dur="500"/>
                                        <p:tgtEl>
                                          <p:spTgt spid="125"/>
                                        </p:tgtEl>
                                      </p:cBhvr>
                                    </p:animEffect>
                                  </p:childTnLst>
                                </p:cTn>
                              </p:par>
                              <p:par>
                                <p:cTn id="58" presetID="53" presetClass="entr" presetSubtype="16" fill="hold" nodeType="withEffect">
                                  <p:stCondLst>
                                    <p:cond delay="0"/>
                                  </p:stCondLst>
                                  <p:childTnLst>
                                    <p:set>
                                      <p:cBhvr>
                                        <p:cTn id="59" dur="1" fill="hold">
                                          <p:stCondLst>
                                            <p:cond delay="0"/>
                                          </p:stCondLst>
                                        </p:cTn>
                                        <p:tgtEl>
                                          <p:spTgt spid="143"/>
                                        </p:tgtEl>
                                        <p:attrNameLst>
                                          <p:attrName>style.visibility</p:attrName>
                                        </p:attrNameLst>
                                      </p:cBhvr>
                                      <p:to>
                                        <p:strVal val="visible"/>
                                      </p:to>
                                    </p:set>
                                    <p:anim calcmode="lin" valueType="num">
                                      <p:cBhvr>
                                        <p:cTn id="60" dur="500" fill="hold"/>
                                        <p:tgtEl>
                                          <p:spTgt spid="143"/>
                                        </p:tgtEl>
                                        <p:attrNameLst>
                                          <p:attrName>ppt_w</p:attrName>
                                        </p:attrNameLst>
                                      </p:cBhvr>
                                      <p:tavLst>
                                        <p:tav tm="0">
                                          <p:val>
                                            <p:fltVal val="0"/>
                                          </p:val>
                                        </p:tav>
                                        <p:tav tm="100000">
                                          <p:val>
                                            <p:strVal val="#ppt_w"/>
                                          </p:val>
                                        </p:tav>
                                      </p:tavLst>
                                    </p:anim>
                                    <p:anim calcmode="lin" valueType="num">
                                      <p:cBhvr>
                                        <p:cTn id="61" dur="500" fill="hold"/>
                                        <p:tgtEl>
                                          <p:spTgt spid="143"/>
                                        </p:tgtEl>
                                        <p:attrNameLst>
                                          <p:attrName>ppt_h</p:attrName>
                                        </p:attrNameLst>
                                      </p:cBhvr>
                                      <p:tavLst>
                                        <p:tav tm="0">
                                          <p:val>
                                            <p:fltVal val="0"/>
                                          </p:val>
                                        </p:tav>
                                        <p:tav tm="100000">
                                          <p:val>
                                            <p:strVal val="#ppt_h"/>
                                          </p:val>
                                        </p:tav>
                                      </p:tavLst>
                                    </p:anim>
                                    <p:animEffect transition="in" filter="fade">
                                      <p:cBhvr>
                                        <p:cTn id="62" dur="500"/>
                                        <p:tgtEl>
                                          <p:spTgt spid="143"/>
                                        </p:tgtEl>
                                      </p:cBhvr>
                                    </p:animEffect>
                                  </p:childTnLst>
                                </p:cTn>
                              </p:par>
                            </p:childTnLst>
                          </p:cTn>
                        </p:par>
                        <p:par>
                          <p:cTn id="63" fill="hold">
                            <p:stCondLst>
                              <p:cond delay="5050"/>
                            </p:stCondLst>
                            <p:childTnLst>
                              <p:par>
                                <p:cTn id="64" presetID="10" presetClass="entr" presetSubtype="0" fill="hold" grpId="0" nodeType="afterEffect">
                                  <p:stCondLst>
                                    <p:cond delay="0"/>
                                  </p:stCondLst>
                                  <p:childTnLst>
                                    <p:set>
                                      <p:cBhvr>
                                        <p:cTn id="65" dur="1" fill="hold">
                                          <p:stCondLst>
                                            <p:cond delay="0"/>
                                          </p:stCondLst>
                                        </p:cTn>
                                        <p:tgtEl>
                                          <p:spTgt spid="126"/>
                                        </p:tgtEl>
                                        <p:attrNameLst>
                                          <p:attrName>style.visibility</p:attrName>
                                        </p:attrNameLst>
                                      </p:cBhvr>
                                      <p:to>
                                        <p:strVal val="visible"/>
                                      </p:to>
                                    </p:set>
                                    <p:animEffect transition="in" filter="fade">
                                      <p:cBhvr>
                                        <p:cTn id="66" dur="500"/>
                                        <p:tgtEl>
                                          <p:spTgt spid="126"/>
                                        </p:tgtEl>
                                      </p:cBhvr>
                                    </p:animEffect>
                                  </p:childTnLst>
                                </p:cTn>
                              </p:par>
                            </p:childTnLst>
                          </p:cTn>
                        </p:par>
                        <p:par>
                          <p:cTn id="67" fill="hold">
                            <p:stCondLst>
                              <p:cond delay="5550"/>
                            </p:stCondLst>
                            <p:childTnLst>
                              <p:par>
                                <p:cTn id="68" presetID="22" presetClass="entr" presetSubtype="8" fill="hold" nodeType="afterEffect">
                                  <p:stCondLst>
                                    <p:cond delay="0"/>
                                  </p:stCondLst>
                                  <p:childTnLst>
                                    <p:set>
                                      <p:cBhvr>
                                        <p:cTn id="69" dur="1" fill="hold">
                                          <p:stCondLst>
                                            <p:cond delay="0"/>
                                          </p:stCondLst>
                                        </p:cTn>
                                        <p:tgtEl>
                                          <p:spTgt spid="127"/>
                                        </p:tgtEl>
                                        <p:attrNameLst>
                                          <p:attrName>style.visibility</p:attrName>
                                        </p:attrNameLst>
                                      </p:cBhvr>
                                      <p:to>
                                        <p:strVal val="visible"/>
                                      </p:to>
                                    </p:set>
                                    <p:animEffect transition="in" filter="wipe(left)">
                                      <p:cBhvr>
                                        <p:cTn id="70" dur="500"/>
                                        <p:tgtEl>
                                          <p:spTgt spid="127"/>
                                        </p:tgtEl>
                                      </p:cBhvr>
                                    </p:animEffect>
                                  </p:childTnLst>
                                </p:cTn>
                              </p:par>
                            </p:childTnLst>
                          </p:cTn>
                        </p:par>
                        <p:par>
                          <p:cTn id="71" fill="hold">
                            <p:stCondLst>
                              <p:cond delay="6050"/>
                            </p:stCondLst>
                            <p:childTnLst>
                              <p:par>
                                <p:cTn id="72" presetID="21" presetClass="entr" presetSubtype="1" fill="hold" grpId="0" nodeType="afterEffect">
                                  <p:stCondLst>
                                    <p:cond delay="0"/>
                                  </p:stCondLst>
                                  <p:childTnLst>
                                    <p:set>
                                      <p:cBhvr>
                                        <p:cTn id="73" dur="1" fill="hold">
                                          <p:stCondLst>
                                            <p:cond delay="0"/>
                                          </p:stCondLst>
                                        </p:cTn>
                                        <p:tgtEl>
                                          <p:spTgt spid="130"/>
                                        </p:tgtEl>
                                        <p:attrNameLst>
                                          <p:attrName>style.visibility</p:attrName>
                                        </p:attrNameLst>
                                      </p:cBhvr>
                                      <p:to>
                                        <p:strVal val="visible"/>
                                      </p:to>
                                    </p:set>
                                    <p:animEffect transition="in" filter="wheel(1)">
                                      <p:cBhvr>
                                        <p:cTn id="74" dur="500"/>
                                        <p:tgtEl>
                                          <p:spTgt spid="130"/>
                                        </p:tgtEl>
                                      </p:cBhvr>
                                    </p:animEffect>
                                  </p:childTnLst>
                                </p:cTn>
                              </p:par>
                              <p:par>
                                <p:cTn id="75" presetID="53" presetClass="entr" presetSubtype="16" fill="hold" nodeType="withEffect">
                                  <p:stCondLst>
                                    <p:cond delay="0"/>
                                  </p:stCondLst>
                                  <p:childTnLst>
                                    <p:set>
                                      <p:cBhvr>
                                        <p:cTn id="76" dur="1" fill="hold">
                                          <p:stCondLst>
                                            <p:cond delay="0"/>
                                          </p:stCondLst>
                                        </p:cTn>
                                        <p:tgtEl>
                                          <p:spTgt spid="154"/>
                                        </p:tgtEl>
                                        <p:attrNameLst>
                                          <p:attrName>style.visibility</p:attrName>
                                        </p:attrNameLst>
                                      </p:cBhvr>
                                      <p:to>
                                        <p:strVal val="visible"/>
                                      </p:to>
                                    </p:set>
                                    <p:anim calcmode="lin" valueType="num">
                                      <p:cBhvr>
                                        <p:cTn id="77" dur="500" fill="hold"/>
                                        <p:tgtEl>
                                          <p:spTgt spid="154"/>
                                        </p:tgtEl>
                                        <p:attrNameLst>
                                          <p:attrName>ppt_w</p:attrName>
                                        </p:attrNameLst>
                                      </p:cBhvr>
                                      <p:tavLst>
                                        <p:tav tm="0">
                                          <p:val>
                                            <p:fltVal val="0"/>
                                          </p:val>
                                        </p:tav>
                                        <p:tav tm="100000">
                                          <p:val>
                                            <p:strVal val="#ppt_w"/>
                                          </p:val>
                                        </p:tav>
                                      </p:tavLst>
                                    </p:anim>
                                    <p:anim calcmode="lin" valueType="num">
                                      <p:cBhvr>
                                        <p:cTn id="78" dur="500" fill="hold"/>
                                        <p:tgtEl>
                                          <p:spTgt spid="154"/>
                                        </p:tgtEl>
                                        <p:attrNameLst>
                                          <p:attrName>ppt_h</p:attrName>
                                        </p:attrNameLst>
                                      </p:cBhvr>
                                      <p:tavLst>
                                        <p:tav tm="0">
                                          <p:val>
                                            <p:fltVal val="0"/>
                                          </p:val>
                                        </p:tav>
                                        <p:tav tm="100000">
                                          <p:val>
                                            <p:strVal val="#ppt_h"/>
                                          </p:val>
                                        </p:tav>
                                      </p:tavLst>
                                    </p:anim>
                                    <p:animEffect transition="in" filter="fade">
                                      <p:cBhvr>
                                        <p:cTn id="79" dur="500"/>
                                        <p:tgtEl>
                                          <p:spTgt spid="154"/>
                                        </p:tgtEl>
                                      </p:cBhvr>
                                    </p:animEffect>
                                  </p:childTnLst>
                                </p:cTn>
                              </p:par>
                            </p:childTnLst>
                          </p:cTn>
                        </p:par>
                        <p:par>
                          <p:cTn id="80" fill="hold">
                            <p:stCondLst>
                              <p:cond delay="6550"/>
                            </p:stCondLst>
                            <p:childTnLst>
                              <p:par>
                                <p:cTn id="81" presetID="10" presetClass="entr" presetSubtype="0" fill="hold" grpId="0" nodeType="afterEffect">
                                  <p:stCondLst>
                                    <p:cond delay="0"/>
                                  </p:stCondLst>
                                  <p:childTnLst>
                                    <p:set>
                                      <p:cBhvr>
                                        <p:cTn id="82" dur="1" fill="hold">
                                          <p:stCondLst>
                                            <p:cond delay="0"/>
                                          </p:stCondLst>
                                        </p:cTn>
                                        <p:tgtEl>
                                          <p:spTgt spid="131"/>
                                        </p:tgtEl>
                                        <p:attrNameLst>
                                          <p:attrName>style.visibility</p:attrName>
                                        </p:attrNameLst>
                                      </p:cBhvr>
                                      <p:to>
                                        <p:strVal val="visible"/>
                                      </p:to>
                                    </p:set>
                                    <p:animEffect transition="in" filter="fade">
                                      <p:cBhvr>
                                        <p:cTn id="83" dur="500"/>
                                        <p:tgtEl>
                                          <p:spTgt spid="131"/>
                                        </p:tgtEl>
                                      </p:cBhvr>
                                    </p:animEffect>
                                  </p:childTnLst>
                                </p:cTn>
                              </p:par>
                            </p:childTnLst>
                          </p:cTn>
                        </p:par>
                        <p:par>
                          <p:cTn id="84" fill="hold">
                            <p:stCondLst>
                              <p:cond delay="7050"/>
                            </p:stCondLst>
                            <p:childTnLst>
                              <p:par>
                                <p:cTn id="85" presetID="22" presetClass="entr" presetSubtype="8" fill="hold" nodeType="afterEffect">
                                  <p:stCondLst>
                                    <p:cond delay="0"/>
                                  </p:stCondLst>
                                  <p:childTnLst>
                                    <p:set>
                                      <p:cBhvr>
                                        <p:cTn id="86" dur="1" fill="hold">
                                          <p:stCondLst>
                                            <p:cond delay="0"/>
                                          </p:stCondLst>
                                        </p:cTn>
                                        <p:tgtEl>
                                          <p:spTgt spid="132"/>
                                        </p:tgtEl>
                                        <p:attrNameLst>
                                          <p:attrName>style.visibility</p:attrName>
                                        </p:attrNameLst>
                                      </p:cBhvr>
                                      <p:to>
                                        <p:strVal val="visible"/>
                                      </p:to>
                                    </p:set>
                                    <p:animEffect transition="in" filter="wipe(left)">
                                      <p:cBhvr>
                                        <p:cTn id="87" dur="500"/>
                                        <p:tgtEl>
                                          <p:spTgt spid="132"/>
                                        </p:tgtEl>
                                      </p:cBhvr>
                                    </p:animEffect>
                                  </p:childTnLst>
                                </p:cTn>
                              </p:par>
                            </p:childTnLst>
                          </p:cTn>
                        </p:par>
                        <p:par>
                          <p:cTn id="88" fill="hold">
                            <p:stCondLst>
                              <p:cond delay="7550"/>
                            </p:stCondLst>
                            <p:childTnLst>
                              <p:par>
                                <p:cTn id="89" presetID="21" presetClass="entr" presetSubtype="1" fill="hold" grpId="0" nodeType="afterEffect">
                                  <p:stCondLst>
                                    <p:cond delay="0"/>
                                  </p:stCondLst>
                                  <p:childTnLst>
                                    <p:set>
                                      <p:cBhvr>
                                        <p:cTn id="90" dur="1" fill="hold">
                                          <p:stCondLst>
                                            <p:cond delay="0"/>
                                          </p:stCondLst>
                                        </p:cTn>
                                        <p:tgtEl>
                                          <p:spTgt spid="160"/>
                                        </p:tgtEl>
                                        <p:attrNameLst>
                                          <p:attrName>style.visibility</p:attrName>
                                        </p:attrNameLst>
                                      </p:cBhvr>
                                      <p:to>
                                        <p:strVal val="visible"/>
                                      </p:to>
                                    </p:set>
                                    <p:animEffect transition="in" filter="wheel(1)">
                                      <p:cBhvr>
                                        <p:cTn id="91" dur="500"/>
                                        <p:tgtEl>
                                          <p:spTgt spid="160"/>
                                        </p:tgtEl>
                                      </p:cBhvr>
                                    </p:animEffect>
                                  </p:childTnLst>
                                </p:cTn>
                              </p:par>
                            </p:childTnLst>
                          </p:cTn>
                        </p:par>
                        <p:par>
                          <p:cTn id="92" fill="hold">
                            <p:stCondLst>
                              <p:cond delay="8050"/>
                            </p:stCondLst>
                            <p:childTnLst>
                              <p:par>
                                <p:cTn id="93" presetID="10" presetClass="entr" presetSubtype="0" fill="hold" grpId="0" nodeType="afterEffect">
                                  <p:stCondLst>
                                    <p:cond delay="0"/>
                                  </p:stCondLst>
                                  <p:childTnLst>
                                    <p:set>
                                      <p:cBhvr>
                                        <p:cTn id="94" dur="1" fill="hold">
                                          <p:stCondLst>
                                            <p:cond delay="0"/>
                                          </p:stCondLst>
                                        </p:cTn>
                                        <p:tgtEl>
                                          <p:spTgt spid="161"/>
                                        </p:tgtEl>
                                        <p:attrNameLst>
                                          <p:attrName>style.visibility</p:attrName>
                                        </p:attrNameLst>
                                      </p:cBhvr>
                                      <p:to>
                                        <p:strVal val="visible"/>
                                      </p:to>
                                    </p:set>
                                    <p:animEffect transition="in" filter="fade">
                                      <p:cBhvr>
                                        <p:cTn id="95" dur="500"/>
                                        <p:tgtEl>
                                          <p:spTgt spid="161"/>
                                        </p:tgtEl>
                                      </p:cBhvr>
                                    </p:animEffect>
                                  </p:childTnLst>
                                </p:cTn>
                              </p:par>
                            </p:childTnLst>
                          </p:cTn>
                        </p:par>
                        <p:par>
                          <p:cTn id="96" fill="hold">
                            <p:stCondLst>
                              <p:cond delay="8550"/>
                            </p:stCondLst>
                            <p:childTnLst>
                              <p:par>
                                <p:cTn id="97" presetID="22" presetClass="entr" presetSubtype="8" fill="hold" nodeType="afterEffect">
                                  <p:stCondLst>
                                    <p:cond delay="0"/>
                                  </p:stCondLst>
                                  <p:childTnLst>
                                    <p:set>
                                      <p:cBhvr>
                                        <p:cTn id="98" dur="1" fill="hold">
                                          <p:stCondLst>
                                            <p:cond delay="0"/>
                                          </p:stCondLst>
                                        </p:cTn>
                                        <p:tgtEl>
                                          <p:spTgt spid="162"/>
                                        </p:tgtEl>
                                        <p:attrNameLst>
                                          <p:attrName>style.visibility</p:attrName>
                                        </p:attrNameLst>
                                      </p:cBhvr>
                                      <p:to>
                                        <p:strVal val="visible"/>
                                      </p:to>
                                    </p:set>
                                    <p:animEffect transition="in" filter="wipe(left)">
                                      <p:cBhvr>
                                        <p:cTn id="99"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20" grpId="0" animBg="1"/>
      <p:bldP spid="121" grpId="0" animBg="1"/>
      <p:bldP spid="125" grpId="0" animBg="1"/>
      <p:bldP spid="126" grpId="0" animBg="1"/>
      <p:bldP spid="130" grpId="0" animBg="1"/>
      <p:bldP spid="131" grpId="0" animBg="1"/>
      <p:bldP spid="135" grpId="0" animBg="1"/>
      <p:bldP spid="160" grpId="0" animBg="1"/>
      <p:bldP spid="16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01</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认识自我</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分析自身因素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 xmlns:a16="http://schemas.microsoft.com/office/drawing/2014/main" id="{CF5BBE41-CED2-447D-8D28-6E61910A4D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559" r="32191"/>
          <a:stretch/>
        </p:blipFill>
        <p:spPr>
          <a:xfrm>
            <a:off x="1005248" y="2030151"/>
            <a:ext cx="2232000" cy="2232000"/>
          </a:xfrm>
          <a:prstGeom prst="rect">
            <a:avLst/>
          </a:prstGeom>
        </p:spPr>
      </p:pic>
      <p:pic>
        <p:nvPicPr>
          <p:cNvPr id="11" name="图片 10">
            <a:extLst>
              <a:ext uri="{FF2B5EF4-FFF2-40B4-BE49-F238E27FC236}">
                <a16:creationId xmlns="" xmlns:a16="http://schemas.microsoft.com/office/drawing/2014/main" id="{747C2903-92C6-40E3-9701-C0FEC7805FD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038" r="14204"/>
          <a:stretch/>
        </p:blipFill>
        <p:spPr>
          <a:xfrm>
            <a:off x="3625318" y="2595848"/>
            <a:ext cx="2232000" cy="2232000"/>
          </a:xfrm>
          <a:prstGeom prst="rect">
            <a:avLst/>
          </a:prstGeom>
        </p:spPr>
      </p:pic>
      <p:pic>
        <p:nvPicPr>
          <p:cNvPr id="12" name="图片 11">
            <a:extLst>
              <a:ext uri="{FF2B5EF4-FFF2-40B4-BE49-F238E27FC236}">
                <a16:creationId xmlns="" xmlns:a16="http://schemas.microsoft.com/office/drawing/2014/main" id="{BE3C6AB8-7DA9-472F-BADE-FDE69D9156C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571" r="34429"/>
          <a:stretch/>
        </p:blipFill>
        <p:spPr>
          <a:xfrm>
            <a:off x="6245388" y="2030151"/>
            <a:ext cx="2232000" cy="2232000"/>
          </a:xfrm>
          <a:prstGeom prst="rect">
            <a:avLst/>
          </a:prstGeom>
        </p:spPr>
      </p:pic>
      <p:pic>
        <p:nvPicPr>
          <p:cNvPr id="13" name="图片 12">
            <a:extLst>
              <a:ext uri="{FF2B5EF4-FFF2-40B4-BE49-F238E27FC236}">
                <a16:creationId xmlns="" xmlns:a16="http://schemas.microsoft.com/office/drawing/2014/main" id="{E90E1F8C-41D8-49CE-BD89-CEC530D36BE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6667" r="16667"/>
          <a:stretch/>
        </p:blipFill>
        <p:spPr>
          <a:xfrm>
            <a:off x="8865457" y="2595848"/>
            <a:ext cx="2232000" cy="2232000"/>
          </a:xfrm>
          <a:prstGeom prst="rect">
            <a:avLst/>
          </a:prstGeom>
        </p:spPr>
      </p:pic>
      <p:sp>
        <p:nvSpPr>
          <p:cNvPr id="14" name="矩形 13">
            <a:extLst>
              <a:ext uri="{FF2B5EF4-FFF2-40B4-BE49-F238E27FC236}">
                <a16:creationId xmlns="" xmlns:a16="http://schemas.microsoft.com/office/drawing/2014/main" id="{89DF984C-8DA3-4CD3-8CB2-90F26D62EFAE}"/>
              </a:ext>
            </a:extLst>
          </p:cNvPr>
          <p:cNvSpPr/>
          <p:nvPr/>
        </p:nvSpPr>
        <p:spPr>
          <a:xfrm>
            <a:off x="1005248" y="2030151"/>
            <a:ext cx="2232000" cy="2232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D66A76BF-FFE3-4609-82A0-002904AA9860}"/>
              </a:ext>
            </a:extLst>
          </p:cNvPr>
          <p:cNvSpPr/>
          <p:nvPr/>
        </p:nvSpPr>
        <p:spPr>
          <a:xfrm>
            <a:off x="3625318" y="2595848"/>
            <a:ext cx="2232000" cy="2232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 xmlns:a16="http://schemas.microsoft.com/office/drawing/2014/main" id="{4C361CB8-EE17-4E4D-8714-1ECE2271D70E}"/>
              </a:ext>
            </a:extLst>
          </p:cNvPr>
          <p:cNvSpPr/>
          <p:nvPr/>
        </p:nvSpPr>
        <p:spPr>
          <a:xfrm>
            <a:off x="6245388" y="2030151"/>
            <a:ext cx="2232000" cy="2232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 xmlns:a16="http://schemas.microsoft.com/office/drawing/2014/main" id="{69B3E017-88C3-46EA-BCA0-EE85E76DD472}"/>
              </a:ext>
            </a:extLst>
          </p:cNvPr>
          <p:cNvSpPr/>
          <p:nvPr/>
        </p:nvSpPr>
        <p:spPr>
          <a:xfrm>
            <a:off x="8865457" y="2595848"/>
            <a:ext cx="2232000" cy="2232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 name="组合 1">
            <a:extLst>
              <a:ext uri="{FF2B5EF4-FFF2-40B4-BE49-F238E27FC236}">
                <a16:creationId xmlns="" xmlns:a16="http://schemas.microsoft.com/office/drawing/2014/main" id="{F2330D83-774E-4BB4-AF95-43309FA69479}"/>
              </a:ext>
            </a:extLst>
          </p:cNvPr>
          <p:cNvGrpSpPr/>
          <p:nvPr/>
        </p:nvGrpSpPr>
        <p:grpSpPr>
          <a:xfrm>
            <a:off x="1005248" y="4323848"/>
            <a:ext cx="2232000" cy="504000"/>
            <a:chOff x="1005248" y="4323848"/>
            <a:chExt cx="2232000" cy="504000"/>
          </a:xfrm>
        </p:grpSpPr>
        <p:sp>
          <p:nvSpPr>
            <p:cNvPr id="18" name="矩形 17">
              <a:extLst>
                <a:ext uri="{FF2B5EF4-FFF2-40B4-BE49-F238E27FC236}">
                  <a16:creationId xmlns="" xmlns:a16="http://schemas.microsoft.com/office/drawing/2014/main" id="{4322D643-A23C-42E3-8A43-B3E734134E6A}"/>
                </a:ext>
              </a:extLst>
            </p:cNvPr>
            <p:cNvSpPr/>
            <p:nvPr/>
          </p:nvSpPr>
          <p:spPr>
            <a:xfrm>
              <a:off x="1005248" y="4323848"/>
              <a:ext cx="2232000" cy="504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 xmlns:a16="http://schemas.microsoft.com/office/drawing/2014/main" id="{7BCB7615-A499-48E9-94B0-6AA0556A97AF}"/>
                </a:ext>
              </a:extLst>
            </p:cNvPr>
            <p:cNvSpPr txBox="1"/>
            <p:nvPr/>
          </p:nvSpPr>
          <p:spPr>
            <a:xfrm>
              <a:off x="1158951" y="4382143"/>
              <a:ext cx="1924594" cy="400110"/>
            </a:xfrm>
            <a:prstGeom prst="rect">
              <a:avLst/>
            </a:prstGeom>
            <a:noFill/>
          </p:spPr>
          <p:txBody>
            <a:bodyPr wrap="square" rtlCol="0">
              <a:spAutoFit/>
            </a:bodyPr>
            <a:lstStyle/>
            <a:p>
              <a:pPr algn="ctr"/>
              <a:r>
                <a:rPr lang="zh-CN" altLang="en-US" sz="2000" b="1" dirty="0">
                  <a:solidFill>
                    <a:schemeClr val="bg1"/>
                  </a:solidFill>
                  <a:latin typeface="思源黑体 CN Light" panose="020B0300000000000000" pitchFamily="34" charset="-122"/>
                  <a:ea typeface="思源黑体 CN Light" panose="020B0300000000000000" pitchFamily="34" charset="-122"/>
                </a:rPr>
                <a:t>客观务实</a:t>
              </a:r>
            </a:p>
          </p:txBody>
        </p:sp>
      </p:grpSp>
      <p:grpSp>
        <p:nvGrpSpPr>
          <p:cNvPr id="4" name="组合 3">
            <a:extLst>
              <a:ext uri="{FF2B5EF4-FFF2-40B4-BE49-F238E27FC236}">
                <a16:creationId xmlns="" xmlns:a16="http://schemas.microsoft.com/office/drawing/2014/main" id="{0C21A3F9-FFDF-42EC-980B-9AD89657C68D}"/>
              </a:ext>
            </a:extLst>
          </p:cNvPr>
          <p:cNvGrpSpPr/>
          <p:nvPr/>
        </p:nvGrpSpPr>
        <p:grpSpPr>
          <a:xfrm>
            <a:off x="3625318" y="2030151"/>
            <a:ext cx="2232000" cy="504000"/>
            <a:chOff x="3625318" y="2030151"/>
            <a:chExt cx="2232000" cy="504000"/>
          </a:xfrm>
        </p:grpSpPr>
        <p:sp>
          <p:nvSpPr>
            <p:cNvPr id="19" name="矩形 18">
              <a:extLst>
                <a:ext uri="{FF2B5EF4-FFF2-40B4-BE49-F238E27FC236}">
                  <a16:creationId xmlns="" xmlns:a16="http://schemas.microsoft.com/office/drawing/2014/main" id="{DCC5C969-C4F1-46F3-B0F2-32DCC5FAF7D4}"/>
                </a:ext>
              </a:extLst>
            </p:cNvPr>
            <p:cNvSpPr/>
            <p:nvPr/>
          </p:nvSpPr>
          <p:spPr>
            <a:xfrm>
              <a:off x="3625318" y="2030151"/>
              <a:ext cx="2232000" cy="5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5B536EA7-1D94-4A51-83EA-8D624A438A0E}"/>
                </a:ext>
              </a:extLst>
            </p:cNvPr>
            <p:cNvSpPr txBox="1"/>
            <p:nvPr/>
          </p:nvSpPr>
          <p:spPr>
            <a:xfrm>
              <a:off x="3779021" y="2094796"/>
              <a:ext cx="1924594" cy="400110"/>
            </a:xfrm>
            <a:prstGeom prst="rect">
              <a:avLst/>
            </a:prstGeom>
            <a:noFill/>
          </p:spPr>
          <p:txBody>
            <a:bodyPr wrap="square" rtlCol="0">
              <a:spAutoFit/>
            </a:bodyPr>
            <a:lstStyle/>
            <a:p>
              <a:pPr algn="ctr"/>
              <a:r>
                <a:rPr lang="zh-CN" altLang="en-US" sz="2000" b="1" dirty="0">
                  <a:solidFill>
                    <a:schemeClr val="bg1"/>
                  </a:solidFill>
                  <a:latin typeface="思源黑体 CN Light" panose="020B0300000000000000" pitchFamily="34" charset="-122"/>
                  <a:ea typeface="思源黑体 CN Light" panose="020B0300000000000000" pitchFamily="34" charset="-122"/>
                </a:rPr>
                <a:t>渴望成功</a:t>
              </a:r>
            </a:p>
          </p:txBody>
        </p:sp>
      </p:grpSp>
      <p:grpSp>
        <p:nvGrpSpPr>
          <p:cNvPr id="5" name="组合 4">
            <a:extLst>
              <a:ext uri="{FF2B5EF4-FFF2-40B4-BE49-F238E27FC236}">
                <a16:creationId xmlns="" xmlns:a16="http://schemas.microsoft.com/office/drawing/2014/main" id="{ECB1DABB-1946-4697-8698-8BBD748CA744}"/>
              </a:ext>
            </a:extLst>
          </p:cNvPr>
          <p:cNvGrpSpPr/>
          <p:nvPr/>
        </p:nvGrpSpPr>
        <p:grpSpPr>
          <a:xfrm>
            <a:off x="6245388" y="4323848"/>
            <a:ext cx="2232000" cy="504000"/>
            <a:chOff x="6245388" y="4323848"/>
            <a:chExt cx="2232000" cy="504000"/>
          </a:xfrm>
        </p:grpSpPr>
        <p:sp>
          <p:nvSpPr>
            <p:cNvPr id="20" name="矩形 19">
              <a:extLst>
                <a:ext uri="{FF2B5EF4-FFF2-40B4-BE49-F238E27FC236}">
                  <a16:creationId xmlns="" xmlns:a16="http://schemas.microsoft.com/office/drawing/2014/main" id="{2933B612-8440-4813-8C54-A72ABA8DAF76}"/>
                </a:ext>
              </a:extLst>
            </p:cNvPr>
            <p:cNvSpPr/>
            <p:nvPr/>
          </p:nvSpPr>
          <p:spPr>
            <a:xfrm>
              <a:off x="6245388" y="4323848"/>
              <a:ext cx="2232000" cy="504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 xmlns:a16="http://schemas.microsoft.com/office/drawing/2014/main" id="{2D6C220E-68C2-44C2-AB2C-08CFE71B71C7}"/>
                </a:ext>
              </a:extLst>
            </p:cNvPr>
            <p:cNvSpPr txBox="1"/>
            <p:nvPr/>
          </p:nvSpPr>
          <p:spPr>
            <a:xfrm>
              <a:off x="6399090" y="4382143"/>
              <a:ext cx="1924594" cy="400110"/>
            </a:xfrm>
            <a:prstGeom prst="rect">
              <a:avLst/>
            </a:prstGeom>
            <a:noFill/>
          </p:spPr>
          <p:txBody>
            <a:bodyPr wrap="square" rtlCol="0">
              <a:spAutoFit/>
            </a:bodyPr>
            <a:lstStyle/>
            <a:p>
              <a:pPr algn="ctr"/>
              <a:r>
                <a:rPr lang="zh-CN" altLang="en-US" sz="2000" b="1" dirty="0">
                  <a:solidFill>
                    <a:schemeClr val="bg1"/>
                  </a:solidFill>
                  <a:latin typeface="思源黑体 CN Light" panose="020B0300000000000000" pitchFamily="34" charset="-122"/>
                  <a:ea typeface="思源黑体 CN Light" panose="020B0300000000000000" pitchFamily="34" charset="-122"/>
                </a:rPr>
                <a:t>胜任能力</a:t>
              </a:r>
            </a:p>
          </p:txBody>
        </p:sp>
      </p:grpSp>
      <p:grpSp>
        <p:nvGrpSpPr>
          <p:cNvPr id="6" name="组合 5">
            <a:extLst>
              <a:ext uri="{FF2B5EF4-FFF2-40B4-BE49-F238E27FC236}">
                <a16:creationId xmlns="" xmlns:a16="http://schemas.microsoft.com/office/drawing/2014/main" id="{22C03DC9-EB2C-4FD3-9686-3B95A31BE2E3}"/>
              </a:ext>
            </a:extLst>
          </p:cNvPr>
          <p:cNvGrpSpPr/>
          <p:nvPr/>
        </p:nvGrpSpPr>
        <p:grpSpPr>
          <a:xfrm>
            <a:off x="8865457" y="2030151"/>
            <a:ext cx="2232000" cy="504000"/>
            <a:chOff x="8865457" y="2030151"/>
            <a:chExt cx="2232000" cy="504000"/>
          </a:xfrm>
        </p:grpSpPr>
        <p:sp>
          <p:nvSpPr>
            <p:cNvPr id="21" name="矩形 20">
              <a:extLst>
                <a:ext uri="{FF2B5EF4-FFF2-40B4-BE49-F238E27FC236}">
                  <a16:creationId xmlns="" xmlns:a16="http://schemas.microsoft.com/office/drawing/2014/main" id="{F953B3C3-75C6-4312-BE1B-DDC53C899D13}"/>
                </a:ext>
              </a:extLst>
            </p:cNvPr>
            <p:cNvSpPr/>
            <p:nvPr/>
          </p:nvSpPr>
          <p:spPr>
            <a:xfrm>
              <a:off x="8865457" y="2030151"/>
              <a:ext cx="2232000" cy="5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 xmlns:a16="http://schemas.microsoft.com/office/drawing/2014/main" id="{9B8B479D-93DF-4A9D-9249-BC5C14FF0B75}"/>
                </a:ext>
              </a:extLst>
            </p:cNvPr>
            <p:cNvSpPr txBox="1"/>
            <p:nvPr/>
          </p:nvSpPr>
          <p:spPr>
            <a:xfrm>
              <a:off x="9019160" y="2094796"/>
              <a:ext cx="1924594" cy="400110"/>
            </a:xfrm>
            <a:prstGeom prst="rect">
              <a:avLst/>
            </a:prstGeom>
            <a:noFill/>
          </p:spPr>
          <p:txBody>
            <a:bodyPr wrap="square" rtlCol="0">
              <a:spAutoFit/>
            </a:bodyPr>
            <a:lstStyle/>
            <a:p>
              <a:pPr algn="ctr"/>
              <a:r>
                <a:rPr lang="zh-CN" altLang="en-US" sz="2000" b="1" dirty="0">
                  <a:solidFill>
                    <a:schemeClr val="bg1"/>
                  </a:solidFill>
                  <a:latin typeface="思源黑体 CN Light" panose="020B0300000000000000" pitchFamily="34" charset="-122"/>
                  <a:ea typeface="思源黑体 CN Light" panose="020B0300000000000000" pitchFamily="34" charset="-122"/>
                </a:rPr>
                <a:t>未来规划</a:t>
              </a:r>
            </a:p>
          </p:txBody>
        </p:sp>
      </p:grpSp>
      <p:sp>
        <p:nvSpPr>
          <p:cNvPr id="26" name="文本框 25">
            <a:extLst>
              <a:ext uri="{FF2B5EF4-FFF2-40B4-BE49-F238E27FC236}">
                <a16:creationId xmlns="" xmlns:a16="http://schemas.microsoft.com/office/drawing/2014/main" id="{6B4D5BDF-96C8-4798-BA43-EC81E5C7C2F0}"/>
              </a:ext>
            </a:extLst>
          </p:cNvPr>
          <p:cNvSpPr txBox="1"/>
          <p:nvPr/>
        </p:nvSpPr>
        <p:spPr>
          <a:xfrm>
            <a:off x="1389002" y="2638320"/>
            <a:ext cx="1464493"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rPr>
              <a:t>01</a:t>
            </a:r>
            <a:endParaRPr lang="zh-CN" altLang="en-US" sz="6000" dirty="0">
              <a:solidFill>
                <a:schemeClr val="bg1"/>
              </a:solidFill>
              <a:latin typeface="Impact" panose="020B0806030902050204" pitchFamily="34" charset="0"/>
            </a:endParaRPr>
          </a:p>
        </p:txBody>
      </p:sp>
      <p:sp>
        <p:nvSpPr>
          <p:cNvPr id="27" name="文本框 26">
            <a:extLst>
              <a:ext uri="{FF2B5EF4-FFF2-40B4-BE49-F238E27FC236}">
                <a16:creationId xmlns="" xmlns:a16="http://schemas.microsoft.com/office/drawing/2014/main" id="{92968E4C-D6F0-4E76-B2EA-B8CE8572878A}"/>
              </a:ext>
            </a:extLst>
          </p:cNvPr>
          <p:cNvSpPr txBox="1"/>
          <p:nvPr/>
        </p:nvSpPr>
        <p:spPr>
          <a:xfrm>
            <a:off x="4035227" y="3204017"/>
            <a:ext cx="1464493"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rPr>
              <a:t>02</a:t>
            </a:r>
            <a:endParaRPr lang="zh-CN" altLang="en-US" sz="6000" dirty="0">
              <a:solidFill>
                <a:schemeClr val="bg1"/>
              </a:solidFill>
              <a:latin typeface="Impact" panose="020B0806030902050204" pitchFamily="34" charset="0"/>
            </a:endParaRPr>
          </a:p>
        </p:txBody>
      </p:sp>
      <p:sp>
        <p:nvSpPr>
          <p:cNvPr id="28" name="文本框 27">
            <a:extLst>
              <a:ext uri="{FF2B5EF4-FFF2-40B4-BE49-F238E27FC236}">
                <a16:creationId xmlns="" xmlns:a16="http://schemas.microsoft.com/office/drawing/2014/main" id="{78BC301F-3956-4E37-8296-55E7B82E30C7}"/>
              </a:ext>
            </a:extLst>
          </p:cNvPr>
          <p:cNvSpPr txBox="1"/>
          <p:nvPr/>
        </p:nvSpPr>
        <p:spPr>
          <a:xfrm>
            <a:off x="6629142" y="2638320"/>
            <a:ext cx="1464493"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rPr>
              <a:t>03</a:t>
            </a:r>
            <a:endParaRPr lang="zh-CN" altLang="en-US" sz="6000" dirty="0">
              <a:solidFill>
                <a:schemeClr val="bg1"/>
              </a:solidFill>
              <a:latin typeface="Impact" panose="020B0806030902050204" pitchFamily="34" charset="0"/>
            </a:endParaRPr>
          </a:p>
        </p:txBody>
      </p:sp>
      <p:sp>
        <p:nvSpPr>
          <p:cNvPr id="29" name="文本框 28">
            <a:extLst>
              <a:ext uri="{FF2B5EF4-FFF2-40B4-BE49-F238E27FC236}">
                <a16:creationId xmlns="" xmlns:a16="http://schemas.microsoft.com/office/drawing/2014/main" id="{8073F799-FEE2-4BF9-B7BB-266A8EA5D6B2}"/>
              </a:ext>
            </a:extLst>
          </p:cNvPr>
          <p:cNvSpPr txBox="1"/>
          <p:nvPr/>
        </p:nvSpPr>
        <p:spPr>
          <a:xfrm>
            <a:off x="9249211" y="3204017"/>
            <a:ext cx="1464493" cy="1015663"/>
          </a:xfrm>
          <a:prstGeom prst="rect">
            <a:avLst/>
          </a:prstGeom>
          <a:noFill/>
        </p:spPr>
        <p:txBody>
          <a:bodyPr wrap="square" rtlCol="0">
            <a:spAutoFit/>
          </a:bodyPr>
          <a:lstStyle/>
          <a:p>
            <a:pPr algn="ctr"/>
            <a:r>
              <a:rPr lang="en-US" altLang="zh-CN" sz="6000" dirty="0">
                <a:solidFill>
                  <a:schemeClr val="bg1"/>
                </a:solidFill>
                <a:latin typeface="Impact" panose="020B0806030902050204" pitchFamily="34" charset="0"/>
              </a:rPr>
              <a:t>04</a:t>
            </a:r>
            <a:endParaRPr lang="zh-CN" altLang="en-US" sz="60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4066062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par>
                          <p:cTn id="32" fill="hold">
                            <p:stCondLst>
                              <p:cond delay="2150"/>
                            </p:stCondLst>
                            <p:childTnLst>
                              <p:par>
                                <p:cTn id="33" presetID="22" presetClass="entr" presetSubtype="4"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par>
                          <p:cTn id="39" fill="hold">
                            <p:stCondLst>
                              <p:cond delay="265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3150"/>
                            </p:stCondLst>
                            <p:childTnLst>
                              <p:par>
                                <p:cTn id="46" presetID="2" presetClass="entr" presetSubtype="4"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1+#ppt_h/2"/>
                                          </p:val>
                                        </p:tav>
                                        <p:tav tm="100000">
                                          <p:val>
                                            <p:strVal val="#ppt_y"/>
                                          </p:val>
                                        </p:tav>
                                      </p:tavLst>
                                    </p:anim>
                                  </p:childTnLst>
                                </p:cTn>
                              </p:par>
                            </p:childTnLst>
                          </p:cTn>
                        </p:par>
                        <p:par>
                          <p:cTn id="50" fill="hold">
                            <p:stCondLst>
                              <p:cond delay="3650"/>
                            </p:stCondLst>
                            <p:childTnLst>
                              <p:par>
                                <p:cTn id="51" presetID="22" presetClass="entr" presetSubtype="4"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down)">
                                      <p:cBhvr>
                                        <p:cTn id="53" dur="500"/>
                                        <p:tgtEl>
                                          <p:spTgt spid="1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childTnLst>
                          </p:cTn>
                        </p:par>
                        <p:par>
                          <p:cTn id="57" fill="hold">
                            <p:stCondLst>
                              <p:cond delay="4150"/>
                            </p:stCondLst>
                            <p:childTnLst>
                              <p:par>
                                <p:cTn id="58" presetID="5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animEffect transition="in" filter="fade">
                                      <p:cBhvr>
                                        <p:cTn id="62" dur="500"/>
                                        <p:tgtEl>
                                          <p:spTgt spid="27"/>
                                        </p:tgtEl>
                                      </p:cBhvr>
                                    </p:animEffect>
                                  </p:childTnLst>
                                </p:cTn>
                              </p:par>
                            </p:childTnLst>
                          </p:cTn>
                        </p:par>
                        <p:par>
                          <p:cTn id="63" fill="hold">
                            <p:stCondLst>
                              <p:cond delay="4650"/>
                            </p:stCondLst>
                            <p:childTnLst>
                              <p:par>
                                <p:cTn id="64" presetID="2" presetClass="entr" presetSubtype="4"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additive="base">
                                        <p:cTn id="66" dur="500" fill="hold"/>
                                        <p:tgtEl>
                                          <p:spTgt spid="5"/>
                                        </p:tgtEl>
                                        <p:attrNameLst>
                                          <p:attrName>ppt_x</p:attrName>
                                        </p:attrNameLst>
                                      </p:cBhvr>
                                      <p:tavLst>
                                        <p:tav tm="0">
                                          <p:val>
                                            <p:strVal val="#ppt_x"/>
                                          </p:val>
                                        </p:tav>
                                        <p:tav tm="100000">
                                          <p:val>
                                            <p:strVal val="#ppt_x"/>
                                          </p:val>
                                        </p:tav>
                                      </p:tavLst>
                                    </p:anim>
                                    <p:anim calcmode="lin" valueType="num">
                                      <p:cBhvr additive="base">
                                        <p:cTn id="67" dur="500" fill="hold"/>
                                        <p:tgtEl>
                                          <p:spTgt spid="5"/>
                                        </p:tgtEl>
                                        <p:attrNameLst>
                                          <p:attrName>ppt_y</p:attrName>
                                        </p:attrNameLst>
                                      </p:cBhvr>
                                      <p:tavLst>
                                        <p:tav tm="0">
                                          <p:val>
                                            <p:strVal val="1+#ppt_h/2"/>
                                          </p:val>
                                        </p:tav>
                                        <p:tav tm="100000">
                                          <p:val>
                                            <p:strVal val="#ppt_y"/>
                                          </p:val>
                                        </p:tav>
                                      </p:tavLst>
                                    </p:anim>
                                  </p:childTnLst>
                                </p:cTn>
                              </p:par>
                            </p:childTnLst>
                          </p:cTn>
                        </p:par>
                        <p:par>
                          <p:cTn id="68" fill="hold">
                            <p:stCondLst>
                              <p:cond delay="5150"/>
                            </p:stCondLst>
                            <p:childTnLst>
                              <p:par>
                                <p:cTn id="69" presetID="22" presetClass="entr" presetSubtype="4"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00"/>
                                        <p:tgtEl>
                                          <p:spTgt spid="12"/>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5650"/>
                            </p:stCondLst>
                            <p:childTnLst>
                              <p:par>
                                <p:cTn id="76" presetID="53" presetClass="entr" presetSubtype="16"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6150"/>
                            </p:stCondLst>
                            <p:childTnLst>
                              <p:par>
                                <p:cTn id="82" presetID="2" presetClass="entr" presetSubtype="4" fill="hold" nodeType="after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additive="base">
                                        <p:cTn id="84" dur="500" fill="hold"/>
                                        <p:tgtEl>
                                          <p:spTgt spid="6"/>
                                        </p:tgtEl>
                                        <p:attrNameLst>
                                          <p:attrName>ppt_x</p:attrName>
                                        </p:attrNameLst>
                                      </p:cBhvr>
                                      <p:tavLst>
                                        <p:tav tm="0">
                                          <p:val>
                                            <p:strVal val="#ppt_x"/>
                                          </p:val>
                                        </p:tav>
                                        <p:tav tm="100000">
                                          <p:val>
                                            <p:strVal val="#ppt_x"/>
                                          </p:val>
                                        </p:tav>
                                      </p:tavLst>
                                    </p:anim>
                                    <p:anim calcmode="lin" valueType="num">
                                      <p:cBhvr additive="base">
                                        <p:cTn id="85" dur="500" fill="hold"/>
                                        <p:tgtEl>
                                          <p:spTgt spid="6"/>
                                        </p:tgtEl>
                                        <p:attrNameLst>
                                          <p:attrName>ppt_y</p:attrName>
                                        </p:attrNameLst>
                                      </p:cBhvr>
                                      <p:tavLst>
                                        <p:tav tm="0">
                                          <p:val>
                                            <p:strVal val="1+#ppt_h/2"/>
                                          </p:val>
                                        </p:tav>
                                        <p:tav tm="100000">
                                          <p:val>
                                            <p:strVal val="#ppt_y"/>
                                          </p:val>
                                        </p:tav>
                                      </p:tavLst>
                                    </p:anim>
                                  </p:childTnLst>
                                </p:cTn>
                              </p:par>
                            </p:childTnLst>
                          </p:cTn>
                        </p:par>
                        <p:par>
                          <p:cTn id="86" fill="hold">
                            <p:stCondLst>
                              <p:cond delay="6650"/>
                            </p:stCondLst>
                            <p:childTnLst>
                              <p:par>
                                <p:cTn id="87" presetID="22" presetClass="entr" presetSubtype="4"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ipe(down)">
                                      <p:cBhvr>
                                        <p:cTn id="89" dur="500"/>
                                        <p:tgtEl>
                                          <p:spTgt spid="13"/>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wipe(up)">
                                      <p:cBhvr>
                                        <p:cTn id="92" dur="500"/>
                                        <p:tgtEl>
                                          <p:spTgt spid="17"/>
                                        </p:tgtEl>
                                      </p:cBhvr>
                                    </p:animEffect>
                                  </p:childTnLst>
                                </p:cTn>
                              </p:par>
                            </p:childTnLst>
                          </p:cTn>
                        </p:par>
                        <p:par>
                          <p:cTn id="93" fill="hold">
                            <p:stCondLst>
                              <p:cond delay="7150"/>
                            </p:stCondLst>
                            <p:childTnLst>
                              <p:par>
                                <p:cTn id="94" presetID="53" presetClass="entr" presetSubtype="16"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 calcmode="lin" valueType="num">
                                      <p:cBhvr>
                                        <p:cTn id="96" dur="500" fill="hold"/>
                                        <p:tgtEl>
                                          <p:spTgt spid="29"/>
                                        </p:tgtEl>
                                        <p:attrNameLst>
                                          <p:attrName>ppt_w</p:attrName>
                                        </p:attrNameLst>
                                      </p:cBhvr>
                                      <p:tavLst>
                                        <p:tav tm="0">
                                          <p:val>
                                            <p:fltVal val="0"/>
                                          </p:val>
                                        </p:tav>
                                        <p:tav tm="100000">
                                          <p:val>
                                            <p:strVal val="#ppt_w"/>
                                          </p:val>
                                        </p:tav>
                                      </p:tavLst>
                                    </p:anim>
                                    <p:anim calcmode="lin" valueType="num">
                                      <p:cBhvr>
                                        <p:cTn id="97" dur="500" fill="hold"/>
                                        <p:tgtEl>
                                          <p:spTgt spid="29"/>
                                        </p:tgtEl>
                                        <p:attrNameLst>
                                          <p:attrName>ppt_h</p:attrName>
                                        </p:attrNameLst>
                                      </p:cBhvr>
                                      <p:tavLst>
                                        <p:tav tm="0">
                                          <p:val>
                                            <p:fltVal val="0"/>
                                          </p:val>
                                        </p:tav>
                                        <p:tav tm="100000">
                                          <p:val>
                                            <p:strVal val="#ppt_h"/>
                                          </p:val>
                                        </p:tav>
                                      </p:tavLst>
                                    </p:anim>
                                    <p:animEffect transition="in" filter="fade">
                                      <p:cBhvr>
                                        <p:cTn id="9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4" grpId="0" animBg="1"/>
      <p:bldP spid="15" grpId="0" animBg="1"/>
      <p:bldP spid="16" grpId="0" animBg="1"/>
      <p:bldP spid="17" grpId="0" animBg="1"/>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01</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认识自我</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分析自身因素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 xmlns:a16="http://schemas.microsoft.com/office/drawing/2014/main" id="{2BDF1D0C-5CE8-470E-96AB-B9C4DE578621}"/>
              </a:ext>
            </a:extLst>
          </p:cNvPr>
          <p:cNvGrpSpPr/>
          <p:nvPr/>
        </p:nvGrpSpPr>
        <p:grpSpPr>
          <a:xfrm>
            <a:off x="624979" y="1834699"/>
            <a:ext cx="6120680" cy="3682533"/>
            <a:chOff x="3022028" y="1587732"/>
            <a:chExt cx="6120680" cy="3682533"/>
          </a:xfrm>
        </p:grpSpPr>
        <p:pic>
          <p:nvPicPr>
            <p:cNvPr id="10" name="Picture 2" descr="C:\Users\Administrator\Desktop\ppt展示模板-8.png">
              <a:extLst>
                <a:ext uri="{FF2B5EF4-FFF2-40B4-BE49-F238E27FC236}">
                  <a16:creationId xmlns="" xmlns:a16="http://schemas.microsoft.com/office/drawing/2014/main" id="{1722FFB9-E894-49FC-B20B-BD475ED472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a:extLst>
                <a:ext uri="{FF2B5EF4-FFF2-40B4-BE49-F238E27FC236}">
                  <a16:creationId xmlns="" xmlns:a16="http://schemas.microsoft.com/office/drawing/2014/main" id="{4DB5E1A1-E925-40A8-8D65-4DB7FF82E842}"/>
                </a:ext>
              </a:extLst>
            </p:cNvPr>
            <p:cNvSpPr/>
            <p:nvPr/>
          </p:nvSpPr>
          <p:spPr>
            <a:xfrm>
              <a:off x="3937348" y="2060861"/>
              <a:ext cx="4320480" cy="2376251"/>
            </a:xfrm>
            <a:prstGeom prst="rect">
              <a:avLst/>
            </a:prstGeom>
            <a:blipFill>
              <a:blip r:embed="rId5"/>
              <a:srcRect/>
              <a:stretch>
                <a:fillRect l="-2911" t="-10599" r="-2911" b="-10599"/>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燕尾形 38">
            <a:extLst>
              <a:ext uri="{FF2B5EF4-FFF2-40B4-BE49-F238E27FC236}">
                <a16:creationId xmlns="" xmlns:a16="http://schemas.microsoft.com/office/drawing/2014/main" id="{4D269413-815E-413E-877B-0DCC70B5BB6D}"/>
              </a:ext>
            </a:extLst>
          </p:cNvPr>
          <p:cNvSpPr/>
          <p:nvPr/>
        </p:nvSpPr>
        <p:spPr>
          <a:xfrm rot="5400000">
            <a:off x="6925679" y="2024595"/>
            <a:ext cx="360040" cy="576064"/>
          </a:xfrm>
          <a:prstGeom prst="chevron">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13" name="直接连接符 12">
            <a:extLst>
              <a:ext uri="{FF2B5EF4-FFF2-40B4-BE49-F238E27FC236}">
                <a16:creationId xmlns="" xmlns:a16="http://schemas.microsoft.com/office/drawing/2014/main" id="{819E7B3D-237A-4C53-87EF-5B6E86B635A0}"/>
              </a:ext>
            </a:extLst>
          </p:cNvPr>
          <p:cNvCxnSpPr/>
          <p:nvPr/>
        </p:nvCxnSpPr>
        <p:spPr>
          <a:xfrm>
            <a:off x="7105699" y="2600659"/>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 xmlns:a16="http://schemas.microsoft.com/office/drawing/2014/main" id="{F440111E-50EB-47CC-A1D6-75C8F3F7D707}"/>
              </a:ext>
            </a:extLst>
          </p:cNvPr>
          <p:cNvSpPr/>
          <p:nvPr/>
        </p:nvSpPr>
        <p:spPr>
          <a:xfrm>
            <a:off x="7442697" y="1580075"/>
            <a:ext cx="1210570" cy="400101"/>
          </a:xfrm>
          <a:prstGeom prst="rect">
            <a:avLst/>
          </a:prstGeom>
        </p:spPr>
        <p:txBody>
          <a:bodyPr wrap="none" lIns="91431" tIns="45716" rIns="91431" bIns="45716">
            <a:spAutoFit/>
          </a:bodyPr>
          <a:lstStyle/>
          <a:p>
            <a:pPr>
              <a:spcBef>
                <a:spcPct val="0"/>
              </a:spcBef>
              <a:buFont typeface="Arial" charset="0"/>
              <a:buNone/>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职业兴趣</a:t>
            </a:r>
          </a:p>
        </p:txBody>
      </p:sp>
      <p:sp>
        <p:nvSpPr>
          <p:cNvPr id="15" name="矩形 14">
            <a:extLst>
              <a:ext uri="{FF2B5EF4-FFF2-40B4-BE49-F238E27FC236}">
                <a16:creationId xmlns="" xmlns:a16="http://schemas.microsoft.com/office/drawing/2014/main" id="{ED15AAD0-F9B5-4521-9240-FE5A4D771284}"/>
              </a:ext>
            </a:extLst>
          </p:cNvPr>
          <p:cNvSpPr>
            <a:spLocks noChangeArrowheads="1"/>
          </p:cNvSpPr>
          <p:nvPr/>
        </p:nvSpPr>
        <p:spPr bwMode="auto">
          <a:xfrm>
            <a:off x="7429735" y="191926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16" name="燕尾形 42">
            <a:extLst>
              <a:ext uri="{FF2B5EF4-FFF2-40B4-BE49-F238E27FC236}">
                <a16:creationId xmlns="" xmlns:a16="http://schemas.microsoft.com/office/drawing/2014/main" id="{162FEF92-2A5B-44B1-989B-AED34B4890D3}"/>
              </a:ext>
            </a:extLst>
          </p:cNvPr>
          <p:cNvSpPr/>
          <p:nvPr/>
        </p:nvSpPr>
        <p:spPr>
          <a:xfrm rot="5400000">
            <a:off x="6925679" y="3392747"/>
            <a:ext cx="360040" cy="57606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17" name="直接连接符 16">
            <a:extLst>
              <a:ext uri="{FF2B5EF4-FFF2-40B4-BE49-F238E27FC236}">
                <a16:creationId xmlns="" xmlns:a16="http://schemas.microsoft.com/office/drawing/2014/main" id="{14ACBFF7-C736-41F8-8A97-85377B669B87}"/>
              </a:ext>
            </a:extLst>
          </p:cNvPr>
          <p:cNvCxnSpPr/>
          <p:nvPr/>
        </p:nvCxnSpPr>
        <p:spPr>
          <a:xfrm>
            <a:off x="7105699" y="396881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 xmlns:a16="http://schemas.microsoft.com/office/drawing/2014/main" id="{20EA04CD-141E-4F29-8879-0EB5956E11E4}"/>
              </a:ext>
            </a:extLst>
          </p:cNvPr>
          <p:cNvSpPr/>
          <p:nvPr/>
        </p:nvSpPr>
        <p:spPr>
          <a:xfrm>
            <a:off x="7442697" y="2948227"/>
            <a:ext cx="1210570" cy="400101"/>
          </a:xfrm>
          <a:prstGeom prst="rect">
            <a:avLst/>
          </a:prstGeom>
        </p:spPr>
        <p:txBody>
          <a:bodyPr wrap="none" lIns="91431" tIns="45716" rIns="91431" bIns="45716">
            <a:spAutoFit/>
          </a:bodyPr>
          <a:lstStyle/>
          <a:p>
            <a:pPr>
              <a:spcBef>
                <a:spcPct val="0"/>
              </a:spcBef>
              <a:buFont typeface="Arial" charset="0"/>
              <a:buNone/>
            </a:pPr>
            <a:r>
              <a:rPr lang="zh-CN" altLang="en-US" sz="20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职业发展</a:t>
            </a:r>
          </a:p>
        </p:txBody>
      </p:sp>
      <p:sp>
        <p:nvSpPr>
          <p:cNvPr id="19" name="矩形 47">
            <a:extLst>
              <a:ext uri="{FF2B5EF4-FFF2-40B4-BE49-F238E27FC236}">
                <a16:creationId xmlns="" xmlns:a16="http://schemas.microsoft.com/office/drawing/2014/main" id="{F706872D-6610-42FA-BD9C-453DE25EFDC5}"/>
              </a:ext>
            </a:extLst>
          </p:cNvPr>
          <p:cNvSpPr>
            <a:spLocks noChangeArrowheads="1"/>
          </p:cNvSpPr>
          <p:nvPr/>
        </p:nvSpPr>
        <p:spPr bwMode="auto">
          <a:xfrm>
            <a:off x="7429735" y="328741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0" name="燕尾形 46">
            <a:extLst>
              <a:ext uri="{FF2B5EF4-FFF2-40B4-BE49-F238E27FC236}">
                <a16:creationId xmlns="" xmlns:a16="http://schemas.microsoft.com/office/drawing/2014/main" id="{960B404A-DA0F-45B4-91E8-3F36A5B9F455}"/>
              </a:ext>
            </a:extLst>
          </p:cNvPr>
          <p:cNvSpPr/>
          <p:nvPr/>
        </p:nvSpPr>
        <p:spPr>
          <a:xfrm rot="5400000">
            <a:off x="6925679" y="4832907"/>
            <a:ext cx="360040" cy="576064"/>
          </a:xfrm>
          <a:prstGeom prst="chevron">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21" name="直接连接符 20">
            <a:extLst>
              <a:ext uri="{FF2B5EF4-FFF2-40B4-BE49-F238E27FC236}">
                <a16:creationId xmlns="" xmlns:a16="http://schemas.microsoft.com/office/drawing/2014/main" id="{A8813F2D-881B-4291-BCF4-087973BB389C}"/>
              </a:ext>
            </a:extLst>
          </p:cNvPr>
          <p:cNvCxnSpPr/>
          <p:nvPr/>
        </p:nvCxnSpPr>
        <p:spPr>
          <a:xfrm>
            <a:off x="7105699" y="540897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 xmlns:a16="http://schemas.microsoft.com/office/drawing/2014/main" id="{7BA64FA7-A762-4CA7-841F-20E4D84D5FD7}"/>
              </a:ext>
            </a:extLst>
          </p:cNvPr>
          <p:cNvSpPr/>
          <p:nvPr/>
        </p:nvSpPr>
        <p:spPr>
          <a:xfrm>
            <a:off x="7442697" y="4388387"/>
            <a:ext cx="1210570" cy="400101"/>
          </a:xfrm>
          <a:prstGeom prst="rect">
            <a:avLst/>
          </a:prstGeom>
        </p:spPr>
        <p:txBody>
          <a:bodyPr wrap="none" lIns="91431" tIns="45716" rIns="91431" bIns="45716">
            <a:spAutoFit/>
          </a:bodyPr>
          <a:lstStyle/>
          <a:p>
            <a:pPr>
              <a:spcBef>
                <a:spcPct val="0"/>
              </a:spcBef>
              <a:buFont typeface="Arial" charset="0"/>
              <a:buNone/>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职业空间</a:t>
            </a:r>
          </a:p>
        </p:txBody>
      </p:sp>
      <p:sp>
        <p:nvSpPr>
          <p:cNvPr id="23" name="矩形 47">
            <a:extLst>
              <a:ext uri="{FF2B5EF4-FFF2-40B4-BE49-F238E27FC236}">
                <a16:creationId xmlns="" xmlns:a16="http://schemas.microsoft.com/office/drawing/2014/main" id="{07F30D9C-4410-452A-8E1C-57E813A30F3F}"/>
              </a:ext>
            </a:extLst>
          </p:cNvPr>
          <p:cNvSpPr>
            <a:spLocks noChangeArrowheads="1"/>
          </p:cNvSpPr>
          <p:nvPr/>
        </p:nvSpPr>
        <p:spPr bwMode="auto">
          <a:xfrm>
            <a:off x="7429735" y="472757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448157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650"/>
                            </p:stCondLst>
                            <p:childTnLst>
                              <p:par>
                                <p:cTn id="34" presetID="47"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650"/>
                            </p:stCondLst>
                            <p:childTnLst>
                              <p:par>
                                <p:cTn id="40" presetID="22" presetClass="entr" presetSubtype="8"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par>
                          <p:cTn id="50" fill="hold">
                            <p:stCondLst>
                              <p:cond delay="4650"/>
                            </p:stCondLst>
                            <p:childTnLst>
                              <p:par>
                                <p:cTn id="51" presetID="47"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childTnLst>
                          </p:cTn>
                        </p:par>
                        <p:par>
                          <p:cTn id="56" fill="hold">
                            <p:stCondLst>
                              <p:cond delay="5650"/>
                            </p:stCondLst>
                            <p:childTnLst>
                              <p:par>
                                <p:cTn id="57" presetID="22" presetClass="entr" presetSubtype="8"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left)">
                                      <p:cBhvr>
                                        <p:cTn id="59" dur="500"/>
                                        <p:tgtEl>
                                          <p:spTgt spid="17"/>
                                        </p:tgtEl>
                                      </p:cBhvr>
                                    </p:animEffect>
                                  </p:childTnLst>
                                </p:cTn>
                              </p:par>
                            </p:childTnLst>
                          </p:cTn>
                        </p:par>
                        <p:par>
                          <p:cTn id="60" fill="hold">
                            <p:stCondLst>
                              <p:cond delay="615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childTnLst>
                          </p:cTn>
                        </p:par>
                        <p:par>
                          <p:cTn id="67" fill="hold">
                            <p:stCondLst>
                              <p:cond delay="6650"/>
                            </p:stCondLst>
                            <p:childTnLst>
                              <p:par>
                                <p:cTn id="68" presetID="47"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000"/>
                                        <p:tgtEl>
                                          <p:spTgt spid="20"/>
                                        </p:tgtEl>
                                      </p:cBhvr>
                                    </p:animEffect>
                                    <p:anim calcmode="lin" valueType="num">
                                      <p:cBhvr>
                                        <p:cTn id="71" dur="1000" fill="hold"/>
                                        <p:tgtEl>
                                          <p:spTgt spid="20"/>
                                        </p:tgtEl>
                                        <p:attrNameLst>
                                          <p:attrName>ppt_x</p:attrName>
                                        </p:attrNameLst>
                                      </p:cBhvr>
                                      <p:tavLst>
                                        <p:tav tm="0">
                                          <p:val>
                                            <p:strVal val="#ppt_x"/>
                                          </p:val>
                                        </p:tav>
                                        <p:tav tm="100000">
                                          <p:val>
                                            <p:strVal val="#ppt_x"/>
                                          </p:val>
                                        </p:tav>
                                      </p:tavLst>
                                    </p:anim>
                                    <p:anim calcmode="lin" valueType="num">
                                      <p:cBhvr>
                                        <p:cTn id="72" dur="1000" fill="hold"/>
                                        <p:tgtEl>
                                          <p:spTgt spid="20"/>
                                        </p:tgtEl>
                                        <p:attrNameLst>
                                          <p:attrName>ppt_y</p:attrName>
                                        </p:attrNameLst>
                                      </p:cBhvr>
                                      <p:tavLst>
                                        <p:tav tm="0">
                                          <p:val>
                                            <p:strVal val="#ppt_y-.1"/>
                                          </p:val>
                                        </p:tav>
                                        <p:tav tm="100000">
                                          <p:val>
                                            <p:strVal val="#ppt_y"/>
                                          </p:val>
                                        </p:tav>
                                      </p:tavLst>
                                    </p:anim>
                                  </p:childTnLst>
                                </p:cTn>
                              </p:par>
                            </p:childTnLst>
                          </p:cTn>
                        </p:par>
                        <p:par>
                          <p:cTn id="73" fill="hold">
                            <p:stCondLst>
                              <p:cond delay="7650"/>
                            </p:stCondLst>
                            <p:childTnLst>
                              <p:par>
                                <p:cTn id="74" presetID="22" presetClass="entr" presetSubtype="8"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par>
                          <p:cTn id="77" fill="hold">
                            <p:stCondLst>
                              <p:cond delay="8150"/>
                            </p:stCondLst>
                            <p:childTnLst>
                              <p:par>
                                <p:cTn id="78" presetID="22" presetClass="entr" presetSubtype="8"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2" grpId="0" animBg="1"/>
      <p:bldP spid="14" grpId="0"/>
      <p:bldP spid="15" grpId="0"/>
      <p:bldP spid="16" grpId="0" animBg="1"/>
      <p:bldP spid="18" grpId="0"/>
      <p:bldP spid="19" grpId="0"/>
      <p:bldP spid="20" grpId="0" animBg="1"/>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01</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认识自我</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分析自身因素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 xmlns:a16="http://schemas.microsoft.com/office/drawing/2014/main" id="{E0A44374-0EF3-45D9-A6EC-46D1462FA093}"/>
              </a:ext>
            </a:extLst>
          </p:cNvPr>
          <p:cNvGrpSpPr/>
          <p:nvPr/>
        </p:nvGrpSpPr>
        <p:grpSpPr>
          <a:xfrm>
            <a:off x="1777107" y="4977172"/>
            <a:ext cx="8712968" cy="612068"/>
            <a:chOff x="1777107" y="4415985"/>
            <a:chExt cx="8712968" cy="612068"/>
          </a:xfrm>
        </p:grpSpPr>
        <p:sp>
          <p:nvSpPr>
            <p:cNvPr id="10" name="矩形 9">
              <a:extLst>
                <a:ext uri="{FF2B5EF4-FFF2-40B4-BE49-F238E27FC236}">
                  <a16:creationId xmlns="" xmlns:a16="http://schemas.microsoft.com/office/drawing/2014/main" id="{70FD6990-D94B-48A5-9922-4B4BF17F0034}"/>
                </a:ext>
              </a:extLst>
            </p:cNvPr>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 xmlns:a16="http://schemas.microsoft.com/office/drawing/2014/main" id="{8F6467AC-F78F-4FA1-9BF3-7A2C6A2463D7}"/>
                </a:ext>
              </a:extLst>
            </p:cNvPr>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a:extLst>
                <a:ext uri="{FF2B5EF4-FFF2-40B4-BE49-F238E27FC236}">
                  <a16:creationId xmlns="" xmlns:a16="http://schemas.microsoft.com/office/drawing/2014/main" id="{A18B6214-5F83-4783-B35B-F5287ECDE3B6}"/>
                </a:ext>
              </a:extLst>
            </p:cNvPr>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3">
            <a:extLst>
              <a:ext uri="{FF2B5EF4-FFF2-40B4-BE49-F238E27FC236}">
                <a16:creationId xmlns="" xmlns:a16="http://schemas.microsoft.com/office/drawing/2014/main" id="{97CDA547-A476-4DAC-B04E-67ED773E33A1}"/>
              </a:ext>
            </a:extLst>
          </p:cNvPr>
          <p:cNvSpPr>
            <a:spLocks noChangeArrowheads="1"/>
          </p:cNvSpPr>
          <p:nvPr/>
        </p:nvSpPr>
        <p:spPr bwMode="auto">
          <a:xfrm>
            <a:off x="2089545" y="4104594"/>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b="1" dirty="0">
                <a:solidFill>
                  <a:schemeClr val="tx1">
                    <a:lumMod val="85000"/>
                    <a:lumOff val="15000"/>
                  </a:schemeClr>
                </a:solidFill>
                <a:latin typeface="Impact MT Std" pitchFamily="34" charset="0"/>
                <a:ea typeface="微软雅黑" panose="020B0503020204020204" pitchFamily="34" charset="-122"/>
                <a:sym typeface="Arial" pitchFamily="34" charset="0"/>
              </a:rPr>
              <a:t>60%</a:t>
            </a:r>
            <a:endParaRPr lang="zh-CN" altLang="en-US" sz="8000" b="1" dirty="0">
              <a:solidFill>
                <a:schemeClr val="tx1">
                  <a:lumMod val="85000"/>
                  <a:lumOff val="15000"/>
                </a:schemeClr>
              </a:solidFill>
              <a:latin typeface="Impact MT Std" pitchFamily="34" charset="0"/>
              <a:ea typeface="微软雅黑" panose="020B0503020204020204" pitchFamily="34" charset="-122"/>
              <a:sym typeface="Arial" pitchFamily="34" charset="0"/>
            </a:endParaRPr>
          </a:p>
        </p:txBody>
      </p:sp>
      <p:sp>
        <p:nvSpPr>
          <p:cNvPr id="14" name="矩形 3">
            <a:extLst>
              <a:ext uri="{FF2B5EF4-FFF2-40B4-BE49-F238E27FC236}">
                <a16:creationId xmlns="" xmlns:a16="http://schemas.microsoft.com/office/drawing/2014/main" id="{BF9C2288-E22D-4FA1-AC7C-B7EAEF634365}"/>
              </a:ext>
            </a:extLst>
          </p:cNvPr>
          <p:cNvSpPr>
            <a:spLocks noChangeArrowheads="1"/>
          </p:cNvSpPr>
          <p:nvPr/>
        </p:nvSpPr>
        <p:spPr bwMode="auto">
          <a:xfrm>
            <a:off x="8343606" y="3314828"/>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000" b="1" dirty="0">
                <a:solidFill>
                  <a:schemeClr val="accent1"/>
                </a:solidFill>
                <a:latin typeface="Impact MT Std" pitchFamily="34" charset="0"/>
                <a:ea typeface="微软雅黑" panose="020B0503020204020204" pitchFamily="34" charset="-122"/>
                <a:sym typeface="Arial" pitchFamily="34" charset="0"/>
              </a:rPr>
              <a:t>40%</a:t>
            </a:r>
            <a:endParaRPr lang="zh-CN" altLang="en-US" sz="8000" b="1" dirty="0">
              <a:solidFill>
                <a:schemeClr val="accent1"/>
              </a:solidFill>
              <a:latin typeface="Impact MT Std" pitchFamily="34" charset="0"/>
              <a:ea typeface="微软雅黑" panose="020B0503020204020204" pitchFamily="34" charset="-122"/>
              <a:sym typeface="Arial" pitchFamily="34" charset="0"/>
            </a:endParaRPr>
          </a:p>
        </p:txBody>
      </p:sp>
      <p:sp>
        <p:nvSpPr>
          <p:cNvPr id="15" name="TextBox 15">
            <a:extLst>
              <a:ext uri="{FF2B5EF4-FFF2-40B4-BE49-F238E27FC236}">
                <a16:creationId xmlns="" xmlns:a16="http://schemas.microsoft.com/office/drawing/2014/main" id="{E3896CC9-0CD9-4D40-805B-D614BC451A8F}"/>
              </a:ext>
            </a:extLst>
          </p:cNvPr>
          <p:cNvSpPr txBox="1"/>
          <p:nvPr/>
        </p:nvSpPr>
        <p:spPr>
          <a:xfrm>
            <a:off x="1273051" y="2855838"/>
            <a:ext cx="4176464" cy="1077218"/>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 name="TextBox 16">
            <a:extLst>
              <a:ext uri="{FF2B5EF4-FFF2-40B4-BE49-F238E27FC236}">
                <a16:creationId xmlns="" xmlns:a16="http://schemas.microsoft.com/office/drawing/2014/main" id="{C9067292-1E21-42B5-BDC1-4AF62EFF2490}"/>
              </a:ext>
            </a:extLst>
          </p:cNvPr>
          <p:cNvSpPr txBox="1"/>
          <p:nvPr/>
        </p:nvSpPr>
        <p:spPr>
          <a:xfrm>
            <a:off x="1273051" y="2371584"/>
            <a:ext cx="2059343" cy="307777"/>
          </a:xfrm>
          <a:prstGeom prst="rect">
            <a:avLst/>
          </a:prstGeom>
          <a:noFill/>
        </p:spPr>
        <p:txBody>
          <a:bodyPr wrap="square" lIns="0" tIns="0" rIns="0" bIns="0" rtlCol="0">
            <a:spAutoFit/>
          </a:bodyPr>
          <a:lstStyle/>
          <a:p>
            <a:r>
              <a:rPr lang="zh-CN" altLang="en-US" sz="2000" b="1" dirty="0">
                <a:solidFill>
                  <a:schemeClr val="tx1">
                    <a:lumMod val="85000"/>
                    <a:lumOff val="15000"/>
                  </a:schemeClr>
                </a:solidFill>
                <a:latin typeface="Impact MT Std" pitchFamily="34" charset="0"/>
                <a:ea typeface="微软雅黑" pitchFamily="34" charset="-122"/>
              </a:rPr>
              <a:t>自身兴趣因素</a:t>
            </a:r>
          </a:p>
        </p:txBody>
      </p:sp>
      <p:sp>
        <p:nvSpPr>
          <p:cNvPr id="17" name="TextBox 17">
            <a:extLst>
              <a:ext uri="{FF2B5EF4-FFF2-40B4-BE49-F238E27FC236}">
                <a16:creationId xmlns="" xmlns:a16="http://schemas.microsoft.com/office/drawing/2014/main" id="{EC87640B-BB79-48F8-BFAB-9B3D4E9D7A55}"/>
              </a:ext>
            </a:extLst>
          </p:cNvPr>
          <p:cNvSpPr txBox="1"/>
          <p:nvPr/>
        </p:nvSpPr>
        <p:spPr>
          <a:xfrm>
            <a:off x="7033691" y="2351782"/>
            <a:ext cx="4176464" cy="1077218"/>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8" name="TextBox 18">
            <a:extLst>
              <a:ext uri="{FF2B5EF4-FFF2-40B4-BE49-F238E27FC236}">
                <a16:creationId xmlns="" xmlns:a16="http://schemas.microsoft.com/office/drawing/2014/main" id="{9BC3A64E-24BD-40B4-B880-DC266B40B0DD}"/>
              </a:ext>
            </a:extLst>
          </p:cNvPr>
          <p:cNvSpPr txBox="1"/>
          <p:nvPr/>
        </p:nvSpPr>
        <p:spPr>
          <a:xfrm>
            <a:off x="7033691" y="1867528"/>
            <a:ext cx="2059343" cy="307777"/>
          </a:xfrm>
          <a:prstGeom prst="rect">
            <a:avLst/>
          </a:prstGeom>
          <a:noFill/>
        </p:spPr>
        <p:txBody>
          <a:bodyPr wrap="square" lIns="0" tIns="0" rIns="0" bIns="0" rtlCol="0">
            <a:spAutoFit/>
          </a:bodyPr>
          <a:lstStyle/>
          <a:p>
            <a:r>
              <a:rPr lang="zh-CN" altLang="en-US" sz="2000" b="1" dirty="0">
                <a:solidFill>
                  <a:schemeClr val="tx1">
                    <a:lumMod val="85000"/>
                    <a:lumOff val="15000"/>
                  </a:schemeClr>
                </a:solidFill>
                <a:latin typeface="Impact MT Std" pitchFamily="34" charset="0"/>
                <a:ea typeface="微软雅黑" pitchFamily="34" charset="-122"/>
              </a:rPr>
              <a:t>职业发展因素</a:t>
            </a:r>
          </a:p>
        </p:txBody>
      </p:sp>
    </p:spTree>
    <p:extLst>
      <p:ext uri="{BB962C8B-B14F-4D97-AF65-F5344CB8AC3E}">
        <p14:creationId xmlns:p14="http://schemas.microsoft.com/office/powerpoint/2010/main" val="42923745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22" presetClass="entr" presetSubtype="4" fill="hold" grpId="0" nodeType="withEffect">
                                  <p:stCondLst>
                                    <p:cond delay="25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grpId="0" nodeType="withEffect">
                                  <p:stCondLst>
                                    <p:cond delay="25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childTnLst>
                          </p:cTn>
                        </p:par>
                        <p:par>
                          <p:cTn id="39" fill="hold">
                            <p:stCondLst>
                              <p:cond delay="2650"/>
                            </p:stCondLst>
                            <p:childTnLst>
                              <p:par>
                                <p:cTn id="40" presetID="2" presetClass="entr" presetSubtype="2"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300" fill="hold"/>
                                        <p:tgtEl>
                                          <p:spTgt spid="16"/>
                                        </p:tgtEl>
                                        <p:attrNameLst>
                                          <p:attrName>ppt_x</p:attrName>
                                        </p:attrNameLst>
                                      </p:cBhvr>
                                      <p:tavLst>
                                        <p:tav tm="0">
                                          <p:val>
                                            <p:strVal val="1+#ppt_w/2"/>
                                          </p:val>
                                        </p:tav>
                                        <p:tav tm="100000">
                                          <p:val>
                                            <p:strVal val="#ppt_x"/>
                                          </p:val>
                                        </p:tav>
                                      </p:tavLst>
                                    </p:anim>
                                    <p:anim calcmode="lin" valueType="num">
                                      <p:cBhvr additive="base">
                                        <p:cTn id="43" dur="3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2950"/>
                            </p:stCondLst>
                            <p:childTnLst>
                              <p:par>
                                <p:cTn id="45" presetID="2" presetClass="entr" presetSubtype="2"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300" fill="hold"/>
                                        <p:tgtEl>
                                          <p:spTgt spid="15"/>
                                        </p:tgtEl>
                                        <p:attrNameLst>
                                          <p:attrName>ppt_x</p:attrName>
                                        </p:attrNameLst>
                                      </p:cBhvr>
                                      <p:tavLst>
                                        <p:tav tm="0">
                                          <p:val>
                                            <p:strVal val="1+#ppt_w/2"/>
                                          </p:val>
                                        </p:tav>
                                        <p:tav tm="100000">
                                          <p:val>
                                            <p:strVal val="#ppt_x"/>
                                          </p:val>
                                        </p:tav>
                                      </p:tavLst>
                                    </p:anim>
                                    <p:anim calcmode="lin" valueType="num">
                                      <p:cBhvr additive="base">
                                        <p:cTn id="48" dur="30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2" presetClass="entr" presetSubtype="2"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300" fill="hold"/>
                                        <p:tgtEl>
                                          <p:spTgt spid="18"/>
                                        </p:tgtEl>
                                        <p:attrNameLst>
                                          <p:attrName>ppt_x</p:attrName>
                                        </p:attrNameLst>
                                      </p:cBhvr>
                                      <p:tavLst>
                                        <p:tav tm="0">
                                          <p:val>
                                            <p:strVal val="1+#ppt_w/2"/>
                                          </p:val>
                                        </p:tav>
                                        <p:tav tm="100000">
                                          <p:val>
                                            <p:strVal val="#ppt_x"/>
                                          </p:val>
                                        </p:tav>
                                      </p:tavLst>
                                    </p:anim>
                                    <p:anim calcmode="lin" valueType="num">
                                      <p:cBhvr additive="base">
                                        <p:cTn id="53" dur="300" fill="hold"/>
                                        <p:tgtEl>
                                          <p:spTgt spid="18"/>
                                        </p:tgtEl>
                                        <p:attrNameLst>
                                          <p:attrName>ppt_y</p:attrName>
                                        </p:attrNameLst>
                                      </p:cBhvr>
                                      <p:tavLst>
                                        <p:tav tm="0">
                                          <p:val>
                                            <p:strVal val="#ppt_y"/>
                                          </p:val>
                                        </p:tav>
                                        <p:tav tm="100000">
                                          <p:val>
                                            <p:strVal val="#ppt_y"/>
                                          </p:val>
                                        </p:tav>
                                      </p:tavLst>
                                    </p:anim>
                                  </p:childTnLst>
                                </p:cTn>
                              </p:par>
                            </p:childTnLst>
                          </p:cTn>
                        </p:par>
                        <p:par>
                          <p:cTn id="54" fill="hold">
                            <p:stCondLst>
                              <p:cond delay="355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300" fill="hold"/>
                                        <p:tgtEl>
                                          <p:spTgt spid="17"/>
                                        </p:tgtEl>
                                        <p:attrNameLst>
                                          <p:attrName>ppt_x</p:attrName>
                                        </p:attrNameLst>
                                      </p:cBhvr>
                                      <p:tavLst>
                                        <p:tav tm="0">
                                          <p:val>
                                            <p:strVal val="1+#ppt_w/2"/>
                                          </p:val>
                                        </p:tav>
                                        <p:tav tm="100000">
                                          <p:val>
                                            <p:strVal val="#ppt_x"/>
                                          </p:val>
                                        </p:tav>
                                      </p:tavLst>
                                    </p:anim>
                                    <p:anim calcmode="lin" valueType="num">
                                      <p:cBhvr additive="base">
                                        <p:cTn id="58" dur="3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3" grpId="0"/>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Rectangle 6">
            <a:extLst>
              <a:ext uri="{FF2B5EF4-FFF2-40B4-BE49-F238E27FC236}">
                <a16:creationId xmlns="" xmlns:a16="http://schemas.microsoft.com/office/drawing/2014/main" id="{DAB7364F-418F-42B9-8E5C-548A42BA5DD0}"/>
              </a:ext>
            </a:extLst>
          </p:cNvPr>
          <p:cNvSpPr>
            <a:spLocks noChangeArrowheads="1"/>
          </p:cNvSpPr>
          <p:nvPr/>
        </p:nvSpPr>
        <p:spPr bwMode="auto">
          <a:xfrm>
            <a:off x="5771190" y="2167869"/>
            <a:ext cx="3231655"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spc="1000" dirty="0">
                <a:solidFill>
                  <a:srgbClr val="C00000"/>
                </a:solidFill>
                <a:latin typeface="微软雅黑" panose="020B0503020204020204" pitchFamily="34" charset="-122"/>
                <a:ea typeface="微软雅黑" panose="020B0503020204020204" pitchFamily="34" charset="-122"/>
              </a:rPr>
              <a:t>环境分析</a:t>
            </a:r>
          </a:p>
        </p:txBody>
      </p:sp>
      <p:sp>
        <p:nvSpPr>
          <p:cNvPr id="153" name="Rectangle 110">
            <a:extLst>
              <a:ext uri="{FF2B5EF4-FFF2-40B4-BE49-F238E27FC236}">
                <a16:creationId xmlns="" xmlns:a16="http://schemas.microsoft.com/office/drawing/2014/main" id="{D4F89B1B-B1E8-4BED-830E-9DC1D7DFF64A}"/>
              </a:ext>
            </a:extLst>
          </p:cNvPr>
          <p:cNvSpPr>
            <a:spLocks noChangeArrowheads="1"/>
          </p:cNvSpPr>
          <p:nvPr/>
        </p:nvSpPr>
        <p:spPr bwMode="auto">
          <a:xfrm>
            <a:off x="5771190" y="2962594"/>
            <a:ext cx="3231655"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3600" spc="600" dirty="0">
                <a:solidFill>
                  <a:schemeClr val="tx1">
                    <a:lumMod val="85000"/>
                    <a:lumOff val="15000"/>
                  </a:schemeClr>
                </a:solidFill>
                <a:latin typeface="微软雅黑" panose="020B0503020204020204" pitchFamily="34" charset="-122"/>
                <a:ea typeface="微软雅黑" panose="020B0503020204020204" pitchFamily="34" charset="-122"/>
              </a:rPr>
              <a:t>外在环境因素</a:t>
            </a:r>
          </a:p>
        </p:txBody>
      </p:sp>
      <p:sp>
        <p:nvSpPr>
          <p:cNvPr id="155" name="Line 91">
            <a:extLst>
              <a:ext uri="{FF2B5EF4-FFF2-40B4-BE49-F238E27FC236}">
                <a16:creationId xmlns="" xmlns:a16="http://schemas.microsoft.com/office/drawing/2014/main" id="{1939BF00-3E6C-4572-AAF6-040F94220B84}"/>
              </a:ext>
            </a:extLst>
          </p:cNvPr>
          <p:cNvSpPr>
            <a:spLocks noChangeShapeType="1"/>
          </p:cNvSpPr>
          <p:nvPr/>
        </p:nvSpPr>
        <p:spPr bwMode="auto">
          <a:xfrm>
            <a:off x="5310993" y="2882048"/>
            <a:ext cx="4280072" cy="0"/>
          </a:xfrm>
          <a:prstGeom prst="line">
            <a:avLst/>
          </a:prstGeom>
          <a:noFill/>
          <a:ln w="12700" cap="flat">
            <a:solidFill>
              <a:schemeClr val="tx1">
                <a:lumMod val="50000"/>
                <a:lumOff val="50000"/>
              </a:schemeClr>
            </a:solidFill>
            <a:prstDash val="solid"/>
            <a:miter lim="800000"/>
            <a:headEnd/>
            <a:tailEnd/>
          </a:ln>
          <a:extLst/>
        </p:spPr>
        <p:txBody>
          <a:bodyPr/>
          <a:lstStyle/>
          <a:p>
            <a:pPr eaLnBrk="1" fontAlgn="auto" hangingPunct="1">
              <a:spcBef>
                <a:spcPts val="0"/>
              </a:spcBef>
              <a:spcAft>
                <a:spcPts val="0"/>
              </a:spcAft>
              <a:defRPr/>
            </a:pPr>
            <a:endParaRPr lang="zh-CN" altLang="en-US" sz="4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8" name="组合 157">
            <a:extLst>
              <a:ext uri="{FF2B5EF4-FFF2-40B4-BE49-F238E27FC236}">
                <a16:creationId xmlns="" xmlns:a16="http://schemas.microsoft.com/office/drawing/2014/main" id="{B2884AC9-76DB-4D62-B4D2-6CF9F1C1638E}"/>
              </a:ext>
            </a:extLst>
          </p:cNvPr>
          <p:cNvGrpSpPr/>
          <p:nvPr/>
        </p:nvGrpSpPr>
        <p:grpSpPr>
          <a:xfrm>
            <a:off x="3862065" y="2452852"/>
            <a:ext cx="970617" cy="852569"/>
            <a:chOff x="3726189" y="2894418"/>
            <a:chExt cx="506612" cy="444997"/>
          </a:xfrm>
        </p:grpSpPr>
        <p:sp>
          <p:nvSpPr>
            <p:cNvPr id="154" name="燕尾形 12">
              <a:extLst>
                <a:ext uri="{FF2B5EF4-FFF2-40B4-BE49-F238E27FC236}">
                  <a16:creationId xmlns="" xmlns:a16="http://schemas.microsoft.com/office/drawing/2014/main" id="{78AC9313-E20D-4D8E-957D-CBEF46933780}"/>
                </a:ext>
              </a:extLst>
            </p:cNvPr>
            <p:cNvSpPr/>
            <p:nvPr/>
          </p:nvSpPr>
          <p:spPr>
            <a:xfrm>
              <a:off x="3726189" y="2894418"/>
              <a:ext cx="260152" cy="444997"/>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800">
                <a:latin typeface="微软雅黑" panose="020B0503020204020204" pitchFamily="34" charset="-122"/>
                <a:ea typeface="微软雅黑" panose="020B0503020204020204" pitchFamily="34" charset="-122"/>
              </a:endParaRPr>
            </a:p>
          </p:txBody>
        </p:sp>
        <p:sp>
          <p:nvSpPr>
            <p:cNvPr id="157" name="燕尾形 57">
              <a:extLst>
                <a:ext uri="{FF2B5EF4-FFF2-40B4-BE49-F238E27FC236}">
                  <a16:creationId xmlns="" xmlns:a16="http://schemas.microsoft.com/office/drawing/2014/main" id="{27DF2C26-60BE-49B6-A87B-81EBD77B4DC4}"/>
                </a:ext>
              </a:extLst>
            </p:cNvPr>
            <p:cNvSpPr/>
            <p:nvPr/>
          </p:nvSpPr>
          <p:spPr>
            <a:xfrm>
              <a:off x="3972649" y="2894418"/>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4800" dirty="0">
                <a:latin typeface="微软雅黑" panose="020B0503020204020204" pitchFamily="34" charset="-122"/>
                <a:ea typeface="微软雅黑" panose="020B0503020204020204" pitchFamily="34" charset="-122"/>
              </a:endParaRPr>
            </a:p>
          </p:txBody>
        </p:sp>
      </p:grpSp>
      <p:sp>
        <p:nvSpPr>
          <p:cNvPr id="159" name="Rectangle 6">
            <a:extLst>
              <a:ext uri="{FF2B5EF4-FFF2-40B4-BE49-F238E27FC236}">
                <a16:creationId xmlns="" xmlns:a16="http://schemas.microsoft.com/office/drawing/2014/main" id="{3FDCA755-D1CB-441D-91D8-30E365EE1D8E}"/>
              </a:ext>
            </a:extLst>
          </p:cNvPr>
          <p:cNvSpPr>
            <a:spLocks noChangeArrowheads="1"/>
          </p:cNvSpPr>
          <p:nvPr/>
        </p:nvSpPr>
        <p:spPr bwMode="auto">
          <a:xfrm>
            <a:off x="2149656" y="2272966"/>
            <a:ext cx="1794722" cy="12311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8000" spc="1000" dirty="0">
                <a:solidFill>
                  <a:schemeClr val="tx1">
                    <a:lumMod val="75000"/>
                    <a:lumOff val="25000"/>
                  </a:schemeClr>
                </a:solidFill>
                <a:latin typeface="Impact" panose="020B0806030902050204" pitchFamily="34" charset="0"/>
                <a:ea typeface="微软雅黑" panose="020B0503020204020204" pitchFamily="34" charset="-122"/>
              </a:rPr>
              <a:t>02</a:t>
            </a:r>
            <a:endParaRPr lang="zh-CN" altLang="en-US" sz="8000" spc="10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60" name="TextBox 21">
            <a:extLst>
              <a:ext uri="{FF2B5EF4-FFF2-40B4-BE49-F238E27FC236}">
                <a16:creationId xmlns="" xmlns:a16="http://schemas.microsoft.com/office/drawing/2014/main" id="{7CFCA468-E2B5-4C72-B9EA-F6734A63D79D}"/>
              </a:ext>
            </a:extLst>
          </p:cNvPr>
          <p:cNvSpPr txBox="1"/>
          <p:nvPr/>
        </p:nvSpPr>
        <p:spPr>
          <a:xfrm>
            <a:off x="3778279" y="513238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1" name="TextBox 22">
            <a:extLst>
              <a:ext uri="{FF2B5EF4-FFF2-40B4-BE49-F238E27FC236}">
                <a16:creationId xmlns="" xmlns:a16="http://schemas.microsoft.com/office/drawing/2014/main" id="{1CAE4B6A-7F03-4941-9151-5CBBDB57A142}"/>
              </a:ext>
            </a:extLst>
          </p:cNvPr>
          <p:cNvSpPr txBox="1"/>
          <p:nvPr/>
        </p:nvSpPr>
        <p:spPr>
          <a:xfrm>
            <a:off x="345747" y="5069183"/>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2" name="TextBox 23">
            <a:extLst>
              <a:ext uri="{FF2B5EF4-FFF2-40B4-BE49-F238E27FC236}">
                <a16:creationId xmlns="" xmlns:a16="http://schemas.microsoft.com/office/drawing/2014/main" id="{E233B871-9F73-45D7-9E44-F85F5BE6734A}"/>
              </a:ext>
            </a:extLst>
          </p:cNvPr>
          <p:cNvSpPr txBox="1"/>
          <p:nvPr/>
        </p:nvSpPr>
        <p:spPr>
          <a:xfrm>
            <a:off x="7069008" y="527730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163" name="直接连接符 162">
            <a:extLst>
              <a:ext uri="{FF2B5EF4-FFF2-40B4-BE49-F238E27FC236}">
                <a16:creationId xmlns="" xmlns:a16="http://schemas.microsoft.com/office/drawing/2014/main" id="{39ED6366-BCF3-4DC8-AC8E-A99E3FEF1B03}"/>
              </a:ext>
            </a:extLst>
          </p:cNvPr>
          <p:cNvCxnSpPr>
            <a:cxnSpLocks/>
            <a:stCxn id="168" idx="6"/>
            <a:endCxn id="174" idx="2"/>
          </p:cNvCxnSpPr>
          <p:nvPr/>
        </p:nvCxnSpPr>
        <p:spPr>
          <a:xfrm flipV="1">
            <a:off x="905276" y="4768726"/>
            <a:ext cx="2844665" cy="89593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 xmlns:a16="http://schemas.microsoft.com/office/drawing/2014/main" id="{86728B71-1760-42BE-9389-6C2A9EA85697}"/>
              </a:ext>
            </a:extLst>
          </p:cNvPr>
          <p:cNvCxnSpPr>
            <a:cxnSpLocks/>
            <a:stCxn id="174" idx="6"/>
            <a:endCxn id="180" idx="2"/>
          </p:cNvCxnSpPr>
          <p:nvPr/>
        </p:nvCxnSpPr>
        <p:spPr>
          <a:xfrm>
            <a:off x="4408785" y="4768726"/>
            <a:ext cx="2789568" cy="99039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 xmlns:a16="http://schemas.microsoft.com/office/drawing/2014/main" id="{736DDB60-1788-446A-9F6A-FFEE2F419DE7}"/>
              </a:ext>
            </a:extLst>
          </p:cNvPr>
          <p:cNvCxnSpPr>
            <a:cxnSpLocks/>
            <a:stCxn id="180" idx="6"/>
            <a:endCxn id="188" idx="2"/>
          </p:cNvCxnSpPr>
          <p:nvPr/>
        </p:nvCxnSpPr>
        <p:spPr>
          <a:xfrm flipV="1">
            <a:off x="7521873" y="4290050"/>
            <a:ext cx="2318359" cy="1469073"/>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6" name="组合 165">
            <a:extLst>
              <a:ext uri="{FF2B5EF4-FFF2-40B4-BE49-F238E27FC236}">
                <a16:creationId xmlns="" xmlns:a16="http://schemas.microsoft.com/office/drawing/2014/main" id="{EFD4E031-9965-4A0C-9B21-9C380887E663}"/>
              </a:ext>
            </a:extLst>
          </p:cNvPr>
          <p:cNvGrpSpPr>
            <a:grpSpLocks/>
          </p:cNvGrpSpPr>
          <p:nvPr/>
        </p:nvGrpSpPr>
        <p:grpSpPr bwMode="auto">
          <a:xfrm>
            <a:off x="347974" y="5387192"/>
            <a:ext cx="557302" cy="554941"/>
            <a:chOff x="647882" y="2305980"/>
            <a:chExt cx="373720" cy="373720"/>
          </a:xfrm>
        </p:grpSpPr>
        <p:grpSp>
          <p:nvGrpSpPr>
            <p:cNvPr id="167" name="组合 26">
              <a:extLst>
                <a:ext uri="{FF2B5EF4-FFF2-40B4-BE49-F238E27FC236}">
                  <a16:creationId xmlns="" xmlns:a16="http://schemas.microsoft.com/office/drawing/2014/main" id="{F61B8F8D-8AB0-4D9B-8B79-637D6B548127}"/>
                </a:ext>
              </a:extLst>
            </p:cNvPr>
            <p:cNvGrpSpPr>
              <a:grpSpLocks/>
            </p:cNvGrpSpPr>
            <p:nvPr/>
          </p:nvGrpSpPr>
          <p:grpSpPr bwMode="auto">
            <a:xfrm>
              <a:off x="682342" y="2341924"/>
              <a:ext cx="301834" cy="301834"/>
              <a:chOff x="933136" y="1635646"/>
              <a:chExt cx="364959" cy="364959"/>
            </a:xfrm>
          </p:grpSpPr>
          <p:sp>
            <p:nvSpPr>
              <p:cNvPr id="169" name="椭圆 168">
                <a:extLst>
                  <a:ext uri="{FF2B5EF4-FFF2-40B4-BE49-F238E27FC236}">
                    <a16:creationId xmlns="" xmlns:a16="http://schemas.microsoft.com/office/drawing/2014/main" id="{94B73D88-B909-4A3A-9493-0D587FE3C267}"/>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0" name="椭圆 169">
                <a:extLst>
                  <a:ext uri="{FF2B5EF4-FFF2-40B4-BE49-F238E27FC236}">
                    <a16:creationId xmlns="" xmlns:a16="http://schemas.microsoft.com/office/drawing/2014/main" id="{61A6384B-0261-43C0-9F0C-B18C3C2392D2}"/>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1" name="椭圆 170">
                <a:extLst>
                  <a:ext uri="{FF2B5EF4-FFF2-40B4-BE49-F238E27FC236}">
                    <a16:creationId xmlns="" xmlns:a16="http://schemas.microsoft.com/office/drawing/2014/main" id="{A4F490A3-2905-47E2-98B8-4E9519B8082B}"/>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68" name="椭圆 167">
              <a:extLst>
                <a:ext uri="{FF2B5EF4-FFF2-40B4-BE49-F238E27FC236}">
                  <a16:creationId xmlns="" xmlns:a16="http://schemas.microsoft.com/office/drawing/2014/main" id="{2BBE2994-D154-46AE-B471-BFF087C5DFB0}"/>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2" name="组合 171">
            <a:extLst>
              <a:ext uri="{FF2B5EF4-FFF2-40B4-BE49-F238E27FC236}">
                <a16:creationId xmlns="" xmlns:a16="http://schemas.microsoft.com/office/drawing/2014/main" id="{55E23F41-EE9B-438D-8518-C6FB35ECB1CB}"/>
              </a:ext>
            </a:extLst>
          </p:cNvPr>
          <p:cNvGrpSpPr>
            <a:grpSpLocks/>
          </p:cNvGrpSpPr>
          <p:nvPr/>
        </p:nvGrpSpPr>
        <p:grpSpPr bwMode="auto">
          <a:xfrm>
            <a:off x="3749941" y="4440484"/>
            <a:ext cx="658844" cy="656484"/>
            <a:chOff x="647882" y="2305980"/>
            <a:chExt cx="373720" cy="373720"/>
          </a:xfrm>
        </p:grpSpPr>
        <p:grpSp>
          <p:nvGrpSpPr>
            <p:cNvPr id="173" name="组合 257">
              <a:extLst>
                <a:ext uri="{FF2B5EF4-FFF2-40B4-BE49-F238E27FC236}">
                  <a16:creationId xmlns="" xmlns:a16="http://schemas.microsoft.com/office/drawing/2014/main" id="{855DBF25-CE4D-4D87-BA0D-6FDA45D309BA}"/>
                </a:ext>
              </a:extLst>
            </p:cNvPr>
            <p:cNvGrpSpPr>
              <a:grpSpLocks/>
            </p:cNvGrpSpPr>
            <p:nvPr/>
          </p:nvGrpSpPr>
          <p:grpSpPr bwMode="auto">
            <a:xfrm>
              <a:off x="682342" y="2341924"/>
              <a:ext cx="301834" cy="301834"/>
              <a:chOff x="933136" y="1635646"/>
              <a:chExt cx="364959" cy="364959"/>
            </a:xfrm>
          </p:grpSpPr>
          <p:sp>
            <p:nvSpPr>
              <p:cNvPr id="175" name="椭圆 174">
                <a:extLst>
                  <a:ext uri="{FF2B5EF4-FFF2-40B4-BE49-F238E27FC236}">
                    <a16:creationId xmlns="" xmlns:a16="http://schemas.microsoft.com/office/drawing/2014/main" id="{8301A20B-F32E-47B9-B1A6-9971FE8E71D8}"/>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6" name="椭圆 175">
                <a:extLst>
                  <a:ext uri="{FF2B5EF4-FFF2-40B4-BE49-F238E27FC236}">
                    <a16:creationId xmlns="" xmlns:a16="http://schemas.microsoft.com/office/drawing/2014/main" id="{8CAF11B6-2F87-46C4-91D3-974B26EC0673}"/>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7" name="椭圆 176">
                <a:extLst>
                  <a:ext uri="{FF2B5EF4-FFF2-40B4-BE49-F238E27FC236}">
                    <a16:creationId xmlns="" xmlns:a16="http://schemas.microsoft.com/office/drawing/2014/main" id="{C4A16B37-DCDD-40BC-8773-CB50BC60619A}"/>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4" name="椭圆 173">
              <a:extLst>
                <a:ext uri="{FF2B5EF4-FFF2-40B4-BE49-F238E27FC236}">
                  <a16:creationId xmlns="" xmlns:a16="http://schemas.microsoft.com/office/drawing/2014/main" id="{50265D29-9539-4281-9795-F7583E4CD91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8" name="组合 177">
            <a:extLst>
              <a:ext uri="{FF2B5EF4-FFF2-40B4-BE49-F238E27FC236}">
                <a16:creationId xmlns="" xmlns:a16="http://schemas.microsoft.com/office/drawing/2014/main" id="{526613A7-8AA5-476B-84BC-E48EF96D3E26}"/>
              </a:ext>
            </a:extLst>
          </p:cNvPr>
          <p:cNvGrpSpPr>
            <a:grpSpLocks/>
          </p:cNvGrpSpPr>
          <p:nvPr/>
        </p:nvGrpSpPr>
        <p:grpSpPr bwMode="auto">
          <a:xfrm>
            <a:off x="7198353" y="5597363"/>
            <a:ext cx="323520" cy="323520"/>
            <a:chOff x="647882" y="2305980"/>
            <a:chExt cx="373720" cy="373720"/>
          </a:xfrm>
        </p:grpSpPr>
        <p:grpSp>
          <p:nvGrpSpPr>
            <p:cNvPr id="179" name="组合 271">
              <a:extLst>
                <a:ext uri="{FF2B5EF4-FFF2-40B4-BE49-F238E27FC236}">
                  <a16:creationId xmlns="" xmlns:a16="http://schemas.microsoft.com/office/drawing/2014/main" id="{CC39AE16-B977-49B8-B75F-E2C87423A5BD}"/>
                </a:ext>
              </a:extLst>
            </p:cNvPr>
            <p:cNvGrpSpPr>
              <a:grpSpLocks/>
            </p:cNvGrpSpPr>
            <p:nvPr/>
          </p:nvGrpSpPr>
          <p:grpSpPr bwMode="auto">
            <a:xfrm>
              <a:off x="682342" y="2341924"/>
              <a:ext cx="301834" cy="301834"/>
              <a:chOff x="933136" y="1635646"/>
              <a:chExt cx="364959" cy="364959"/>
            </a:xfrm>
          </p:grpSpPr>
          <p:sp>
            <p:nvSpPr>
              <p:cNvPr id="181" name="椭圆 180">
                <a:extLst>
                  <a:ext uri="{FF2B5EF4-FFF2-40B4-BE49-F238E27FC236}">
                    <a16:creationId xmlns="" xmlns:a16="http://schemas.microsoft.com/office/drawing/2014/main" id="{BF818DAE-487D-4D3A-933C-696564C0AB14}"/>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2" name="椭圆 181">
                <a:extLst>
                  <a:ext uri="{FF2B5EF4-FFF2-40B4-BE49-F238E27FC236}">
                    <a16:creationId xmlns="" xmlns:a16="http://schemas.microsoft.com/office/drawing/2014/main" id="{8B681D69-18DE-4E1B-8EAA-F756EF7E09C1}"/>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3" name="椭圆 182">
                <a:extLst>
                  <a:ext uri="{FF2B5EF4-FFF2-40B4-BE49-F238E27FC236}">
                    <a16:creationId xmlns="" xmlns:a16="http://schemas.microsoft.com/office/drawing/2014/main" id="{2C2DA748-EEC1-4503-80E4-7B1F0F288B67}"/>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0" name="椭圆 179">
              <a:extLst>
                <a:ext uri="{FF2B5EF4-FFF2-40B4-BE49-F238E27FC236}">
                  <a16:creationId xmlns="" xmlns:a16="http://schemas.microsoft.com/office/drawing/2014/main" id="{7C5D6850-3567-44A3-9C5B-BA8B69816A7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184" name="直接连接符 183">
            <a:extLst>
              <a:ext uri="{FF2B5EF4-FFF2-40B4-BE49-F238E27FC236}">
                <a16:creationId xmlns="" xmlns:a16="http://schemas.microsoft.com/office/drawing/2014/main" id="{FEC7A9D0-F84E-4A3B-AC4D-24BB53C6D65D}"/>
              </a:ext>
            </a:extLst>
          </p:cNvPr>
          <p:cNvCxnSpPr>
            <a:cxnSpLocks/>
            <a:stCxn id="188" idx="6"/>
            <a:endCxn id="203" idx="1"/>
          </p:cNvCxnSpPr>
          <p:nvPr/>
        </p:nvCxnSpPr>
        <p:spPr>
          <a:xfrm>
            <a:off x="10156667" y="4290050"/>
            <a:ext cx="1943148" cy="1472179"/>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5" name="TextBox 23">
            <a:extLst>
              <a:ext uri="{FF2B5EF4-FFF2-40B4-BE49-F238E27FC236}">
                <a16:creationId xmlns="" xmlns:a16="http://schemas.microsoft.com/office/drawing/2014/main" id="{344B50E7-2A3A-4975-950B-628FC89E456E}"/>
              </a:ext>
            </a:extLst>
          </p:cNvPr>
          <p:cNvSpPr txBox="1"/>
          <p:nvPr/>
        </p:nvSpPr>
        <p:spPr>
          <a:xfrm>
            <a:off x="9740240" y="3846882"/>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186" name="组合 185">
            <a:extLst>
              <a:ext uri="{FF2B5EF4-FFF2-40B4-BE49-F238E27FC236}">
                <a16:creationId xmlns="" xmlns:a16="http://schemas.microsoft.com/office/drawing/2014/main" id="{8ABF7E4D-E513-4436-8A4F-B5DF3515D958}"/>
              </a:ext>
            </a:extLst>
          </p:cNvPr>
          <p:cNvGrpSpPr>
            <a:grpSpLocks/>
          </p:cNvGrpSpPr>
          <p:nvPr/>
        </p:nvGrpSpPr>
        <p:grpSpPr bwMode="auto">
          <a:xfrm>
            <a:off x="9840232" y="4131832"/>
            <a:ext cx="316435" cy="316435"/>
            <a:chOff x="647882" y="2305980"/>
            <a:chExt cx="373720" cy="373720"/>
          </a:xfrm>
        </p:grpSpPr>
        <p:grpSp>
          <p:nvGrpSpPr>
            <p:cNvPr id="187" name="组合 285">
              <a:extLst>
                <a:ext uri="{FF2B5EF4-FFF2-40B4-BE49-F238E27FC236}">
                  <a16:creationId xmlns="" xmlns:a16="http://schemas.microsoft.com/office/drawing/2014/main" id="{3043257A-3E09-4150-92D4-910B26221C31}"/>
                </a:ext>
              </a:extLst>
            </p:cNvPr>
            <p:cNvGrpSpPr>
              <a:grpSpLocks/>
            </p:cNvGrpSpPr>
            <p:nvPr/>
          </p:nvGrpSpPr>
          <p:grpSpPr bwMode="auto">
            <a:xfrm>
              <a:off x="681350" y="2342236"/>
              <a:ext cx="303995" cy="301207"/>
              <a:chOff x="931936" y="1636024"/>
              <a:chExt cx="367572" cy="364201"/>
            </a:xfrm>
          </p:grpSpPr>
          <p:sp>
            <p:nvSpPr>
              <p:cNvPr id="189" name="椭圆 188">
                <a:extLst>
                  <a:ext uri="{FF2B5EF4-FFF2-40B4-BE49-F238E27FC236}">
                    <a16:creationId xmlns="" xmlns:a16="http://schemas.microsoft.com/office/drawing/2014/main" id="{4B11EAAE-2122-446D-8546-679B337C18C9}"/>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0" name="椭圆 189">
                <a:extLst>
                  <a:ext uri="{FF2B5EF4-FFF2-40B4-BE49-F238E27FC236}">
                    <a16:creationId xmlns="" xmlns:a16="http://schemas.microsoft.com/office/drawing/2014/main" id="{B4D7B43D-68E2-4C01-92E9-9734E4D0681F}"/>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1" name="椭圆 190">
                <a:extLst>
                  <a:ext uri="{FF2B5EF4-FFF2-40B4-BE49-F238E27FC236}">
                    <a16:creationId xmlns="" xmlns:a16="http://schemas.microsoft.com/office/drawing/2014/main" id="{E1DA13BB-033E-49D1-B8C5-3773EA883862}"/>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8" name="椭圆 187">
              <a:extLst>
                <a:ext uri="{FF2B5EF4-FFF2-40B4-BE49-F238E27FC236}">
                  <a16:creationId xmlns="" xmlns:a16="http://schemas.microsoft.com/office/drawing/2014/main" id="{B3FBABE8-4732-47B8-A550-04E94C83749F}"/>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98" name="组合 197">
            <a:extLst>
              <a:ext uri="{FF2B5EF4-FFF2-40B4-BE49-F238E27FC236}">
                <a16:creationId xmlns="" xmlns:a16="http://schemas.microsoft.com/office/drawing/2014/main" id="{18376025-FDAE-4AD1-A1AE-E39B2B516DCE}"/>
              </a:ext>
            </a:extLst>
          </p:cNvPr>
          <p:cNvGrpSpPr>
            <a:grpSpLocks/>
          </p:cNvGrpSpPr>
          <p:nvPr/>
        </p:nvGrpSpPr>
        <p:grpSpPr bwMode="auto">
          <a:xfrm>
            <a:off x="12033782" y="5694181"/>
            <a:ext cx="316435" cy="316435"/>
            <a:chOff x="647882" y="2305980"/>
            <a:chExt cx="373720" cy="373720"/>
          </a:xfrm>
        </p:grpSpPr>
        <p:grpSp>
          <p:nvGrpSpPr>
            <p:cNvPr id="199" name="组合 285">
              <a:extLst>
                <a:ext uri="{FF2B5EF4-FFF2-40B4-BE49-F238E27FC236}">
                  <a16:creationId xmlns="" xmlns:a16="http://schemas.microsoft.com/office/drawing/2014/main" id="{56E44B64-96E2-40F0-BF61-B7A068F858E0}"/>
                </a:ext>
              </a:extLst>
            </p:cNvPr>
            <p:cNvGrpSpPr>
              <a:grpSpLocks/>
            </p:cNvGrpSpPr>
            <p:nvPr/>
          </p:nvGrpSpPr>
          <p:grpSpPr bwMode="auto">
            <a:xfrm>
              <a:off x="681350" y="2342236"/>
              <a:ext cx="303995" cy="301207"/>
              <a:chOff x="931936" y="1636024"/>
              <a:chExt cx="367572" cy="364201"/>
            </a:xfrm>
          </p:grpSpPr>
          <p:sp>
            <p:nvSpPr>
              <p:cNvPr id="201" name="椭圆 200">
                <a:extLst>
                  <a:ext uri="{FF2B5EF4-FFF2-40B4-BE49-F238E27FC236}">
                    <a16:creationId xmlns="" xmlns:a16="http://schemas.microsoft.com/office/drawing/2014/main" id="{466ECE73-4790-4662-B07F-A5753677A741}"/>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2" name="椭圆 201">
                <a:extLst>
                  <a:ext uri="{FF2B5EF4-FFF2-40B4-BE49-F238E27FC236}">
                    <a16:creationId xmlns="" xmlns:a16="http://schemas.microsoft.com/office/drawing/2014/main" id="{47437B2D-1ACD-4EBD-8944-B7AB6D3A9471}"/>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3" name="椭圆 202">
                <a:extLst>
                  <a:ext uri="{FF2B5EF4-FFF2-40B4-BE49-F238E27FC236}">
                    <a16:creationId xmlns="" xmlns:a16="http://schemas.microsoft.com/office/drawing/2014/main" id="{FDBB0CF7-82D7-4F5E-AD3A-439F316891E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00" name="椭圆 199">
              <a:extLst>
                <a:ext uri="{FF2B5EF4-FFF2-40B4-BE49-F238E27FC236}">
                  <a16:creationId xmlns="" xmlns:a16="http://schemas.microsoft.com/office/drawing/2014/main" id="{4CF5D636-0B84-4EA8-9F12-EB37503366D1}"/>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36837495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
                                        <p:tgtEl>
                                          <p:spTgt spid="16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250"/>
                                        <p:tgtEl>
                                          <p:spTgt spid="16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1"/>
                                        </p:tgtEl>
                                        <p:attrNameLst>
                                          <p:attrName>style.visibility</p:attrName>
                                        </p:attrNameLst>
                                      </p:cBhvr>
                                      <p:to>
                                        <p:strVal val="visible"/>
                                      </p:to>
                                    </p:set>
                                    <p:animEffect transition="in" filter="fade">
                                      <p:cBhvr>
                                        <p:cTn id="14" dur="250"/>
                                        <p:tgtEl>
                                          <p:spTgt spid="161"/>
                                        </p:tgtEl>
                                      </p:cBhvr>
                                    </p:animEffect>
                                  </p:childTnLst>
                                </p:cTn>
                              </p:par>
                              <p:par>
                                <p:cTn id="15" presetID="10" presetClass="entr" presetSubtype="0" repeatCount="3000" fill="hold" nodeType="withEffect">
                                  <p:stCondLst>
                                    <p:cond delay="0"/>
                                  </p:stCondLst>
                                  <p:childTnLst>
                                    <p:set>
                                      <p:cBhvr>
                                        <p:cTn id="16" dur="1" fill="hold">
                                          <p:stCondLst>
                                            <p:cond delay="0"/>
                                          </p:stCondLst>
                                        </p:cTn>
                                        <p:tgtEl>
                                          <p:spTgt spid="172"/>
                                        </p:tgtEl>
                                        <p:attrNameLst>
                                          <p:attrName>style.visibility</p:attrName>
                                        </p:attrNameLst>
                                      </p:cBhvr>
                                      <p:to>
                                        <p:strVal val="visible"/>
                                      </p:to>
                                    </p:set>
                                    <p:animEffect transition="in" filter="fade">
                                      <p:cBhvr>
                                        <p:cTn id="17" dur="100"/>
                                        <p:tgtEl>
                                          <p:spTgt spid="172"/>
                                        </p:tgtEl>
                                      </p:cBhvr>
                                    </p:animEffect>
                                  </p:childTnLst>
                                </p:cTn>
                              </p:par>
                            </p:childTnLst>
                          </p:cTn>
                        </p:par>
                        <p:par>
                          <p:cTn id="18" fill="hold">
                            <p:stCondLst>
                              <p:cond delay="600"/>
                            </p:stCondLst>
                            <p:childTnLst>
                              <p:par>
                                <p:cTn id="19" presetID="22" presetClass="entr" presetSubtype="8" fill="hold" nodeType="afterEffect">
                                  <p:stCondLst>
                                    <p:cond delay="0"/>
                                  </p:stCondLst>
                                  <p:childTnLst>
                                    <p:set>
                                      <p:cBhvr>
                                        <p:cTn id="20" dur="1" fill="hold">
                                          <p:stCondLst>
                                            <p:cond delay="0"/>
                                          </p:stCondLst>
                                        </p:cTn>
                                        <p:tgtEl>
                                          <p:spTgt spid="164"/>
                                        </p:tgtEl>
                                        <p:attrNameLst>
                                          <p:attrName>style.visibility</p:attrName>
                                        </p:attrNameLst>
                                      </p:cBhvr>
                                      <p:to>
                                        <p:strVal val="visible"/>
                                      </p:to>
                                    </p:set>
                                    <p:animEffect transition="in" filter="wipe(left)">
                                      <p:cBhvr>
                                        <p:cTn id="21" dur="250"/>
                                        <p:tgtEl>
                                          <p:spTgt spid="16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0"/>
                                        </p:tgtEl>
                                        <p:attrNameLst>
                                          <p:attrName>style.visibility</p:attrName>
                                        </p:attrNameLst>
                                      </p:cBhvr>
                                      <p:to>
                                        <p:strVal val="visible"/>
                                      </p:to>
                                    </p:set>
                                    <p:animEffect transition="in" filter="fade">
                                      <p:cBhvr>
                                        <p:cTn id="24" dur="250"/>
                                        <p:tgtEl>
                                          <p:spTgt spid="160"/>
                                        </p:tgtEl>
                                      </p:cBhvr>
                                    </p:animEffect>
                                  </p:childTnLst>
                                </p:cTn>
                              </p:par>
                              <p:par>
                                <p:cTn id="25" presetID="10" presetClass="entr" presetSubtype="0" repeatCount="3000" fill="hold" nodeType="withEffect">
                                  <p:stCondLst>
                                    <p:cond delay="0"/>
                                  </p:stCondLst>
                                  <p:childTnLst>
                                    <p:set>
                                      <p:cBhvr>
                                        <p:cTn id="26" dur="1" fill="hold">
                                          <p:stCondLst>
                                            <p:cond delay="0"/>
                                          </p:stCondLst>
                                        </p:cTn>
                                        <p:tgtEl>
                                          <p:spTgt spid="178"/>
                                        </p:tgtEl>
                                        <p:attrNameLst>
                                          <p:attrName>style.visibility</p:attrName>
                                        </p:attrNameLst>
                                      </p:cBhvr>
                                      <p:to>
                                        <p:strVal val="visible"/>
                                      </p:to>
                                    </p:set>
                                    <p:animEffect transition="in" filter="fade">
                                      <p:cBhvr>
                                        <p:cTn id="27" dur="100"/>
                                        <p:tgtEl>
                                          <p:spTgt spid="178"/>
                                        </p:tgtEl>
                                      </p:cBhvr>
                                    </p:animEffect>
                                  </p:childTnLst>
                                </p:cTn>
                              </p:par>
                            </p:childTnLst>
                          </p:cTn>
                        </p:par>
                        <p:par>
                          <p:cTn id="28" fill="hold">
                            <p:stCondLst>
                              <p:cond delay="900"/>
                            </p:stCondLst>
                            <p:childTnLst>
                              <p:par>
                                <p:cTn id="29" presetID="22" presetClass="entr" presetSubtype="8"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left)">
                                      <p:cBhvr>
                                        <p:cTn id="31" dur="250"/>
                                        <p:tgtEl>
                                          <p:spTgt spid="1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fade">
                                      <p:cBhvr>
                                        <p:cTn id="34" dur="250"/>
                                        <p:tgtEl>
                                          <p:spTgt spid="162"/>
                                        </p:tgtEl>
                                      </p:cBhvr>
                                    </p:animEffect>
                                  </p:childTnLst>
                                </p:cTn>
                              </p:par>
                              <p:par>
                                <p:cTn id="35" presetID="10" presetClass="entr" presetSubtype="0" repeatCount="3000" fill="hold" nodeType="with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100"/>
                                        <p:tgtEl>
                                          <p:spTgt spid="186"/>
                                        </p:tgtEl>
                                      </p:cBhvr>
                                    </p:animEffect>
                                  </p:childTnLst>
                                </p:cTn>
                              </p:par>
                            </p:childTnLst>
                          </p:cTn>
                        </p:par>
                        <p:par>
                          <p:cTn id="38" fill="hold">
                            <p:stCondLst>
                              <p:cond delay="1200"/>
                            </p:stCondLst>
                            <p:childTnLst>
                              <p:par>
                                <p:cTn id="39" presetID="22" presetClass="entr" presetSubtype="8"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wipe(left)">
                                      <p:cBhvr>
                                        <p:cTn id="41" dur="250"/>
                                        <p:tgtEl>
                                          <p:spTgt spid="1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5"/>
                                        </p:tgtEl>
                                        <p:attrNameLst>
                                          <p:attrName>style.visibility</p:attrName>
                                        </p:attrNameLst>
                                      </p:cBhvr>
                                      <p:to>
                                        <p:strVal val="visible"/>
                                      </p:to>
                                    </p:set>
                                    <p:animEffect transition="in" filter="fade">
                                      <p:cBhvr>
                                        <p:cTn id="44" dur="250"/>
                                        <p:tgtEl>
                                          <p:spTgt spid="185"/>
                                        </p:tgtEl>
                                      </p:cBhvr>
                                    </p:animEffect>
                                  </p:childTnLst>
                                </p:cTn>
                              </p:par>
                              <p:par>
                                <p:cTn id="45" presetID="10" presetClass="entr" presetSubtype="0" repeatCount="3000" fill="hold" nodeType="withEffect">
                                  <p:stCondLst>
                                    <p:cond delay="0"/>
                                  </p:stCondLst>
                                  <p:childTnLst>
                                    <p:set>
                                      <p:cBhvr>
                                        <p:cTn id="46" dur="1" fill="hold">
                                          <p:stCondLst>
                                            <p:cond delay="0"/>
                                          </p:stCondLst>
                                        </p:cTn>
                                        <p:tgtEl>
                                          <p:spTgt spid="198"/>
                                        </p:tgtEl>
                                        <p:attrNameLst>
                                          <p:attrName>style.visibility</p:attrName>
                                        </p:attrNameLst>
                                      </p:cBhvr>
                                      <p:to>
                                        <p:strVal val="visible"/>
                                      </p:to>
                                    </p:set>
                                    <p:animEffect transition="in" filter="fade">
                                      <p:cBhvr>
                                        <p:cTn id="47" dur="100"/>
                                        <p:tgtEl>
                                          <p:spTgt spid="198"/>
                                        </p:tgtEl>
                                      </p:cBhvr>
                                    </p:animEffect>
                                  </p:childTnLst>
                                </p:cTn>
                              </p:par>
                            </p:childTnLst>
                          </p:cTn>
                        </p:par>
                        <p:par>
                          <p:cTn id="48" fill="hold">
                            <p:stCondLst>
                              <p:cond delay="1500"/>
                            </p:stCondLst>
                            <p:childTnLst>
                              <p:par>
                                <p:cTn id="49" presetID="2" presetClass="entr" presetSubtype="8" fill="hold" nodeType="afterEffect">
                                  <p:stCondLst>
                                    <p:cond delay="0"/>
                                  </p:stCondLst>
                                  <p:childTnLst>
                                    <p:set>
                                      <p:cBhvr>
                                        <p:cTn id="50" dur="1" fill="hold">
                                          <p:stCondLst>
                                            <p:cond delay="0"/>
                                          </p:stCondLst>
                                        </p:cTn>
                                        <p:tgtEl>
                                          <p:spTgt spid="158"/>
                                        </p:tgtEl>
                                        <p:attrNameLst>
                                          <p:attrName>style.visibility</p:attrName>
                                        </p:attrNameLst>
                                      </p:cBhvr>
                                      <p:to>
                                        <p:strVal val="visible"/>
                                      </p:to>
                                    </p:set>
                                    <p:anim calcmode="lin" valueType="num">
                                      <p:cBhvr additive="base">
                                        <p:cTn id="51" dur="500" fill="hold"/>
                                        <p:tgtEl>
                                          <p:spTgt spid="158"/>
                                        </p:tgtEl>
                                        <p:attrNameLst>
                                          <p:attrName>ppt_x</p:attrName>
                                        </p:attrNameLst>
                                      </p:cBhvr>
                                      <p:tavLst>
                                        <p:tav tm="0">
                                          <p:val>
                                            <p:strVal val="0-#ppt_w/2"/>
                                          </p:val>
                                        </p:tav>
                                        <p:tav tm="100000">
                                          <p:val>
                                            <p:strVal val="#ppt_x"/>
                                          </p:val>
                                        </p:tav>
                                      </p:tavLst>
                                    </p:anim>
                                    <p:anim calcmode="lin" valueType="num">
                                      <p:cBhvr additive="base">
                                        <p:cTn id="52" dur="500" fill="hold"/>
                                        <p:tgtEl>
                                          <p:spTgt spid="158"/>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12" presetClass="entr" presetSubtype="2"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 calcmode="lin" valueType="num">
                                      <p:cBhvr additive="base">
                                        <p:cTn id="56" dur="500"/>
                                        <p:tgtEl>
                                          <p:spTgt spid="159"/>
                                        </p:tgtEl>
                                        <p:attrNameLst>
                                          <p:attrName>ppt_x</p:attrName>
                                        </p:attrNameLst>
                                      </p:cBhvr>
                                      <p:tavLst>
                                        <p:tav tm="0">
                                          <p:val>
                                            <p:strVal val="#ppt_x+#ppt_w*1.125000"/>
                                          </p:val>
                                        </p:tav>
                                        <p:tav tm="100000">
                                          <p:val>
                                            <p:strVal val="#ppt_x"/>
                                          </p:val>
                                        </p:tav>
                                      </p:tavLst>
                                    </p:anim>
                                    <p:animEffect transition="in" filter="wipe(left)">
                                      <p:cBhvr>
                                        <p:cTn id="57" dur="500"/>
                                        <p:tgtEl>
                                          <p:spTgt spid="159"/>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159"/>
                                        </p:tgtEl>
                                        <p:attrNameLst>
                                          <p:attrName>style.visibility</p:attrName>
                                        </p:attrNameLst>
                                      </p:cBhvr>
                                      <p:to>
                                        <p:strVal val="visible"/>
                                      </p:to>
                                    </p:set>
                                    <p:anim calcmode="lin" valueType="num">
                                      <p:cBhvr>
                                        <p:cTn id="60" dur="500" fill="hold"/>
                                        <p:tgtEl>
                                          <p:spTgt spid="159"/>
                                        </p:tgtEl>
                                        <p:attrNameLst>
                                          <p:attrName>ppt_w</p:attrName>
                                        </p:attrNameLst>
                                      </p:cBhvr>
                                      <p:tavLst>
                                        <p:tav tm="0">
                                          <p:val>
                                            <p:fltVal val="0"/>
                                          </p:val>
                                        </p:tav>
                                        <p:tav tm="100000">
                                          <p:val>
                                            <p:strVal val="#ppt_w"/>
                                          </p:val>
                                        </p:tav>
                                      </p:tavLst>
                                    </p:anim>
                                    <p:anim calcmode="lin" valueType="num">
                                      <p:cBhvr>
                                        <p:cTn id="61" dur="500" fill="hold"/>
                                        <p:tgtEl>
                                          <p:spTgt spid="159"/>
                                        </p:tgtEl>
                                        <p:attrNameLst>
                                          <p:attrName>ppt_h</p:attrName>
                                        </p:attrNameLst>
                                      </p:cBhvr>
                                      <p:tavLst>
                                        <p:tav tm="0">
                                          <p:val>
                                            <p:fltVal val="0"/>
                                          </p:val>
                                        </p:tav>
                                        <p:tav tm="100000">
                                          <p:val>
                                            <p:strVal val="#ppt_h"/>
                                          </p:val>
                                        </p:tav>
                                      </p:tavLst>
                                    </p:anim>
                                    <p:animEffect transition="in" filter="fade">
                                      <p:cBhvr>
                                        <p:cTn id="62" dur="500"/>
                                        <p:tgtEl>
                                          <p:spTgt spid="159"/>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155"/>
                                        </p:tgtEl>
                                        <p:attrNameLst>
                                          <p:attrName>style.visibility</p:attrName>
                                        </p:attrNameLst>
                                      </p:cBhvr>
                                      <p:to>
                                        <p:strVal val="visible"/>
                                      </p:to>
                                    </p:set>
                                    <p:animEffect transition="in" filter="wipe(left)">
                                      <p:cBhvr>
                                        <p:cTn id="66" dur="500"/>
                                        <p:tgtEl>
                                          <p:spTgt spid="155"/>
                                        </p:tgtEl>
                                      </p:cBhvr>
                                    </p:animEffect>
                                  </p:childTnLst>
                                </p:cTn>
                              </p:par>
                            </p:childTnLst>
                          </p:cTn>
                        </p:par>
                        <p:par>
                          <p:cTn id="67" fill="hold">
                            <p:stCondLst>
                              <p:cond delay="30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152"/>
                                        </p:tgtEl>
                                        <p:attrNameLst>
                                          <p:attrName>style.visibility</p:attrName>
                                        </p:attrNameLst>
                                      </p:cBhvr>
                                      <p:to>
                                        <p:strVal val="visible"/>
                                      </p:to>
                                    </p:set>
                                    <p:animEffect transition="in" filter="fade">
                                      <p:cBhvr>
                                        <p:cTn id="70" dur="750"/>
                                        <p:tgtEl>
                                          <p:spTgt spid="152"/>
                                        </p:tgtEl>
                                      </p:cBhvr>
                                    </p:animEffect>
                                    <p:anim calcmode="lin" valueType="num">
                                      <p:cBhvr>
                                        <p:cTn id="71" dur="750" fill="hold"/>
                                        <p:tgtEl>
                                          <p:spTgt spid="152"/>
                                        </p:tgtEl>
                                        <p:attrNameLst>
                                          <p:attrName>ppt_x</p:attrName>
                                        </p:attrNameLst>
                                      </p:cBhvr>
                                      <p:tavLst>
                                        <p:tav tm="0">
                                          <p:val>
                                            <p:strVal val="#ppt_x"/>
                                          </p:val>
                                        </p:tav>
                                        <p:tav tm="100000">
                                          <p:val>
                                            <p:strVal val="#ppt_x"/>
                                          </p:val>
                                        </p:tav>
                                      </p:tavLst>
                                    </p:anim>
                                    <p:anim calcmode="lin" valueType="num">
                                      <p:cBhvr>
                                        <p:cTn id="72" dur="750" fill="hold"/>
                                        <p:tgtEl>
                                          <p:spTgt spid="15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iterate type="lt">
                                    <p:tmPct val="10000"/>
                                  </p:iterate>
                                  <p:childTnLst>
                                    <p:set>
                                      <p:cBhvr>
                                        <p:cTn id="74" dur="1" fill="hold">
                                          <p:stCondLst>
                                            <p:cond delay="0"/>
                                          </p:stCondLst>
                                        </p:cTn>
                                        <p:tgtEl>
                                          <p:spTgt spid="153"/>
                                        </p:tgtEl>
                                        <p:attrNameLst>
                                          <p:attrName>style.visibility</p:attrName>
                                        </p:attrNameLst>
                                      </p:cBhvr>
                                      <p:to>
                                        <p:strVal val="visible"/>
                                      </p:to>
                                    </p:set>
                                    <p:animEffect transition="in" filter="fade">
                                      <p:cBhvr>
                                        <p:cTn id="75" dur="750"/>
                                        <p:tgtEl>
                                          <p:spTgt spid="153"/>
                                        </p:tgtEl>
                                      </p:cBhvr>
                                    </p:animEffect>
                                    <p:anim calcmode="lin" valueType="num">
                                      <p:cBhvr>
                                        <p:cTn id="76" dur="750" fill="hold"/>
                                        <p:tgtEl>
                                          <p:spTgt spid="153"/>
                                        </p:tgtEl>
                                        <p:attrNameLst>
                                          <p:attrName>ppt_x</p:attrName>
                                        </p:attrNameLst>
                                      </p:cBhvr>
                                      <p:tavLst>
                                        <p:tav tm="0">
                                          <p:val>
                                            <p:strVal val="#ppt_x"/>
                                          </p:val>
                                        </p:tav>
                                        <p:tav tm="100000">
                                          <p:val>
                                            <p:strVal val="#ppt_x"/>
                                          </p:val>
                                        </p:tav>
                                      </p:tavLst>
                                    </p:anim>
                                    <p:anim calcmode="lin" valueType="num">
                                      <p:cBhvr>
                                        <p:cTn id="77" dur="75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5" grpId="0" animBg="1"/>
      <p:bldP spid="159" grpId="0"/>
      <p:bldP spid="159" grpId="1"/>
      <p:bldP spid="160" grpId="0"/>
      <p:bldP spid="161" grpId="0"/>
      <p:bldP spid="162" grpId="0"/>
      <p:bldP spid="1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02</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环境分析</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外在环境因素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 xmlns:a16="http://schemas.microsoft.com/office/drawing/2014/main" id="{B3B1122C-2956-4A57-AE79-917D2441F8A5}"/>
              </a:ext>
            </a:extLst>
          </p:cNvPr>
          <p:cNvGrpSpPr/>
          <p:nvPr/>
        </p:nvGrpSpPr>
        <p:grpSpPr>
          <a:xfrm>
            <a:off x="573082" y="1431130"/>
            <a:ext cx="3456000" cy="3995739"/>
            <a:chOff x="573082" y="1431130"/>
            <a:chExt cx="3456000" cy="3995739"/>
          </a:xfrm>
        </p:grpSpPr>
        <p:pic>
          <p:nvPicPr>
            <p:cNvPr id="11" name="图片 10">
              <a:extLst>
                <a:ext uri="{FF2B5EF4-FFF2-40B4-BE49-F238E27FC236}">
                  <a16:creationId xmlns="" xmlns:a16="http://schemas.microsoft.com/office/drawing/2014/main" id="{905EE2FA-AFC2-4A12-BBE9-D68CCF453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082" y="1431130"/>
              <a:ext cx="3455992" cy="3995737"/>
            </a:xfrm>
            <a:custGeom>
              <a:avLst/>
              <a:gdLst>
                <a:gd name="connsiteX0" fmla="*/ 0 w 3455992"/>
                <a:gd name="connsiteY0" fmla="*/ 0 h 3995738"/>
                <a:gd name="connsiteX1" fmla="*/ 3455992 w 3455992"/>
                <a:gd name="connsiteY1" fmla="*/ 0 h 3995738"/>
                <a:gd name="connsiteX2" fmla="*/ 3455992 w 3455992"/>
                <a:gd name="connsiteY2" fmla="*/ 3995738 h 3995738"/>
                <a:gd name="connsiteX3" fmla="*/ 0 w 3455992"/>
                <a:gd name="connsiteY3" fmla="*/ 3995738 h 3995738"/>
              </a:gdLst>
              <a:ahLst/>
              <a:cxnLst>
                <a:cxn ang="0">
                  <a:pos x="connsiteX0" y="connsiteY0"/>
                </a:cxn>
                <a:cxn ang="0">
                  <a:pos x="connsiteX1" y="connsiteY1"/>
                </a:cxn>
                <a:cxn ang="0">
                  <a:pos x="connsiteX2" y="connsiteY2"/>
                </a:cxn>
                <a:cxn ang="0">
                  <a:pos x="connsiteX3" y="connsiteY3"/>
                </a:cxn>
              </a:cxnLst>
              <a:rect l="l" t="t" r="r" b="b"/>
              <a:pathLst>
                <a:path w="3455992" h="3995738">
                  <a:moveTo>
                    <a:pt x="0" y="0"/>
                  </a:moveTo>
                  <a:lnTo>
                    <a:pt x="3455992" y="0"/>
                  </a:lnTo>
                  <a:lnTo>
                    <a:pt x="3455992" y="3995738"/>
                  </a:lnTo>
                  <a:lnTo>
                    <a:pt x="0" y="3995738"/>
                  </a:lnTo>
                  <a:close/>
                </a:path>
              </a:pathLst>
            </a:custGeom>
          </p:spPr>
        </p:pic>
        <p:sp>
          <p:nvSpPr>
            <p:cNvPr id="14" name="矩形 13">
              <a:extLst>
                <a:ext uri="{FF2B5EF4-FFF2-40B4-BE49-F238E27FC236}">
                  <a16:creationId xmlns="" xmlns:a16="http://schemas.microsoft.com/office/drawing/2014/main" id="{DD322D53-D4ED-40AE-B36D-4B7094B952DE}"/>
                </a:ext>
              </a:extLst>
            </p:cNvPr>
            <p:cNvSpPr/>
            <p:nvPr/>
          </p:nvSpPr>
          <p:spPr>
            <a:xfrm>
              <a:off x="573082" y="1503131"/>
              <a:ext cx="3456000" cy="3923737"/>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5D84A8D0-155B-4F5E-AD0A-2C76F94D6CFD}"/>
                </a:ext>
              </a:extLst>
            </p:cNvPr>
            <p:cNvGrpSpPr/>
            <p:nvPr/>
          </p:nvGrpSpPr>
          <p:grpSpPr>
            <a:xfrm>
              <a:off x="573082" y="5030869"/>
              <a:ext cx="3456000" cy="396000"/>
              <a:chOff x="573082" y="5030869"/>
              <a:chExt cx="3456000" cy="396000"/>
            </a:xfrm>
          </p:grpSpPr>
          <p:sp>
            <p:nvSpPr>
              <p:cNvPr id="16" name="矩形 15">
                <a:extLst>
                  <a:ext uri="{FF2B5EF4-FFF2-40B4-BE49-F238E27FC236}">
                    <a16:creationId xmlns="" xmlns:a16="http://schemas.microsoft.com/office/drawing/2014/main" id="{7167DB7E-3C52-4A02-87E8-2188D240AB9F}"/>
                  </a:ext>
                </a:extLst>
              </p:cNvPr>
              <p:cNvSpPr/>
              <p:nvPr/>
            </p:nvSpPr>
            <p:spPr>
              <a:xfrm>
                <a:off x="573082" y="5030869"/>
                <a:ext cx="3456000" cy="3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42746992-6CFE-43FA-82D0-B4344BCFB079}"/>
                  </a:ext>
                </a:extLst>
              </p:cNvPr>
              <p:cNvSpPr txBox="1"/>
              <p:nvPr/>
            </p:nvSpPr>
            <p:spPr>
              <a:xfrm>
                <a:off x="1551624" y="5059592"/>
                <a:ext cx="1498916" cy="338554"/>
              </a:xfrm>
              <a:prstGeom prst="rect">
                <a:avLst/>
              </a:prstGeom>
              <a:noFill/>
            </p:spPr>
            <p:txBody>
              <a:bodyPr wrap="square" rtlCol="0">
                <a:spAutoFit/>
              </a:bodyPr>
              <a:lstStyle/>
              <a:p>
                <a:pPr lvl="0" defTabSz="91440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rPr>
                  <a:t>父母寄托厚望</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sp>
          <p:nvSpPr>
            <p:cNvPr id="21" name="文本框 20">
              <a:extLst>
                <a:ext uri="{FF2B5EF4-FFF2-40B4-BE49-F238E27FC236}">
                  <a16:creationId xmlns="" xmlns:a16="http://schemas.microsoft.com/office/drawing/2014/main" id="{85F1B6C4-147B-4980-9000-026850F6D1A6}"/>
                </a:ext>
              </a:extLst>
            </p:cNvPr>
            <p:cNvSpPr txBox="1"/>
            <p:nvPr/>
          </p:nvSpPr>
          <p:spPr>
            <a:xfrm>
              <a:off x="929927" y="2465075"/>
              <a:ext cx="2742311" cy="1384995"/>
            </a:xfrm>
            <a:prstGeom prst="rect">
              <a:avLst/>
            </a:prstGeom>
            <a:noFill/>
          </p:spPr>
          <p:txBody>
            <a:bodyPr wrap="square" rtlCol="0">
              <a:spAutoFit/>
            </a:bodyPr>
            <a:lstStyle/>
            <a:p>
              <a:pPr lvl="0" defTabSz="914400">
                <a:lnSpc>
                  <a:spcPct val="200000"/>
                </a:lnSpc>
                <a:spcBef>
                  <a:spcPct val="20000"/>
                </a:spcBef>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 xmlns:a16="http://schemas.microsoft.com/office/drawing/2014/main" id="{F0CFAAA5-FA62-4C77-80B1-00F975D39C13}"/>
                </a:ext>
              </a:extLst>
            </p:cNvPr>
            <p:cNvSpPr/>
            <p:nvPr/>
          </p:nvSpPr>
          <p:spPr>
            <a:xfrm>
              <a:off x="573082" y="1431131"/>
              <a:ext cx="3456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 xmlns:a16="http://schemas.microsoft.com/office/drawing/2014/main" id="{37F0A9DF-09E0-4F1E-8101-586B7C79DAF7}"/>
              </a:ext>
            </a:extLst>
          </p:cNvPr>
          <p:cNvGrpSpPr/>
          <p:nvPr/>
        </p:nvGrpSpPr>
        <p:grpSpPr>
          <a:xfrm>
            <a:off x="4317201" y="1431131"/>
            <a:ext cx="3456000" cy="3995738"/>
            <a:chOff x="4317201" y="1431131"/>
            <a:chExt cx="3456000" cy="3995738"/>
          </a:xfrm>
        </p:grpSpPr>
        <p:pic>
          <p:nvPicPr>
            <p:cNvPr id="10" name="图片 9">
              <a:extLst>
                <a:ext uri="{FF2B5EF4-FFF2-40B4-BE49-F238E27FC236}">
                  <a16:creationId xmlns="" xmlns:a16="http://schemas.microsoft.com/office/drawing/2014/main" id="{DC90FF26-580B-43ED-8901-2C1FD65136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317201" y="1459853"/>
              <a:ext cx="3456000" cy="3967013"/>
            </a:xfrm>
            <a:custGeom>
              <a:avLst/>
              <a:gdLst>
                <a:gd name="connsiteX0" fmla="*/ 0 w 3456000"/>
                <a:gd name="connsiteY0" fmla="*/ 0 h 3995738"/>
                <a:gd name="connsiteX1" fmla="*/ 3456000 w 3456000"/>
                <a:gd name="connsiteY1" fmla="*/ 0 h 3995738"/>
                <a:gd name="connsiteX2" fmla="*/ 3456000 w 3456000"/>
                <a:gd name="connsiteY2" fmla="*/ 3995738 h 3995738"/>
                <a:gd name="connsiteX3" fmla="*/ 0 w 3456000"/>
                <a:gd name="connsiteY3" fmla="*/ 3995738 h 3995738"/>
              </a:gdLst>
              <a:ahLst/>
              <a:cxnLst>
                <a:cxn ang="0">
                  <a:pos x="connsiteX0" y="connsiteY0"/>
                </a:cxn>
                <a:cxn ang="0">
                  <a:pos x="connsiteX1" y="connsiteY1"/>
                </a:cxn>
                <a:cxn ang="0">
                  <a:pos x="connsiteX2" y="connsiteY2"/>
                </a:cxn>
                <a:cxn ang="0">
                  <a:pos x="connsiteX3" y="connsiteY3"/>
                </a:cxn>
              </a:cxnLst>
              <a:rect l="l" t="t" r="r" b="b"/>
              <a:pathLst>
                <a:path w="3456000" h="3995738">
                  <a:moveTo>
                    <a:pt x="0" y="0"/>
                  </a:moveTo>
                  <a:lnTo>
                    <a:pt x="3456000" y="0"/>
                  </a:lnTo>
                  <a:lnTo>
                    <a:pt x="3456000" y="3995738"/>
                  </a:lnTo>
                  <a:lnTo>
                    <a:pt x="0" y="3995738"/>
                  </a:lnTo>
                  <a:close/>
                </a:path>
              </a:pathLst>
            </a:custGeom>
            <a:noFill/>
            <a:extLst>
              <a:ext uri="{909E8E84-426E-40DD-AFC4-6F175D3DCCD1}">
                <a14:hiddenFill xmlns:a14="http://schemas.microsoft.com/office/drawing/2010/main">
                  <a:solidFill>
                    <a:srgbClr val="FFFFFF"/>
                  </a:solidFill>
                </a14:hiddenFill>
              </a:ext>
            </a:extLst>
          </p:spPr>
        </p:pic>
        <p:sp>
          <p:nvSpPr>
            <p:cNvPr id="13" name="矩形 12">
              <a:extLst>
                <a:ext uri="{FF2B5EF4-FFF2-40B4-BE49-F238E27FC236}">
                  <a16:creationId xmlns="" xmlns:a16="http://schemas.microsoft.com/office/drawing/2014/main" id="{927C7288-7D30-42F1-B573-3C09D3CBA8B7}"/>
                </a:ext>
              </a:extLst>
            </p:cNvPr>
            <p:cNvSpPr/>
            <p:nvPr/>
          </p:nvSpPr>
          <p:spPr>
            <a:xfrm>
              <a:off x="4317201" y="1503131"/>
              <a:ext cx="3456000" cy="3923737"/>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 xmlns:a16="http://schemas.microsoft.com/office/drawing/2014/main" id="{47732747-8947-448E-B329-80DDBCD2DD13}"/>
                </a:ext>
              </a:extLst>
            </p:cNvPr>
            <p:cNvGrpSpPr/>
            <p:nvPr/>
          </p:nvGrpSpPr>
          <p:grpSpPr>
            <a:xfrm>
              <a:off x="4317201" y="5030869"/>
              <a:ext cx="3456000" cy="396000"/>
              <a:chOff x="4317201" y="5030869"/>
              <a:chExt cx="3456000" cy="396000"/>
            </a:xfrm>
          </p:grpSpPr>
          <p:sp>
            <p:nvSpPr>
              <p:cNvPr id="17" name="矩形 16">
                <a:extLst>
                  <a:ext uri="{FF2B5EF4-FFF2-40B4-BE49-F238E27FC236}">
                    <a16:creationId xmlns="" xmlns:a16="http://schemas.microsoft.com/office/drawing/2014/main" id="{E14B60A6-B9C4-46C8-8519-1B3E6FCF1E1F}"/>
                  </a:ext>
                </a:extLst>
              </p:cNvPr>
              <p:cNvSpPr/>
              <p:nvPr/>
            </p:nvSpPr>
            <p:spPr>
              <a:xfrm>
                <a:off x="4317201" y="5030869"/>
                <a:ext cx="3456000" cy="39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21309F23-7D0F-4090-A6D4-A19214E3EA95}"/>
                  </a:ext>
                </a:extLst>
              </p:cNvPr>
              <p:cNvSpPr txBox="1"/>
              <p:nvPr/>
            </p:nvSpPr>
            <p:spPr>
              <a:xfrm>
                <a:off x="5295743" y="5059592"/>
                <a:ext cx="1498916" cy="338554"/>
              </a:xfrm>
              <a:prstGeom prst="rect">
                <a:avLst/>
              </a:prstGeom>
              <a:noFill/>
            </p:spPr>
            <p:txBody>
              <a:bodyPr wrap="square" rtlCol="0">
                <a:spAutoFit/>
              </a:bodyPr>
              <a:lstStyle/>
              <a:p>
                <a:pPr algn="dist"/>
                <a:r>
                  <a:rPr lang="zh-CN" altLang="en-US" sz="1600" b="1" dirty="0">
                    <a:solidFill>
                      <a:schemeClr val="bg1"/>
                    </a:solidFill>
                    <a:latin typeface="Segoe UI" panose="020B0502040204020203" pitchFamily="34" charset="0"/>
                    <a:cs typeface="Segoe UI" panose="020B0502040204020203" pitchFamily="34" charset="0"/>
                  </a:rPr>
                  <a:t>传统家风浓厚</a:t>
                </a:r>
              </a:p>
            </p:txBody>
          </p:sp>
        </p:grpSp>
        <p:sp>
          <p:nvSpPr>
            <p:cNvPr id="26" name="矩形 25">
              <a:extLst>
                <a:ext uri="{FF2B5EF4-FFF2-40B4-BE49-F238E27FC236}">
                  <a16:creationId xmlns="" xmlns:a16="http://schemas.microsoft.com/office/drawing/2014/main" id="{4150A5B6-3FF9-4379-9C75-77E793E9380B}"/>
                </a:ext>
              </a:extLst>
            </p:cNvPr>
            <p:cNvSpPr/>
            <p:nvPr/>
          </p:nvSpPr>
          <p:spPr>
            <a:xfrm>
              <a:off x="4317201" y="1431131"/>
              <a:ext cx="3456000" cy="72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 xmlns:a16="http://schemas.microsoft.com/office/drawing/2014/main" id="{78371F7B-DDA7-4FF3-8FE9-DC2260D3130E}"/>
                </a:ext>
              </a:extLst>
            </p:cNvPr>
            <p:cNvSpPr txBox="1"/>
            <p:nvPr/>
          </p:nvSpPr>
          <p:spPr>
            <a:xfrm>
              <a:off x="4674045" y="2549237"/>
              <a:ext cx="2742311" cy="1384995"/>
            </a:xfrm>
            <a:prstGeom prst="rect">
              <a:avLst/>
            </a:prstGeom>
            <a:noFill/>
          </p:spPr>
          <p:txBody>
            <a:bodyPr wrap="square" rtlCol="0">
              <a:spAutoFit/>
            </a:bodyPr>
            <a:lstStyle/>
            <a:p>
              <a:pPr lvl="0" defTabSz="914400">
                <a:lnSpc>
                  <a:spcPct val="200000"/>
                </a:lnSpc>
                <a:spcBef>
                  <a:spcPct val="20000"/>
                </a:spcBef>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 xmlns:a16="http://schemas.microsoft.com/office/drawing/2014/main" id="{2157C784-661E-4E53-9EA6-F2E124CA700E}"/>
              </a:ext>
            </a:extLst>
          </p:cNvPr>
          <p:cNvGrpSpPr/>
          <p:nvPr/>
        </p:nvGrpSpPr>
        <p:grpSpPr>
          <a:xfrm>
            <a:off x="8061319" y="1431130"/>
            <a:ext cx="3456000" cy="3995739"/>
            <a:chOff x="8061319" y="1431130"/>
            <a:chExt cx="3456000" cy="3995739"/>
          </a:xfrm>
        </p:grpSpPr>
        <p:pic>
          <p:nvPicPr>
            <p:cNvPr id="9" name="图片 8">
              <a:extLst>
                <a:ext uri="{FF2B5EF4-FFF2-40B4-BE49-F238E27FC236}">
                  <a16:creationId xmlns="" xmlns:a16="http://schemas.microsoft.com/office/drawing/2014/main" id="{2E995271-6E86-4A34-B438-C0196827DF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61319" y="1431130"/>
              <a:ext cx="3456000" cy="3995736"/>
            </a:xfrm>
            <a:custGeom>
              <a:avLst/>
              <a:gdLst>
                <a:gd name="connsiteX0" fmla="*/ 0 w 3456000"/>
                <a:gd name="connsiteY0" fmla="*/ 0 h 3995737"/>
                <a:gd name="connsiteX1" fmla="*/ 3456000 w 3456000"/>
                <a:gd name="connsiteY1" fmla="*/ 0 h 3995737"/>
                <a:gd name="connsiteX2" fmla="*/ 3456000 w 3456000"/>
                <a:gd name="connsiteY2" fmla="*/ 3995737 h 3995737"/>
                <a:gd name="connsiteX3" fmla="*/ 0 w 3456000"/>
                <a:gd name="connsiteY3" fmla="*/ 3995737 h 3995737"/>
              </a:gdLst>
              <a:ahLst/>
              <a:cxnLst>
                <a:cxn ang="0">
                  <a:pos x="connsiteX0" y="connsiteY0"/>
                </a:cxn>
                <a:cxn ang="0">
                  <a:pos x="connsiteX1" y="connsiteY1"/>
                </a:cxn>
                <a:cxn ang="0">
                  <a:pos x="connsiteX2" y="connsiteY2"/>
                </a:cxn>
                <a:cxn ang="0">
                  <a:pos x="connsiteX3" y="connsiteY3"/>
                </a:cxn>
              </a:cxnLst>
              <a:rect l="l" t="t" r="r" b="b"/>
              <a:pathLst>
                <a:path w="3456000" h="3995737">
                  <a:moveTo>
                    <a:pt x="0" y="0"/>
                  </a:moveTo>
                  <a:lnTo>
                    <a:pt x="3456000" y="0"/>
                  </a:lnTo>
                  <a:lnTo>
                    <a:pt x="3456000" y="3995737"/>
                  </a:lnTo>
                  <a:lnTo>
                    <a:pt x="0" y="3995737"/>
                  </a:lnTo>
                  <a:close/>
                </a:path>
              </a:pathLst>
            </a:custGeom>
          </p:spPr>
        </p:pic>
        <p:sp>
          <p:nvSpPr>
            <p:cNvPr id="12" name="矩形 11">
              <a:extLst>
                <a:ext uri="{FF2B5EF4-FFF2-40B4-BE49-F238E27FC236}">
                  <a16:creationId xmlns="" xmlns:a16="http://schemas.microsoft.com/office/drawing/2014/main" id="{32C9C10F-5134-4C4C-921C-9D24EF515A91}"/>
                </a:ext>
              </a:extLst>
            </p:cNvPr>
            <p:cNvSpPr/>
            <p:nvPr/>
          </p:nvSpPr>
          <p:spPr>
            <a:xfrm>
              <a:off x="8061319" y="1503131"/>
              <a:ext cx="3456000" cy="3923737"/>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 xmlns:a16="http://schemas.microsoft.com/office/drawing/2014/main" id="{E0DE6B98-B292-414E-B820-3985ECE0B2A2}"/>
                </a:ext>
              </a:extLst>
            </p:cNvPr>
            <p:cNvGrpSpPr/>
            <p:nvPr/>
          </p:nvGrpSpPr>
          <p:grpSpPr>
            <a:xfrm>
              <a:off x="8061319" y="5030869"/>
              <a:ext cx="3456000" cy="396000"/>
              <a:chOff x="8061319" y="5030869"/>
              <a:chExt cx="3456000" cy="396000"/>
            </a:xfrm>
          </p:grpSpPr>
          <p:sp>
            <p:nvSpPr>
              <p:cNvPr id="15" name="矩形 14">
                <a:extLst>
                  <a:ext uri="{FF2B5EF4-FFF2-40B4-BE49-F238E27FC236}">
                    <a16:creationId xmlns="" xmlns:a16="http://schemas.microsoft.com/office/drawing/2014/main" id="{D022B66B-5EBD-4FDE-98D9-5D83D57FBAE1}"/>
                  </a:ext>
                </a:extLst>
              </p:cNvPr>
              <p:cNvSpPr/>
              <p:nvPr/>
            </p:nvSpPr>
            <p:spPr>
              <a:xfrm>
                <a:off x="8061319" y="5030869"/>
                <a:ext cx="3456000" cy="3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 xmlns:a16="http://schemas.microsoft.com/office/drawing/2014/main" id="{8D48281B-615A-41F2-B42C-317E45173F6B}"/>
                  </a:ext>
                </a:extLst>
              </p:cNvPr>
              <p:cNvSpPr txBox="1"/>
              <p:nvPr/>
            </p:nvSpPr>
            <p:spPr>
              <a:xfrm>
                <a:off x="9039861" y="5059592"/>
                <a:ext cx="1498916" cy="338554"/>
              </a:xfrm>
              <a:prstGeom prst="rect">
                <a:avLst/>
              </a:prstGeom>
              <a:noFill/>
            </p:spPr>
            <p:txBody>
              <a:bodyPr wrap="square" rtlCol="0">
                <a:spAutoFit/>
              </a:bodyPr>
              <a:lstStyle/>
              <a:p>
                <a:pPr lvl="0">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rPr>
                  <a:t>家庭职业帮助</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sp>
          <p:nvSpPr>
            <p:cNvPr id="24" name="矩形 23">
              <a:extLst>
                <a:ext uri="{FF2B5EF4-FFF2-40B4-BE49-F238E27FC236}">
                  <a16:creationId xmlns="" xmlns:a16="http://schemas.microsoft.com/office/drawing/2014/main" id="{745C1F87-56B2-461C-B583-60D75E189906}"/>
                </a:ext>
              </a:extLst>
            </p:cNvPr>
            <p:cNvSpPr/>
            <p:nvPr/>
          </p:nvSpPr>
          <p:spPr>
            <a:xfrm>
              <a:off x="8061319" y="1431131"/>
              <a:ext cx="3456000" cy="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a:extLst>
                <a:ext uri="{FF2B5EF4-FFF2-40B4-BE49-F238E27FC236}">
                  <a16:creationId xmlns="" xmlns:a16="http://schemas.microsoft.com/office/drawing/2014/main" id="{F75D82DF-7793-4E6B-9195-0A9143FC8CE9}"/>
                </a:ext>
              </a:extLst>
            </p:cNvPr>
            <p:cNvSpPr txBox="1"/>
            <p:nvPr/>
          </p:nvSpPr>
          <p:spPr>
            <a:xfrm>
              <a:off x="8418163" y="2549237"/>
              <a:ext cx="2742311" cy="1384995"/>
            </a:xfrm>
            <a:prstGeom prst="rect">
              <a:avLst/>
            </a:prstGeom>
            <a:noFill/>
          </p:spPr>
          <p:txBody>
            <a:bodyPr wrap="square" rtlCol="0">
              <a:spAutoFit/>
            </a:bodyPr>
            <a:lstStyle/>
            <a:p>
              <a:pPr lvl="0" defTabSz="914400">
                <a:lnSpc>
                  <a:spcPct val="200000"/>
                </a:lnSpc>
                <a:spcBef>
                  <a:spcPct val="20000"/>
                </a:spcBef>
                <a:defRPr/>
              </a:pPr>
              <a:r>
                <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035414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0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02</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环境分析</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外在环境因素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六边形 28">
            <a:extLst>
              <a:ext uri="{FF2B5EF4-FFF2-40B4-BE49-F238E27FC236}">
                <a16:creationId xmlns="" xmlns:a16="http://schemas.microsoft.com/office/drawing/2014/main" id="{9D3F11ED-53DF-4892-9D40-35B07B310FDC}"/>
              </a:ext>
            </a:extLst>
          </p:cNvPr>
          <p:cNvSpPr/>
          <p:nvPr/>
        </p:nvSpPr>
        <p:spPr>
          <a:xfrm>
            <a:off x="1774726" y="1812897"/>
            <a:ext cx="3888432" cy="66604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9">
            <a:extLst>
              <a:ext uri="{FF2B5EF4-FFF2-40B4-BE49-F238E27FC236}">
                <a16:creationId xmlns="" xmlns:a16="http://schemas.microsoft.com/office/drawing/2014/main" id="{C3C333F9-DDDA-462C-892D-D0231155AAF0}"/>
              </a:ext>
            </a:extLst>
          </p:cNvPr>
          <p:cNvSpPr txBox="1"/>
          <p:nvPr/>
        </p:nvSpPr>
        <p:spPr>
          <a:xfrm>
            <a:off x="2278782" y="1974888"/>
            <a:ext cx="2880320"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itchFamily="34" charset="-122"/>
                <a:ea typeface="微软雅黑" pitchFamily="34" charset="-122"/>
              </a:rPr>
              <a:t>硬件教学设施分析</a:t>
            </a:r>
            <a:endParaRPr lang="zh-CN" altLang="en-US" sz="2400" b="1" dirty="0">
              <a:solidFill>
                <a:schemeClr val="bg1"/>
              </a:solidFill>
              <a:latin typeface="微软雅黑" pitchFamily="34" charset="-122"/>
              <a:ea typeface="微软雅黑" pitchFamily="34" charset="-122"/>
            </a:endParaRPr>
          </a:p>
        </p:txBody>
      </p:sp>
      <p:sp>
        <p:nvSpPr>
          <p:cNvPr id="31" name="Freeform 31">
            <a:extLst>
              <a:ext uri="{FF2B5EF4-FFF2-40B4-BE49-F238E27FC236}">
                <a16:creationId xmlns="" xmlns:a16="http://schemas.microsoft.com/office/drawing/2014/main" id="{C6489ED1-970A-42EC-B6FD-2DA2CE18F238}"/>
              </a:ext>
            </a:extLst>
          </p:cNvPr>
          <p:cNvSpPr/>
          <p:nvPr/>
        </p:nvSpPr>
        <p:spPr>
          <a:xfrm>
            <a:off x="1627441" y="297249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2" name="Group 58">
            <a:extLst>
              <a:ext uri="{FF2B5EF4-FFF2-40B4-BE49-F238E27FC236}">
                <a16:creationId xmlns="" xmlns:a16="http://schemas.microsoft.com/office/drawing/2014/main" id="{36AE8E15-FF47-46BE-BB77-850FACA387E6}"/>
              </a:ext>
            </a:extLst>
          </p:cNvPr>
          <p:cNvGrpSpPr/>
          <p:nvPr/>
        </p:nvGrpSpPr>
        <p:grpSpPr>
          <a:xfrm>
            <a:off x="1915473" y="2714228"/>
            <a:ext cx="3747685" cy="839399"/>
            <a:chOff x="7174424" y="1256132"/>
            <a:chExt cx="3747685" cy="839399"/>
          </a:xfrm>
        </p:grpSpPr>
        <p:sp>
          <p:nvSpPr>
            <p:cNvPr id="33" name="TextBox 14">
              <a:extLst>
                <a:ext uri="{FF2B5EF4-FFF2-40B4-BE49-F238E27FC236}">
                  <a16:creationId xmlns="" xmlns:a16="http://schemas.microsoft.com/office/drawing/2014/main" id="{3BCB7D70-E252-4319-BF61-A7AEBFDDD34A}"/>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34" name="Rectangle 47">
              <a:extLst>
                <a:ext uri="{FF2B5EF4-FFF2-40B4-BE49-F238E27FC236}">
                  <a16:creationId xmlns="" xmlns:a16="http://schemas.microsoft.com/office/drawing/2014/main" id="{C7A8F7B8-31C6-4A98-92AB-69FC9DA148AF}"/>
                </a:ext>
              </a:extLst>
            </p:cNvPr>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添加标题信息</a:t>
              </a:r>
              <a:endParaRPr lang="en-US" sz="2000" b="1" dirty="0">
                <a:solidFill>
                  <a:schemeClr val="accent1"/>
                </a:solidFill>
                <a:latin typeface="微软雅黑" panose="020B0503020204020204" pitchFamily="34" charset="-122"/>
                <a:ea typeface="微软雅黑" panose="020B0503020204020204" pitchFamily="34" charset="-122"/>
              </a:endParaRPr>
            </a:p>
          </p:txBody>
        </p:sp>
      </p:grpSp>
      <p:sp>
        <p:nvSpPr>
          <p:cNvPr id="35" name="Freeform 31">
            <a:extLst>
              <a:ext uri="{FF2B5EF4-FFF2-40B4-BE49-F238E27FC236}">
                <a16:creationId xmlns="" xmlns:a16="http://schemas.microsoft.com/office/drawing/2014/main" id="{45F117AD-8EB5-49C9-96CC-BBF5E3294D0A}"/>
              </a:ext>
            </a:extLst>
          </p:cNvPr>
          <p:cNvSpPr/>
          <p:nvPr/>
        </p:nvSpPr>
        <p:spPr>
          <a:xfrm>
            <a:off x="1627441" y="402311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6" name="Group 58">
            <a:extLst>
              <a:ext uri="{FF2B5EF4-FFF2-40B4-BE49-F238E27FC236}">
                <a16:creationId xmlns="" xmlns:a16="http://schemas.microsoft.com/office/drawing/2014/main" id="{92B3287C-93C1-4A46-AB43-1775901B5EAB}"/>
              </a:ext>
            </a:extLst>
          </p:cNvPr>
          <p:cNvGrpSpPr/>
          <p:nvPr/>
        </p:nvGrpSpPr>
        <p:grpSpPr>
          <a:xfrm>
            <a:off x="1915473" y="3764848"/>
            <a:ext cx="3747685" cy="1895457"/>
            <a:chOff x="7174424" y="1256132"/>
            <a:chExt cx="3747685" cy="1895457"/>
          </a:xfrm>
        </p:grpSpPr>
        <p:sp>
          <p:nvSpPr>
            <p:cNvPr id="37" name="TextBox 18">
              <a:extLst>
                <a:ext uri="{FF2B5EF4-FFF2-40B4-BE49-F238E27FC236}">
                  <a16:creationId xmlns="" xmlns:a16="http://schemas.microsoft.com/office/drawing/2014/main" id="{C53C6584-2BFF-4DB6-B3A4-50AE88C08BC0}"/>
                </a:ext>
              </a:extLst>
            </p:cNvPr>
            <p:cNvSpPr txBox="1"/>
            <p:nvPr/>
          </p:nvSpPr>
          <p:spPr>
            <a:xfrm>
              <a:off x="7174424" y="1600395"/>
              <a:ext cx="3747685" cy="1551194"/>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a:p>
              <a:pPr>
                <a:lnSpc>
                  <a:spcPct val="120000"/>
                </a:lnSpc>
                <a:spcBef>
                  <a:spcPct val="0"/>
                </a:spcBef>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此录入上述图表的。在此录入上述在此录在此录在此录在此录图表的综合描述说明。</a:t>
              </a:r>
            </a:p>
          </p:txBody>
        </p:sp>
        <p:sp>
          <p:nvSpPr>
            <p:cNvPr id="38" name="Rectangle 47">
              <a:extLst>
                <a:ext uri="{FF2B5EF4-FFF2-40B4-BE49-F238E27FC236}">
                  <a16:creationId xmlns="" xmlns:a16="http://schemas.microsoft.com/office/drawing/2014/main" id="{F61D5C81-09AC-479A-978F-47DAB97ED819}"/>
                </a:ext>
              </a:extLst>
            </p:cNvPr>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添加标题信息</a:t>
              </a:r>
              <a:endParaRPr lang="en-US" altLang="zh-CN" sz="2000" b="1" dirty="0">
                <a:solidFill>
                  <a:schemeClr val="accent1"/>
                </a:solidFill>
                <a:latin typeface="微软雅黑" panose="020B0503020204020204" pitchFamily="34" charset="-122"/>
                <a:ea typeface="微软雅黑" panose="020B0503020204020204" pitchFamily="34" charset="-122"/>
              </a:endParaRPr>
            </a:p>
          </p:txBody>
        </p:sp>
      </p:grpSp>
      <p:sp>
        <p:nvSpPr>
          <p:cNvPr id="39" name="六边形 38">
            <a:extLst>
              <a:ext uri="{FF2B5EF4-FFF2-40B4-BE49-F238E27FC236}">
                <a16:creationId xmlns="" xmlns:a16="http://schemas.microsoft.com/office/drawing/2014/main" id="{DB2198CC-287D-4580-94D9-BA7DFB8E5D60}"/>
              </a:ext>
            </a:extLst>
          </p:cNvPr>
          <p:cNvSpPr/>
          <p:nvPr/>
        </p:nvSpPr>
        <p:spPr>
          <a:xfrm>
            <a:off x="6455246" y="1812897"/>
            <a:ext cx="3888432" cy="666047"/>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9">
            <a:extLst>
              <a:ext uri="{FF2B5EF4-FFF2-40B4-BE49-F238E27FC236}">
                <a16:creationId xmlns="" xmlns:a16="http://schemas.microsoft.com/office/drawing/2014/main" id="{C4BCD247-C648-4625-AE19-72940AF59B78}"/>
              </a:ext>
            </a:extLst>
          </p:cNvPr>
          <p:cNvSpPr txBox="1"/>
          <p:nvPr/>
        </p:nvSpPr>
        <p:spPr>
          <a:xfrm>
            <a:off x="6959302" y="1974888"/>
            <a:ext cx="2880320"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itchFamily="34" charset="-122"/>
                <a:ea typeface="微软雅黑" pitchFamily="34" charset="-122"/>
              </a:rPr>
              <a:t>学校师资力量分析</a:t>
            </a:r>
            <a:endParaRPr lang="zh-CN" altLang="en-US" sz="2400" b="1" dirty="0">
              <a:solidFill>
                <a:schemeClr val="bg1"/>
              </a:solidFill>
              <a:latin typeface="微软雅黑" pitchFamily="34" charset="-122"/>
              <a:ea typeface="微软雅黑" pitchFamily="34" charset="-122"/>
            </a:endParaRPr>
          </a:p>
        </p:txBody>
      </p:sp>
      <p:sp>
        <p:nvSpPr>
          <p:cNvPr id="41" name="Freeform 31">
            <a:extLst>
              <a:ext uri="{FF2B5EF4-FFF2-40B4-BE49-F238E27FC236}">
                <a16:creationId xmlns="" xmlns:a16="http://schemas.microsoft.com/office/drawing/2014/main" id="{9FDB0530-BB97-42B1-9BBC-E4C8EC0835F1}"/>
              </a:ext>
            </a:extLst>
          </p:cNvPr>
          <p:cNvSpPr/>
          <p:nvPr/>
        </p:nvSpPr>
        <p:spPr>
          <a:xfrm>
            <a:off x="6451977" y="295323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42" name="Group 58">
            <a:extLst>
              <a:ext uri="{FF2B5EF4-FFF2-40B4-BE49-F238E27FC236}">
                <a16:creationId xmlns="" xmlns:a16="http://schemas.microsoft.com/office/drawing/2014/main" id="{8C4AC8DB-E7A5-426E-AF73-F1007B4FC68D}"/>
              </a:ext>
            </a:extLst>
          </p:cNvPr>
          <p:cNvGrpSpPr/>
          <p:nvPr/>
        </p:nvGrpSpPr>
        <p:grpSpPr>
          <a:xfrm>
            <a:off x="6740009" y="2694968"/>
            <a:ext cx="3747685" cy="839399"/>
            <a:chOff x="7174424" y="1256132"/>
            <a:chExt cx="3747685" cy="839399"/>
          </a:xfrm>
        </p:grpSpPr>
        <p:sp>
          <p:nvSpPr>
            <p:cNvPr id="43" name="TextBox 25">
              <a:extLst>
                <a:ext uri="{FF2B5EF4-FFF2-40B4-BE49-F238E27FC236}">
                  <a16:creationId xmlns="" xmlns:a16="http://schemas.microsoft.com/office/drawing/2014/main" id="{C6687371-724E-49D8-B1DA-B64D8D2729CF}"/>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44" name="Rectangle 47">
              <a:extLst>
                <a:ext uri="{FF2B5EF4-FFF2-40B4-BE49-F238E27FC236}">
                  <a16:creationId xmlns="" xmlns:a16="http://schemas.microsoft.com/office/drawing/2014/main" id="{7156ECCA-4F83-4A33-981E-81C48A3D6E3D}"/>
                </a:ext>
              </a:extLst>
            </p:cNvPr>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添加标题信息</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5" name="Freeform 31">
            <a:extLst>
              <a:ext uri="{FF2B5EF4-FFF2-40B4-BE49-F238E27FC236}">
                <a16:creationId xmlns="" xmlns:a16="http://schemas.microsoft.com/office/drawing/2014/main" id="{895FD538-2E0C-4F2E-BD3B-85394AF95F11}"/>
              </a:ext>
            </a:extLst>
          </p:cNvPr>
          <p:cNvSpPr/>
          <p:nvPr/>
        </p:nvSpPr>
        <p:spPr>
          <a:xfrm>
            <a:off x="6455246" y="396411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46" name="Group 58">
            <a:extLst>
              <a:ext uri="{FF2B5EF4-FFF2-40B4-BE49-F238E27FC236}">
                <a16:creationId xmlns="" xmlns:a16="http://schemas.microsoft.com/office/drawing/2014/main" id="{49099EE3-3C7E-4D52-84B6-6E8F24D2B89A}"/>
              </a:ext>
            </a:extLst>
          </p:cNvPr>
          <p:cNvGrpSpPr/>
          <p:nvPr/>
        </p:nvGrpSpPr>
        <p:grpSpPr>
          <a:xfrm>
            <a:off x="6743278" y="3705848"/>
            <a:ext cx="3747685" cy="839399"/>
            <a:chOff x="7174424" y="1256132"/>
            <a:chExt cx="3747685" cy="839399"/>
          </a:xfrm>
        </p:grpSpPr>
        <p:sp>
          <p:nvSpPr>
            <p:cNvPr id="47" name="TextBox 29">
              <a:extLst>
                <a:ext uri="{FF2B5EF4-FFF2-40B4-BE49-F238E27FC236}">
                  <a16:creationId xmlns="" xmlns:a16="http://schemas.microsoft.com/office/drawing/2014/main" id="{FCDDD248-17CD-4539-9D9C-8A2F77B4C2B4}"/>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48" name="Rectangle 47">
              <a:extLst>
                <a:ext uri="{FF2B5EF4-FFF2-40B4-BE49-F238E27FC236}">
                  <a16:creationId xmlns="" xmlns:a16="http://schemas.microsoft.com/office/drawing/2014/main" id="{EE476F7D-2397-46F8-B089-C6FBA1295106}"/>
                </a:ext>
              </a:extLst>
            </p:cNvPr>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添加标题信息</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9" name="Freeform 31">
            <a:extLst>
              <a:ext uri="{FF2B5EF4-FFF2-40B4-BE49-F238E27FC236}">
                <a16:creationId xmlns="" xmlns:a16="http://schemas.microsoft.com/office/drawing/2014/main" id="{33D68452-667C-4CC0-BE3A-09CBC06D7779}"/>
              </a:ext>
            </a:extLst>
          </p:cNvPr>
          <p:cNvSpPr/>
          <p:nvPr/>
        </p:nvSpPr>
        <p:spPr>
          <a:xfrm>
            <a:off x="6455246" y="497222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50" name="Group 58">
            <a:extLst>
              <a:ext uri="{FF2B5EF4-FFF2-40B4-BE49-F238E27FC236}">
                <a16:creationId xmlns="" xmlns:a16="http://schemas.microsoft.com/office/drawing/2014/main" id="{BA1D15EA-86D3-456E-9735-E586D90365A9}"/>
              </a:ext>
            </a:extLst>
          </p:cNvPr>
          <p:cNvGrpSpPr/>
          <p:nvPr/>
        </p:nvGrpSpPr>
        <p:grpSpPr>
          <a:xfrm>
            <a:off x="6743278" y="4713960"/>
            <a:ext cx="3747685" cy="839399"/>
            <a:chOff x="7174424" y="1256132"/>
            <a:chExt cx="3747685" cy="839399"/>
          </a:xfrm>
        </p:grpSpPr>
        <p:sp>
          <p:nvSpPr>
            <p:cNvPr id="51" name="TextBox 33">
              <a:extLst>
                <a:ext uri="{FF2B5EF4-FFF2-40B4-BE49-F238E27FC236}">
                  <a16:creationId xmlns="" xmlns:a16="http://schemas.microsoft.com/office/drawing/2014/main" id="{67FA7373-123B-437A-A433-E62E57B36E5D}"/>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52" name="Rectangle 47">
              <a:extLst>
                <a:ext uri="{FF2B5EF4-FFF2-40B4-BE49-F238E27FC236}">
                  <a16:creationId xmlns="" xmlns:a16="http://schemas.microsoft.com/office/drawing/2014/main" id="{F9295025-9973-49C8-B29B-E0EB5FC9548B}"/>
                </a:ext>
              </a:extLst>
            </p:cNvPr>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添加标题信息</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596890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750" fill="hold"/>
                                        <p:tgtEl>
                                          <p:spTgt spid="29"/>
                                        </p:tgtEl>
                                        <p:attrNameLst>
                                          <p:attrName>ppt_x</p:attrName>
                                        </p:attrNameLst>
                                      </p:cBhvr>
                                      <p:tavLst>
                                        <p:tav tm="0">
                                          <p:val>
                                            <p:strVal val="0-#ppt_w/2"/>
                                          </p:val>
                                        </p:tav>
                                        <p:tav tm="100000">
                                          <p:val>
                                            <p:strVal val="#ppt_x"/>
                                          </p:val>
                                        </p:tav>
                                      </p:tavLst>
                                    </p:anim>
                                    <p:anim calcmode="lin" valueType="num">
                                      <p:cBhvr additive="base">
                                        <p:cTn id="31" dur="750" fill="hold"/>
                                        <p:tgtEl>
                                          <p:spTgt spid="29"/>
                                        </p:tgtEl>
                                        <p:attrNameLst>
                                          <p:attrName>ppt_y</p:attrName>
                                        </p:attrNameLst>
                                      </p:cBhvr>
                                      <p:tavLst>
                                        <p:tav tm="0">
                                          <p:val>
                                            <p:strVal val="#ppt_y"/>
                                          </p:val>
                                        </p:tav>
                                        <p:tav tm="100000">
                                          <p:val>
                                            <p:strVal val="#ppt_y"/>
                                          </p:val>
                                        </p:tav>
                                      </p:tavLst>
                                    </p:anim>
                                  </p:childTnLst>
                                </p:cTn>
                              </p:par>
                            </p:childTnLst>
                          </p:cTn>
                        </p:par>
                        <p:par>
                          <p:cTn id="32" fill="hold">
                            <p:stCondLst>
                              <p:cond delay="2400"/>
                            </p:stCondLst>
                            <p:childTnLst>
                              <p:par>
                                <p:cTn id="33" presetID="53"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900"/>
                            </p:stCondLst>
                            <p:childTnLst>
                              <p:par>
                                <p:cTn id="39" presetID="53"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2" presetClass="entr" presetSubtype="2" accel="50000" decel="50000" fill="hold"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fill="hold"/>
                                        <p:tgtEl>
                                          <p:spTgt spid="32"/>
                                        </p:tgtEl>
                                        <p:attrNameLst>
                                          <p:attrName>ppt_x</p:attrName>
                                        </p:attrNameLst>
                                      </p:cBhvr>
                                      <p:tavLst>
                                        <p:tav tm="0">
                                          <p:val>
                                            <p:strVal val="1+#ppt_w/2"/>
                                          </p:val>
                                        </p:tav>
                                        <p:tav tm="100000">
                                          <p:val>
                                            <p:strVal val="#ppt_x"/>
                                          </p:val>
                                        </p:tav>
                                      </p:tavLst>
                                    </p:anim>
                                    <p:anim calcmode="lin" valueType="num">
                                      <p:cBhvr additive="base">
                                        <p:cTn id="47" dur="500" fill="hold"/>
                                        <p:tgtEl>
                                          <p:spTgt spid="32"/>
                                        </p:tgtEl>
                                        <p:attrNameLst>
                                          <p:attrName>ppt_y</p:attrName>
                                        </p:attrNameLst>
                                      </p:cBhvr>
                                      <p:tavLst>
                                        <p:tav tm="0">
                                          <p:val>
                                            <p:strVal val="#ppt_y"/>
                                          </p:val>
                                        </p:tav>
                                        <p:tav tm="100000">
                                          <p:val>
                                            <p:strVal val="#ppt_y"/>
                                          </p:val>
                                        </p:tav>
                                      </p:tavLst>
                                    </p:anim>
                                  </p:childTnLst>
                                </p:cTn>
                              </p:par>
                            </p:childTnLst>
                          </p:cTn>
                        </p:par>
                        <p:par>
                          <p:cTn id="48" fill="hold">
                            <p:stCondLst>
                              <p:cond delay="3400"/>
                            </p:stCondLst>
                            <p:childTnLst>
                              <p:par>
                                <p:cTn id="49" presetID="53"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par>
                                <p:cTn id="54" presetID="2" presetClass="entr" presetSubtype="2" accel="50000" decel="50000" fill="hold" nodeType="with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1+#ppt_w/2"/>
                                          </p:val>
                                        </p:tav>
                                        <p:tav tm="100000">
                                          <p:val>
                                            <p:strVal val="#ppt_x"/>
                                          </p:val>
                                        </p:tav>
                                      </p:tavLst>
                                    </p:anim>
                                    <p:anim calcmode="lin" valueType="num">
                                      <p:cBhvr additive="base">
                                        <p:cTn id="57" dur="500" fill="hold"/>
                                        <p:tgtEl>
                                          <p:spTgt spid="36"/>
                                        </p:tgtEl>
                                        <p:attrNameLst>
                                          <p:attrName>ppt_y</p:attrName>
                                        </p:attrNameLst>
                                      </p:cBhvr>
                                      <p:tavLst>
                                        <p:tav tm="0">
                                          <p:val>
                                            <p:strVal val="#ppt_y"/>
                                          </p:val>
                                        </p:tav>
                                        <p:tav tm="100000">
                                          <p:val>
                                            <p:strVal val="#ppt_y"/>
                                          </p:val>
                                        </p:tav>
                                      </p:tavLst>
                                    </p:anim>
                                  </p:childTnLst>
                                </p:cTn>
                              </p:par>
                            </p:childTnLst>
                          </p:cTn>
                        </p:par>
                        <p:par>
                          <p:cTn id="58" fill="hold">
                            <p:stCondLst>
                              <p:cond delay="3900"/>
                            </p:stCondLst>
                            <p:childTnLst>
                              <p:par>
                                <p:cTn id="59" presetID="2" presetClass="entr" presetSubtype="2"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750" fill="hold"/>
                                        <p:tgtEl>
                                          <p:spTgt spid="39"/>
                                        </p:tgtEl>
                                        <p:attrNameLst>
                                          <p:attrName>ppt_x</p:attrName>
                                        </p:attrNameLst>
                                      </p:cBhvr>
                                      <p:tavLst>
                                        <p:tav tm="0">
                                          <p:val>
                                            <p:strVal val="1+#ppt_w/2"/>
                                          </p:val>
                                        </p:tav>
                                        <p:tav tm="100000">
                                          <p:val>
                                            <p:strVal val="#ppt_x"/>
                                          </p:val>
                                        </p:tav>
                                      </p:tavLst>
                                    </p:anim>
                                    <p:anim calcmode="lin" valueType="num">
                                      <p:cBhvr additive="base">
                                        <p:cTn id="62" dur="750" fill="hold"/>
                                        <p:tgtEl>
                                          <p:spTgt spid="39"/>
                                        </p:tgtEl>
                                        <p:attrNameLst>
                                          <p:attrName>ppt_y</p:attrName>
                                        </p:attrNameLst>
                                      </p:cBhvr>
                                      <p:tavLst>
                                        <p:tav tm="0">
                                          <p:val>
                                            <p:strVal val="#ppt_y"/>
                                          </p:val>
                                        </p:tav>
                                        <p:tav tm="100000">
                                          <p:val>
                                            <p:strVal val="#ppt_y"/>
                                          </p:val>
                                        </p:tav>
                                      </p:tavLst>
                                    </p:anim>
                                  </p:childTnLst>
                                </p:cTn>
                              </p:par>
                            </p:childTnLst>
                          </p:cTn>
                        </p:par>
                        <p:par>
                          <p:cTn id="63" fill="hold">
                            <p:stCondLst>
                              <p:cond delay="4650"/>
                            </p:stCondLst>
                            <p:childTnLst>
                              <p:par>
                                <p:cTn id="64" presetID="53" presetClass="entr" presetSubtype="16"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childTnLst>
                          </p:cTn>
                        </p:par>
                        <p:par>
                          <p:cTn id="69" fill="hold">
                            <p:stCondLst>
                              <p:cond delay="5150"/>
                            </p:stCondLst>
                            <p:childTnLst>
                              <p:par>
                                <p:cTn id="70" presetID="53" presetClass="entr" presetSubtype="0"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ppt_w</p:attrName>
                                        </p:attrNameLst>
                                      </p:cBhvr>
                                      <p:tavLst>
                                        <p:tav tm="0">
                                          <p:val>
                                            <p:fltVal val="0"/>
                                          </p:val>
                                        </p:tav>
                                        <p:tav tm="100000">
                                          <p:val>
                                            <p:strVal val="#ppt_w"/>
                                          </p:val>
                                        </p:tav>
                                      </p:tavLst>
                                    </p:anim>
                                    <p:anim calcmode="lin" valueType="num">
                                      <p:cBhvr>
                                        <p:cTn id="73" dur="500" fill="hold"/>
                                        <p:tgtEl>
                                          <p:spTgt spid="41"/>
                                        </p:tgtEl>
                                        <p:attrNameLst>
                                          <p:attrName>ppt_h</p:attrName>
                                        </p:attrNameLst>
                                      </p:cBhvr>
                                      <p:tavLst>
                                        <p:tav tm="0">
                                          <p:val>
                                            <p:fltVal val="0"/>
                                          </p:val>
                                        </p:tav>
                                        <p:tav tm="100000">
                                          <p:val>
                                            <p:strVal val="#ppt_h"/>
                                          </p:val>
                                        </p:tav>
                                      </p:tavLst>
                                    </p:anim>
                                    <p:animEffect transition="in" filter="fade">
                                      <p:cBhvr>
                                        <p:cTn id="74" dur="500"/>
                                        <p:tgtEl>
                                          <p:spTgt spid="41"/>
                                        </p:tgtEl>
                                      </p:cBhvr>
                                    </p:animEffect>
                                  </p:childTnLst>
                                </p:cTn>
                              </p:par>
                              <p:par>
                                <p:cTn id="75" presetID="2" presetClass="entr" presetSubtype="2" accel="50000" decel="5000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additive="base">
                                        <p:cTn id="77" dur="500" fill="hold"/>
                                        <p:tgtEl>
                                          <p:spTgt spid="42"/>
                                        </p:tgtEl>
                                        <p:attrNameLst>
                                          <p:attrName>ppt_x</p:attrName>
                                        </p:attrNameLst>
                                      </p:cBhvr>
                                      <p:tavLst>
                                        <p:tav tm="0">
                                          <p:val>
                                            <p:strVal val="1+#ppt_w/2"/>
                                          </p:val>
                                        </p:tav>
                                        <p:tav tm="100000">
                                          <p:val>
                                            <p:strVal val="#ppt_x"/>
                                          </p:val>
                                        </p:tav>
                                      </p:tavLst>
                                    </p:anim>
                                    <p:anim calcmode="lin" valueType="num">
                                      <p:cBhvr additive="base">
                                        <p:cTn id="78" dur="500" fill="hold"/>
                                        <p:tgtEl>
                                          <p:spTgt spid="42"/>
                                        </p:tgtEl>
                                        <p:attrNameLst>
                                          <p:attrName>ppt_y</p:attrName>
                                        </p:attrNameLst>
                                      </p:cBhvr>
                                      <p:tavLst>
                                        <p:tav tm="0">
                                          <p:val>
                                            <p:strVal val="#ppt_y"/>
                                          </p:val>
                                        </p:tav>
                                        <p:tav tm="100000">
                                          <p:val>
                                            <p:strVal val="#ppt_y"/>
                                          </p:val>
                                        </p:tav>
                                      </p:tavLst>
                                    </p:anim>
                                  </p:childTnLst>
                                </p:cTn>
                              </p:par>
                            </p:childTnLst>
                          </p:cTn>
                        </p:par>
                        <p:par>
                          <p:cTn id="79" fill="hold">
                            <p:stCondLst>
                              <p:cond delay="5650"/>
                            </p:stCondLst>
                            <p:childTnLst>
                              <p:par>
                                <p:cTn id="80" presetID="53" presetClass="entr" presetSubtype="0"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par>
                                <p:cTn id="85" presetID="2" presetClass="entr" presetSubtype="2" accel="50000" decel="5000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1+#ppt_w/2"/>
                                          </p:val>
                                        </p:tav>
                                        <p:tav tm="100000">
                                          <p:val>
                                            <p:strVal val="#ppt_x"/>
                                          </p:val>
                                        </p:tav>
                                      </p:tavLst>
                                    </p:anim>
                                    <p:anim calcmode="lin" valueType="num">
                                      <p:cBhvr additive="base">
                                        <p:cTn id="88" dur="500" fill="hold"/>
                                        <p:tgtEl>
                                          <p:spTgt spid="46"/>
                                        </p:tgtEl>
                                        <p:attrNameLst>
                                          <p:attrName>ppt_y</p:attrName>
                                        </p:attrNameLst>
                                      </p:cBhvr>
                                      <p:tavLst>
                                        <p:tav tm="0">
                                          <p:val>
                                            <p:strVal val="#ppt_y"/>
                                          </p:val>
                                        </p:tav>
                                        <p:tav tm="100000">
                                          <p:val>
                                            <p:strVal val="#ppt_y"/>
                                          </p:val>
                                        </p:tav>
                                      </p:tavLst>
                                    </p:anim>
                                  </p:childTnLst>
                                </p:cTn>
                              </p:par>
                            </p:childTnLst>
                          </p:cTn>
                        </p:par>
                        <p:par>
                          <p:cTn id="89" fill="hold">
                            <p:stCondLst>
                              <p:cond delay="6150"/>
                            </p:stCondLst>
                            <p:childTnLst>
                              <p:par>
                                <p:cTn id="90" presetID="53" presetClass="entr" presetSubtype="0" fill="hold" grpId="0" nodeType="afterEffect">
                                  <p:stCondLst>
                                    <p:cond delay="0"/>
                                  </p:stCondLst>
                                  <p:childTnLst>
                                    <p:set>
                                      <p:cBhvr>
                                        <p:cTn id="91" dur="1" fill="hold">
                                          <p:stCondLst>
                                            <p:cond delay="0"/>
                                          </p:stCondLst>
                                        </p:cTn>
                                        <p:tgtEl>
                                          <p:spTgt spid="49"/>
                                        </p:tgtEl>
                                        <p:attrNameLst>
                                          <p:attrName>style.visibility</p:attrName>
                                        </p:attrNameLst>
                                      </p:cBhvr>
                                      <p:to>
                                        <p:strVal val="visible"/>
                                      </p:to>
                                    </p:set>
                                    <p:anim calcmode="lin" valueType="num">
                                      <p:cBhvr>
                                        <p:cTn id="92" dur="500" fill="hold"/>
                                        <p:tgtEl>
                                          <p:spTgt spid="49"/>
                                        </p:tgtEl>
                                        <p:attrNameLst>
                                          <p:attrName>ppt_w</p:attrName>
                                        </p:attrNameLst>
                                      </p:cBhvr>
                                      <p:tavLst>
                                        <p:tav tm="0">
                                          <p:val>
                                            <p:fltVal val="0"/>
                                          </p:val>
                                        </p:tav>
                                        <p:tav tm="100000">
                                          <p:val>
                                            <p:strVal val="#ppt_w"/>
                                          </p:val>
                                        </p:tav>
                                      </p:tavLst>
                                    </p:anim>
                                    <p:anim calcmode="lin" valueType="num">
                                      <p:cBhvr>
                                        <p:cTn id="93" dur="500" fill="hold"/>
                                        <p:tgtEl>
                                          <p:spTgt spid="49"/>
                                        </p:tgtEl>
                                        <p:attrNameLst>
                                          <p:attrName>ppt_h</p:attrName>
                                        </p:attrNameLst>
                                      </p:cBhvr>
                                      <p:tavLst>
                                        <p:tav tm="0">
                                          <p:val>
                                            <p:fltVal val="0"/>
                                          </p:val>
                                        </p:tav>
                                        <p:tav tm="100000">
                                          <p:val>
                                            <p:strVal val="#ppt_h"/>
                                          </p:val>
                                        </p:tav>
                                      </p:tavLst>
                                    </p:anim>
                                    <p:animEffect transition="in" filter="fade">
                                      <p:cBhvr>
                                        <p:cTn id="94" dur="500"/>
                                        <p:tgtEl>
                                          <p:spTgt spid="49"/>
                                        </p:tgtEl>
                                      </p:cBhvr>
                                    </p:animEffect>
                                  </p:childTnLst>
                                </p:cTn>
                              </p:par>
                              <p:par>
                                <p:cTn id="95" presetID="2" presetClass="entr" presetSubtype="2" accel="50000" decel="50000" fill="hold"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500" fill="hold"/>
                                        <p:tgtEl>
                                          <p:spTgt spid="50"/>
                                        </p:tgtEl>
                                        <p:attrNameLst>
                                          <p:attrName>ppt_x</p:attrName>
                                        </p:attrNameLst>
                                      </p:cBhvr>
                                      <p:tavLst>
                                        <p:tav tm="0">
                                          <p:val>
                                            <p:strVal val="1+#ppt_w/2"/>
                                          </p:val>
                                        </p:tav>
                                        <p:tav tm="100000">
                                          <p:val>
                                            <p:strVal val="#ppt_x"/>
                                          </p:val>
                                        </p:tav>
                                      </p:tavLst>
                                    </p:anim>
                                    <p:anim calcmode="lin" valueType="num">
                                      <p:cBhvr additive="base">
                                        <p:cTn id="98"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29" grpId="0" animBg="1"/>
      <p:bldP spid="30" grpId="0"/>
      <p:bldP spid="31" grpId="0" animBg="1"/>
      <p:bldP spid="35" grpId="0" animBg="1"/>
      <p:bldP spid="39" grpId="0" animBg="1"/>
      <p:bldP spid="40" grpId="0"/>
      <p:bldP spid="41" grpId="0" animBg="1"/>
      <p:bldP spid="45"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02</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环境分析</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外在环境因素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3" name="Rectangle 6">
            <a:extLst>
              <a:ext uri="{FF2B5EF4-FFF2-40B4-BE49-F238E27FC236}">
                <a16:creationId xmlns="" xmlns:a16="http://schemas.microsoft.com/office/drawing/2014/main" id="{50D6B5F7-F54D-45FB-A605-D6D51CE0FC35}"/>
              </a:ext>
            </a:extLst>
          </p:cNvPr>
          <p:cNvSpPr>
            <a:spLocks noChangeArrowheads="1"/>
          </p:cNvSpPr>
          <p:nvPr/>
        </p:nvSpPr>
        <p:spPr bwMode="auto">
          <a:xfrm>
            <a:off x="1152525" y="1412776"/>
            <a:ext cx="4941888" cy="20066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4" name="Rectangle 7">
            <a:extLst>
              <a:ext uri="{FF2B5EF4-FFF2-40B4-BE49-F238E27FC236}">
                <a16:creationId xmlns="" xmlns:a16="http://schemas.microsoft.com/office/drawing/2014/main" id="{BE8899CD-88EB-4531-A00D-AB92E1611563}"/>
              </a:ext>
            </a:extLst>
          </p:cNvPr>
          <p:cNvSpPr>
            <a:spLocks noChangeArrowheads="1"/>
          </p:cNvSpPr>
          <p:nvPr/>
        </p:nvSpPr>
        <p:spPr bwMode="auto">
          <a:xfrm>
            <a:off x="6094413" y="1412776"/>
            <a:ext cx="4941888" cy="20066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latin typeface="Avant GardeBook" pitchFamily="50" charset="0"/>
            </a:endParaRPr>
          </a:p>
        </p:txBody>
      </p:sp>
      <p:sp>
        <p:nvSpPr>
          <p:cNvPr id="55" name="Rectangle 8">
            <a:extLst>
              <a:ext uri="{FF2B5EF4-FFF2-40B4-BE49-F238E27FC236}">
                <a16:creationId xmlns="" xmlns:a16="http://schemas.microsoft.com/office/drawing/2014/main" id="{5F209527-35E6-4FA6-9DA2-5728A62F2300}"/>
              </a:ext>
            </a:extLst>
          </p:cNvPr>
          <p:cNvSpPr>
            <a:spLocks noChangeArrowheads="1"/>
          </p:cNvSpPr>
          <p:nvPr/>
        </p:nvSpPr>
        <p:spPr bwMode="auto">
          <a:xfrm>
            <a:off x="5108575" y="1412776"/>
            <a:ext cx="2006600" cy="2006600"/>
          </a:xfrm>
          <a:prstGeom prst="rect">
            <a:avLst/>
          </a:prstGeom>
          <a:solidFill>
            <a:schemeClr val="accent1"/>
          </a:solidFill>
          <a:ln>
            <a:noFill/>
          </a:ln>
          <a:extLst/>
        </p:spPr>
        <p:txBody>
          <a:bodyPr vert="horz" wrap="square" lIns="91440" tIns="45720" rIns="91440" bIns="45720" numCol="1" anchor="ctr" anchorCtr="0" compatLnSpc="1">
            <a:prstTxWarp prst="textNoShape">
              <a:avLst/>
            </a:prstTxWarp>
          </a:bodyPr>
          <a:lstStyle/>
          <a:p>
            <a:pPr algn="ctr"/>
            <a:r>
              <a:rPr lang="zh-CN" altLang="en-US" sz="1600" dirty="0">
                <a:solidFill>
                  <a:schemeClr val="bg1"/>
                </a:solidFill>
                <a:latin typeface="微软雅黑" pitchFamily="34" charset="-122"/>
                <a:ea typeface="微软雅黑" pitchFamily="34" charset="-122"/>
              </a:rPr>
              <a:t>在此输入主标题概述文字在此输入主标题概述文字</a:t>
            </a:r>
          </a:p>
        </p:txBody>
      </p:sp>
      <p:sp>
        <p:nvSpPr>
          <p:cNvPr id="56" name="Oval 9">
            <a:extLst>
              <a:ext uri="{FF2B5EF4-FFF2-40B4-BE49-F238E27FC236}">
                <a16:creationId xmlns="" xmlns:a16="http://schemas.microsoft.com/office/drawing/2014/main" id="{7551BB00-7B15-48ED-8F27-F3D2FBACBF53}"/>
              </a:ext>
            </a:extLst>
          </p:cNvPr>
          <p:cNvSpPr>
            <a:spLocks noChangeArrowheads="1"/>
          </p:cNvSpPr>
          <p:nvPr/>
        </p:nvSpPr>
        <p:spPr bwMode="auto">
          <a:xfrm>
            <a:off x="1219200" y="3821708"/>
            <a:ext cx="723900" cy="72390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57" name="Oval 10">
            <a:extLst>
              <a:ext uri="{FF2B5EF4-FFF2-40B4-BE49-F238E27FC236}">
                <a16:creationId xmlns="" xmlns:a16="http://schemas.microsoft.com/office/drawing/2014/main" id="{980D60DB-A2C7-4826-B01D-4634C51072EC}"/>
              </a:ext>
            </a:extLst>
          </p:cNvPr>
          <p:cNvSpPr>
            <a:spLocks noChangeArrowheads="1"/>
          </p:cNvSpPr>
          <p:nvPr/>
        </p:nvSpPr>
        <p:spPr bwMode="auto">
          <a:xfrm>
            <a:off x="6218238" y="3821708"/>
            <a:ext cx="719138" cy="723900"/>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58" name="Oval 11">
            <a:extLst>
              <a:ext uri="{FF2B5EF4-FFF2-40B4-BE49-F238E27FC236}">
                <a16:creationId xmlns="" xmlns:a16="http://schemas.microsoft.com/office/drawing/2014/main" id="{5EE92A51-2F3F-4258-B69A-14BA1EB36541}"/>
              </a:ext>
            </a:extLst>
          </p:cNvPr>
          <p:cNvSpPr>
            <a:spLocks noChangeArrowheads="1"/>
          </p:cNvSpPr>
          <p:nvPr/>
        </p:nvSpPr>
        <p:spPr bwMode="auto">
          <a:xfrm>
            <a:off x="1219200" y="4991696"/>
            <a:ext cx="723900" cy="723900"/>
          </a:xfrm>
          <a:prstGeom prst="ellipse">
            <a:avLst/>
          </a:pr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59" name="Oval 12">
            <a:extLst>
              <a:ext uri="{FF2B5EF4-FFF2-40B4-BE49-F238E27FC236}">
                <a16:creationId xmlns="" xmlns:a16="http://schemas.microsoft.com/office/drawing/2014/main" id="{529D16FC-A2F7-4C5F-964E-EF7AC3CA304D}"/>
              </a:ext>
            </a:extLst>
          </p:cNvPr>
          <p:cNvSpPr>
            <a:spLocks noChangeArrowheads="1"/>
          </p:cNvSpPr>
          <p:nvPr/>
        </p:nvSpPr>
        <p:spPr bwMode="auto">
          <a:xfrm>
            <a:off x="6218238" y="4991696"/>
            <a:ext cx="719138" cy="723900"/>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60" name="TextBox 16">
            <a:extLst>
              <a:ext uri="{FF2B5EF4-FFF2-40B4-BE49-F238E27FC236}">
                <a16:creationId xmlns="" xmlns:a16="http://schemas.microsoft.com/office/drawing/2014/main" id="{0F0527D4-6DED-45B1-87DD-4C4E9793648E}"/>
              </a:ext>
            </a:extLst>
          </p:cNvPr>
          <p:cNvSpPr txBox="1"/>
          <p:nvPr/>
        </p:nvSpPr>
        <p:spPr>
          <a:xfrm>
            <a:off x="2063692" y="3821708"/>
            <a:ext cx="2961066" cy="366575"/>
          </a:xfrm>
          <a:prstGeom prst="rect">
            <a:avLst/>
          </a:prstGeom>
          <a:noFill/>
        </p:spPr>
        <p:txBody>
          <a:bodyPr wrap="square" tIns="0" bIns="0" rtlCol="0" anchor="t">
            <a:spAutoFit/>
          </a:bodyPr>
          <a:lstStyle/>
          <a:p>
            <a:pPr>
              <a:lnSpc>
                <a:spcPct val="150000"/>
              </a:lnSpc>
            </a:pPr>
            <a:r>
              <a:rPr lang="zh-CN" altLang="en-US" b="1" dirty="0">
                <a:solidFill>
                  <a:schemeClr val="tx1">
                    <a:lumMod val="85000"/>
                    <a:lumOff val="15000"/>
                  </a:schemeClr>
                </a:solidFill>
                <a:latin typeface="微软雅黑" pitchFamily="34" charset="-122"/>
                <a:ea typeface="微软雅黑" pitchFamily="34" charset="-122"/>
                <a:cs typeface="华文黑体" pitchFamily="2" charset="-122"/>
              </a:rPr>
              <a:t>占据顶端人才</a:t>
            </a:r>
          </a:p>
        </p:txBody>
      </p:sp>
      <p:sp>
        <p:nvSpPr>
          <p:cNvPr id="61" name="TextBox 17">
            <a:extLst>
              <a:ext uri="{FF2B5EF4-FFF2-40B4-BE49-F238E27FC236}">
                <a16:creationId xmlns="" xmlns:a16="http://schemas.microsoft.com/office/drawing/2014/main" id="{234AC4FE-F272-4819-94C8-F91EABE8D7F1}"/>
              </a:ext>
            </a:extLst>
          </p:cNvPr>
          <p:cNvSpPr txBox="1"/>
          <p:nvPr/>
        </p:nvSpPr>
        <p:spPr>
          <a:xfrm>
            <a:off x="2063691" y="4161106"/>
            <a:ext cx="4033895"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2" name="TextBox 18">
            <a:extLst>
              <a:ext uri="{FF2B5EF4-FFF2-40B4-BE49-F238E27FC236}">
                <a16:creationId xmlns="" xmlns:a16="http://schemas.microsoft.com/office/drawing/2014/main" id="{2EBF39CF-B7DC-4879-9F43-F0085067DEC7}"/>
              </a:ext>
            </a:extLst>
          </p:cNvPr>
          <p:cNvSpPr txBox="1"/>
          <p:nvPr/>
        </p:nvSpPr>
        <p:spPr>
          <a:xfrm>
            <a:off x="2063692" y="4984711"/>
            <a:ext cx="2961066" cy="366575"/>
          </a:xfrm>
          <a:prstGeom prst="rect">
            <a:avLst/>
          </a:prstGeom>
          <a:noFill/>
        </p:spPr>
        <p:txBody>
          <a:bodyPr wrap="square" tIns="0" bIns="0" rtlCol="0" anchor="t">
            <a:spAutoFit/>
          </a:bodyPr>
          <a:lstStyle/>
          <a:p>
            <a:pPr>
              <a:lnSpc>
                <a:spcPct val="150000"/>
              </a:lnSpc>
            </a:pPr>
            <a:r>
              <a:rPr lang="zh-CN" altLang="en-US" b="1" dirty="0">
                <a:solidFill>
                  <a:schemeClr val="tx1">
                    <a:lumMod val="85000"/>
                    <a:lumOff val="15000"/>
                  </a:schemeClr>
                </a:solidFill>
                <a:latin typeface="微软雅黑" pitchFamily="34" charset="-122"/>
                <a:ea typeface="微软雅黑" pitchFamily="34" charset="-122"/>
                <a:cs typeface="华文黑体" pitchFamily="2" charset="-122"/>
              </a:rPr>
              <a:t>多种发明专利</a:t>
            </a:r>
          </a:p>
        </p:txBody>
      </p:sp>
      <p:sp>
        <p:nvSpPr>
          <p:cNvPr id="63" name="TextBox 19">
            <a:extLst>
              <a:ext uri="{FF2B5EF4-FFF2-40B4-BE49-F238E27FC236}">
                <a16:creationId xmlns="" xmlns:a16="http://schemas.microsoft.com/office/drawing/2014/main" id="{92C2694A-79B4-47A0-85EC-DB2CF2DDAB38}"/>
              </a:ext>
            </a:extLst>
          </p:cNvPr>
          <p:cNvSpPr txBox="1"/>
          <p:nvPr/>
        </p:nvSpPr>
        <p:spPr>
          <a:xfrm>
            <a:off x="2063692" y="5324109"/>
            <a:ext cx="3743482" cy="625171"/>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4" name="TextBox 20">
            <a:extLst>
              <a:ext uri="{FF2B5EF4-FFF2-40B4-BE49-F238E27FC236}">
                <a16:creationId xmlns="" xmlns:a16="http://schemas.microsoft.com/office/drawing/2014/main" id="{D19206C3-95E5-43EF-8389-81F55DBE49D3}"/>
              </a:ext>
            </a:extLst>
          </p:cNvPr>
          <p:cNvSpPr txBox="1"/>
          <p:nvPr/>
        </p:nvSpPr>
        <p:spPr>
          <a:xfrm>
            <a:off x="7084824" y="3821708"/>
            <a:ext cx="2961066" cy="366575"/>
          </a:xfrm>
          <a:prstGeom prst="rect">
            <a:avLst/>
          </a:prstGeom>
          <a:noFill/>
        </p:spPr>
        <p:txBody>
          <a:bodyPr wrap="square" tIns="0" bIns="0" rtlCol="0" anchor="t">
            <a:spAutoFit/>
          </a:bodyPr>
          <a:lstStyle/>
          <a:p>
            <a:pPr>
              <a:lnSpc>
                <a:spcPct val="150000"/>
              </a:lnSpc>
            </a:pPr>
            <a:r>
              <a:rPr lang="zh-CN" altLang="en-US" b="1" dirty="0">
                <a:solidFill>
                  <a:schemeClr val="tx1">
                    <a:lumMod val="85000"/>
                    <a:lumOff val="15000"/>
                  </a:schemeClr>
                </a:solidFill>
                <a:latin typeface="微软雅黑" pitchFamily="34" charset="-122"/>
                <a:ea typeface="微软雅黑" pitchFamily="34" charset="-122"/>
                <a:cs typeface="华文黑体" pitchFamily="2" charset="-122"/>
              </a:rPr>
              <a:t>汇聚高端技术</a:t>
            </a:r>
          </a:p>
        </p:txBody>
      </p:sp>
      <p:sp>
        <p:nvSpPr>
          <p:cNvPr id="65" name="TextBox 21">
            <a:extLst>
              <a:ext uri="{FF2B5EF4-FFF2-40B4-BE49-F238E27FC236}">
                <a16:creationId xmlns="" xmlns:a16="http://schemas.microsoft.com/office/drawing/2014/main" id="{18B75A97-0912-4450-AD10-455F6E88FF9E}"/>
              </a:ext>
            </a:extLst>
          </p:cNvPr>
          <p:cNvSpPr txBox="1"/>
          <p:nvPr/>
        </p:nvSpPr>
        <p:spPr>
          <a:xfrm>
            <a:off x="7084824" y="4161106"/>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6" name="TextBox 22">
            <a:extLst>
              <a:ext uri="{FF2B5EF4-FFF2-40B4-BE49-F238E27FC236}">
                <a16:creationId xmlns="" xmlns:a16="http://schemas.microsoft.com/office/drawing/2014/main" id="{1D4016F5-49FE-44A2-917C-3A8A03C3B2F5}"/>
              </a:ext>
            </a:extLst>
          </p:cNvPr>
          <p:cNvSpPr txBox="1"/>
          <p:nvPr/>
        </p:nvSpPr>
        <p:spPr>
          <a:xfrm>
            <a:off x="7084824" y="4984711"/>
            <a:ext cx="2961066" cy="366575"/>
          </a:xfrm>
          <a:prstGeom prst="rect">
            <a:avLst/>
          </a:prstGeom>
          <a:noFill/>
        </p:spPr>
        <p:txBody>
          <a:bodyPr wrap="square" tIns="0" bIns="0" rtlCol="0" anchor="t">
            <a:spAutoFit/>
          </a:bodyPr>
          <a:lstStyle/>
          <a:p>
            <a:pPr>
              <a:lnSpc>
                <a:spcPct val="150000"/>
              </a:lnSpc>
            </a:pPr>
            <a:r>
              <a:rPr lang="zh-CN" altLang="en-US" b="1"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67" name="TextBox 23">
            <a:extLst>
              <a:ext uri="{FF2B5EF4-FFF2-40B4-BE49-F238E27FC236}">
                <a16:creationId xmlns="" xmlns:a16="http://schemas.microsoft.com/office/drawing/2014/main" id="{5A033DF5-CEA5-4417-81FE-785C97926B37}"/>
              </a:ext>
            </a:extLst>
          </p:cNvPr>
          <p:cNvSpPr txBox="1"/>
          <p:nvPr/>
        </p:nvSpPr>
        <p:spPr>
          <a:xfrm>
            <a:off x="7084824" y="5324109"/>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8" name="Freeform 7">
            <a:extLst>
              <a:ext uri="{FF2B5EF4-FFF2-40B4-BE49-F238E27FC236}">
                <a16:creationId xmlns="" xmlns:a16="http://schemas.microsoft.com/office/drawing/2014/main" id="{FF11B8FB-1794-45A7-B33D-1C71C2CE915A}"/>
              </a:ext>
            </a:extLst>
          </p:cNvPr>
          <p:cNvSpPr>
            <a:spLocks noEditPoints="1"/>
          </p:cNvSpPr>
          <p:nvPr/>
        </p:nvSpPr>
        <p:spPr bwMode="auto">
          <a:xfrm>
            <a:off x="1355969" y="5161119"/>
            <a:ext cx="450363" cy="38505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69" name="Freeform 9">
            <a:extLst>
              <a:ext uri="{FF2B5EF4-FFF2-40B4-BE49-F238E27FC236}">
                <a16:creationId xmlns="" xmlns:a16="http://schemas.microsoft.com/office/drawing/2014/main" id="{559E275B-F187-487D-865E-14F48BC2140D}"/>
              </a:ext>
            </a:extLst>
          </p:cNvPr>
          <p:cNvSpPr>
            <a:spLocks noEditPoints="1"/>
          </p:cNvSpPr>
          <p:nvPr/>
        </p:nvSpPr>
        <p:spPr bwMode="auto">
          <a:xfrm>
            <a:off x="6362150" y="3958477"/>
            <a:ext cx="431314" cy="450363"/>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70" name="Freeform 11">
            <a:extLst>
              <a:ext uri="{FF2B5EF4-FFF2-40B4-BE49-F238E27FC236}">
                <a16:creationId xmlns="" xmlns:a16="http://schemas.microsoft.com/office/drawing/2014/main" id="{4BE7971E-1D79-435F-93E2-2FB34C15EE6B}"/>
              </a:ext>
            </a:extLst>
          </p:cNvPr>
          <p:cNvSpPr>
            <a:spLocks noEditPoints="1"/>
          </p:cNvSpPr>
          <p:nvPr/>
        </p:nvSpPr>
        <p:spPr bwMode="auto">
          <a:xfrm>
            <a:off x="1398148" y="3944191"/>
            <a:ext cx="366005" cy="478935"/>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
        <p:nvSpPr>
          <p:cNvPr id="71" name="Freeform 19">
            <a:extLst>
              <a:ext uri="{FF2B5EF4-FFF2-40B4-BE49-F238E27FC236}">
                <a16:creationId xmlns="" xmlns:a16="http://schemas.microsoft.com/office/drawing/2014/main" id="{FD66531C-DA3F-4AB9-8B52-16888D1853A5}"/>
              </a:ext>
            </a:extLst>
          </p:cNvPr>
          <p:cNvSpPr>
            <a:spLocks noEditPoints="1"/>
          </p:cNvSpPr>
          <p:nvPr/>
        </p:nvSpPr>
        <p:spPr bwMode="auto">
          <a:xfrm>
            <a:off x="6352626" y="5159079"/>
            <a:ext cx="450363" cy="38913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tx1">
                  <a:lumMod val="50000"/>
                  <a:lumOff val="50000"/>
                </a:schemeClr>
              </a:solidFill>
              <a:latin typeface="Avant GardeBook" pitchFamily="50" charset="0"/>
            </a:endParaRPr>
          </a:p>
        </p:txBody>
      </p:sp>
    </p:spTree>
    <p:extLst>
      <p:ext uri="{BB962C8B-B14F-4D97-AF65-F5344CB8AC3E}">
        <p14:creationId xmlns:p14="http://schemas.microsoft.com/office/powerpoint/2010/main" val="1673475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 presetClass="entr" presetSubtype="8" fill="hold" grpId="0" nodeType="afterEffect" p14:presetBounceEnd="22000">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14:bounceEnd="22000">
                                          <p:cBhvr additive="base">
                                            <p:cTn id="30" dur="500" fill="hold"/>
                                            <p:tgtEl>
                                              <p:spTgt spid="53"/>
                                            </p:tgtEl>
                                            <p:attrNameLst>
                                              <p:attrName>ppt_x</p:attrName>
                                            </p:attrNameLst>
                                          </p:cBhvr>
                                          <p:tavLst>
                                            <p:tav tm="0">
                                              <p:val>
                                                <p:strVal val="0-#ppt_w/2"/>
                                              </p:val>
                                            </p:tav>
                                            <p:tav tm="100000">
                                              <p:val>
                                                <p:strVal val="#ppt_x"/>
                                              </p:val>
                                            </p:tav>
                                          </p:tavLst>
                                        </p:anim>
                                        <p:anim calcmode="lin" valueType="num" p14:bounceEnd="22000">
                                          <p:cBhvr additive="base">
                                            <p:cTn id="31" dur="500" fill="hold"/>
                                            <p:tgtEl>
                                              <p:spTgt spid="5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22000">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14:bounceEnd="22000">
                                          <p:cBhvr additive="base">
                                            <p:cTn id="34" dur="500" fill="hold"/>
                                            <p:tgtEl>
                                              <p:spTgt spid="54"/>
                                            </p:tgtEl>
                                            <p:attrNameLst>
                                              <p:attrName>ppt_x</p:attrName>
                                            </p:attrNameLst>
                                          </p:cBhvr>
                                          <p:tavLst>
                                            <p:tav tm="0">
                                              <p:val>
                                                <p:strVal val="1+#ppt_w/2"/>
                                              </p:val>
                                            </p:tav>
                                            <p:tav tm="100000">
                                              <p:val>
                                                <p:strVal val="#ppt_x"/>
                                              </p:val>
                                            </p:tav>
                                          </p:tavLst>
                                        </p:anim>
                                        <p:anim calcmode="lin" valueType="num" p14:bounceEnd="22000">
                                          <p:cBhvr additive="base">
                                            <p:cTn id="35" dur="500" fill="hold"/>
                                            <p:tgtEl>
                                              <p:spTgt spid="54"/>
                                            </p:tgtEl>
                                            <p:attrNameLst>
                                              <p:attrName>ppt_y</p:attrName>
                                            </p:attrNameLst>
                                          </p:cBhvr>
                                          <p:tavLst>
                                            <p:tav tm="0">
                                              <p:val>
                                                <p:strVal val="#ppt_y"/>
                                              </p:val>
                                            </p:tav>
                                            <p:tav tm="100000">
                                              <p:val>
                                                <p:strVal val="#ppt_y"/>
                                              </p:val>
                                            </p:tav>
                                          </p:tavLst>
                                        </p:anim>
                                      </p:childTnLst>
                                    </p:cTn>
                                  </p:par>
                                </p:childTnLst>
                              </p:cTn>
                            </p:par>
                            <p:par>
                              <p:cTn id="36" fill="hold">
                                <p:stCondLst>
                                  <p:cond delay="2150"/>
                                </p:stCondLst>
                                <p:childTnLst>
                                  <p:par>
                                    <p:cTn id="37" presetID="19" presetClass="entr" presetSubtype="1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ppt_w</p:attrName>
                                            </p:attrNameLst>
                                          </p:cBhvr>
                                          <p:tavLst>
                                            <p:tav tm="0" fmla="#ppt_w*sin(2.5*pi*$)">
                                              <p:val>
                                                <p:fltVal val="0"/>
                                              </p:val>
                                            </p:tav>
                                            <p:tav tm="100000">
                                              <p:val>
                                                <p:fltVal val="1"/>
                                              </p:val>
                                            </p:tav>
                                          </p:tavLst>
                                        </p:anim>
                                        <p:anim calcmode="lin" valueType="num">
                                          <p:cBhvr>
                                            <p:cTn id="40" dur="500" fill="hold"/>
                                            <p:tgtEl>
                                              <p:spTgt spid="56"/>
                                            </p:tgtEl>
                                            <p:attrNameLst>
                                              <p:attrName>ppt_h</p:attrName>
                                            </p:attrNameLst>
                                          </p:cBhvr>
                                          <p:tavLst>
                                            <p:tav tm="0">
                                              <p:val>
                                                <p:strVal val="#ppt_h"/>
                                              </p:val>
                                            </p:tav>
                                            <p:tav tm="100000">
                                              <p:val>
                                                <p:strVal val="#ppt_h"/>
                                              </p:val>
                                            </p:tav>
                                          </p:tavLst>
                                        </p:anim>
                                      </p:childTnLst>
                                    </p:cTn>
                                  </p:par>
                                  <p:par>
                                    <p:cTn id="41" presetID="19" presetClass="entr" presetSubtype="1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fmla="#ppt_w*sin(2.5*pi*$)">
                                              <p:val>
                                                <p:fltVal val="0"/>
                                              </p:val>
                                            </p:tav>
                                            <p:tav tm="100000">
                                              <p:val>
                                                <p:fltVal val="1"/>
                                              </p:val>
                                            </p:tav>
                                          </p:tavLst>
                                        </p:anim>
                                        <p:anim calcmode="lin" valueType="num">
                                          <p:cBhvr>
                                            <p:cTn id="44" dur="500" fill="hold"/>
                                            <p:tgtEl>
                                              <p:spTgt spid="57"/>
                                            </p:tgtEl>
                                            <p:attrNameLst>
                                              <p:attrName>ppt_h</p:attrName>
                                            </p:attrNameLst>
                                          </p:cBhvr>
                                          <p:tavLst>
                                            <p:tav tm="0">
                                              <p:val>
                                                <p:strVal val="#ppt_h"/>
                                              </p:val>
                                            </p:tav>
                                            <p:tav tm="100000">
                                              <p:val>
                                                <p:strVal val="#ppt_h"/>
                                              </p:val>
                                            </p:tav>
                                          </p:tavLst>
                                        </p:anim>
                                      </p:childTnLst>
                                    </p:cTn>
                                  </p:par>
                                  <p:par>
                                    <p:cTn id="45" presetID="19" presetClass="entr" presetSubtype="1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fmla="#ppt_w*sin(2.5*pi*$)">
                                              <p:val>
                                                <p:fltVal val="0"/>
                                              </p:val>
                                            </p:tav>
                                            <p:tav tm="100000">
                                              <p:val>
                                                <p:fltVal val="1"/>
                                              </p:val>
                                            </p:tav>
                                          </p:tavLst>
                                        </p:anim>
                                        <p:anim calcmode="lin" valueType="num">
                                          <p:cBhvr>
                                            <p:cTn id="48" dur="500" fill="hold"/>
                                            <p:tgtEl>
                                              <p:spTgt spid="58"/>
                                            </p:tgtEl>
                                            <p:attrNameLst>
                                              <p:attrName>ppt_h</p:attrName>
                                            </p:attrNameLst>
                                          </p:cBhvr>
                                          <p:tavLst>
                                            <p:tav tm="0">
                                              <p:val>
                                                <p:strVal val="#ppt_h"/>
                                              </p:val>
                                            </p:tav>
                                            <p:tav tm="100000">
                                              <p:val>
                                                <p:strVal val="#ppt_h"/>
                                              </p:val>
                                            </p:tav>
                                          </p:tavLst>
                                        </p:anim>
                                      </p:childTnLst>
                                    </p:cTn>
                                  </p:par>
                                  <p:par>
                                    <p:cTn id="49" presetID="19" presetClass="entr" presetSubtype="1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fmla="#ppt_w*sin(2.5*pi*$)">
                                              <p:val>
                                                <p:fltVal val="0"/>
                                              </p:val>
                                            </p:tav>
                                            <p:tav tm="100000">
                                              <p:val>
                                                <p:fltVal val="1"/>
                                              </p:val>
                                            </p:tav>
                                          </p:tavLst>
                                        </p:anim>
                                        <p:anim calcmode="lin" valueType="num">
                                          <p:cBhvr>
                                            <p:cTn id="52" dur="500" fill="hold"/>
                                            <p:tgtEl>
                                              <p:spTgt spid="59"/>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500"/>
                                            <p:tgtEl>
                                              <p:spTgt spid="6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childTnLst>
                                    </p:cTn>
                                  </p:par>
                                </p:childTnLst>
                              </p:cTn>
                            </p:par>
                            <p:par>
                              <p:cTn id="65" fill="hold">
                                <p:stCondLst>
                                  <p:cond delay="2650"/>
                                </p:stCondLst>
                                <p:childTnLst>
                                  <p:par>
                                    <p:cTn id="66" presetID="22" presetClass="entr" presetSubtype="8"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left)">
                                          <p:cBhvr>
                                            <p:cTn id="68" dur="500"/>
                                            <p:tgtEl>
                                              <p:spTgt spid="6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left)">
                                          <p:cBhvr>
                                            <p:cTn id="71" dur="500"/>
                                            <p:tgtEl>
                                              <p:spTgt spid="6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left)">
                                          <p:cBhvr>
                                            <p:cTn id="77" dur="500"/>
                                            <p:tgtEl>
                                              <p:spTgt spid="6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left)">
                                          <p:cBhvr>
                                            <p:cTn id="80" dur="500"/>
                                            <p:tgtEl>
                                              <p:spTgt spid="6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left)">
                                          <p:cBhvr>
                                            <p:cTn id="83" dur="500"/>
                                            <p:tgtEl>
                                              <p:spTgt spid="6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left)">
                                          <p:cBhvr>
                                            <p:cTn id="89" dur="500"/>
                                            <p:tgtEl>
                                              <p:spTgt spid="67"/>
                                            </p:tgtEl>
                                          </p:cBhvr>
                                        </p:animEffect>
                                      </p:childTnLst>
                                    </p:cTn>
                                  </p:par>
                                </p:childTnLst>
                              </p:cTn>
                            </p:par>
                            <p:par>
                              <p:cTn id="90" fill="hold">
                                <p:stCondLst>
                                  <p:cond delay="3150"/>
                                </p:stCondLst>
                                <p:childTnLst>
                                  <p:par>
                                    <p:cTn id="91" presetID="10" presetClass="entr" presetSubtype="0"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fade">
                                          <p:cBhvr>
                                            <p:cTn id="9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53" grpId="0" animBg="1"/>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66" grpId="0"/>
          <p:bldP spid="67" grpId="0"/>
          <p:bldP spid="68" grpId="0" animBg="1"/>
          <p:bldP spid="69" grpId="0" animBg="1"/>
          <p:bldP spid="70" grpId="0" animBg="1"/>
          <p:bldP spid="7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 presetClass="entr" presetSubtype="8"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additive="base">
                                            <p:cTn id="30" dur="500" fill="hold"/>
                                            <p:tgtEl>
                                              <p:spTgt spid="53"/>
                                            </p:tgtEl>
                                            <p:attrNameLst>
                                              <p:attrName>ppt_x</p:attrName>
                                            </p:attrNameLst>
                                          </p:cBhvr>
                                          <p:tavLst>
                                            <p:tav tm="0">
                                              <p:val>
                                                <p:strVal val="0-#ppt_w/2"/>
                                              </p:val>
                                            </p:tav>
                                            <p:tav tm="100000">
                                              <p:val>
                                                <p:strVal val="#ppt_x"/>
                                              </p:val>
                                            </p:tav>
                                          </p:tavLst>
                                        </p:anim>
                                        <p:anim calcmode="lin" valueType="num">
                                          <p:cBhvr additive="base">
                                            <p:cTn id="31" dur="500" fill="hold"/>
                                            <p:tgtEl>
                                              <p:spTgt spid="5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500" fill="hold"/>
                                            <p:tgtEl>
                                              <p:spTgt spid="54"/>
                                            </p:tgtEl>
                                            <p:attrNameLst>
                                              <p:attrName>ppt_x</p:attrName>
                                            </p:attrNameLst>
                                          </p:cBhvr>
                                          <p:tavLst>
                                            <p:tav tm="0">
                                              <p:val>
                                                <p:strVal val="1+#ppt_w/2"/>
                                              </p:val>
                                            </p:tav>
                                            <p:tav tm="100000">
                                              <p:val>
                                                <p:strVal val="#ppt_x"/>
                                              </p:val>
                                            </p:tav>
                                          </p:tavLst>
                                        </p:anim>
                                        <p:anim calcmode="lin" valueType="num">
                                          <p:cBhvr additive="base">
                                            <p:cTn id="35" dur="500" fill="hold"/>
                                            <p:tgtEl>
                                              <p:spTgt spid="54"/>
                                            </p:tgtEl>
                                            <p:attrNameLst>
                                              <p:attrName>ppt_y</p:attrName>
                                            </p:attrNameLst>
                                          </p:cBhvr>
                                          <p:tavLst>
                                            <p:tav tm="0">
                                              <p:val>
                                                <p:strVal val="#ppt_y"/>
                                              </p:val>
                                            </p:tav>
                                            <p:tav tm="100000">
                                              <p:val>
                                                <p:strVal val="#ppt_y"/>
                                              </p:val>
                                            </p:tav>
                                          </p:tavLst>
                                        </p:anim>
                                      </p:childTnLst>
                                    </p:cTn>
                                  </p:par>
                                </p:childTnLst>
                              </p:cTn>
                            </p:par>
                            <p:par>
                              <p:cTn id="36" fill="hold">
                                <p:stCondLst>
                                  <p:cond delay="2150"/>
                                </p:stCondLst>
                                <p:childTnLst>
                                  <p:par>
                                    <p:cTn id="37" presetID="19" presetClass="entr" presetSubtype="10"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p:cTn id="39" dur="500" fill="hold"/>
                                            <p:tgtEl>
                                              <p:spTgt spid="56"/>
                                            </p:tgtEl>
                                            <p:attrNameLst>
                                              <p:attrName>ppt_w</p:attrName>
                                            </p:attrNameLst>
                                          </p:cBhvr>
                                          <p:tavLst>
                                            <p:tav tm="0" fmla="#ppt_w*sin(2.5*pi*$)">
                                              <p:val>
                                                <p:fltVal val="0"/>
                                              </p:val>
                                            </p:tav>
                                            <p:tav tm="100000">
                                              <p:val>
                                                <p:fltVal val="1"/>
                                              </p:val>
                                            </p:tav>
                                          </p:tavLst>
                                        </p:anim>
                                        <p:anim calcmode="lin" valueType="num">
                                          <p:cBhvr>
                                            <p:cTn id="40" dur="500" fill="hold"/>
                                            <p:tgtEl>
                                              <p:spTgt spid="56"/>
                                            </p:tgtEl>
                                            <p:attrNameLst>
                                              <p:attrName>ppt_h</p:attrName>
                                            </p:attrNameLst>
                                          </p:cBhvr>
                                          <p:tavLst>
                                            <p:tav tm="0">
                                              <p:val>
                                                <p:strVal val="#ppt_h"/>
                                              </p:val>
                                            </p:tav>
                                            <p:tav tm="100000">
                                              <p:val>
                                                <p:strVal val="#ppt_h"/>
                                              </p:val>
                                            </p:tav>
                                          </p:tavLst>
                                        </p:anim>
                                      </p:childTnLst>
                                    </p:cTn>
                                  </p:par>
                                  <p:par>
                                    <p:cTn id="41" presetID="19" presetClass="entr" presetSubtype="1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fmla="#ppt_w*sin(2.5*pi*$)">
                                              <p:val>
                                                <p:fltVal val="0"/>
                                              </p:val>
                                            </p:tav>
                                            <p:tav tm="100000">
                                              <p:val>
                                                <p:fltVal val="1"/>
                                              </p:val>
                                            </p:tav>
                                          </p:tavLst>
                                        </p:anim>
                                        <p:anim calcmode="lin" valueType="num">
                                          <p:cBhvr>
                                            <p:cTn id="44" dur="500" fill="hold"/>
                                            <p:tgtEl>
                                              <p:spTgt spid="57"/>
                                            </p:tgtEl>
                                            <p:attrNameLst>
                                              <p:attrName>ppt_h</p:attrName>
                                            </p:attrNameLst>
                                          </p:cBhvr>
                                          <p:tavLst>
                                            <p:tav tm="0">
                                              <p:val>
                                                <p:strVal val="#ppt_h"/>
                                              </p:val>
                                            </p:tav>
                                            <p:tav tm="100000">
                                              <p:val>
                                                <p:strVal val="#ppt_h"/>
                                              </p:val>
                                            </p:tav>
                                          </p:tavLst>
                                        </p:anim>
                                      </p:childTnLst>
                                    </p:cTn>
                                  </p:par>
                                  <p:par>
                                    <p:cTn id="45" presetID="19" presetClass="entr" presetSubtype="1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fmla="#ppt_w*sin(2.5*pi*$)">
                                              <p:val>
                                                <p:fltVal val="0"/>
                                              </p:val>
                                            </p:tav>
                                            <p:tav tm="100000">
                                              <p:val>
                                                <p:fltVal val="1"/>
                                              </p:val>
                                            </p:tav>
                                          </p:tavLst>
                                        </p:anim>
                                        <p:anim calcmode="lin" valueType="num">
                                          <p:cBhvr>
                                            <p:cTn id="48" dur="500" fill="hold"/>
                                            <p:tgtEl>
                                              <p:spTgt spid="58"/>
                                            </p:tgtEl>
                                            <p:attrNameLst>
                                              <p:attrName>ppt_h</p:attrName>
                                            </p:attrNameLst>
                                          </p:cBhvr>
                                          <p:tavLst>
                                            <p:tav tm="0">
                                              <p:val>
                                                <p:strVal val="#ppt_h"/>
                                              </p:val>
                                            </p:tav>
                                            <p:tav tm="100000">
                                              <p:val>
                                                <p:strVal val="#ppt_h"/>
                                              </p:val>
                                            </p:tav>
                                          </p:tavLst>
                                        </p:anim>
                                      </p:childTnLst>
                                    </p:cTn>
                                  </p:par>
                                  <p:par>
                                    <p:cTn id="49" presetID="19" presetClass="entr" presetSubtype="1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fmla="#ppt_w*sin(2.5*pi*$)">
                                              <p:val>
                                                <p:fltVal val="0"/>
                                              </p:val>
                                            </p:tav>
                                            <p:tav tm="100000">
                                              <p:val>
                                                <p:fltVal val="1"/>
                                              </p:val>
                                            </p:tav>
                                          </p:tavLst>
                                        </p:anim>
                                        <p:anim calcmode="lin" valueType="num">
                                          <p:cBhvr>
                                            <p:cTn id="52" dur="500" fill="hold"/>
                                            <p:tgtEl>
                                              <p:spTgt spid="59"/>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fade">
                                          <p:cBhvr>
                                            <p:cTn id="58" dur="500"/>
                                            <p:tgtEl>
                                              <p:spTgt spid="6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500"/>
                                            <p:tgtEl>
                                              <p:spTgt spid="71"/>
                                            </p:tgtEl>
                                          </p:cBhvr>
                                        </p:animEffect>
                                      </p:childTnLst>
                                    </p:cTn>
                                  </p:par>
                                </p:childTnLst>
                              </p:cTn>
                            </p:par>
                            <p:par>
                              <p:cTn id="65" fill="hold">
                                <p:stCondLst>
                                  <p:cond delay="2650"/>
                                </p:stCondLst>
                                <p:childTnLst>
                                  <p:par>
                                    <p:cTn id="66" presetID="22" presetClass="entr" presetSubtype="8"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left)">
                                          <p:cBhvr>
                                            <p:cTn id="68" dur="500"/>
                                            <p:tgtEl>
                                              <p:spTgt spid="6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left)">
                                          <p:cBhvr>
                                            <p:cTn id="71" dur="500"/>
                                            <p:tgtEl>
                                              <p:spTgt spid="6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left)">
                                          <p:cBhvr>
                                            <p:cTn id="77" dur="500"/>
                                            <p:tgtEl>
                                              <p:spTgt spid="63"/>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left)">
                                          <p:cBhvr>
                                            <p:cTn id="80" dur="500"/>
                                            <p:tgtEl>
                                              <p:spTgt spid="64"/>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ipe(left)">
                                          <p:cBhvr>
                                            <p:cTn id="83" dur="500"/>
                                            <p:tgtEl>
                                              <p:spTgt spid="6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left)">
                                          <p:cBhvr>
                                            <p:cTn id="89" dur="500"/>
                                            <p:tgtEl>
                                              <p:spTgt spid="67"/>
                                            </p:tgtEl>
                                          </p:cBhvr>
                                        </p:animEffect>
                                      </p:childTnLst>
                                    </p:cTn>
                                  </p:par>
                                </p:childTnLst>
                              </p:cTn>
                            </p:par>
                            <p:par>
                              <p:cTn id="90" fill="hold">
                                <p:stCondLst>
                                  <p:cond delay="3150"/>
                                </p:stCondLst>
                                <p:childTnLst>
                                  <p:par>
                                    <p:cTn id="91" presetID="10" presetClass="entr" presetSubtype="0"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fade">
                                          <p:cBhvr>
                                            <p:cTn id="9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53" grpId="0" animBg="1"/>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66" grpId="0"/>
          <p:bldP spid="67" grpId="0"/>
          <p:bldP spid="68" grpId="0" animBg="1"/>
          <p:bldP spid="69" grpId="0" animBg="1"/>
          <p:bldP spid="70" grpId="0" animBg="1"/>
          <p:bldP spid="71"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02</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环境分析</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外在环境因素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 xmlns:a16="http://schemas.microsoft.com/office/drawing/2014/main" id="{8537821A-3E56-43FC-9EC2-267CC49742D5}"/>
              </a:ext>
            </a:extLst>
          </p:cNvPr>
          <p:cNvGrpSpPr/>
          <p:nvPr/>
        </p:nvGrpSpPr>
        <p:grpSpPr>
          <a:xfrm>
            <a:off x="4532942" y="1699696"/>
            <a:ext cx="1132091" cy="975940"/>
            <a:chOff x="4532942" y="1699696"/>
            <a:chExt cx="1132091" cy="975940"/>
          </a:xfrm>
        </p:grpSpPr>
        <p:grpSp>
          <p:nvGrpSpPr>
            <p:cNvPr id="34" name="组合 33">
              <a:extLst>
                <a:ext uri="{FF2B5EF4-FFF2-40B4-BE49-F238E27FC236}">
                  <a16:creationId xmlns="" xmlns:a16="http://schemas.microsoft.com/office/drawing/2014/main" id="{C7DC25D0-060D-4264-B9B9-741A81927B03}"/>
                </a:ext>
              </a:extLst>
            </p:cNvPr>
            <p:cNvGrpSpPr/>
            <p:nvPr/>
          </p:nvGrpSpPr>
          <p:grpSpPr>
            <a:xfrm>
              <a:off x="4532942" y="1699696"/>
              <a:ext cx="1132091" cy="975940"/>
              <a:chOff x="7294069" y="3095669"/>
              <a:chExt cx="794540" cy="684948"/>
            </a:xfrm>
          </p:grpSpPr>
          <p:sp>
            <p:nvSpPr>
              <p:cNvPr id="120" name="六边形 119">
                <a:extLst>
                  <a:ext uri="{FF2B5EF4-FFF2-40B4-BE49-F238E27FC236}">
                    <a16:creationId xmlns="" xmlns:a16="http://schemas.microsoft.com/office/drawing/2014/main" id="{ADB15181-1FEE-43B6-9CCE-13812313FCA9}"/>
                  </a:ext>
                </a:extLst>
              </p:cNvPr>
              <p:cNvSpPr/>
              <p:nvPr/>
            </p:nvSpPr>
            <p:spPr>
              <a:xfrm>
                <a:off x="7294069" y="3095669"/>
                <a:ext cx="794540" cy="684948"/>
              </a:xfrm>
              <a:prstGeom prst="hexagon">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1" name="六边形 120">
                <a:extLst>
                  <a:ext uri="{FF2B5EF4-FFF2-40B4-BE49-F238E27FC236}">
                    <a16:creationId xmlns="" xmlns:a16="http://schemas.microsoft.com/office/drawing/2014/main" id="{D5B8F1F1-D998-4466-9C31-77473A053215}"/>
                  </a:ext>
                </a:extLst>
              </p:cNvPr>
              <p:cNvSpPr/>
              <p:nvPr/>
            </p:nvSpPr>
            <p:spPr>
              <a:xfrm>
                <a:off x="7348340" y="3142454"/>
                <a:ext cx="685998" cy="591378"/>
              </a:xfrm>
              <a:prstGeom prst="hexagon">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41" name="Freeform 17">
              <a:extLst>
                <a:ext uri="{FF2B5EF4-FFF2-40B4-BE49-F238E27FC236}">
                  <a16:creationId xmlns="" xmlns:a16="http://schemas.microsoft.com/office/drawing/2014/main" id="{A655C18F-1248-4F04-967D-EAF06486A0EE}"/>
                </a:ext>
              </a:extLst>
            </p:cNvPr>
            <p:cNvSpPr>
              <a:spLocks noEditPoints="1"/>
            </p:cNvSpPr>
            <p:nvPr/>
          </p:nvSpPr>
          <p:spPr bwMode="auto">
            <a:xfrm>
              <a:off x="4839169" y="1929013"/>
              <a:ext cx="519638" cy="517307"/>
            </a:xfrm>
            <a:custGeom>
              <a:avLst/>
              <a:gdLst>
                <a:gd name="T0" fmla="*/ 269 w 596"/>
                <a:gd name="T1" fmla="*/ 88 h 593"/>
                <a:gd name="T2" fmla="*/ 280 w 596"/>
                <a:gd name="T3" fmla="*/ 507 h 593"/>
                <a:gd name="T4" fmla="*/ 201 w 596"/>
                <a:gd name="T5" fmla="*/ 517 h 593"/>
                <a:gd name="T6" fmla="*/ 190 w 596"/>
                <a:gd name="T7" fmla="*/ 97 h 593"/>
                <a:gd name="T8" fmla="*/ 429 w 596"/>
                <a:gd name="T9" fmla="*/ 367 h 593"/>
                <a:gd name="T10" fmla="*/ 487 w 596"/>
                <a:gd name="T11" fmla="*/ 367 h 593"/>
                <a:gd name="T12" fmla="*/ 504 w 596"/>
                <a:gd name="T13" fmla="*/ 506 h 593"/>
                <a:gd name="T14" fmla="*/ 425 w 596"/>
                <a:gd name="T15" fmla="*/ 518 h 593"/>
                <a:gd name="T16" fmla="*/ 414 w 596"/>
                <a:gd name="T17" fmla="*/ 382 h 593"/>
                <a:gd name="T18" fmla="*/ 23 w 596"/>
                <a:gd name="T19" fmla="*/ 0 h 593"/>
                <a:gd name="T20" fmla="*/ 22 w 596"/>
                <a:gd name="T21" fmla="*/ 0 h 593"/>
                <a:gd name="T22" fmla="*/ 2 w 596"/>
                <a:gd name="T23" fmla="*/ 38 h 593"/>
                <a:gd name="T24" fmla="*/ 12 w 596"/>
                <a:gd name="T25" fmla="*/ 43 h 593"/>
                <a:gd name="T26" fmla="*/ 14 w 596"/>
                <a:gd name="T27" fmla="*/ 569 h 593"/>
                <a:gd name="T28" fmla="*/ 548 w 596"/>
                <a:gd name="T29" fmla="*/ 578 h 593"/>
                <a:gd name="T30" fmla="*/ 551 w 596"/>
                <a:gd name="T31" fmla="*/ 587 h 593"/>
                <a:gd name="T32" fmla="*/ 591 w 596"/>
                <a:gd name="T33" fmla="*/ 574 h 593"/>
                <a:gd name="T34" fmla="*/ 557 w 596"/>
                <a:gd name="T35" fmla="*/ 550 h 593"/>
                <a:gd name="T36" fmla="*/ 551 w 596"/>
                <a:gd name="T37" fmla="*/ 558 h 593"/>
                <a:gd name="T38" fmla="*/ 42 w 596"/>
                <a:gd name="T39" fmla="*/ 561 h 593"/>
                <a:gd name="T40" fmla="*/ 31 w 596"/>
                <a:gd name="T41" fmla="*/ 46 h 593"/>
                <a:gd name="T42" fmla="*/ 39 w 596"/>
                <a:gd name="T43" fmla="*/ 43 h 593"/>
                <a:gd name="T44" fmla="*/ 25 w 596"/>
                <a:gd name="T45" fmla="*/ 4 h 593"/>
                <a:gd name="T46" fmla="*/ 309 w 596"/>
                <a:gd name="T47" fmla="*/ 194 h 593"/>
                <a:gd name="T48" fmla="*/ 380 w 596"/>
                <a:gd name="T49" fmla="*/ 194 h 593"/>
                <a:gd name="T50" fmla="*/ 390 w 596"/>
                <a:gd name="T51" fmla="*/ 509 h 593"/>
                <a:gd name="T52" fmla="*/ 310 w 596"/>
                <a:gd name="T53" fmla="*/ 517 h 593"/>
                <a:gd name="T54" fmla="*/ 300 w 596"/>
                <a:gd name="T55" fmla="*/ 202 h 593"/>
                <a:gd name="T56" fmla="*/ 89 w 596"/>
                <a:gd name="T57" fmla="*/ 302 h 593"/>
                <a:gd name="T58" fmla="*/ 159 w 596"/>
                <a:gd name="T59" fmla="*/ 302 h 593"/>
                <a:gd name="T60" fmla="*/ 169 w 596"/>
                <a:gd name="T61" fmla="*/ 507 h 593"/>
                <a:gd name="T62" fmla="*/ 90 w 596"/>
                <a:gd name="T63" fmla="*/ 517 h 593"/>
                <a:gd name="T64" fmla="*/ 79 w 596"/>
                <a:gd name="T65" fmla="*/ 311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6" h="593">
                  <a:moveTo>
                    <a:pt x="199" y="88"/>
                  </a:moveTo>
                  <a:cubicBezTo>
                    <a:pt x="223" y="88"/>
                    <a:pt x="246" y="88"/>
                    <a:pt x="269" y="88"/>
                  </a:cubicBezTo>
                  <a:cubicBezTo>
                    <a:pt x="279" y="88"/>
                    <a:pt x="280" y="89"/>
                    <a:pt x="280" y="97"/>
                  </a:cubicBezTo>
                  <a:cubicBezTo>
                    <a:pt x="280" y="234"/>
                    <a:pt x="280" y="370"/>
                    <a:pt x="280" y="507"/>
                  </a:cubicBezTo>
                  <a:cubicBezTo>
                    <a:pt x="280" y="516"/>
                    <a:pt x="279" y="517"/>
                    <a:pt x="270" y="517"/>
                  </a:cubicBezTo>
                  <a:cubicBezTo>
                    <a:pt x="247" y="517"/>
                    <a:pt x="224" y="517"/>
                    <a:pt x="201" y="517"/>
                  </a:cubicBezTo>
                  <a:cubicBezTo>
                    <a:pt x="192" y="517"/>
                    <a:pt x="190" y="516"/>
                    <a:pt x="190" y="507"/>
                  </a:cubicBezTo>
                  <a:cubicBezTo>
                    <a:pt x="190" y="371"/>
                    <a:pt x="190" y="234"/>
                    <a:pt x="190" y="97"/>
                  </a:cubicBezTo>
                  <a:cubicBezTo>
                    <a:pt x="190" y="89"/>
                    <a:pt x="191" y="88"/>
                    <a:pt x="199" y="88"/>
                  </a:cubicBezTo>
                  <a:close/>
                  <a:moveTo>
                    <a:pt x="429" y="367"/>
                  </a:moveTo>
                  <a:cubicBezTo>
                    <a:pt x="429" y="367"/>
                    <a:pt x="429" y="367"/>
                    <a:pt x="429" y="367"/>
                  </a:cubicBezTo>
                  <a:cubicBezTo>
                    <a:pt x="448" y="367"/>
                    <a:pt x="468" y="367"/>
                    <a:pt x="487" y="367"/>
                  </a:cubicBezTo>
                  <a:cubicBezTo>
                    <a:pt x="502" y="367"/>
                    <a:pt x="504" y="368"/>
                    <a:pt x="504" y="382"/>
                  </a:cubicBezTo>
                  <a:cubicBezTo>
                    <a:pt x="504" y="423"/>
                    <a:pt x="504" y="465"/>
                    <a:pt x="504" y="506"/>
                  </a:cubicBezTo>
                  <a:cubicBezTo>
                    <a:pt x="504" y="516"/>
                    <a:pt x="503" y="518"/>
                    <a:pt x="494" y="518"/>
                  </a:cubicBezTo>
                  <a:cubicBezTo>
                    <a:pt x="471" y="518"/>
                    <a:pt x="448" y="518"/>
                    <a:pt x="425" y="518"/>
                  </a:cubicBezTo>
                  <a:cubicBezTo>
                    <a:pt x="415" y="518"/>
                    <a:pt x="414" y="517"/>
                    <a:pt x="414" y="506"/>
                  </a:cubicBezTo>
                  <a:cubicBezTo>
                    <a:pt x="414" y="464"/>
                    <a:pt x="414" y="423"/>
                    <a:pt x="414" y="382"/>
                  </a:cubicBezTo>
                  <a:cubicBezTo>
                    <a:pt x="414" y="368"/>
                    <a:pt x="416" y="367"/>
                    <a:pt x="429" y="367"/>
                  </a:cubicBezTo>
                  <a:close/>
                  <a:moveTo>
                    <a:pt x="23" y="0"/>
                  </a:moveTo>
                  <a:cubicBezTo>
                    <a:pt x="23" y="0"/>
                    <a:pt x="23" y="0"/>
                    <a:pt x="23" y="0"/>
                  </a:cubicBezTo>
                  <a:cubicBezTo>
                    <a:pt x="22" y="0"/>
                    <a:pt x="22" y="0"/>
                    <a:pt x="22" y="0"/>
                  </a:cubicBezTo>
                  <a:cubicBezTo>
                    <a:pt x="21" y="1"/>
                    <a:pt x="21" y="2"/>
                    <a:pt x="20" y="4"/>
                  </a:cubicBezTo>
                  <a:cubicBezTo>
                    <a:pt x="14" y="15"/>
                    <a:pt x="8" y="27"/>
                    <a:pt x="2" y="38"/>
                  </a:cubicBezTo>
                  <a:cubicBezTo>
                    <a:pt x="0" y="42"/>
                    <a:pt x="1" y="43"/>
                    <a:pt x="6" y="43"/>
                  </a:cubicBezTo>
                  <a:cubicBezTo>
                    <a:pt x="8" y="43"/>
                    <a:pt x="10" y="43"/>
                    <a:pt x="12" y="43"/>
                  </a:cubicBezTo>
                  <a:cubicBezTo>
                    <a:pt x="14" y="43"/>
                    <a:pt x="14" y="44"/>
                    <a:pt x="14" y="46"/>
                  </a:cubicBezTo>
                  <a:cubicBezTo>
                    <a:pt x="14" y="220"/>
                    <a:pt x="14" y="395"/>
                    <a:pt x="14" y="569"/>
                  </a:cubicBezTo>
                  <a:cubicBezTo>
                    <a:pt x="14" y="576"/>
                    <a:pt x="16" y="578"/>
                    <a:pt x="25" y="578"/>
                  </a:cubicBezTo>
                  <a:cubicBezTo>
                    <a:pt x="200" y="578"/>
                    <a:pt x="374" y="578"/>
                    <a:pt x="548" y="578"/>
                  </a:cubicBezTo>
                  <a:cubicBezTo>
                    <a:pt x="551" y="578"/>
                    <a:pt x="551" y="579"/>
                    <a:pt x="551" y="581"/>
                  </a:cubicBezTo>
                  <a:cubicBezTo>
                    <a:pt x="551" y="583"/>
                    <a:pt x="551" y="585"/>
                    <a:pt x="551" y="587"/>
                  </a:cubicBezTo>
                  <a:cubicBezTo>
                    <a:pt x="551" y="592"/>
                    <a:pt x="553" y="593"/>
                    <a:pt x="556" y="591"/>
                  </a:cubicBezTo>
                  <a:cubicBezTo>
                    <a:pt x="568" y="585"/>
                    <a:pt x="579" y="580"/>
                    <a:pt x="591" y="574"/>
                  </a:cubicBezTo>
                  <a:cubicBezTo>
                    <a:pt x="596" y="571"/>
                    <a:pt x="595" y="570"/>
                    <a:pt x="591" y="568"/>
                  </a:cubicBezTo>
                  <a:cubicBezTo>
                    <a:pt x="579" y="562"/>
                    <a:pt x="568" y="556"/>
                    <a:pt x="557" y="550"/>
                  </a:cubicBezTo>
                  <a:cubicBezTo>
                    <a:pt x="552" y="548"/>
                    <a:pt x="551" y="548"/>
                    <a:pt x="551" y="554"/>
                  </a:cubicBezTo>
                  <a:cubicBezTo>
                    <a:pt x="551" y="556"/>
                    <a:pt x="551" y="557"/>
                    <a:pt x="551" y="558"/>
                  </a:cubicBezTo>
                  <a:cubicBezTo>
                    <a:pt x="551" y="561"/>
                    <a:pt x="551" y="561"/>
                    <a:pt x="548" y="561"/>
                  </a:cubicBezTo>
                  <a:cubicBezTo>
                    <a:pt x="379" y="561"/>
                    <a:pt x="210" y="561"/>
                    <a:pt x="42" y="561"/>
                  </a:cubicBezTo>
                  <a:cubicBezTo>
                    <a:pt x="34" y="561"/>
                    <a:pt x="31" y="560"/>
                    <a:pt x="31" y="552"/>
                  </a:cubicBezTo>
                  <a:cubicBezTo>
                    <a:pt x="31" y="383"/>
                    <a:pt x="31" y="215"/>
                    <a:pt x="31" y="46"/>
                  </a:cubicBezTo>
                  <a:cubicBezTo>
                    <a:pt x="31" y="43"/>
                    <a:pt x="32" y="43"/>
                    <a:pt x="35" y="43"/>
                  </a:cubicBezTo>
                  <a:cubicBezTo>
                    <a:pt x="36" y="43"/>
                    <a:pt x="38" y="43"/>
                    <a:pt x="39" y="43"/>
                  </a:cubicBezTo>
                  <a:cubicBezTo>
                    <a:pt x="45" y="43"/>
                    <a:pt x="45" y="42"/>
                    <a:pt x="43" y="37"/>
                  </a:cubicBezTo>
                  <a:cubicBezTo>
                    <a:pt x="37" y="26"/>
                    <a:pt x="31" y="15"/>
                    <a:pt x="25" y="4"/>
                  </a:cubicBezTo>
                  <a:cubicBezTo>
                    <a:pt x="24" y="2"/>
                    <a:pt x="24" y="1"/>
                    <a:pt x="23" y="0"/>
                  </a:cubicBezTo>
                  <a:close/>
                  <a:moveTo>
                    <a:pt x="309" y="194"/>
                  </a:moveTo>
                  <a:cubicBezTo>
                    <a:pt x="309" y="194"/>
                    <a:pt x="309" y="194"/>
                    <a:pt x="309" y="194"/>
                  </a:cubicBezTo>
                  <a:cubicBezTo>
                    <a:pt x="332" y="194"/>
                    <a:pt x="356" y="194"/>
                    <a:pt x="380" y="194"/>
                  </a:cubicBezTo>
                  <a:cubicBezTo>
                    <a:pt x="389" y="194"/>
                    <a:pt x="390" y="195"/>
                    <a:pt x="390" y="201"/>
                  </a:cubicBezTo>
                  <a:cubicBezTo>
                    <a:pt x="390" y="304"/>
                    <a:pt x="390" y="406"/>
                    <a:pt x="390" y="509"/>
                  </a:cubicBezTo>
                  <a:cubicBezTo>
                    <a:pt x="390" y="516"/>
                    <a:pt x="387" y="517"/>
                    <a:pt x="379" y="517"/>
                  </a:cubicBezTo>
                  <a:cubicBezTo>
                    <a:pt x="356" y="517"/>
                    <a:pt x="333" y="517"/>
                    <a:pt x="310" y="517"/>
                  </a:cubicBezTo>
                  <a:cubicBezTo>
                    <a:pt x="300" y="517"/>
                    <a:pt x="300" y="516"/>
                    <a:pt x="300" y="508"/>
                  </a:cubicBezTo>
                  <a:cubicBezTo>
                    <a:pt x="300" y="406"/>
                    <a:pt x="300" y="304"/>
                    <a:pt x="300" y="202"/>
                  </a:cubicBezTo>
                  <a:cubicBezTo>
                    <a:pt x="300" y="194"/>
                    <a:pt x="300" y="194"/>
                    <a:pt x="309" y="194"/>
                  </a:cubicBezTo>
                  <a:close/>
                  <a:moveTo>
                    <a:pt x="89" y="302"/>
                  </a:moveTo>
                  <a:cubicBezTo>
                    <a:pt x="89" y="302"/>
                    <a:pt x="89" y="302"/>
                    <a:pt x="89" y="302"/>
                  </a:cubicBezTo>
                  <a:cubicBezTo>
                    <a:pt x="112" y="302"/>
                    <a:pt x="136" y="302"/>
                    <a:pt x="159" y="302"/>
                  </a:cubicBezTo>
                  <a:cubicBezTo>
                    <a:pt x="168" y="302"/>
                    <a:pt x="169" y="302"/>
                    <a:pt x="169" y="311"/>
                  </a:cubicBezTo>
                  <a:cubicBezTo>
                    <a:pt x="169" y="377"/>
                    <a:pt x="169" y="442"/>
                    <a:pt x="169" y="507"/>
                  </a:cubicBezTo>
                  <a:cubicBezTo>
                    <a:pt x="169" y="516"/>
                    <a:pt x="168" y="517"/>
                    <a:pt x="160" y="517"/>
                  </a:cubicBezTo>
                  <a:cubicBezTo>
                    <a:pt x="137" y="517"/>
                    <a:pt x="113" y="517"/>
                    <a:pt x="90" y="517"/>
                  </a:cubicBezTo>
                  <a:cubicBezTo>
                    <a:pt x="81" y="517"/>
                    <a:pt x="79" y="516"/>
                    <a:pt x="79" y="507"/>
                  </a:cubicBezTo>
                  <a:cubicBezTo>
                    <a:pt x="79" y="442"/>
                    <a:pt x="79" y="376"/>
                    <a:pt x="79" y="311"/>
                  </a:cubicBezTo>
                  <a:cubicBezTo>
                    <a:pt x="79" y="302"/>
                    <a:pt x="80" y="302"/>
                    <a:pt x="89" y="302"/>
                  </a:cubicBezTo>
                  <a:close/>
                </a:path>
              </a:pathLst>
            </a:custGeom>
            <a:solidFill>
              <a:srgbClr val="F0F0F0"/>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42" name="Freeform 33">
              <a:extLst>
                <a:ext uri="{FF2B5EF4-FFF2-40B4-BE49-F238E27FC236}">
                  <a16:creationId xmlns="" xmlns:a16="http://schemas.microsoft.com/office/drawing/2014/main" id="{FEE414BE-A716-4628-A8C8-F0A27E545A1C}"/>
                </a:ext>
              </a:extLst>
            </p:cNvPr>
            <p:cNvSpPr>
              <a:spLocks noEditPoints="1"/>
            </p:cNvSpPr>
            <p:nvPr/>
          </p:nvSpPr>
          <p:spPr bwMode="auto">
            <a:xfrm>
              <a:off x="4839169" y="1929013"/>
              <a:ext cx="519638" cy="517307"/>
            </a:xfrm>
            <a:custGeom>
              <a:avLst/>
              <a:gdLst>
                <a:gd name="T0" fmla="*/ 269 w 596"/>
                <a:gd name="T1" fmla="*/ 88 h 593"/>
                <a:gd name="T2" fmla="*/ 280 w 596"/>
                <a:gd name="T3" fmla="*/ 507 h 593"/>
                <a:gd name="T4" fmla="*/ 201 w 596"/>
                <a:gd name="T5" fmla="*/ 517 h 593"/>
                <a:gd name="T6" fmla="*/ 190 w 596"/>
                <a:gd name="T7" fmla="*/ 97 h 593"/>
                <a:gd name="T8" fmla="*/ 429 w 596"/>
                <a:gd name="T9" fmla="*/ 367 h 593"/>
                <a:gd name="T10" fmla="*/ 487 w 596"/>
                <a:gd name="T11" fmla="*/ 367 h 593"/>
                <a:gd name="T12" fmla="*/ 504 w 596"/>
                <a:gd name="T13" fmla="*/ 506 h 593"/>
                <a:gd name="T14" fmla="*/ 425 w 596"/>
                <a:gd name="T15" fmla="*/ 518 h 593"/>
                <a:gd name="T16" fmla="*/ 414 w 596"/>
                <a:gd name="T17" fmla="*/ 382 h 593"/>
                <a:gd name="T18" fmla="*/ 23 w 596"/>
                <a:gd name="T19" fmla="*/ 0 h 593"/>
                <a:gd name="T20" fmla="*/ 22 w 596"/>
                <a:gd name="T21" fmla="*/ 0 h 593"/>
                <a:gd name="T22" fmla="*/ 2 w 596"/>
                <a:gd name="T23" fmla="*/ 38 h 593"/>
                <a:gd name="T24" fmla="*/ 12 w 596"/>
                <a:gd name="T25" fmla="*/ 43 h 593"/>
                <a:gd name="T26" fmla="*/ 14 w 596"/>
                <a:gd name="T27" fmla="*/ 569 h 593"/>
                <a:gd name="T28" fmla="*/ 548 w 596"/>
                <a:gd name="T29" fmla="*/ 578 h 593"/>
                <a:gd name="T30" fmla="*/ 551 w 596"/>
                <a:gd name="T31" fmla="*/ 587 h 593"/>
                <a:gd name="T32" fmla="*/ 591 w 596"/>
                <a:gd name="T33" fmla="*/ 574 h 593"/>
                <a:gd name="T34" fmla="*/ 557 w 596"/>
                <a:gd name="T35" fmla="*/ 550 h 593"/>
                <a:gd name="T36" fmla="*/ 551 w 596"/>
                <a:gd name="T37" fmla="*/ 558 h 593"/>
                <a:gd name="T38" fmla="*/ 42 w 596"/>
                <a:gd name="T39" fmla="*/ 561 h 593"/>
                <a:gd name="T40" fmla="*/ 31 w 596"/>
                <a:gd name="T41" fmla="*/ 46 h 593"/>
                <a:gd name="T42" fmla="*/ 39 w 596"/>
                <a:gd name="T43" fmla="*/ 43 h 593"/>
                <a:gd name="T44" fmla="*/ 25 w 596"/>
                <a:gd name="T45" fmla="*/ 4 h 593"/>
                <a:gd name="T46" fmla="*/ 309 w 596"/>
                <a:gd name="T47" fmla="*/ 194 h 593"/>
                <a:gd name="T48" fmla="*/ 380 w 596"/>
                <a:gd name="T49" fmla="*/ 194 h 593"/>
                <a:gd name="T50" fmla="*/ 390 w 596"/>
                <a:gd name="T51" fmla="*/ 509 h 593"/>
                <a:gd name="T52" fmla="*/ 310 w 596"/>
                <a:gd name="T53" fmla="*/ 517 h 593"/>
                <a:gd name="T54" fmla="*/ 300 w 596"/>
                <a:gd name="T55" fmla="*/ 202 h 593"/>
                <a:gd name="T56" fmla="*/ 89 w 596"/>
                <a:gd name="T57" fmla="*/ 302 h 593"/>
                <a:gd name="T58" fmla="*/ 159 w 596"/>
                <a:gd name="T59" fmla="*/ 302 h 593"/>
                <a:gd name="T60" fmla="*/ 169 w 596"/>
                <a:gd name="T61" fmla="*/ 507 h 593"/>
                <a:gd name="T62" fmla="*/ 90 w 596"/>
                <a:gd name="T63" fmla="*/ 517 h 593"/>
                <a:gd name="T64" fmla="*/ 79 w 596"/>
                <a:gd name="T65" fmla="*/ 311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6" h="593">
                  <a:moveTo>
                    <a:pt x="199" y="88"/>
                  </a:moveTo>
                  <a:cubicBezTo>
                    <a:pt x="223" y="88"/>
                    <a:pt x="246" y="88"/>
                    <a:pt x="269" y="88"/>
                  </a:cubicBezTo>
                  <a:cubicBezTo>
                    <a:pt x="279" y="88"/>
                    <a:pt x="280" y="89"/>
                    <a:pt x="280" y="97"/>
                  </a:cubicBezTo>
                  <a:cubicBezTo>
                    <a:pt x="280" y="234"/>
                    <a:pt x="280" y="370"/>
                    <a:pt x="280" y="507"/>
                  </a:cubicBezTo>
                  <a:cubicBezTo>
                    <a:pt x="280" y="516"/>
                    <a:pt x="279" y="517"/>
                    <a:pt x="270" y="517"/>
                  </a:cubicBezTo>
                  <a:cubicBezTo>
                    <a:pt x="247" y="517"/>
                    <a:pt x="224" y="517"/>
                    <a:pt x="201" y="517"/>
                  </a:cubicBezTo>
                  <a:cubicBezTo>
                    <a:pt x="192" y="517"/>
                    <a:pt x="190" y="516"/>
                    <a:pt x="190" y="507"/>
                  </a:cubicBezTo>
                  <a:cubicBezTo>
                    <a:pt x="190" y="371"/>
                    <a:pt x="190" y="234"/>
                    <a:pt x="190" y="97"/>
                  </a:cubicBezTo>
                  <a:cubicBezTo>
                    <a:pt x="190" y="89"/>
                    <a:pt x="191" y="88"/>
                    <a:pt x="199" y="88"/>
                  </a:cubicBezTo>
                  <a:close/>
                  <a:moveTo>
                    <a:pt x="429" y="367"/>
                  </a:moveTo>
                  <a:cubicBezTo>
                    <a:pt x="429" y="367"/>
                    <a:pt x="429" y="367"/>
                    <a:pt x="429" y="367"/>
                  </a:cubicBezTo>
                  <a:cubicBezTo>
                    <a:pt x="448" y="367"/>
                    <a:pt x="468" y="367"/>
                    <a:pt x="487" y="367"/>
                  </a:cubicBezTo>
                  <a:cubicBezTo>
                    <a:pt x="502" y="367"/>
                    <a:pt x="504" y="368"/>
                    <a:pt x="504" y="382"/>
                  </a:cubicBezTo>
                  <a:cubicBezTo>
                    <a:pt x="504" y="423"/>
                    <a:pt x="504" y="465"/>
                    <a:pt x="504" y="506"/>
                  </a:cubicBezTo>
                  <a:cubicBezTo>
                    <a:pt x="504" y="516"/>
                    <a:pt x="503" y="518"/>
                    <a:pt x="494" y="518"/>
                  </a:cubicBezTo>
                  <a:cubicBezTo>
                    <a:pt x="471" y="518"/>
                    <a:pt x="448" y="518"/>
                    <a:pt x="425" y="518"/>
                  </a:cubicBezTo>
                  <a:cubicBezTo>
                    <a:pt x="415" y="518"/>
                    <a:pt x="414" y="517"/>
                    <a:pt x="414" y="506"/>
                  </a:cubicBezTo>
                  <a:cubicBezTo>
                    <a:pt x="414" y="464"/>
                    <a:pt x="414" y="423"/>
                    <a:pt x="414" y="382"/>
                  </a:cubicBezTo>
                  <a:cubicBezTo>
                    <a:pt x="414" y="368"/>
                    <a:pt x="416" y="367"/>
                    <a:pt x="429" y="367"/>
                  </a:cubicBezTo>
                  <a:close/>
                  <a:moveTo>
                    <a:pt x="23" y="0"/>
                  </a:moveTo>
                  <a:cubicBezTo>
                    <a:pt x="23" y="0"/>
                    <a:pt x="23" y="0"/>
                    <a:pt x="23" y="0"/>
                  </a:cubicBezTo>
                  <a:cubicBezTo>
                    <a:pt x="22" y="0"/>
                    <a:pt x="22" y="0"/>
                    <a:pt x="22" y="0"/>
                  </a:cubicBezTo>
                  <a:cubicBezTo>
                    <a:pt x="21" y="1"/>
                    <a:pt x="21" y="2"/>
                    <a:pt x="20" y="4"/>
                  </a:cubicBezTo>
                  <a:cubicBezTo>
                    <a:pt x="14" y="15"/>
                    <a:pt x="8" y="27"/>
                    <a:pt x="2" y="38"/>
                  </a:cubicBezTo>
                  <a:cubicBezTo>
                    <a:pt x="0" y="42"/>
                    <a:pt x="1" y="43"/>
                    <a:pt x="6" y="43"/>
                  </a:cubicBezTo>
                  <a:cubicBezTo>
                    <a:pt x="8" y="43"/>
                    <a:pt x="10" y="43"/>
                    <a:pt x="12" y="43"/>
                  </a:cubicBezTo>
                  <a:cubicBezTo>
                    <a:pt x="14" y="43"/>
                    <a:pt x="14" y="44"/>
                    <a:pt x="14" y="46"/>
                  </a:cubicBezTo>
                  <a:cubicBezTo>
                    <a:pt x="14" y="220"/>
                    <a:pt x="14" y="395"/>
                    <a:pt x="14" y="569"/>
                  </a:cubicBezTo>
                  <a:cubicBezTo>
                    <a:pt x="14" y="576"/>
                    <a:pt x="16" y="578"/>
                    <a:pt x="25" y="578"/>
                  </a:cubicBezTo>
                  <a:cubicBezTo>
                    <a:pt x="200" y="578"/>
                    <a:pt x="374" y="578"/>
                    <a:pt x="548" y="578"/>
                  </a:cubicBezTo>
                  <a:cubicBezTo>
                    <a:pt x="551" y="578"/>
                    <a:pt x="551" y="579"/>
                    <a:pt x="551" y="581"/>
                  </a:cubicBezTo>
                  <a:cubicBezTo>
                    <a:pt x="551" y="583"/>
                    <a:pt x="551" y="585"/>
                    <a:pt x="551" y="587"/>
                  </a:cubicBezTo>
                  <a:cubicBezTo>
                    <a:pt x="551" y="592"/>
                    <a:pt x="553" y="593"/>
                    <a:pt x="556" y="591"/>
                  </a:cubicBezTo>
                  <a:cubicBezTo>
                    <a:pt x="568" y="585"/>
                    <a:pt x="579" y="580"/>
                    <a:pt x="591" y="574"/>
                  </a:cubicBezTo>
                  <a:cubicBezTo>
                    <a:pt x="596" y="571"/>
                    <a:pt x="595" y="570"/>
                    <a:pt x="591" y="568"/>
                  </a:cubicBezTo>
                  <a:cubicBezTo>
                    <a:pt x="579" y="562"/>
                    <a:pt x="568" y="556"/>
                    <a:pt x="557" y="550"/>
                  </a:cubicBezTo>
                  <a:cubicBezTo>
                    <a:pt x="552" y="548"/>
                    <a:pt x="551" y="548"/>
                    <a:pt x="551" y="554"/>
                  </a:cubicBezTo>
                  <a:cubicBezTo>
                    <a:pt x="551" y="556"/>
                    <a:pt x="551" y="557"/>
                    <a:pt x="551" y="558"/>
                  </a:cubicBezTo>
                  <a:cubicBezTo>
                    <a:pt x="551" y="561"/>
                    <a:pt x="551" y="561"/>
                    <a:pt x="548" y="561"/>
                  </a:cubicBezTo>
                  <a:cubicBezTo>
                    <a:pt x="379" y="561"/>
                    <a:pt x="210" y="561"/>
                    <a:pt x="42" y="561"/>
                  </a:cubicBezTo>
                  <a:cubicBezTo>
                    <a:pt x="34" y="561"/>
                    <a:pt x="31" y="560"/>
                    <a:pt x="31" y="552"/>
                  </a:cubicBezTo>
                  <a:cubicBezTo>
                    <a:pt x="31" y="383"/>
                    <a:pt x="31" y="215"/>
                    <a:pt x="31" y="46"/>
                  </a:cubicBezTo>
                  <a:cubicBezTo>
                    <a:pt x="31" y="43"/>
                    <a:pt x="32" y="43"/>
                    <a:pt x="35" y="43"/>
                  </a:cubicBezTo>
                  <a:cubicBezTo>
                    <a:pt x="36" y="43"/>
                    <a:pt x="38" y="43"/>
                    <a:pt x="39" y="43"/>
                  </a:cubicBezTo>
                  <a:cubicBezTo>
                    <a:pt x="45" y="43"/>
                    <a:pt x="45" y="42"/>
                    <a:pt x="43" y="37"/>
                  </a:cubicBezTo>
                  <a:cubicBezTo>
                    <a:pt x="37" y="26"/>
                    <a:pt x="31" y="15"/>
                    <a:pt x="25" y="4"/>
                  </a:cubicBezTo>
                  <a:cubicBezTo>
                    <a:pt x="24" y="2"/>
                    <a:pt x="24" y="1"/>
                    <a:pt x="23" y="0"/>
                  </a:cubicBezTo>
                  <a:close/>
                  <a:moveTo>
                    <a:pt x="309" y="194"/>
                  </a:moveTo>
                  <a:cubicBezTo>
                    <a:pt x="309" y="194"/>
                    <a:pt x="309" y="194"/>
                    <a:pt x="309" y="194"/>
                  </a:cubicBezTo>
                  <a:cubicBezTo>
                    <a:pt x="332" y="194"/>
                    <a:pt x="356" y="194"/>
                    <a:pt x="380" y="194"/>
                  </a:cubicBezTo>
                  <a:cubicBezTo>
                    <a:pt x="389" y="194"/>
                    <a:pt x="390" y="195"/>
                    <a:pt x="390" y="201"/>
                  </a:cubicBezTo>
                  <a:cubicBezTo>
                    <a:pt x="390" y="304"/>
                    <a:pt x="390" y="406"/>
                    <a:pt x="390" y="509"/>
                  </a:cubicBezTo>
                  <a:cubicBezTo>
                    <a:pt x="390" y="516"/>
                    <a:pt x="387" y="517"/>
                    <a:pt x="379" y="517"/>
                  </a:cubicBezTo>
                  <a:cubicBezTo>
                    <a:pt x="356" y="517"/>
                    <a:pt x="333" y="517"/>
                    <a:pt x="310" y="517"/>
                  </a:cubicBezTo>
                  <a:cubicBezTo>
                    <a:pt x="300" y="517"/>
                    <a:pt x="300" y="516"/>
                    <a:pt x="300" y="508"/>
                  </a:cubicBezTo>
                  <a:cubicBezTo>
                    <a:pt x="300" y="406"/>
                    <a:pt x="300" y="304"/>
                    <a:pt x="300" y="202"/>
                  </a:cubicBezTo>
                  <a:cubicBezTo>
                    <a:pt x="300" y="194"/>
                    <a:pt x="300" y="194"/>
                    <a:pt x="309" y="194"/>
                  </a:cubicBezTo>
                  <a:close/>
                  <a:moveTo>
                    <a:pt x="89" y="302"/>
                  </a:moveTo>
                  <a:cubicBezTo>
                    <a:pt x="89" y="302"/>
                    <a:pt x="89" y="302"/>
                    <a:pt x="89" y="302"/>
                  </a:cubicBezTo>
                  <a:cubicBezTo>
                    <a:pt x="112" y="302"/>
                    <a:pt x="136" y="302"/>
                    <a:pt x="159" y="302"/>
                  </a:cubicBezTo>
                  <a:cubicBezTo>
                    <a:pt x="168" y="302"/>
                    <a:pt x="169" y="302"/>
                    <a:pt x="169" y="311"/>
                  </a:cubicBezTo>
                  <a:cubicBezTo>
                    <a:pt x="169" y="377"/>
                    <a:pt x="169" y="442"/>
                    <a:pt x="169" y="507"/>
                  </a:cubicBezTo>
                  <a:cubicBezTo>
                    <a:pt x="169" y="516"/>
                    <a:pt x="168" y="517"/>
                    <a:pt x="160" y="517"/>
                  </a:cubicBezTo>
                  <a:cubicBezTo>
                    <a:pt x="137" y="517"/>
                    <a:pt x="113" y="517"/>
                    <a:pt x="90" y="517"/>
                  </a:cubicBezTo>
                  <a:cubicBezTo>
                    <a:pt x="81" y="517"/>
                    <a:pt x="79" y="516"/>
                    <a:pt x="79" y="507"/>
                  </a:cubicBezTo>
                  <a:cubicBezTo>
                    <a:pt x="79" y="442"/>
                    <a:pt x="79" y="376"/>
                    <a:pt x="79" y="311"/>
                  </a:cubicBezTo>
                  <a:cubicBezTo>
                    <a:pt x="79" y="302"/>
                    <a:pt x="80" y="302"/>
                    <a:pt x="89" y="302"/>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grpSp>
        <p:nvGrpSpPr>
          <p:cNvPr id="6" name="组合 5">
            <a:extLst>
              <a:ext uri="{FF2B5EF4-FFF2-40B4-BE49-F238E27FC236}">
                <a16:creationId xmlns="" xmlns:a16="http://schemas.microsoft.com/office/drawing/2014/main" id="{0F6BFF42-D199-4C2A-B3A4-3ACEA400D1D4}"/>
              </a:ext>
            </a:extLst>
          </p:cNvPr>
          <p:cNvGrpSpPr/>
          <p:nvPr/>
        </p:nvGrpSpPr>
        <p:grpSpPr>
          <a:xfrm>
            <a:off x="7564233" y="3348568"/>
            <a:ext cx="1132091" cy="975940"/>
            <a:chOff x="7564233" y="3348568"/>
            <a:chExt cx="1132091" cy="975940"/>
          </a:xfrm>
        </p:grpSpPr>
        <p:grpSp>
          <p:nvGrpSpPr>
            <p:cNvPr id="31" name="组合 30">
              <a:extLst>
                <a:ext uri="{FF2B5EF4-FFF2-40B4-BE49-F238E27FC236}">
                  <a16:creationId xmlns="" xmlns:a16="http://schemas.microsoft.com/office/drawing/2014/main" id="{9F35650A-EE4C-4B0B-8AD8-EC6F059509B9}"/>
                </a:ext>
              </a:extLst>
            </p:cNvPr>
            <p:cNvGrpSpPr/>
            <p:nvPr/>
          </p:nvGrpSpPr>
          <p:grpSpPr>
            <a:xfrm>
              <a:off x="7564233" y="3348568"/>
              <a:ext cx="1132091" cy="975940"/>
              <a:chOff x="7294069" y="3095669"/>
              <a:chExt cx="794540" cy="684948"/>
            </a:xfrm>
          </p:grpSpPr>
          <p:sp>
            <p:nvSpPr>
              <p:cNvPr id="126" name="六边形 125">
                <a:extLst>
                  <a:ext uri="{FF2B5EF4-FFF2-40B4-BE49-F238E27FC236}">
                    <a16:creationId xmlns="" xmlns:a16="http://schemas.microsoft.com/office/drawing/2014/main" id="{31F4172B-FDCF-4393-81B6-77ED3EDCCFD6}"/>
                  </a:ext>
                </a:extLst>
              </p:cNvPr>
              <p:cNvSpPr/>
              <p:nvPr/>
            </p:nvSpPr>
            <p:spPr>
              <a:xfrm>
                <a:off x="7294069" y="3095669"/>
                <a:ext cx="794540" cy="684948"/>
              </a:xfrm>
              <a:prstGeom prst="hexagon">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7" name="六边形 126">
                <a:extLst>
                  <a:ext uri="{FF2B5EF4-FFF2-40B4-BE49-F238E27FC236}">
                    <a16:creationId xmlns="" xmlns:a16="http://schemas.microsoft.com/office/drawing/2014/main" id="{F1E62D24-B4BE-4EDA-8451-E34F42030E54}"/>
                  </a:ext>
                </a:extLst>
              </p:cNvPr>
              <p:cNvSpPr/>
              <p:nvPr/>
            </p:nvSpPr>
            <p:spPr>
              <a:xfrm>
                <a:off x="7348340" y="3142454"/>
                <a:ext cx="685998" cy="591378"/>
              </a:xfrm>
              <a:prstGeom prst="hexagon">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43" name="组合 42">
              <a:extLst>
                <a:ext uri="{FF2B5EF4-FFF2-40B4-BE49-F238E27FC236}">
                  <a16:creationId xmlns="" xmlns:a16="http://schemas.microsoft.com/office/drawing/2014/main" id="{0A145B9F-F3B6-4E97-B9DF-10619FF7D4F3}"/>
                </a:ext>
              </a:extLst>
            </p:cNvPr>
            <p:cNvGrpSpPr/>
            <p:nvPr/>
          </p:nvGrpSpPr>
          <p:grpSpPr>
            <a:xfrm>
              <a:off x="7806682" y="3511040"/>
              <a:ext cx="647193" cy="650997"/>
              <a:chOff x="7147950" y="3146388"/>
              <a:chExt cx="565394" cy="568720"/>
            </a:xfrm>
            <a:solidFill>
              <a:schemeClr val="accent1"/>
            </a:solidFill>
          </p:grpSpPr>
          <p:sp>
            <p:nvSpPr>
              <p:cNvPr id="73" name="Freeform 257">
                <a:extLst>
                  <a:ext uri="{FF2B5EF4-FFF2-40B4-BE49-F238E27FC236}">
                    <a16:creationId xmlns="" xmlns:a16="http://schemas.microsoft.com/office/drawing/2014/main" id="{E5346E54-F83D-4BC0-AEBA-D5CDAF4DF7A2}"/>
                  </a:ext>
                </a:extLst>
              </p:cNvPr>
              <p:cNvSpPr>
                <a:spLocks noEditPoints="1"/>
              </p:cNvSpPr>
              <p:nvPr/>
            </p:nvSpPr>
            <p:spPr bwMode="auto">
              <a:xfrm>
                <a:off x="7271006" y="3269444"/>
                <a:ext cx="319281" cy="322607"/>
              </a:xfrm>
              <a:custGeom>
                <a:avLst/>
                <a:gdLst>
                  <a:gd name="T0" fmla="*/ 131 w 153"/>
                  <a:gd name="T1" fmla="*/ 117 h 154"/>
                  <a:gd name="T2" fmla="*/ 138 w 153"/>
                  <a:gd name="T3" fmla="*/ 100 h 154"/>
                  <a:gd name="T4" fmla="*/ 30 w 153"/>
                  <a:gd name="T5" fmla="*/ 32 h 154"/>
                  <a:gd name="T6" fmla="*/ 39 w 153"/>
                  <a:gd name="T7" fmla="*/ 32 h 154"/>
                  <a:gd name="T8" fmla="*/ 35 w 153"/>
                  <a:gd name="T9" fmla="*/ 31 h 154"/>
                  <a:gd name="T10" fmla="*/ 28 w 153"/>
                  <a:gd name="T11" fmla="*/ 45 h 154"/>
                  <a:gd name="T12" fmla="*/ 37 w 153"/>
                  <a:gd name="T13" fmla="*/ 42 h 154"/>
                  <a:gd name="T14" fmla="*/ 42 w 153"/>
                  <a:gd name="T15" fmla="*/ 53 h 154"/>
                  <a:gd name="T16" fmla="*/ 33 w 153"/>
                  <a:gd name="T17" fmla="*/ 59 h 154"/>
                  <a:gd name="T18" fmla="*/ 19 w 153"/>
                  <a:gd name="T19" fmla="*/ 69 h 154"/>
                  <a:gd name="T20" fmla="*/ 33 w 153"/>
                  <a:gd name="T21" fmla="*/ 81 h 154"/>
                  <a:gd name="T22" fmla="*/ 52 w 153"/>
                  <a:gd name="T23" fmla="*/ 93 h 154"/>
                  <a:gd name="T24" fmla="*/ 45 w 153"/>
                  <a:gd name="T25" fmla="*/ 115 h 154"/>
                  <a:gd name="T26" fmla="*/ 37 w 153"/>
                  <a:gd name="T27" fmla="*/ 133 h 154"/>
                  <a:gd name="T28" fmla="*/ 32 w 153"/>
                  <a:gd name="T29" fmla="*/ 120 h 154"/>
                  <a:gd name="T30" fmla="*/ 27 w 153"/>
                  <a:gd name="T31" fmla="*/ 90 h 154"/>
                  <a:gd name="T32" fmla="*/ 14 w 153"/>
                  <a:gd name="T33" fmla="*/ 73 h 154"/>
                  <a:gd name="T34" fmla="*/ 44 w 153"/>
                  <a:gd name="T35" fmla="*/ 15 h 154"/>
                  <a:gd name="T36" fmla="*/ 29 w 153"/>
                  <a:gd name="T37" fmla="*/ 25 h 154"/>
                  <a:gd name="T38" fmla="*/ 136 w 153"/>
                  <a:gd name="T39" fmla="*/ 64 h 154"/>
                  <a:gd name="T40" fmla="*/ 128 w 153"/>
                  <a:gd name="T41" fmla="*/ 76 h 154"/>
                  <a:gd name="T42" fmla="*/ 122 w 153"/>
                  <a:gd name="T43" fmla="*/ 82 h 154"/>
                  <a:gd name="T44" fmla="*/ 111 w 153"/>
                  <a:gd name="T45" fmla="*/ 84 h 154"/>
                  <a:gd name="T46" fmla="*/ 99 w 153"/>
                  <a:gd name="T47" fmla="*/ 71 h 154"/>
                  <a:gd name="T48" fmla="*/ 91 w 153"/>
                  <a:gd name="T49" fmla="*/ 77 h 154"/>
                  <a:gd name="T50" fmla="*/ 91 w 153"/>
                  <a:gd name="T51" fmla="*/ 91 h 154"/>
                  <a:gd name="T52" fmla="*/ 74 w 153"/>
                  <a:gd name="T53" fmla="*/ 100 h 154"/>
                  <a:gd name="T54" fmla="*/ 58 w 153"/>
                  <a:gd name="T55" fmla="*/ 74 h 154"/>
                  <a:gd name="T56" fmla="*/ 79 w 153"/>
                  <a:gd name="T57" fmla="*/ 66 h 154"/>
                  <a:gd name="T58" fmla="*/ 82 w 153"/>
                  <a:gd name="T59" fmla="*/ 64 h 154"/>
                  <a:gd name="T60" fmla="*/ 76 w 153"/>
                  <a:gd name="T61" fmla="*/ 62 h 154"/>
                  <a:gd name="T62" fmla="*/ 63 w 153"/>
                  <a:gd name="T63" fmla="*/ 62 h 154"/>
                  <a:gd name="T64" fmla="*/ 65 w 153"/>
                  <a:gd name="T65" fmla="*/ 50 h 154"/>
                  <a:gd name="T66" fmla="*/ 69 w 153"/>
                  <a:gd name="T67" fmla="*/ 49 h 154"/>
                  <a:gd name="T68" fmla="*/ 77 w 153"/>
                  <a:gd name="T69" fmla="*/ 31 h 154"/>
                  <a:gd name="T70" fmla="*/ 97 w 153"/>
                  <a:gd name="T71" fmla="*/ 32 h 154"/>
                  <a:gd name="T72" fmla="*/ 108 w 153"/>
                  <a:gd name="T73" fmla="*/ 25 h 154"/>
                  <a:gd name="T74" fmla="*/ 124 w 153"/>
                  <a:gd name="T75" fmla="*/ 26 h 154"/>
                  <a:gd name="T76" fmla="*/ 137 w 153"/>
                  <a:gd name="T77" fmla="*/ 81 h 154"/>
                  <a:gd name="T78" fmla="*/ 136 w 153"/>
                  <a:gd name="T79" fmla="*/ 90 h 154"/>
                  <a:gd name="T80" fmla="*/ 133 w 153"/>
                  <a:gd name="T81" fmla="*/ 88 h 154"/>
                  <a:gd name="T82" fmla="*/ 136 w 153"/>
                  <a:gd name="T83" fmla="*/ 76 h 154"/>
                  <a:gd name="T84" fmla="*/ 139 w 153"/>
                  <a:gd name="T85" fmla="*/ 65 h 154"/>
                  <a:gd name="T86" fmla="*/ 141 w 153"/>
                  <a:gd name="T87" fmla="*/ 51 h 154"/>
                  <a:gd name="T88" fmla="*/ 112 w 153"/>
                  <a:gd name="T89" fmla="*/ 85 h 154"/>
                  <a:gd name="T90" fmla="*/ 94 w 153"/>
                  <a:gd name="T91" fmla="*/ 99 h 154"/>
                  <a:gd name="T92" fmla="*/ 46 w 153"/>
                  <a:gd name="T93" fmla="*/ 33 h 154"/>
                  <a:gd name="T94" fmla="*/ 41 w 153"/>
                  <a:gd name="T95" fmla="*/ 22 h 154"/>
                  <a:gd name="T96" fmla="*/ 59 w 153"/>
                  <a:gd name="T97" fmla="*/ 14 h 154"/>
                  <a:gd name="T98" fmla="*/ 64 w 153"/>
                  <a:gd name="T99" fmla="*/ 23 h 154"/>
                  <a:gd name="T100" fmla="*/ 55 w 153"/>
                  <a:gd name="T101" fmla="*/ 35 h 154"/>
                  <a:gd name="T102" fmla="*/ 75 w 153"/>
                  <a:gd name="T103" fmla="*/ 21 h 154"/>
                  <a:gd name="T104" fmla="*/ 77 w 153"/>
                  <a:gd name="T105" fmla="*/ 18 h 154"/>
                  <a:gd name="T106" fmla="*/ 60 w 153"/>
                  <a:gd name="T107" fmla="*/ 35 h 154"/>
                  <a:gd name="T108" fmla="*/ 98 w 153"/>
                  <a:gd name="T109" fmla="*/ 25 h 154"/>
                  <a:gd name="T110" fmla="*/ 113 w 153"/>
                  <a:gd name="T111" fmla="*/ 19 h 154"/>
                  <a:gd name="T112" fmla="*/ 35 w 153"/>
                  <a:gd name="T113" fmla="*/ 76 h 154"/>
                  <a:gd name="T114" fmla="*/ 31 w 153"/>
                  <a:gd name="T115" fmla="*/ 77 h 154"/>
                  <a:gd name="T116" fmla="*/ 30 w 153"/>
                  <a:gd name="T117" fmla="*/ 71 h 154"/>
                  <a:gd name="T118" fmla="*/ 144 w 153"/>
                  <a:gd name="T119" fmla="*/ 9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3" h="154">
                    <a:moveTo>
                      <a:pt x="76" y="0"/>
                    </a:moveTo>
                    <a:cubicBezTo>
                      <a:pt x="34" y="0"/>
                      <a:pt x="0" y="35"/>
                      <a:pt x="0" y="77"/>
                    </a:cubicBezTo>
                    <a:cubicBezTo>
                      <a:pt x="0" y="119"/>
                      <a:pt x="34" y="154"/>
                      <a:pt x="76" y="154"/>
                    </a:cubicBezTo>
                    <a:cubicBezTo>
                      <a:pt x="119" y="154"/>
                      <a:pt x="153" y="119"/>
                      <a:pt x="153" y="77"/>
                    </a:cubicBezTo>
                    <a:cubicBezTo>
                      <a:pt x="153" y="35"/>
                      <a:pt x="119" y="0"/>
                      <a:pt x="76" y="0"/>
                    </a:cubicBezTo>
                    <a:close/>
                    <a:moveTo>
                      <a:pt x="143" y="100"/>
                    </a:moveTo>
                    <a:cubicBezTo>
                      <a:pt x="142" y="100"/>
                      <a:pt x="142" y="100"/>
                      <a:pt x="142" y="100"/>
                    </a:cubicBezTo>
                    <a:cubicBezTo>
                      <a:pt x="142" y="101"/>
                      <a:pt x="142" y="101"/>
                      <a:pt x="142" y="101"/>
                    </a:cubicBezTo>
                    <a:cubicBezTo>
                      <a:pt x="141" y="106"/>
                      <a:pt x="138" y="111"/>
                      <a:pt x="135" y="115"/>
                    </a:cubicBezTo>
                    <a:cubicBezTo>
                      <a:pt x="135" y="115"/>
                      <a:pt x="134" y="116"/>
                      <a:pt x="134" y="116"/>
                    </a:cubicBezTo>
                    <a:cubicBezTo>
                      <a:pt x="132" y="116"/>
                      <a:pt x="132" y="117"/>
                      <a:pt x="131" y="117"/>
                    </a:cubicBezTo>
                    <a:cubicBezTo>
                      <a:pt x="130" y="117"/>
                      <a:pt x="130" y="117"/>
                      <a:pt x="129" y="117"/>
                    </a:cubicBezTo>
                    <a:cubicBezTo>
                      <a:pt x="129" y="115"/>
                      <a:pt x="130" y="115"/>
                      <a:pt x="130" y="114"/>
                    </a:cubicBezTo>
                    <a:cubicBezTo>
                      <a:pt x="130" y="113"/>
                      <a:pt x="129" y="112"/>
                      <a:pt x="129" y="112"/>
                    </a:cubicBezTo>
                    <a:cubicBezTo>
                      <a:pt x="130" y="111"/>
                      <a:pt x="129" y="109"/>
                      <a:pt x="129" y="108"/>
                    </a:cubicBezTo>
                    <a:cubicBezTo>
                      <a:pt x="129" y="107"/>
                      <a:pt x="130" y="108"/>
                      <a:pt x="131" y="107"/>
                    </a:cubicBezTo>
                    <a:cubicBezTo>
                      <a:pt x="131" y="107"/>
                      <a:pt x="131" y="105"/>
                      <a:pt x="132" y="105"/>
                    </a:cubicBezTo>
                    <a:cubicBezTo>
                      <a:pt x="132" y="104"/>
                      <a:pt x="132" y="105"/>
                      <a:pt x="133" y="105"/>
                    </a:cubicBezTo>
                    <a:cubicBezTo>
                      <a:pt x="133" y="105"/>
                      <a:pt x="133" y="103"/>
                      <a:pt x="133" y="103"/>
                    </a:cubicBezTo>
                    <a:cubicBezTo>
                      <a:pt x="134" y="103"/>
                      <a:pt x="134" y="103"/>
                      <a:pt x="135" y="103"/>
                    </a:cubicBezTo>
                    <a:cubicBezTo>
                      <a:pt x="136" y="103"/>
                      <a:pt x="136" y="102"/>
                      <a:pt x="136" y="101"/>
                    </a:cubicBezTo>
                    <a:cubicBezTo>
                      <a:pt x="137" y="100"/>
                      <a:pt x="137" y="100"/>
                      <a:pt x="138" y="100"/>
                    </a:cubicBezTo>
                    <a:cubicBezTo>
                      <a:pt x="139" y="100"/>
                      <a:pt x="138" y="99"/>
                      <a:pt x="139" y="99"/>
                    </a:cubicBezTo>
                    <a:cubicBezTo>
                      <a:pt x="140" y="99"/>
                      <a:pt x="142" y="98"/>
                      <a:pt x="143" y="99"/>
                    </a:cubicBezTo>
                    <a:cubicBezTo>
                      <a:pt x="143" y="99"/>
                      <a:pt x="143" y="100"/>
                      <a:pt x="143" y="100"/>
                    </a:cubicBezTo>
                    <a:close/>
                    <a:moveTo>
                      <a:pt x="22" y="32"/>
                    </a:moveTo>
                    <a:cubicBezTo>
                      <a:pt x="23" y="33"/>
                      <a:pt x="23" y="33"/>
                      <a:pt x="23" y="33"/>
                    </a:cubicBezTo>
                    <a:cubicBezTo>
                      <a:pt x="24" y="33"/>
                      <a:pt x="24" y="32"/>
                      <a:pt x="25" y="32"/>
                    </a:cubicBezTo>
                    <a:cubicBezTo>
                      <a:pt x="25" y="32"/>
                      <a:pt x="25" y="33"/>
                      <a:pt x="26" y="33"/>
                    </a:cubicBezTo>
                    <a:cubicBezTo>
                      <a:pt x="26" y="33"/>
                      <a:pt x="27" y="30"/>
                      <a:pt x="26" y="30"/>
                    </a:cubicBezTo>
                    <a:cubicBezTo>
                      <a:pt x="26" y="29"/>
                      <a:pt x="26" y="29"/>
                      <a:pt x="26" y="29"/>
                    </a:cubicBezTo>
                    <a:cubicBezTo>
                      <a:pt x="27" y="28"/>
                      <a:pt x="27" y="29"/>
                      <a:pt x="28" y="29"/>
                    </a:cubicBezTo>
                    <a:cubicBezTo>
                      <a:pt x="28" y="30"/>
                      <a:pt x="29" y="31"/>
                      <a:pt x="30" y="32"/>
                    </a:cubicBezTo>
                    <a:cubicBezTo>
                      <a:pt x="30" y="33"/>
                      <a:pt x="29" y="33"/>
                      <a:pt x="29" y="33"/>
                    </a:cubicBezTo>
                    <a:cubicBezTo>
                      <a:pt x="30" y="33"/>
                      <a:pt x="30" y="32"/>
                      <a:pt x="31" y="31"/>
                    </a:cubicBezTo>
                    <a:cubicBezTo>
                      <a:pt x="31" y="31"/>
                      <a:pt x="30" y="31"/>
                      <a:pt x="29" y="31"/>
                    </a:cubicBezTo>
                    <a:cubicBezTo>
                      <a:pt x="28" y="30"/>
                      <a:pt x="29" y="27"/>
                      <a:pt x="31" y="26"/>
                    </a:cubicBezTo>
                    <a:cubicBezTo>
                      <a:pt x="31" y="26"/>
                      <a:pt x="32" y="27"/>
                      <a:pt x="32" y="28"/>
                    </a:cubicBezTo>
                    <a:cubicBezTo>
                      <a:pt x="32" y="27"/>
                      <a:pt x="34" y="26"/>
                      <a:pt x="34" y="28"/>
                    </a:cubicBezTo>
                    <a:cubicBezTo>
                      <a:pt x="35" y="28"/>
                      <a:pt x="35" y="27"/>
                      <a:pt x="36" y="28"/>
                    </a:cubicBezTo>
                    <a:cubicBezTo>
                      <a:pt x="36" y="28"/>
                      <a:pt x="37" y="28"/>
                      <a:pt x="37" y="29"/>
                    </a:cubicBezTo>
                    <a:cubicBezTo>
                      <a:pt x="37" y="29"/>
                      <a:pt x="38" y="29"/>
                      <a:pt x="39" y="29"/>
                    </a:cubicBezTo>
                    <a:cubicBezTo>
                      <a:pt x="39" y="30"/>
                      <a:pt x="40" y="30"/>
                      <a:pt x="40" y="31"/>
                    </a:cubicBezTo>
                    <a:cubicBezTo>
                      <a:pt x="40" y="31"/>
                      <a:pt x="39" y="31"/>
                      <a:pt x="39" y="32"/>
                    </a:cubicBezTo>
                    <a:cubicBezTo>
                      <a:pt x="40" y="32"/>
                      <a:pt x="40" y="33"/>
                      <a:pt x="41" y="33"/>
                    </a:cubicBezTo>
                    <a:cubicBezTo>
                      <a:pt x="41" y="33"/>
                      <a:pt x="41" y="34"/>
                      <a:pt x="42" y="34"/>
                    </a:cubicBezTo>
                    <a:cubicBezTo>
                      <a:pt x="42" y="34"/>
                      <a:pt x="42" y="34"/>
                      <a:pt x="42" y="35"/>
                    </a:cubicBezTo>
                    <a:cubicBezTo>
                      <a:pt x="41" y="35"/>
                      <a:pt x="41" y="36"/>
                      <a:pt x="41" y="36"/>
                    </a:cubicBezTo>
                    <a:cubicBezTo>
                      <a:pt x="40" y="36"/>
                      <a:pt x="40" y="35"/>
                      <a:pt x="39" y="35"/>
                    </a:cubicBezTo>
                    <a:cubicBezTo>
                      <a:pt x="39" y="36"/>
                      <a:pt x="40" y="36"/>
                      <a:pt x="40" y="37"/>
                    </a:cubicBezTo>
                    <a:cubicBezTo>
                      <a:pt x="40" y="39"/>
                      <a:pt x="39" y="38"/>
                      <a:pt x="40" y="40"/>
                    </a:cubicBezTo>
                    <a:cubicBezTo>
                      <a:pt x="38" y="40"/>
                      <a:pt x="37" y="38"/>
                      <a:pt x="36" y="37"/>
                    </a:cubicBezTo>
                    <a:cubicBezTo>
                      <a:pt x="35" y="37"/>
                      <a:pt x="34" y="37"/>
                      <a:pt x="33" y="37"/>
                    </a:cubicBezTo>
                    <a:cubicBezTo>
                      <a:pt x="34" y="35"/>
                      <a:pt x="36" y="35"/>
                      <a:pt x="36" y="33"/>
                    </a:cubicBezTo>
                    <a:cubicBezTo>
                      <a:pt x="36" y="32"/>
                      <a:pt x="35" y="33"/>
                      <a:pt x="35" y="31"/>
                    </a:cubicBezTo>
                    <a:cubicBezTo>
                      <a:pt x="35" y="32"/>
                      <a:pt x="34" y="31"/>
                      <a:pt x="33" y="31"/>
                    </a:cubicBezTo>
                    <a:cubicBezTo>
                      <a:pt x="33" y="31"/>
                      <a:pt x="32" y="31"/>
                      <a:pt x="31" y="31"/>
                    </a:cubicBezTo>
                    <a:cubicBezTo>
                      <a:pt x="32" y="31"/>
                      <a:pt x="32" y="31"/>
                      <a:pt x="33" y="32"/>
                    </a:cubicBezTo>
                    <a:cubicBezTo>
                      <a:pt x="32" y="32"/>
                      <a:pt x="32" y="33"/>
                      <a:pt x="32" y="34"/>
                    </a:cubicBezTo>
                    <a:cubicBezTo>
                      <a:pt x="31" y="35"/>
                      <a:pt x="30" y="35"/>
                      <a:pt x="29" y="36"/>
                    </a:cubicBezTo>
                    <a:cubicBezTo>
                      <a:pt x="29" y="36"/>
                      <a:pt x="29" y="36"/>
                      <a:pt x="29" y="37"/>
                    </a:cubicBezTo>
                    <a:cubicBezTo>
                      <a:pt x="28" y="37"/>
                      <a:pt x="27" y="38"/>
                      <a:pt x="27" y="39"/>
                    </a:cubicBezTo>
                    <a:cubicBezTo>
                      <a:pt x="26" y="39"/>
                      <a:pt x="26" y="40"/>
                      <a:pt x="25" y="41"/>
                    </a:cubicBezTo>
                    <a:cubicBezTo>
                      <a:pt x="25" y="41"/>
                      <a:pt x="25" y="42"/>
                      <a:pt x="25" y="42"/>
                    </a:cubicBezTo>
                    <a:cubicBezTo>
                      <a:pt x="24" y="43"/>
                      <a:pt x="26" y="42"/>
                      <a:pt x="25" y="43"/>
                    </a:cubicBezTo>
                    <a:cubicBezTo>
                      <a:pt x="26" y="44"/>
                      <a:pt x="27" y="45"/>
                      <a:pt x="28" y="45"/>
                    </a:cubicBezTo>
                    <a:cubicBezTo>
                      <a:pt x="28" y="45"/>
                      <a:pt x="29" y="45"/>
                      <a:pt x="29" y="46"/>
                    </a:cubicBezTo>
                    <a:cubicBezTo>
                      <a:pt x="29" y="46"/>
                      <a:pt x="29" y="45"/>
                      <a:pt x="30" y="45"/>
                    </a:cubicBezTo>
                    <a:cubicBezTo>
                      <a:pt x="30" y="47"/>
                      <a:pt x="30" y="48"/>
                      <a:pt x="31" y="49"/>
                    </a:cubicBezTo>
                    <a:cubicBezTo>
                      <a:pt x="31" y="48"/>
                      <a:pt x="31" y="46"/>
                      <a:pt x="32" y="45"/>
                    </a:cubicBezTo>
                    <a:cubicBezTo>
                      <a:pt x="32" y="45"/>
                      <a:pt x="31" y="46"/>
                      <a:pt x="31" y="45"/>
                    </a:cubicBezTo>
                    <a:cubicBezTo>
                      <a:pt x="31" y="44"/>
                      <a:pt x="32" y="45"/>
                      <a:pt x="32" y="45"/>
                    </a:cubicBezTo>
                    <a:cubicBezTo>
                      <a:pt x="32" y="43"/>
                      <a:pt x="33" y="41"/>
                      <a:pt x="33" y="39"/>
                    </a:cubicBezTo>
                    <a:cubicBezTo>
                      <a:pt x="33" y="39"/>
                      <a:pt x="33" y="38"/>
                      <a:pt x="34" y="38"/>
                    </a:cubicBezTo>
                    <a:cubicBezTo>
                      <a:pt x="34" y="38"/>
                      <a:pt x="34" y="39"/>
                      <a:pt x="35" y="39"/>
                    </a:cubicBezTo>
                    <a:cubicBezTo>
                      <a:pt x="36" y="39"/>
                      <a:pt x="36" y="40"/>
                      <a:pt x="37" y="39"/>
                    </a:cubicBezTo>
                    <a:cubicBezTo>
                      <a:pt x="37" y="40"/>
                      <a:pt x="37" y="41"/>
                      <a:pt x="37" y="42"/>
                    </a:cubicBezTo>
                    <a:cubicBezTo>
                      <a:pt x="37" y="43"/>
                      <a:pt x="38" y="42"/>
                      <a:pt x="39" y="42"/>
                    </a:cubicBezTo>
                    <a:cubicBezTo>
                      <a:pt x="39" y="42"/>
                      <a:pt x="39" y="41"/>
                      <a:pt x="39" y="41"/>
                    </a:cubicBezTo>
                    <a:cubicBezTo>
                      <a:pt x="40" y="41"/>
                      <a:pt x="40" y="43"/>
                      <a:pt x="41" y="44"/>
                    </a:cubicBezTo>
                    <a:cubicBezTo>
                      <a:pt x="41" y="44"/>
                      <a:pt x="41" y="45"/>
                      <a:pt x="41" y="45"/>
                    </a:cubicBezTo>
                    <a:cubicBezTo>
                      <a:pt x="41" y="46"/>
                      <a:pt x="42" y="46"/>
                      <a:pt x="42" y="47"/>
                    </a:cubicBezTo>
                    <a:cubicBezTo>
                      <a:pt x="42" y="47"/>
                      <a:pt x="42" y="47"/>
                      <a:pt x="43" y="47"/>
                    </a:cubicBezTo>
                    <a:cubicBezTo>
                      <a:pt x="43" y="49"/>
                      <a:pt x="43" y="49"/>
                      <a:pt x="43" y="51"/>
                    </a:cubicBezTo>
                    <a:cubicBezTo>
                      <a:pt x="43" y="52"/>
                      <a:pt x="43" y="52"/>
                      <a:pt x="44" y="53"/>
                    </a:cubicBezTo>
                    <a:cubicBezTo>
                      <a:pt x="44" y="53"/>
                      <a:pt x="44" y="54"/>
                      <a:pt x="44" y="54"/>
                    </a:cubicBezTo>
                    <a:cubicBezTo>
                      <a:pt x="44" y="55"/>
                      <a:pt x="43" y="54"/>
                      <a:pt x="43" y="54"/>
                    </a:cubicBezTo>
                    <a:cubicBezTo>
                      <a:pt x="42" y="54"/>
                      <a:pt x="42" y="54"/>
                      <a:pt x="42" y="53"/>
                    </a:cubicBezTo>
                    <a:cubicBezTo>
                      <a:pt x="42" y="53"/>
                      <a:pt x="41" y="54"/>
                      <a:pt x="41" y="54"/>
                    </a:cubicBezTo>
                    <a:cubicBezTo>
                      <a:pt x="41" y="52"/>
                      <a:pt x="42" y="51"/>
                      <a:pt x="43" y="50"/>
                    </a:cubicBezTo>
                    <a:cubicBezTo>
                      <a:pt x="42" y="49"/>
                      <a:pt x="40" y="51"/>
                      <a:pt x="39" y="51"/>
                    </a:cubicBezTo>
                    <a:cubicBezTo>
                      <a:pt x="39" y="51"/>
                      <a:pt x="40" y="51"/>
                      <a:pt x="40" y="52"/>
                    </a:cubicBezTo>
                    <a:cubicBezTo>
                      <a:pt x="39" y="52"/>
                      <a:pt x="38" y="52"/>
                      <a:pt x="38" y="53"/>
                    </a:cubicBezTo>
                    <a:cubicBezTo>
                      <a:pt x="38" y="54"/>
                      <a:pt x="39" y="54"/>
                      <a:pt x="40" y="54"/>
                    </a:cubicBezTo>
                    <a:cubicBezTo>
                      <a:pt x="39" y="55"/>
                      <a:pt x="38" y="56"/>
                      <a:pt x="37" y="56"/>
                    </a:cubicBezTo>
                    <a:cubicBezTo>
                      <a:pt x="37" y="56"/>
                      <a:pt x="38" y="56"/>
                      <a:pt x="38" y="55"/>
                    </a:cubicBezTo>
                    <a:cubicBezTo>
                      <a:pt x="37" y="55"/>
                      <a:pt x="35" y="56"/>
                      <a:pt x="34" y="57"/>
                    </a:cubicBezTo>
                    <a:cubicBezTo>
                      <a:pt x="34" y="58"/>
                      <a:pt x="35" y="57"/>
                      <a:pt x="35" y="58"/>
                    </a:cubicBezTo>
                    <a:cubicBezTo>
                      <a:pt x="34" y="59"/>
                      <a:pt x="33" y="59"/>
                      <a:pt x="33" y="59"/>
                    </a:cubicBezTo>
                    <a:cubicBezTo>
                      <a:pt x="33" y="61"/>
                      <a:pt x="32" y="61"/>
                      <a:pt x="32" y="62"/>
                    </a:cubicBezTo>
                    <a:cubicBezTo>
                      <a:pt x="32" y="63"/>
                      <a:pt x="31" y="63"/>
                      <a:pt x="31" y="63"/>
                    </a:cubicBezTo>
                    <a:cubicBezTo>
                      <a:pt x="31" y="63"/>
                      <a:pt x="31" y="63"/>
                      <a:pt x="31" y="64"/>
                    </a:cubicBezTo>
                    <a:cubicBezTo>
                      <a:pt x="29" y="65"/>
                      <a:pt x="28" y="66"/>
                      <a:pt x="28" y="68"/>
                    </a:cubicBezTo>
                    <a:cubicBezTo>
                      <a:pt x="28" y="68"/>
                      <a:pt x="28" y="69"/>
                      <a:pt x="29" y="69"/>
                    </a:cubicBezTo>
                    <a:cubicBezTo>
                      <a:pt x="28" y="70"/>
                      <a:pt x="28" y="70"/>
                      <a:pt x="29" y="72"/>
                    </a:cubicBezTo>
                    <a:cubicBezTo>
                      <a:pt x="27" y="72"/>
                      <a:pt x="27" y="71"/>
                      <a:pt x="27" y="69"/>
                    </a:cubicBezTo>
                    <a:cubicBezTo>
                      <a:pt x="27" y="68"/>
                      <a:pt x="25" y="68"/>
                      <a:pt x="24" y="68"/>
                    </a:cubicBezTo>
                    <a:cubicBezTo>
                      <a:pt x="24" y="68"/>
                      <a:pt x="24" y="69"/>
                      <a:pt x="24" y="69"/>
                    </a:cubicBezTo>
                    <a:cubicBezTo>
                      <a:pt x="23" y="69"/>
                      <a:pt x="22" y="68"/>
                      <a:pt x="21" y="68"/>
                    </a:cubicBezTo>
                    <a:cubicBezTo>
                      <a:pt x="20" y="69"/>
                      <a:pt x="20" y="69"/>
                      <a:pt x="19" y="69"/>
                    </a:cubicBezTo>
                    <a:cubicBezTo>
                      <a:pt x="20" y="72"/>
                      <a:pt x="18" y="77"/>
                      <a:pt x="21" y="76"/>
                    </a:cubicBezTo>
                    <a:cubicBezTo>
                      <a:pt x="22" y="76"/>
                      <a:pt x="21" y="75"/>
                      <a:pt x="22" y="74"/>
                    </a:cubicBezTo>
                    <a:cubicBezTo>
                      <a:pt x="23" y="74"/>
                      <a:pt x="23" y="74"/>
                      <a:pt x="24" y="74"/>
                    </a:cubicBezTo>
                    <a:cubicBezTo>
                      <a:pt x="24" y="76"/>
                      <a:pt x="24" y="77"/>
                      <a:pt x="23" y="78"/>
                    </a:cubicBezTo>
                    <a:cubicBezTo>
                      <a:pt x="24" y="78"/>
                      <a:pt x="26" y="78"/>
                      <a:pt x="26" y="79"/>
                    </a:cubicBezTo>
                    <a:cubicBezTo>
                      <a:pt x="26" y="81"/>
                      <a:pt x="26" y="82"/>
                      <a:pt x="26" y="83"/>
                    </a:cubicBezTo>
                    <a:cubicBezTo>
                      <a:pt x="27" y="83"/>
                      <a:pt x="27" y="82"/>
                      <a:pt x="28" y="82"/>
                    </a:cubicBezTo>
                    <a:cubicBezTo>
                      <a:pt x="29" y="82"/>
                      <a:pt x="29" y="83"/>
                      <a:pt x="29" y="83"/>
                    </a:cubicBezTo>
                    <a:cubicBezTo>
                      <a:pt x="29" y="83"/>
                      <a:pt x="30" y="82"/>
                      <a:pt x="31" y="81"/>
                    </a:cubicBezTo>
                    <a:cubicBezTo>
                      <a:pt x="31" y="81"/>
                      <a:pt x="32" y="81"/>
                      <a:pt x="32" y="80"/>
                    </a:cubicBezTo>
                    <a:cubicBezTo>
                      <a:pt x="32" y="80"/>
                      <a:pt x="32" y="81"/>
                      <a:pt x="33" y="81"/>
                    </a:cubicBezTo>
                    <a:cubicBezTo>
                      <a:pt x="33" y="81"/>
                      <a:pt x="33" y="80"/>
                      <a:pt x="34" y="80"/>
                    </a:cubicBezTo>
                    <a:cubicBezTo>
                      <a:pt x="34" y="82"/>
                      <a:pt x="35" y="82"/>
                      <a:pt x="36" y="83"/>
                    </a:cubicBezTo>
                    <a:cubicBezTo>
                      <a:pt x="36" y="83"/>
                      <a:pt x="36" y="82"/>
                      <a:pt x="36" y="82"/>
                    </a:cubicBezTo>
                    <a:cubicBezTo>
                      <a:pt x="37" y="83"/>
                      <a:pt x="38" y="83"/>
                      <a:pt x="40" y="84"/>
                    </a:cubicBezTo>
                    <a:cubicBezTo>
                      <a:pt x="40" y="85"/>
                      <a:pt x="40" y="86"/>
                      <a:pt x="41" y="86"/>
                    </a:cubicBezTo>
                    <a:cubicBezTo>
                      <a:pt x="43" y="85"/>
                      <a:pt x="44" y="88"/>
                      <a:pt x="44" y="90"/>
                    </a:cubicBezTo>
                    <a:cubicBezTo>
                      <a:pt x="44" y="90"/>
                      <a:pt x="45" y="90"/>
                      <a:pt x="45" y="90"/>
                    </a:cubicBezTo>
                    <a:cubicBezTo>
                      <a:pt x="45" y="91"/>
                      <a:pt x="47" y="91"/>
                      <a:pt x="47" y="92"/>
                    </a:cubicBezTo>
                    <a:cubicBezTo>
                      <a:pt x="48" y="92"/>
                      <a:pt x="48" y="92"/>
                      <a:pt x="49" y="92"/>
                    </a:cubicBezTo>
                    <a:cubicBezTo>
                      <a:pt x="50" y="92"/>
                      <a:pt x="51" y="92"/>
                      <a:pt x="51" y="93"/>
                    </a:cubicBezTo>
                    <a:cubicBezTo>
                      <a:pt x="52" y="93"/>
                      <a:pt x="52" y="93"/>
                      <a:pt x="52" y="93"/>
                    </a:cubicBezTo>
                    <a:cubicBezTo>
                      <a:pt x="52" y="94"/>
                      <a:pt x="53" y="94"/>
                      <a:pt x="53" y="96"/>
                    </a:cubicBezTo>
                    <a:cubicBezTo>
                      <a:pt x="53" y="96"/>
                      <a:pt x="52" y="96"/>
                      <a:pt x="52" y="97"/>
                    </a:cubicBezTo>
                    <a:cubicBezTo>
                      <a:pt x="52" y="97"/>
                      <a:pt x="52" y="98"/>
                      <a:pt x="52" y="99"/>
                    </a:cubicBezTo>
                    <a:cubicBezTo>
                      <a:pt x="51" y="100"/>
                      <a:pt x="51" y="100"/>
                      <a:pt x="51" y="101"/>
                    </a:cubicBezTo>
                    <a:cubicBezTo>
                      <a:pt x="51" y="101"/>
                      <a:pt x="50" y="101"/>
                      <a:pt x="50" y="101"/>
                    </a:cubicBezTo>
                    <a:cubicBezTo>
                      <a:pt x="50" y="102"/>
                      <a:pt x="50" y="102"/>
                      <a:pt x="50" y="102"/>
                    </a:cubicBezTo>
                    <a:cubicBezTo>
                      <a:pt x="50" y="104"/>
                      <a:pt x="49" y="106"/>
                      <a:pt x="49" y="108"/>
                    </a:cubicBezTo>
                    <a:cubicBezTo>
                      <a:pt x="48" y="108"/>
                      <a:pt x="48" y="108"/>
                      <a:pt x="47" y="108"/>
                    </a:cubicBezTo>
                    <a:cubicBezTo>
                      <a:pt x="47" y="109"/>
                      <a:pt x="46" y="110"/>
                      <a:pt x="46" y="110"/>
                    </a:cubicBezTo>
                    <a:cubicBezTo>
                      <a:pt x="46" y="111"/>
                      <a:pt x="46" y="111"/>
                      <a:pt x="46" y="112"/>
                    </a:cubicBezTo>
                    <a:cubicBezTo>
                      <a:pt x="45" y="113"/>
                      <a:pt x="44" y="113"/>
                      <a:pt x="45" y="115"/>
                    </a:cubicBezTo>
                    <a:cubicBezTo>
                      <a:pt x="44" y="115"/>
                      <a:pt x="44" y="115"/>
                      <a:pt x="44" y="116"/>
                    </a:cubicBezTo>
                    <a:cubicBezTo>
                      <a:pt x="43" y="116"/>
                      <a:pt x="43" y="116"/>
                      <a:pt x="43" y="116"/>
                    </a:cubicBezTo>
                    <a:cubicBezTo>
                      <a:pt x="42" y="116"/>
                      <a:pt x="42" y="116"/>
                      <a:pt x="41" y="116"/>
                    </a:cubicBezTo>
                    <a:cubicBezTo>
                      <a:pt x="41" y="117"/>
                      <a:pt x="42" y="118"/>
                      <a:pt x="42" y="119"/>
                    </a:cubicBezTo>
                    <a:cubicBezTo>
                      <a:pt x="41" y="119"/>
                      <a:pt x="40" y="120"/>
                      <a:pt x="39" y="120"/>
                    </a:cubicBezTo>
                    <a:cubicBezTo>
                      <a:pt x="39" y="121"/>
                      <a:pt x="39" y="123"/>
                      <a:pt x="37" y="122"/>
                    </a:cubicBezTo>
                    <a:cubicBezTo>
                      <a:pt x="39" y="122"/>
                      <a:pt x="38" y="125"/>
                      <a:pt x="37" y="126"/>
                    </a:cubicBezTo>
                    <a:cubicBezTo>
                      <a:pt x="37" y="127"/>
                      <a:pt x="38" y="127"/>
                      <a:pt x="38" y="128"/>
                    </a:cubicBezTo>
                    <a:cubicBezTo>
                      <a:pt x="38" y="128"/>
                      <a:pt x="38" y="129"/>
                      <a:pt x="37" y="129"/>
                    </a:cubicBezTo>
                    <a:cubicBezTo>
                      <a:pt x="37" y="130"/>
                      <a:pt x="36" y="130"/>
                      <a:pt x="36" y="131"/>
                    </a:cubicBezTo>
                    <a:cubicBezTo>
                      <a:pt x="36" y="132"/>
                      <a:pt x="37" y="132"/>
                      <a:pt x="37" y="133"/>
                    </a:cubicBezTo>
                    <a:cubicBezTo>
                      <a:pt x="37" y="133"/>
                      <a:pt x="38" y="133"/>
                      <a:pt x="38" y="134"/>
                    </a:cubicBezTo>
                    <a:cubicBezTo>
                      <a:pt x="38" y="135"/>
                      <a:pt x="37" y="134"/>
                      <a:pt x="36" y="134"/>
                    </a:cubicBezTo>
                    <a:cubicBezTo>
                      <a:pt x="35" y="134"/>
                      <a:pt x="35" y="133"/>
                      <a:pt x="34" y="133"/>
                    </a:cubicBezTo>
                    <a:cubicBezTo>
                      <a:pt x="34" y="133"/>
                      <a:pt x="34" y="133"/>
                      <a:pt x="34" y="133"/>
                    </a:cubicBezTo>
                    <a:cubicBezTo>
                      <a:pt x="34" y="133"/>
                      <a:pt x="34" y="133"/>
                      <a:pt x="34" y="132"/>
                    </a:cubicBezTo>
                    <a:cubicBezTo>
                      <a:pt x="33" y="132"/>
                      <a:pt x="33" y="130"/>
                      <a:pt x="33" y="129"/>
                    </a:cubicBezTo>
                    <a:cubicBezTo>
                      <a:pt x="33" y="128"/>
                      <a:pt x="33" y="127"/>
                      <a:pt x="32" y="125"/>
                    </a:cubicBezTo>
                    <a:cubicBezTo>
                      <a:pt x="33" y="124"/>
                      <a:pt x="32" y="124"/>
                      <a:pt x="33" y="123"/>
                    </a:cubicBezTo>
                    <a:cubicBezTo>
                      <a:pt x="33" y="122"/>
                      <a:pt x="32" y="123"/>
                      <a:pt x="32" y="122"/>
                    </a:cubicBezTo>
                    <a:cubicBezTo>
                      <a:pt x="32" y="121"/>
                      <a:pt x="33" y="121"/>
                      <a:pt x="33" y="120"/>
                    </a:cubicBezTo>
                    <a:cubicBezTo>
                      <a:pt x="33" y="119"/>
                      <a:pt x="32" y="120"/>
                      <a:pt x="32" y="120"/>
                    </a:cubicBezTo>
                    <a:cubicBezTo>
                      <a:pt x="33" y="118"/>
                      <a:pt x="32" y="115"/>
                      <a:pt x="33" y="114"/>
                    </a:cubicBezTo>
                    <a:cubicBezTo>
                      <a:pt x="34" y="112"/>
                      <a:pt x="33" y="111"/>
                      <a:pt x="33" y="109"/>
                    </a:cubicBezTo>
                    <a:cubicBezTo>
                      <a:pt x="33" y="109"/>
                      <a:pt x="33" y="109"/>
                      <a:pt x="33" y="108"/>
                    </a:cubicBezTo>
                    <a:cubicBezTo>
                      <a:pt x="33" y="108"/>
                      <a:pt x="33" y="107"/>
                      <a:pt x="33" y="107"/>
                    </a:cubicBezTo>
                    <a:cubicBezTo>
                      <a:pt x="33" y="105"/>
                      <a:pt x="33" y="104"/>
                      <a:pt x="32" y="103"/>
                    </a:cubicBezTo>
                    <a:cubicBezTo>
                      <a:pt x="31" y="103"/>
                      <a:pt x="30" y="102"/>
                      <a:pt x="29" y="101"/>
                    </a:cubicBezTo>
                    <a:cubicBezTo>
                      <a:pt x="29" y="100"/>
                      <a:pt x="30" y="100"/>
                      <a:pt x="30" y="99"/>
                    </a:cubicBezTo>
                    <a:cubicBezTo>
                      <a:pt x="28" y="99"/>
                      <a:pt x="27" y="98"/>
                      <a:pt x="28" y="96"/>
                    </a:cubicBezTo>
                    <a:cubicBezTo>
                      <a:pt x="28" y="96"/>
                      <a:pt x="29" y="96"/>
                      <a:pt x="29" y="95"/>
                    </a:cubicBezTo>
                    <a:cubicBezTo>
                      <a:pt x="28" y="95"/>
                      <a:pt x="28" y="95"/>
                      <a:pt x="27" y="94"/>
                    </a:cubicBezTo>
                    <a:cubicBezTo>
                      <a:pt x="28" y="93"/>
                      <a:pt x="27" y="92"/>
                      <a:pt x="27" y="90"/>
                    </a:cubicBezTo>
                    <a:cubicBezTo>
                      <a:pt x="27" y="89"/>
                      <a:pt x="28" y="89"/>
                      <a:pt x="28" y="88"/>
                    </a:cubicBezTo>
                    <a:cubicBezTo>
                      <a:pt x="28" y="87"/>
                      <a:pt x="29" y="87"/>
                      <a:pt x="29" y="86"/>
                    </a:cubicBezTo>
                    <a:cubicBezTo>
                      <a:pt x="28" y="86"/>
                      <a:pt x="28" y="85"/>
                      <a:pt x="28" y="84"/>
                    </a:cubicBezTo>
                    <a:cubicBezTo>
                      <a:pt x="27" y="84"/>
                      <a:pt x="27" y="85"/>
                      <a:pt x="27" y="85"/>
                    </a:cubicBezTo>
                    <a:cubicBezTo>
                      <a:pt x="26" y="85"/>
                      <a:pt x="26" y="83"/>
                      <a:pt x="24" y="83"/>
                    </a:cubicBezTo>
                    <a:cubicBezTo>
                      <a:pt x="24" y="83"/>
                      <a:pt x="24" y="83"/>
                      <a:pt x="24" y="82"/>
                    </a:cubicBezTo>
                    <a:cubicBezTo>
                      <a:pt x="24" y="82"/>
                      <a:pt x="23" y="82"/>
                      <a:pt x="23" y="81"/>
                    </a:cubicBezTo>
                    <a:cubicBezTo>
                      <a:pt x="22" y="81"/>
                      <a:pt x="22" y="81"/>
                      <a:pt x="21" y="81"/>
                    </a:cubicBezTo>
                    <a:cubicBezTo>
                      <a:pt x="21" y="80"/>
                      <a:pt x="21" y="80"/>
                      <a:pt x="20" y="79"/>
                    </a:cubicBezTo>
                    <a:cubicBezTo>
                      <a:pt x="18" y="79"/>
                      <a:pt x="17" y="78"/>
                      <a:pt x="15" y="77"/>
                    </a:cubicBezTo>
                    <a:cubicBezTo>
                      <a:pt x="14" y="76"/>
                      <a:pt x="14" y="75"/>
                      <a:pt x="14" y="73"/>
                    </a:cubicBezTo>
                    <a:cubicBezTo>
                      <a:pt x="14" y="72"/>
                      <a:pt x="13" y="72"/>
                      <a:pt x="12" y="71"/>
                    </a:cubicBezTo>
                    <a:cubicBezTo>
                      <a:pt x="12" y="71"/>
                      <a:pt x="12" y="70"/>
                      <a:pt x="12" y="70"/>
                    </a:cubicBezTo>
                    <a:cubicBezTo>
                      <a:pt x="12" y="72"/>
                      <a:pt x="12" y="72"/>
                      <a:pt x="12" y="73"/>
                    </a:cubicBezTo>
                    <a:cubicBezTo>
                      <a:pt x="11" y="73"/>
                      <a:pt x="11" y="72"/>
                      <a:pt x="11" y="73"/>
                    </a:cubicBezTo>
                    <a:cubicBezTo>
                      <a:pt x="10" y="71"/>
                      <a:pt x="10" y="70"/>
                      <a:pt x="9" y="70"/>
                    </a:cubicBezTo>
                    <a:cubicBezTo>
                      <a:pt x="9" y="69"/>
                      <a:pt x="9" y="69"/>
                      <a:pt x="9" y="69"/>
                    </a:cubicBezTo>
                    <a:cubicBezTo>
                      <a:pt x="9" y="68"/>
                      <a:pt x="9" y="66"/>
                      <a:pt x="8" y="65"/>
                    </a:cubicBezTo>
                    <a:cubicBezTo>
                      <a:pt x="8" y="65"/>
                      <a:pt x="8" y="65"/>
                      <a:pt x="7" y="65"/>
                    </a:cubicBezTo>
                    <a:cubicBezTo>
                      <a:pt x="10" y="52"/>
                      <a:pt x="15" y="41"/>
                      <a:pt x="22" y="32"/>
                    </a:cubicBezTo>
                    <a:close/>
                    <a:moveTo>
                      <a:pt x="31" y="24"/>
                    </a:moveTo>
                    <a:cubicBezTo>
                      <a:pt x="35" y="20"/>
                      <a:pt x="39" y="17"/>
                      <a:pt x="44" y="15"/>
                    </a:cubicBezTo>
                    <a:cubicBezTo>
                      <a:pt x="44" y="15"/>
                      <a:pt x="45" y="15"/>
                      <a:pt x="45" y="16"/>
                    </a:cubicBezTo>
                    <a:cubicBezTo>
                      <a:pt x="44" y="17"/>
                      <a:pt x="43" y="16"/>
                      <a:pt x="42" y="17"/>
                    </a:cubicBezTo>
                    <a:cubicBezTo>
                      <a:pt x="41" y="17"/>
                      <a:pt x="42" y="18"/>
                      <a:pt x="42" y="18"/>
                    </a:cubicBezTo>
                    <a:cubicBezTo>
                      <a:pt x="41" y="18"/>
                      <a:pt x="40" y="19"/>
                      <a:pt x="40" y="19"/>
                    </a:cubicBezTo>
                    <a:cubicBezTo>
                      <a:pt x="39" y="19"/>
                      <a:pt x="38" y="20"/>
                      <a:pt x="37" y="20"/>
                    </a:cubicBezTo>
                    <a:cubicBezTo>
                      <a:pt x="37" y="22"/>
                      <a:pt x="36" y="22"/>
                      <a:pt x="36" y="23"/>
                    </a:cubicBezTo>
                    <a:cubicBezTo>
                      <a:pt x="36" y="23"/>
                      <a:pt x="35" y="23"/>
                      <a:pt x="34" y="23"/>
                    </a:cubicBezTo>
                    <a:cubicBezTo>
                      <a:pt x="34" y="24"/>
                      <a:pt x="36" y="23"/>
                      <a:pt x="35" y="24"/>
                    </a:cubicBezTo>
                    <a:cubicBezTo>
                      <a:pt x="35" y="25"/>
                      <a:pt x="35" y="25"/>
                      <a:pt x="34" y="25"/>
                    </a:cubicBezTo>
                    <a:cubicBezTo>
                      <a:pt x="34" y="27"/>
                      <a:pt x="32" y="25"/>
                      <a:pt x="30" y="26"/>
                    </a:cubicBezTo>
                    <a:cubicBezTo>
                      <a:pt x="30" y="25"/>
                      <a:pt x="30" y="25"/>
                      <a:pt x="29" y="25"/>
                    </a:cubicBezTo>
                    <a:cubicBezTo>
                      <a:pt x="30" y="25"/>
                      <a:pt x="30" y="25"/>
                      <a:pt x="30" y="24"/>
                    </a:cubicBezTo>
                    <a:cubicBezTo>
                      <a:pt x="31" y="25"/>
                      <a:pt x="32" y="25"/>
                      <a:pt x="33" y="25"/>
                    </a:cubicBezTo>
                    <a:cubicBezTo>
                      <a:pt x="32" y="24"/>
                      <a:pt x="32" y="24"/>
                      <a:pt x="31" y="24"/>
                    </a:cubicBezTo>
                    <a:close/>
                    <a:moveTo>
                      <a:pt x="139" y="45"/>
                    </a:moveTo>
                    <a:cubicBezTo>
                      <a:pt x="138" y="45"/>
                      <a:pt x="138" y="45"/>
                      <a:pt x="138" y="46"/>
                    </a:cubicBezTo>
                    <a:cubicBezTo>
                      <a:pt x="138" y="47"/>
                      <a:pt x="139" y="46"/>
                      <a:pt x="139" y="46"/>
                    </a:cubicBezTo>
                    <a:cubicBezTo>
                      <a:pt x="140" y="47"/>
                      <a:pt x="140" y="48"/>
                      <a:pt x="140" y="49"/>
                    </a:cubicBezTo>
                    <a:cubicBezTo>
                      <a:pt x="141" y="50"/>
                      <a:pt x="141" y="52"/>
                      <a:pt x="141" y="53"/>
                    </a:cubicBezTo>
                    <a:cubicBezTo>
                      <a:pt x="140" y="54"/>
                      <a:pt x="139" y="55"/>
                      <a:pt x="139" y="57"/>
                    </a:cubicBezTo>
                    <a:cubicBezTo>
                      <a:pt x="138" y="57"/>
                      <a:pt x="137" y="57"/>
                      <a:pt x="137" y="58"/>
                    </a:cubicBezTo>
                    <a:cubicBezTo>
                      <a:pt x="136" y="60"/>
                      <a:pt x="138" y="63"/>
                      <a:pt x="136" y="64"/>
                    </a:cubicBezTo>
                    <a:cubicBezTo>
                      <a:pt x="135" y="64"/>
                      <a:pt x="135" y="63"/>
                      <a:pt x="135" y="62"/>
                    </a:cubicBezTo>
                    <a:cubicBezTo>
                      <a:pt x="135" y="61"/>
                      <a:pt x="134" y="61"/>
                      <a:pt x="134" y="60"/>
                    </a:cubicBezTo>
                    <a:cubicBezTo>
                      <a:pt x="132" y="60"/>
                      <a:pt x="134" y="61"/>
                      <a:pt x="133" y="62"/>
                    </a:cubicBezTo>
                    <a:cubicBezTo>
                      <a:pt x="133" y="62"/>
                      <a:pt x="133" y="62"/>
                      <a:pt x="132" y="62"/>
                    </a:cubicBezTo>
                    <a:cubicBezTo>
                      <a:pt x="133" y="63"/>
                      <a:pt x="132" y="63"/>
                      <a:pt x="132" y="63"/>
                    </a:cubicBezTo>
                    <a:cubicBezTo>
                      <a:pt x="132" y="64"/>
                      <a:pt x="133" y="64"/>
                      <a:pt x="133" y="65"/>
                    </a:cubicBezTo>
                    <a:cubicBezTo>
                      <a:pt x="133" y="66"/>
                      <a:pt x="133" y="66"/>
                      <a:pt x="134" y="66"/>
                    </a:cubicBezTo>
                    <a:cubicBezTo>
                      <a:pt x="133" y="67"/>
                      <a:pt x="134" y="69"/>
                      <a:pt x="133" y="70"/>
                    </a:cubicBezTo>
                    <a:cubicBezTo>
                      <a:pt x="133" y="70"/>
                      <a:pt x="133" y="71"/>
                      <a:pt x="132" y="71"/>
                    </a:cubicBezTo>
                    <a:cubicBezTo>
                      <a:pt x="132" y="72"/>
                      <a:pt x="131" y="73"/>
                      <a:pt x="130" y="75"/>
                    </a:cubicBezTo>
                    <a:cubicBezTo>
                      <a:pt x="129" y="75"/>
                      <a:pt x="128" y="75"/>
                      <a:pt x="128" y="76"/>
                    </a:cubicBezTo>
                    <a:cubicBezTo>
                      <a:pt x="128" y="76"/>
                      <a:pt x="128" y="76"/>
                      <a:pt x="129" y="76"/>
                    </a:cubicBezTo>
                    <a:cubicBezTo>
                      <a:pt x="128" y="77"/>
                      <a:pt x="128" y="78"/>
                      <a:pt x="128" y="78"/>
                    </a:cubicBezTo>
                    <a:cubicBezTo>
                      <a:pt x="128" y="81"/>
                      <a:pt x="127" y="83"/>
                      <a:pt x="125" y="84"/>
                    </a:cubicBezTo>
                    <a:cubicBezTo>
                      <a:pt x="125" y="83"/>
                      <a:pt x="125" y="83"/>
                      <a:pt x="125" y="83"/>
                    </a:cubicBezTo>
                    <a:cubicBezTo>
                      <a:pt x="124" y="82"/>
                      <a:pt x="124" y="82"/>
                      <a:pt x="123" y="81"/>
                    </a:cubicBezTo>
                    <a:cubicBezTo>
                      <a:pt x="122" y="81"/>
                      <a:pt x="123" y="82"/>
                      <a:pt x="123" y="83"/>
                    </a:cubicBezTo>
                    <a:cubicBezTo>
                      <a:pt x="123" y="84"/>
                      <a:pt x="124" y="85"/>
                      <a:pt x="124" y="85"/>
                    </a:cubicBezTo>
                    <a:cubicBezTo>
                      <a:pt x="124" y="87"/>
                      <a:pt x="125" y="87"/>
                      <a:pt x="125" y="89"/>
                    </a:cubicBezTo>
                    <a:cubicBezTo>
                      <a:pt x="124" y="88"/>
                      <a:pt x="123" y="87"/>
                      <a:pt x="122" y="86"/>
                    </a:cubicBezTo>
                    <a:cubicBezTo>
                      <a:pt x="122" y="84"/>
                      <a:pt x="122" y="84"/>
                      <a:pt x="121" y="83"/>
                    </a:cubicBezTo>
                    <a:cubicBezTo>
                      <a:pt x="121" y="83"/>
                      <a:pt x="122" y="83"/>
                      <a:pt x="122" y="82"/>
                    </a:cubicBezTo>
                    <a:cubicBezTo>
                      <a:pt x="122" y="81"/>
                      <a:pt x="121" y="81"/>
                      <a:pt x="121" y="80"/>
                    </a:cubicBezTo>
                    <a:cubicBezTo>
                      <a:pt x="121" y="80"/>
                      <a:pt x="121" y="79"/>
                      <a:pt x="121" y="79"/>
                    </a:cubicBezTo>
                    <a:cubicBezTo>
                      <a:pt x="120" y="78"/>
                      <a:pt x="119" y="79"/>
                      <a:pt x="119" y="78"/>
                    </a:cubicBezTo>
                    <a:cubicBezTo>
                      <a:pt x="118" y="77"/>
                      <a:pt x="119" y="77"/>
                      <a:pt x="119" y="77"/>
                    </a:cubicBezTo>
                    <a:cubicBezTo>
                      <a:pt x="118" y="76"/>
                      <a:pt x="118" y="75"/>
                      <a:pt x="117" y="74"/>
                    </a:cubicBezTo>
                    <a:cubicBezTo>
                      <a:pt x="117" y="74"/>
                      <a:pt x="116" y="75"/>
                      <a:pt x="115" y="75"/>
                    </a:cubicBezTo>
                    <a:cubicBezTo>
                      <a:pt x="115" y="76"/>
                      <a:pt x="114" y="76"/>
                      <a:pt x="114" y="77"/>
                    </a:cubicBezTo>
                    <a:cubicBezTo>
                      <a:pt x="113" y="77"/>
                      <a:pt x="114" y="78"/>
                      <a:pt x="113" y="78"/>
                    </a:cubicBezTo>
                    <a:cubicBezTo>
                      <a:pt x="113" y="78"/>
                      <a:pt x="113" y="79"/>
                      <a:pt x="113" y="79"/>
                    </a:cubicBezTo>
                    <a:cubicBezTo>
                      <a:pt x="113" y="79"/>
                      <a:pt x="112" y="79"/>
                      <a:pt x="112" y="79"/>
                    </a:cubicBezTo>
                    <a:cubicBezTo>
                      <a:pt x="112" y="81"/>
                      <a:pt x="111" y="83"/>
                      <a:pt x="111" y="84"/>
                    </a:cubicBezTo>
                    <a:cubicBezTo>
                      <a:pt x="111" y="84"/>
                      <a:pt x="110" y="84"/>
                      <a:pt x="109" y="84"/>
                    </a:cubicBezTo>
                    <a:cubicBezTo>
                      <a:pt x="109" y="83"/>
                      <a:pt x="109" y="83"/>
                      <a:pt x="109" y="82"/>
                    </a:cubicBezTo>
                    <a:cubicBezTo>
                      <a:pt x="109" y="82"/>
                      <a:pt x="109" y="81"/>
                      <a:pt x="108" y="80"/>
                    </a:cubicBezTo>
                    <a:cubicBezTo>
                      <a:pt x="108" y="79"/>
                      <a:pt x="108" y="78"/>
                      <a:pt x="107" y="77"/>
                    </a:cubicBezTo>
                    <a:cubicBezTo>
                      <a:pt x="107" y="76"/>
                      <a:pt x="107" y="76"/>
                      <a:pt x="107" y="75"/>
                    </a:cubicBezTo>
                    <a:cubicBezTo>
                      <a:pt x="106" y="75"/>
                      <a:pt x="106" y="75"/>
                      <a:pt x="105" y="74"/>
                    </a:cubicBezTo>
                    <a:cubicBezTo>
                      <a:pt x="105" y="74"/>
                      <a:pt x="105" y="74"/>
                      <a:pt x="106" y="74"/>
                    </a:cubicBezTo>
                    <a:cubicBezTo>
                      <a:pt x="105" y="73"/>
                      <a:pt x="104" y="72"/>
                      <a:pt x="103" y="72"/>
                    </a:cubicBezTo>
                    <a:cubicBezTo>
                      <a:pt x="102" y="72"/>
                      <a:pt x="102" y="72"/>
                      <a:pt x="102" y="72"/>
                    </a:cubicBezTo>
                    <a:cubicBezTo>
                      <a:pt x="101" y="72"/>
                      <a:pt x="101" y="73"/>
                      <a:pt x="100" y="73"/>
                    </a:cubicBezTo>
                    <a:cubicBezTo>
                      <a:pt x="100" y="72"/>
                      <a:pt x="99" y="72"/>
                      <a:pt x="99" y="71"/>
                    </a:cubicBezTo>
                    <a:cubicBezTo>
                      <a:pt x="97" y="71"/>
                      <a:pt x="97" y="69"/>
                      <a:pt x="96" y="68"/>
                    </a:cubicBezTo>
                    <a:cubicBezTo>
                      <a:pt x="96" y="68"/>
                      <a:pt x="95" y="68"/>
                      <a:pt x="95" y="68"/>
                    </a:cubicBezTo>
                    <a:cubicBezTo>
                      <a:pt x="95" y="68"/>
                      <a:pt x="95" y="69"/>
                      <a:pt x="96" y="69"/>
                    </a:cubicBezTo>
                    <a:cubicBezTo>
                      <a:pt x="96" y="71"/>
                      <a:pt x="97" y="71"/>
                      <a:pt x="97" y="72"/>
                    </a:cubicBezTo>
                    <a:cubicBezTo>
                      <a:pt x="97" y="71"/>
                      <a:pt x="98" y="71"/>
                      <a:pt x="99" y="71"/>
                    </a:cubicBezTo>
                    <a:cubicBezTo>
                      <a:pt x="99" y="73"/>
                      <a:pt x="100" y="73"/>
                      <a:pt x="100" y="74"/>
                    </a:cubicBezTo>
                    <a:cubicBezTo>
                      <a:pt x="100" y="75"/>
                      <a:pt x="100" y="75"/>
                      <a:pt x="100" y="76"/>
                    </a:cubicBezTo>
                    <a:cubicBezTo>
                      <a:pt x="99" y="77"/>
                      <a:pt x="98" y="78"/>
                      <a:pt x="97" y="78"/>
                    </a:cubicBezTo>
                    <a:cubicBezTo>
                      <a:pt x="97" y="78"/>
                      <a:pt x="97" y="79"/>
                      <a:pt x="97" y="79"/>
                    </a:cubicBezTo>
                    <a:cubicBezTo>
                      <a:pt x="95" y="79"/>
                      <a:pt x="94" y="80"/>
                      <a:pt x="92" y="81"/>
                    </a:cubicBezTo>
                    <a:cubicBezTo>
                      <a:pt x="91" y="80"/>
                      <a:pt x="91" y="78"/>
                      <a:pt x="91" y="77"/>
                    </a:cubicBezTo>
                    <a:cubicBezTo>
                      <a:pt x="90" y="76"/>
                      <a:pt x="89" y="74"/>
                      <a:pt x="88" y="73"/>
                    </a:cubicBezTo>
                    <a:cubicBezTo>
                      <a:pt x="88" y="73"/>
                      <a:pt x="88" y="71"/>
                      <a:pt x="87" y="71"/>
                    </a:cubicBezTo>
                    <a:cubicBezTo>
                      <a:pt x="87" y="71"/>
                      <a:pt x="87" y="72"/>
                      <a:pt x="87" y="73"/>
                    </a:cubicBezTo>
                    <a:cubicBezTo>
                      <a:pt x="87" y="74"/>
                      <a:pt x="88" y="74"/>
                      <a:pt x="88" y="75"/>
                    </a:cubicBezTo>
                    <a:cubicBezTo>
                      <a:pt x="88" y="77"/>
                      <a:pt x="90" y="76"/>
                      <a:pt x="89" y="78"/>
                    </a:cubicBezTo>
                    <a:cubicBezTo>
                      <a:pt x="90" y="79"/>
                      <a:pt x="91" y="80"/>
                      <a:pt x="91" y="82"/>
                    </a:cubicBezTo>
                    <a:cubicBezTo>
                      <a:pt x="92" y="82"/>
                      <a:pt x="93" y="82"/>
                      <a:pt x="94" y="82"/>
                    </a:cubicBezTo>
                    <a:cubicBezTo>
                      <a:pt x="94" y="82"/>
                      <a:pt x="94" y="81"/>
                      <a:pt x="95" y="81"/>
                    </a:cubicBezTo>
                    <a:cubicBezTo>
                      <a:pt x="96" y="82"/>
                      <a:pt x="96" y="83"/>
                      <a:pt x="96" y="84"/>
                    </a:cubicBezTo>
                    <a:cubicBezTo>
                      <a:pt x="95" y="86"/>
                      <a:pt x="94" y="88"/>
                      <a:pt x="92" y="90"/>
                    </a:cubicBezTo>
                    <a:cubicBezTo>
                      <a:pt x="92" y="90"/>
                      <a:pt x="91" y="91"/>
                      <a:pt x="91" y="91"/>
                    </a:cubicBezTo>
                    <a:cubicBezTo>
                      <a:pt x="90" y="92"/>
                      <a:pt x="90" y="94"/>
                      <a:pt x="90" y="95"/>
                    </a:cubicBezTo>
                    <a:cubicBezTo>
                      <a:pt x="90" y="97"/>
                      <a:pt x="90" y="100"/>
                      <a:pt x="90" y="102"/>
                    </a:cubicBezTo>
                    <a:cubicBezTo>
                      <a:pt x="88" y="103"/>
                      <a:pt x="87" y="105"/>
                      <a:pt x="87" y="109"/>
                    </a:cubicBezTo>
                    <a:cubicBezTo>
                      <a:pt x="86" y="108"/>
                      <a:pt x="86" y="109"/>
                      <a:pt x="85" y="109"/>
                    </a:cubicBezTo>
                    <a:cubicBezTo>
                      <a:pt x="86" y="110"/>
                      <a:pt x="85" y="111"/>
                      <a:pt x="85" y="112"/>
                    </a:cubicBezTo>
                    <a:cubicBezTo>
                      <a:pt x="84" y="112"/>
                      <a:pt x="83" y="113"/>
                      <a:pt x="83" y="115"/>
                    </a:cubicBezTo>
                    <a:cubicBezTo>
                      <a:pt x="81" y="115"/>
                      <a:pt x="80" y="117"/>
                      <a:pt x="78" y="117"/>
                    </a:cubicBezTo>
                    <a:cubicBezTo>
                      <a:pt x="77" y="116"/>
                      <a:pt x="77" y="113"/>
                      <a:pt x="76" y="112"/>
                    </a:cubicBezTo>
                    <a:cubicBezTo>
                      <a:pt x="76" y="111"/>
                      <a:pt x="76" y="110"/>
                      <a:pt x="76" y="109"/>
                    </a:cubicBezTo>
                    <a:cubicBezTo>
                      <a:pt x="75" y="107"/>
                      <a:pt x="74" y="106"/>
                      <a:pt x="73" y="105"/>
                    </a:cubicBezTo>
                    <a:cubicBezTo>
                      <a:pt x="74" y="103"/>
                      <a:pt x="74" y="101"/>
                      <a:pt x="74" y="100"/>
                    </a:cubicBezTo>
                    <a:cubicBezTo>
                      <a:pt x="74" y="99"/>
                      <a:pt x="74" y="97"/>
                      <a:pt x="73" y="96"/>
                    </a:cubicBezTo>
                    <a:cubicBezTo>
                      <a:pt x="74" y="94"/>
                      <a:pt x="73" y="93"/>
                      <a:pt x="72" y="92"/>
                    </a:cubicBezTo>
                    <a:cubicBezTo>
                      <a:pt x="72" y="90"/>
                      <a:pt x="73" y="89"/>
                      <a:pt x="73" y="87"/>
                    </a:cubicBezTo>
                    <a:cubicBezTo>
                      <a:pt x="72" y="87"/>
                      <a:pt x="71" y="87"/>
                      <a:pt x="71" y="88"/>
                    </a:cubicBezTo>
                    <a:cubicBezTo>
                      <a:pt x="70" y="87"/>
                      <a:pt x="70" y="87"/>
                      <a:pt x="69" y="87"/>
                    </a:cubicBezTo>
                    <a:cubicBezTo>
                      <a:pt x="68" y="87"/>
                      <a:pt x="69" y="86"/>
                      <a:pt x="68" y="86"/>
                    </a:cubicBezTo>
                    <a:cubicBezTo>
                      <a:pt x="67" y="86"/>
                      <a:pt x="67" y="87"/>
                      <a:pt x="67" y="87"/>
                    </a:cubicBezTo>
                    <a:cubicBezTo>
                      <a:pt x="66" y="87"/>
                      <a:pt x="65" y="87"/>
                      <a:pt x="64" y="88"/>
                    </a:cubicBezTo>
                    <a:cubicBezTo>
                      <a:pt x="62" y="87"/>
                      <a:pt x="61" y="86"/>
                      <a:pt x="60" y="85"/>
                    </a:cubicBezTo>
                    <a:cubicBezTo>
                      <a:pt x="60" y="84"/>
                      <a:pt x="59" y="83"/>
                      <a:pt x="58" y="82"/>
                    </a:cubicBezTo>
                    <a:cubicBezTo>
                      <a:pt x="58" y="79"/>
                      <a:pt x="58" y="77"/>
                      <a:pt x="58" y="74"/>
                    </a:cubicBezTo>
                    <a:cubicBezTo>
                      <a:pt x="59" y="73"/>
                      <a:pt x="60" y="72"/>
                      <a:pt x="60" y="71"/>
                    </a:cubicBezTo>
                    <a:cubicBezTo>
                      <a:pt x="60" y="70"/>
                      <a:pt x="61" y="69"/>
                      <a:pt x="62" y="69"/>
                    </a:cubicBezTo>
                    <a:cubicBezTo>
                      <a:pt x="62" y="68"/>
                      <a:pt x="62" y="66"/>
                      <a:pt x="63" y="65"/>
                    </a:cubicBezTo>
                    <a:cubicBezTo>
                      <a:pt x="63" y="64"/>
                      <a:pt x="64" y="64"/>
                      <a:pt x="64" y="63"/>
                    </a:cubicBezTo>
                    <a:cubicBezTo>
                      <a:pt x="65" y="63"/>
                      <a:pt x="65" y="63"/>
                      <a:pt x="66" y="64"/>
                    </a:cubicBezTo>
                    <a:cubicBezTo>
                      <a:pt x="67" y="63"/>
                      <a:pt x="68" y="63"/>
                      <a:pt x="70" y="63"/>
                    </a:cubicBezTo>
                    <a:cubicBezTo>
                      <a:pt x="71" y="62"/>
                      <a:pt x="72" y="62"/>
                      <a:pt x="74" y="62"/>
                    </a:cubicBezTo>
                    <a:cubicBezTo>
                      <a:pt x="74" y="62"/>
                      <a:pt x="74" y="63"/>
                      <a:pt x="73" y="63"/>
                    </a:cubicBezTo>
                    <a:cubicBezTo>
                      <a:pt x="74" y="63"/>
                      <a:pt x="74" y="64"/>
                      <a:pt x="74" y="65"/>
                    </a:cubicBezTo>
                    <a:cubicBezTo>
                      <a:pt x="75" y="66"/>
                      <a:pt x="77" y="66"/>
                      <a:pt x="78" y="67"/>
                    </a:cubicBezTo>
                    <a:cubicBezTo>
                      <a:pt x="79" y="67"/>
                      <a:pt x="79" y="66"/>
                      <a:pt x="79" y="66"/>
                    </a:cubicBezTo>
                    <a:cubicBezTo>
                      <a:pt x="82" y="66"/>
                      <a:pt x="84" y="66"/>
                      <a:pt x="85" y="67"/>
                    </a:cubicBezTo>
                    <a:cubicBezTo>
                      <a:pt x="86" y="67"/>
                      <a:pt x="86" y="65"/>
                      <a:pt x="87" y="64"/>
                    </a:cubicBezTo>
                    <a:cubicBezTo>
                      <a:pt x="87" y="64"/>
                      <a:pt x="87" y="63"/>
                      <a:pt x="87" y="63"/>
                    </a:cubicBezTo>
                    <a:cubicBezTo>
                      <a:pt x="85" y="62"/>
                      <a:pt x="86" y="64"/>
                      <a:pt x="85" y="64"/>
                    </a:cubicBezTo>
                    <a:cubicBezTo>
                      <a:pt x="84" y="64"/>
                      <a:pt x="86" y="63"/>
                      <a:pt x="85" y="63"/>
                    </a:cubicBezTo>
                    <a:cubicBezTo>
                      <a:pt x="84" y="63"/>
                      <a:pt x="83" y="63"/>
                      <a:pt x="82" y="63"/>
                    </a:cubicBezTo>
                    <a:cubicBezTo>
                      <a:pt x="81" y="62"/>
                      <a:pt x="82" y="61"/>
                      <a:pt x="81" y="62"/>
                    </a:cubicBezTo>
                    <a:cubicBezTo>
                      <a:pt x="81" y="60"/>
                      <a:pt x="81" y="60"/>
                      <a:pt x="81" y="59"/>
                    </a:cubicBezTo>
                    <a:cubicBezTo>
                      <a:pt x="81" y="59"/>
                      <a:pt x="81" y="59"/>
                      <a:pt x="81" y="59"/>
                    </a:cubicBezTo>
                    <a:cubicBezTo>
                      <a:pt x="80" y="60"/>
                      <a:pt x="81" y="62"/>
                      <a:pt x="80" y="63"/>
                    </a:cubicBezTo>
                    <a:cubicBezTo>
                      <a:pt x="81" y="63"/>
                      <a:pt x="82" y="63"/>
                      <a:pt x="82" y="64"/>
                    </a:cubicBezTo>
                    <a:cubicBezTo>
                      <a:pt x="81" y="63"/>
                      <a:pt x="80" y="64"/>
                      <a:pt x="80" y="63"/>
                    </a:cubicBezTo>
                    <a:cubicBezTo>
                      <a:pt x="80" y="63"/>
                      <a:pt x="80" y="63"/>
                      <a:pt x="80" y="63"/>
                    </a:cubicBezTo>
                    <a:cubicBezTo>
                      <a:pt x="80" y="63"/>
                      <a:pt x="79" y="63"/>
                      <a:pt x="79" y="62"/>
                    </a:cubicBezTo>
                    <a:cubicBezTo>
                      <a:pt x="79" y="62"/>
                      <a:pt x="79" y="61"/>
                      <a:pt x="79" y="61"/>
                    </a:cubicBezTo>
                    <a:cubicBezTo>
                      <a:pt x="79" y="60"/>
                      <a:pt x="79" y="60"/>
                      <a:pt x="78" y="60"/>
                    </a:cubicBezTo>
                    <a:cubicBezTo>
                      <a:pt x="78" y="59"/>
                      <a:pt x="78" y="59"/>
                      <a:pt x="78" y="59"/>
                    </a:cubicBezTo>
                    <a:cubicBezTo>
                      <a:pt x="77" y="57"/>
                      <a:pt x="76" y="57"/>
                      <a:pt x="75" y="56"/>
                    </a:cubicBezTo>
                    <a:cubicBezTo>
                      <a:pt x="74" y="58"/>
                      <a:pt x="77" y="58"/>
                      <a:pt x="78" y="59"/>
                    </a:cubicBezTo>
                    <a:cubicBezTo>
                      <a:pt x="78" y="60"/>
                      <a:pt x="77" y="58"/>
                      <a:pt x="77" y="59"/>
                    </a:cubicBezTo>
                    <a:cubicBezTo>
                      <a:pt x="77" y="60"/>
                      <a:pt x="77" y="60"/>
                      <a:pt x="77" y="60"/>
                    </a:cubicBezTo>
                    <a:cubicBezTo>
                      <a:pt x="77" y="61"/>
                      <a:pt x="76" y="61"/>
                      <a:pt x="76" y="62"/>
                    </a:cubicBezTo>
                    <a:cubicBezTo>
                      <a:pt x="76" y="62"/>
                      <a:pt x="75" y="62"/>
                      <a:pt x="75" y="61"/>
                    </a:cubicBezTo>
                    <a:cubicBezTo>
                      <a:pt x="75" y="61"/>
                      <a:pt x="76" y="61"/>
                      <a:pt x="76" y="60"/>
                    </a:cubicBezTo>
                    <a:cubicBezTo>
                      <a:pt x="76" y="59"/>
                      <a:pt x="75" y="59"/>
                      <a:pt x="74" y="59"/>
                    </a:cubicBezTo>
                    <a:cubicBezTo>
                      <a:pt x="74" y="58"/>
                      <a:pt x="74" y="58"/>
                      <a:pt x="73" y="57"/>
                    </a:cubicBezTo>
                    <a:cubicBezTo>
                      <a:pt x="73" y="59"/>
                      <a:pt x="74" y="60"/>
                      <a:pt x="73" y="60"/>
                    </a:cubicBezTo>
                    <a:cubicBezTo>
                      <a:pt x="72" y="59"/>
                      <a:pt x="72" y="57"/>
                      <a:pt x="73" y="56"/>
                    </a:cubicBezTo>
                    <a:cubicBezTo>
                      <a:pt x="72" y="56"/>
                      <a:pt x="71" y="57"/>
                      <a:pt x="70" y="57"/>
                    </a:cubicBezTo>
                    <a:cubicBezTo>
                      <a:pt x="69" y="57"/>
                      <a:pt x="69" y="58"/>
                      <a:pt x="68" y="59"/>
                    </a:cubicBezTo>
                    <a:cubicBezTo>
                      <a:pt x="68" y="61"/>
                      <a:pt x="67" y="62"/>
                      <a:pt x="67" y="63"/>
                    </a:cubicBezTo>
                    <a:cubicBezTo>
                      <a:pt x="66" y="62"/>
                      <a:pt x="66" y="62"/>
                      <a:pt x="65" y="63"/>
                    </a:cubicBezTo>
                    <a:cubicBezTo>
                      <a:pt x="64" y="62"/>
                      <a:pt x="64" y="62"/>
                      <a:pt x="63" y="62"/>
                    </a:cubicBezTo>
                    <a:cubicBezTo>
                      <a:pt x="63" y="61"/>
                      <a:pt x="63" y="60"/>
                      <a:pt x="62" y="60"/>
                    </a:cubicBezTo>
                    <a:cubicBezTo>
                      <a:pt x="63" y="60"/>
                      <a:pt x="63" y="58"/>
                      <a:pt x="63" y="57"/>
                    </a:cubicBezTo>
                    <a:cubicBezTo>
                      <a:pt x="64" y="57"/>
                      <a:pt x="65" y="56"/>
                      <a:pt x="66" y="57"/>
                    </a:cubicBezTo>
                    <a:cubicBezTo>
                      <a:pt x="67" y="57"/>
                      <a:pt x="67" y="56"/>
                      <a:pt x="67" y="56"/>
                    </a:cubicBezTo>
                    <a:cubicBezTo>
                      <a:pt x="67" y="54"/>
                      <a:pt x="66" y="55"/>
                      <a:pt x="66" y="53"/>
                    </a:cubicBezTo>
                    <a:cubicBezTo>
                      <a:pt x="66" y="53"/>
                      <a:pt x="65" y="53"/>
                      <a:pt x="65" y="53"/>
                    </a:cubicBezTo>
                    <a:cubicBezTo>
                      <a:pt x="65" y="52"/>
                      <a:pt x="65" y="52"/>
                      <a:pt x="66" y="52"/>
                    </a:cubicBezTo>
                    <a:cubicBezTo>
                      <a:pt x="66" y="52"/>
                      <a:pt x="67" y="51"/>
                      <a:pt x="68" y="51"/>
                    </a:cubicBezTo>
                    <a:cubicBezTo>
                      <a:pt x="68" y="51"/>
                      <a:pt x="68" y="51"/>
                      <a:pt x="68" y="50"/>
                    </a:cubicBezTo>
                    <a:cubicBezTo>
                      <a:pt x="66" y="50"/>
                      <a:pt x="65" y="50"/>
                      <a:pt x="64" y="51"/>
                    </a:cubicBezTo>
                    <a:cubicBezTo>
                      <a:pt x="64" y="50"/>
                      <a:pt x="65" y="50"/>
                      <a:pt x="65" y="50"/>
                    </a:cubicBezTo>
                    <a:cubicBezTo>
                      <a:pt x="65" y="49"/>
                      <a:pt x="65" y="49"/>
                      <a:pt x="65" y="47"/>
                    </a:cubicBezTo>
                    <a:cubicBezTo>
                      <a:pt x="65" y="48"/>
                      <a:pt x="66" y="47"/>
                      <a:pt x="66" y="46"/>
                    </a:cubicBezTo>
                    <a:cubicBezTo>
                      <a:pt x="66" y="46"/>
                      <a:pt x="65" y="46"/>
                      <a:pt x="65" y="46"/>
                    </a:cubicBezTo>
                    <a:cubicBezTo>
                      <a:pt x="65" y="44"/>
                      <a:pt x="65" y="44"/>
                      <a:pt x="65" y="42"/>
                    </a:cubicBezTo>
                    <a:cubicBezTo>
                      <a:pt x="66" y="42"/>
                      <a:pt x="66" y="41"/>
                      <a:pt x="67" y="42"/>
                    </a:cubicBezTo>
                    <a:cubicBezTo>
                      <a:pt x="67" y="42"/>
                      <a:pt x="67" y="42"/>
                      <a:pt x="66" y="43"/>
                    </a:cubicBezTo>
                    <a:cubicBezTo>
                      <a:pt x="66" y="43"/>
                      <a:pt x="67" y="43"/>
                      <a:pt x="67" y="43"/>
                    </a:cubicBezTo>
                    <a:cubicBezTo>
                      <a:pt x="66" y="45"/>
                      <a:pt x="68" y="45"/>
                      <a:pt x="68" y="47"/>
                    </a:cubicBezTo>
                    <a:cubicBezTo>
                      <a:pt x="68" y="47"/>
                      <a:pt x="68" y="47"/>
                      <a:pt x="69" y="48"/>
                    </a:cubicBezTo>
                    <a:cubicBezTo>
                      <a:pt x="68" y="48"/>
                      <a:pt x="68" y="49"/>
                      <a:pt x="68" y="50"/>
                    </a:cubicBezTo>
                    <a:cubicBezTo>
                      <a:pt x="69" y="51"/>
                      <a:pt x="68" y="49"/>
                      <a:pt x="69" y="49"/>
                    </a:cubicBezTo>
                    <a:cubicBezTo>
                      <a:pt x="69" y="48"/>
                      <a:pt x="70" y="48"/>
                      <a:pt x="70" y="47"/>
                    </a:cubicBezTo>
                    <a:cubicBezTo>
                      <a:pt x="71" y="47"/>
                      <a:pt x="71" y="47"/>
                      <a:pt x="72" y="47"/>
                    </a:cubicBezTo>
                    <a:cubicBezTo>
                      <a:pt x="72" y="46"/>
                      <a:pt x="72" y="46"/>
                      <a:pt x="72" y="46"/>
                    </a:cubicBezTo>
                    <a:cubicBezTo>
                      <a:pt x="72" y="45"/>
                      <a:pt x="72" y="45"/>
                      <a:pt x="73" y="44"/>
                    </a:cubicBezTo>
                    <a:cubicBezTo>
                      <a:pt x="72" y="43"/>
                      <a:pt x="71" y="44"/>
                      <a:pt x="71" y="43"/>
                    </a:cubicBezTo>
                    <a:cubicBezTo>
                      <a:pt x="71" y="42"/>
                      <a:pt x="71" y="41"/>
                      <a:pt x="70" y="40"/>
                    </a:cubicBezTo>
                    <a:cubicBezTo>
                      <a:pt x="71" y="39"/>
                      <a:pt x="71" y="37"/>
                      <a:pt x="72" y="37"/>
                    </a:cubicBezTo>
                    <a:cubicBezTo>
                      <a:pt x="72" y="37"/>
                      <a:pt x="72" y="36"/>
                      <a:pt x="72" y="36"/>
                    </a:cubicBezTo>
                    <a:cubicBezTo>
                      <a:pt x="73" y="36"/>
                      <a:pt x="73" y="36"/>
                      <a:pt x="73" y="36"/>
                    </a:cubicBezTo>
                    <a:cubicBezTo>
                      <a:pt x="74" y="36"/>
                      <a:pt x="74" y="35"/>
                      <a:pt x="74" y="33"/>
                    </a:cubicBezTo>
                    <a:cubicBezTo>
                      <a:pt x="75" y="32"/>
                      <a:pt x="76" y="32"/>
                      <a:pt x="77" y="31"/>
                    </a:cubicBezTo>
                    <a:cubicBezTo>
                      <a:pt x="78" y="31"/>
                      <a:pt x="78" y="30"/>
                      <a:pt x="78" y="31"/>
                    </a:cubicBezTo>
                    <a:cubicBezTo>
                      <a:pt x="79" y="30"/>
                      <a:pt x="79" y="29"/>
                      <a:pt x="80" y="29"/>
                    </a:cubicBezTo>
                    <a:cubicBezTo>
                      <a:pt x="80" y="29"/>
                      <a:pt x="81" y="29"/>
                      <a:pt x="82" y="29"/>
                    </a:cubicBezTo>
                    <a:cubicBezTo>
                      <a:pt x="82" y="29"/>
                      <a:pt x="83" y="30"/>
                      <a:pt x="83" y="31"/>
                    </a:cubicBezTo>
                    <a:cubicBezTo>
                      <a:pt x="84" y="31"/>
                      <a:pt x="85" y="31"/>
                      <a:pt x="85" y="32"/>
                    </a:cubicBezTo>
                    <a:cubicBezTo>
                      <a:pt x="86" y="32"/>
                      <a:pt x="88" y="33"/>
                      <a:pt x="88" y="34"/>
                    </a:cubicBezTo>
                    <a:cubicBezTo>
                      <a:pt x="89" y="35"/>
                      <a:pt x="89" y="33"/>
                      <a:pt x="89" y="32"/>
                    </a:cubicBezTo>
                    <a:cubicBezTo>
                      <a:pt x="89" y="32"/>
                      <a:pt x="90" y="32"/>
                      <a:pt x="91" y="32"/>
                    </a:cubicBezTo>
                    <a:cubicBezTo>
                      <a:pt x="91" y="33"/>
                      <a:pt x="91" y="33"/>
                      <a:pt x="91" y="34"/>
                    </a:cubicBezTo>
                    <a:cubicBezTo>
                      <a:pt x="92" y="33"/>
                      <a:pt x="92" y="32"/>
                      <a:pt x="93" y="32"/>
                    </a:cubicBezTo>
                    <a:cubicBezTo>
                      <a:pt x="95" y="32"/>
                      <a:pt x="96" y="31"/>
                      <a:pt x="97" y="32"/>
                    </a:cubicBezTo>
                    <a:cubicBezTo>
                      <a:pt x="97" y="30"/>
                      <a:pt x="96" y="31"/>
                      <a:pt x="96" y="30"/>
                    </a:cubicBezTo>
                    <a:cubicBezTo>
                      <a:pt x="98" y="30"/>
                      <a:pt x="97" y="31"/>
                      <a:pt x="99" y="31"/>
                    </a:cubicBezTo>
                    <a:cubicBezTo>
                      <a:pt x="100" y="30"/>
                      <a:pt x="101" y="29"/>
                      <a:pt x="101" y="28"/>
                    </a:cubicBezTo>
                    <a:cubicBezTo>
                      <a:pt x="102" y="27"/>
                      <a:pt x="102" y="28"/>
                      <a:pt x="103" y="29"/>
                    </a:cubicBezTo>
                    <a:cubicBezTo>
                      <a:pt x="104" y="29"/>
                      <a:pt x="103" y="28"/>
                      <a:pt x="104" y="28"/>
                    </a:cubicBezTo>
                    <a:cubicBezTo>
                      <a:pt x="104" y="29"/>
                      <a:pt x="104" y="29"/>
                      <a:pt x="104" y="30"/>
                    </a:cubicBezTo>
                    <a:cubicBezTo>
                      <a:pt x="105" y="29"/>
                      <a:pt x="105" y="29"/>
                      <a:pt x="105" y="28"/>
                    </a:cubicBezTo>
                    <a:cubicBezTo>
                      <a:pt x="106" y="28"/>
                      <a:pt x="106" y="29"/>
                      <a:pt x="107" y="29"/>
                    </a:cubicBezTo>
                    <a:cubicBezTo>
                      <a:pt x="107" y="28"/>
                      <a:pt x="106" y="28"/>
                      <a:pt x="106" y="27"/>
                    </a:cubicBezTo>
                    <a:cubicBezTo>
                      <a:pt x="106" y="26"/>
                      <a:pt x="107" y="27"/>
                      <a:pt x="107" y="27"/>
                    </a:cubicBezTo>
                    <a:cubicBezTo>
                      <a:pt x="108" y="27"/>
                      <a:pt x="108" y="26"/>
                      <a:pt x="108" y="25"/>
                    </a:cubicBezTo>
                    <a:cubicBezTo>
                      <a:pt x="109" y="26"/>
                      <a:pt x="109" y="25"/>
                      <a:pt x="109" y="25"/>
                    </a:cubicBezTo>
                    <a:cubicBezTo>
                      <a:pt x="111" y="25"/>
                      <a:pt x="112" y="24"/>
                      <a:pt x="112" y="23"/>
                    </a:cubicBezTo>
                    <a:cubicBezTo>
                      <a:pt x="113" y="23"/>
                      <a:pt x="113" y="24"/>
                      <a:pt x="113" y="24"/>
                    </a:cubicBezTo>
                    <a:cubicBezTo>
                      <a:pt x="114" y="24"/>
                      <a:pt x="114" y="23"/>
                      <a:pt x="115" y="23"/>
                    </a:cubicBezTo>
                    <a:cubicBezTo>
                      <a:pt x="115" y="23"/>
                      <a:pt x="115" y="22"/>
                      <a:pt x="116" y="22"/>
                    </a:cubicBezTo>
                    <a:cubicBezTo>
                      <a:pt x="116" y="21"/>
                      <a:pt x="116" y="22"/>
                      <a:pt x="117" y="23"/>
                    </a:cubicBezTo>
                    <a:cubicBezTo>
                      <a:pt x="118" y="23"/>
                      <a:pt x="119" y="23"/>
                      <a:pt x="120" y="22"/>
                    </a:cubicBezTo>
                    <a:cubicBezTo>
                      <a:pt x="120" y="23"/>
                      <a:pt x="121" y="23"/>
                      <a:pt x="121" y="24"/>
                    </a:cubicBezTo>
                    <a:cubicBezTo>
                      <a:pt x="121" y="25"/>
                      <a:pt x="121" y="25"/>
                      <a:pt x="121" y="26"/>
                    </a:cubicBezTo>
                    <a:cubicBezTo>
                      <a:pt x="122" y="26"/>
                      <a:pt x="122" y="26"/>
                      <a:pt x="123" y="26"/>
                    </a:cubicBezTo>
                    <a:cubicBezTo>
                      <a:pt x="123" y="27"/>
                      <a:pt x="123" y="26"/>
                      <a:pt x="124" y="26"/>
                    </a:cubicBezTo>
                    <a:cubicBezTo>
                      <a:pt x="124" y="27"/>
                      <a:pt x="125" y="27"/>
                      <a:pt x="125" y="27"/>
                    </a:cubicBezTo>
                    <a:cubicBezTo>
                      <a:pt x="131" y="32"/>
                      <a:pt x="135" y="38"/>
                      <a:pt x="139" y="45"/>
                    </a:cubicBezTo>
                    <a:close/>
                    <a:moveTo>
                      <a:pt x="144" y="57"/>
                    </a:moveTo>
                    <a:cubicBezTo>
                      <a:pt x="144" y="57"/>
                      <a:pt x="144" y="57"/>
                      <a:pt x="143" y="57"/>
                    </a:cubicBezTo>
                    <a:cubicBezTo>
                      <a:pt x="143" y="58"/>
                      <a:pt x="143" y="57"/>
                      <a:pt x="143" y="57"/>
                    </a:cubicBezTo>
                    <a:cubicBezTo>
                      <a:pt x="142" y="56"/>
                      <a:pt x="142" y="58"/>
                      <a:pt x="141" y="57"/>
                    </a:cubicBezTo>
                    <a:cubicBezTo>
                      <a:pt x="141" y="56"/>
                      <a:pt x="142" y="55"/>
                      <a:pt x="142" y="54"/>
                    </a:cubicBezTo>
                    <a:cubicBezTo>
                      <a:pt x="142" y="54"/>
                      <a:pt x="142" y="54"/>
                      <a:pt x="143" y="54"/>
                    </a:cubicBezTo>
                    <a:cubicBezTo>
                      <a:pt x="143" y="55"/>
                      <a:pt x="143" y="56"/>
                      <a:pt x="144" y="57"/>
                    </a:cubicBezTo>
                    <a:close/>
                    <a:moveTo>
                      <a:pt x="135" y="82"/>
                    </a:moveTo>
                    <a:cubicBezTo>
                      <a:pt x="136" y="81"/>
                      <a:pt x="136" y="81"/>
                      <a:pt x="137" y="81"/>
                    </a:cubicBezTo>
                    <a:cubicBezTo>
                      <a:pt x="137" y="80"/>
                      <a:pt x="137" y="79"/>
                      <a:pt x="137" y="79"/>
                    </a:cubicBezTo>
                    <a:cubicBezTo>
                      <a:pt x="138" y="79"/>
                      <a:pt x="138" y="80"/>
                      <a:pt x="138" y="80"/>
                    </a:cubicBezTo>
                    <a:cubicBezTo>
                      <a:pt x="138" y="81"/>
                      <a:pt x="139" y="81"/>
                      <a:pt x="139" y="82"/>
                    </a:cubicBezTo>
                    <a:cubicBezTo>
                      <a:pt x="138" y="82"/>
                      <a:pt x="137" y="82"/>
                      <a:pt x="137" y="83"/>
                    </a:cubicBezTo>
                    <a:cubicBezTo>
                      <a:pt x="136" y="83"/>
                      <a:pt x="137" y="82"/>
                      <a:pt x="137" y="82"/>
                    </a:cubicBezTo>
                    <a:cubicBezTo>
                      <a:pt x="136" y="82"/>
                      <a:pt x="136" y="82"/>
                      <a:pt x="135" y="82"/>
                    </a:cubicBezTo>
                    <a:close/>
                    <a:moveTo>
                      <a:pt x="136" y="93"/>
                    </a:moveTo>
                    <a:cubicBezTo>
                      <a:pt x="135" y="94"/>
                      <a:pt x="135" y="93"/>
                      <a:pt x="135" y="92"/>
                    </a:cubicBezTo>
                    <a:cubicBezTo>
                      <a:pt x="134" y="92"/>
                      <a:pt x="134" y="93"/>
                      <a:pt x="134" y="94"/>
                    </a:cubicBezTo>
                    <a:cubicBezTo>
                      <a:pt x="132" y="93"/>
                      <a:pt x="133" y="90"/>
                      <a:pt x="134" y="89"/>
                    </a:cubicBezTo>
                    <a:cubicBezTo>
                      <a:pt x="135" y="89"/>
                      <a:pt x="136" y="89"/>
                      <a:pt x="136" y="90"/>
                    </a:cubicBezTo>
                    <a:cubicBezTo>
                      <a:pt x="136" y="91"/>
                      <a:pt x="135" y="91"/>
                      <a:pt x="135" y="90"/>
                    </a:cubicBezTo>
                    <a:cubicBezTo>
                      <a:pt x="135" y="92"/>
                      <a:pt x="136" y="92"/>
                      <a:pt x="136" y="93"/>
                    </a:cubicBezTo>
                    <a:close/>
                    <a:moveTo>
                      <a:pt x="133" y="90"/>
                    </a:moveTo>
                    <a:cubicBezTo>
                      <a:pt x="132" y="90"/>
                      <a:pt x="133" y="92"/>
                      <a:pt x="132" y="92"/>
                    </a:cubicBezTo>
                    <a:cubicBezTo>
                      <a:pt x="132" y="93"/>
                      <a:pt x="132" y="93"/>
                      <a:pt x="132" y="93"/>
                    </a:cubicBezTo>
                    <a:cubicBezTo>
                      <a:pt x="132" y="93"/>
                      <a:pt x="131" y="93"/>
                      <a:pt x="132" y="94"/>
                    </a:cubicBezTo>
                    <a:cubicBezTo>
                      <a:pt x="130" y="94"/>
                      <a:pt x="130" y="92"/>
                      <a:pt x="129" y="93"/>
                    </a:cubicBezTo>
                    <a:cubicBezTo>
                      <a:pt x="129" y="91"/>
                      <a:pt x="128" y="91"/>
                      <a:pt x="128" y="90"/>
                    </a:cubicBezTo>
                    <a:cubicBezTo>
                      <a:pt x="128" y="87"/>
                      <a:pt x="131" y="88"/>
                      <a:pt x="131" y="85"/>
                    </a:cubicBezTo>
                    <a:cubicBezTo>
                      <a:pt x="132" y="85"/>
                      <a:pt x="133" y="86"/>
                      <a:pt x="133" y="86"/>
                    </a:cubicBezTo>
                    <a:cubicBezTo>
                      <a:pt x="133" y="87"/>
                      <a:pt x="133" y="87"/>
                      <a:pt x="133" y="88"/>
                    </a:cubicBezTo>
                    <a:cubicBezTo>
                      <a:pt x="133" y="88"/>
                      <a:pt x="132" y="89"/>
                      <a:pt x="133" y="90"/>
                    </a:cubicBezTo>
                    <a:close/>
                    <a:moveTo>
                      <a:pt x="132" y="97"/>
                    </a:moveTo>
                    <a:cubicBezTo>
                      <a:pt x="129" y="97"/>
                      <a:pt x="128" y="96"/>
                      <a:pt x="126" y="96"/>
                    </a:cubicBezTo>
                    <a:cubicBezTo>
                      <a:pt x="125" y="95"/>
                      <a:pt x="126" y="94"/>
                      <a:pt x="126" y="94"/>
                    </a:cubicBezTo>
                    <a:cubicBezTo>
                      <a:pt x="128" y="94"/>
                      <a:pt x="129" y="95"/>
                      <a:pt x="131" y="95"/>
                    </a:cubicBezTo>
                    <a:cubicBezTo>
                      <a:pt x="131" y="96"/>
                      <a:pt x="132" y="96"/>
                      <a:pt x="132" y="97"/>
                    </a:cubicBezTo>
                    <a:close/>
                    <a:moveTo>
                      <a:pt x="133" y="74"/>
                    </a:moveTo>
                    <a:cubicBezTo>
                      <a:pt x="133" y="73"/>
                      <a:pt x="133" y="73"/>
                      <a:pt x="132" y="72"/>
                    </a:cubicBezTo>
                    <a:cubicBezTo>
                      <a:pt x="133" y="72"/>
                      <a:pt x="133" y="71"/>
                      <a:pt x="134" y="71"/>
                    </a:cubicBezTo>
                    <a:cubicBezTo>
                      <a:pt x="134" y="73"/>
                      <a:pt x="134" y="74"/>
                      <a:pt x="133" y="74"/>
                    </a:cubicBezTo>
                    <a:close/>
                    <a:moveTo>
                      <a:pt x="136" y="76"/>
                    </a:moveTo>
                    <a:cubicBezTo>
                      <a:pt x="136" y="77"/>
                      <a:pt x="135" y="78"/>
                      <a:pt x="135" y="79"/>
                    </a:cubicBezTo>
                    <a:cubicBezTo>
                      <a:pt x="134" y="78"/>
                      <a:pt x="134" y="78"/>
                      <a:pt x="133" y="77"/>
                    </a:cubicBezTo>
                    <a:cubicBezTo>
                      <a:pt x="133" y="76"/>
                      <a:pt x="135" y="75"/>
                      <a:pt x="136" y="76"/>
                    </a:cubicBezTo>
                    <a:close/>
                    <a:moveTo>
                      <a:pt x="141" y="89"/>
                    </a:moveTo>
                    <a:cubicBezTo>
                      <a:pt x="141" y="90"/>
                      <a:pt x="140" y="91"/>
                      <a:pt x="139" y="90"/>
                    </a:cubicBezTo>
                    <a:cubicBezTo>
                      <a:pt x="139" y="89"/>
                      <a:pt x="141" y="89"/>
                      <a:pt x="141" y="89"/>
                    </a:cubicBezTo>
                    <a:close/>
                    <a:moveTo>
                      <a:pt x="140" y="65"/>
                    </a:moveTo>
                    <a:cubicBezTo>
                      <a:pt x="140" y="65"/>
                      <a:pt x="140" y="65"/>
                      <a:pt x="140" y="65"/>
                    </a:cubicBezTo>
                    <a:cubicBezTo>
                      <a:pt x="139" y="65"/>
                      <a:pt x="138" y="66"/>
                      <a:pt x="138" y="67"/>
                    </a:cubicBezTo>
                    <a:cubicBezTo>
                      <a:pt x="138" y="66"/>
                      <a:pt x="137" y="66"/>
                      <a:pt x="137" y="65"/>
                    </a:cubicBezTo>
                    <a:cubicBezTo>
                      <a:pt x="138" y="65"/>
                      <a:pt x="138" y="65"/>
                      <a:pt x="139" y="65"/>
                    </a:cubicBezTo>
                    <a:cubicBezTo>
                      <a:pt x="139" y="64"/>
                      <a:pt x="137" y="65"/>
                      <a:pt x="138" y="65"/>
                    </a:cubicBezTo>
                    <a:cubicBezTo>
                      <a:pt x="138" y="63"/>
                      <a:pt x="139" y="63"/>
                      <a:pt x="140" y="63"/>
                    </a:cubicBezTo>
                    <a:cubicBezTo>
                      <a:pt x="141" y="62"/>
                      <a:pt x="141" y="62"/>
                      <a:pt x="142" y="61"/>
                    </a:cubicBezTo>
                    <a:cubicBezTo>
                      <a:pt x="142" y="61"/>
                      <a:pt x="142" y="61"/>
                      <a:pt x="142" y="61"/>
                    </a:cubicBezTo>
                    <a:cubicBezTo>
                      <a:pt x="142" y="59"/>
                      <a:pt x="142" y="59"/>
                      <a:pt x="142" y="57"/>
                    </a:cubicBezTo>
                    <a:cubicBezTo>
                      <a:pt x="142" y="57"/>
                      <a:pt x="143" y="57"/>
                      <a:pt x="143" y="57"/>
                    </a:cubicBezTo>
                    <a:cubicBezTo>
                      <a:pt x="143" y="59"/>
                      <a:pt x="143" y="61"/>
                      <a:pt x="143" y="63"/>
                    </a:cubicBezTo>
                    <a:cubicBezTo>
                      <a:pt x="143" y="64"/>
                      <a:pt x="141" y="64"/>
                      <a:pt x="140" y="65"/>
                    </a:cubicBezTo>
                    <a:close/>
                    <a:moveTo>
                      <a:pt x="141" y="51"/>
                    </a:moveTo>
                    <a:cubicBezTo>
                      <a:pt x="142" y="52"/>
                      <a:pt x="142" y="53"/>
                      <a:pt x="142" y="54"/>
                    </a:cubicBezTo>
                    <a:cubicBezTo>
                      <a:pt x="142" y="53"/>
                      <a:pt x="141" y="52"/>
                      <a:pt x="141" y="51"/>
                    </a:cubicBezTo>
                    <a:close/>
                    <a:moveTo>
                      <a:pt x="120" y="86"/>
                    </a:moveTo>
                    <a:cubicBezTo>
                      <a:pt x="121" y="86"/>
                      <a:pt x="121" y="87"/>
                      <a:pt x="121" y="86"/>
                    </a:cubicBezTo>
                    <a:cubicBezTo>
                      <a:pt x="122" y="86"/>
                      <a:pt x="122" y="86"/>
                      <a:pt x="122" y="86"/>
                    </a:cubicBezTo>
                    <a:cubicBezTo>
                      <a:pt x="122" y="87"/>
                      <a:pt x="123" y="87"/>
                      <a:pt x="123" y="88"/>
                    </a:cubicBezTo>
                    <a:cubicBezTo>
                      <a:pt x="123" y="89"/>
                      <a:pt x="124" y="89"/>
                      <a:pt x="125" y="90"/>
                    </a:cubicBezTo>
                    <a:cubicBezTo>
                      <a:pt x="125" y="91"/>
                      <a:pt x="126" y="93"/>
                      <a:pt x="125" y="94"/>
                    </a:cubicBezTo>
                    <a:cubicBezTo>
                      <a:pt x="124" y="94"/>
                      <a:pt x="124" y="92"/>
                      <a:pt x="123" y="92"/>
                    </a:cubicBezTo>
                    <a:cubicBezTo>
                      <a:pt x="123" y="88"/>
                      <a:pt x="120" y="89"/>
                      <a:pt x="120" y="86"/>
                    </a:cubicBezTo>
                    <a:close/>
                    <a:moveTo>
                      <a:pt x="112" y="83"/>
                    </a:moveTo>
                    <a:cubicBezTo>
                      <a:pt x="113" y="83"/>
                      <a:pt x="113" y="84"/>
                      <a:pt x="113" y="85"/>
                    </a:cubicBezTo>
                    <a:cubicBezTo>
                      <a:pt x="113" y="85"/>
                      <a:pt x="113" y="86"/>
                      <a:pt x="112" y="85"/>
                    </a:cubicBezTo>
                    <a:cubicBezTo>
                      <a:pt x="111" y="85"/>
                      <a:pt x="112" y="84"/>
                      <a:pt x="112" y="83"/>
                    </a:cubicBezTo>
                    <a:close/>
                    <a:moveTo>
                      <a:pt x="95" y="105"/>
                    </a:moveTo>
                    <a:cubicBezTo>
                      <a:pt x="95" y="105"/>
                      <a:pt x="94" y="105"/>
                      <a:pt x="94" y="105"/>
                    </a:cubicBezTo>
                    <a:cubicBezTo>
                      <a:pt x="94" y="106"/>
                      <a:pt x="94" y="106"/>
                      <a:pt x="94" y="107"/>
                    </a:cubicBezTo>
                    <a:cubicBezTo>
                      <a:pt x="94" y="108"/>
                      <a:pt x="94" y="109"/>
                      <a:pt x="93" y="110"/>
                    </a:cubicBezTo>
                    <a:cubicBezTo>
                      <a:pt x="92" y="110"/>
                      <a:pt x="92" y="110"/>
                      <a:pt x="91" y="110"/>
                    </a:cubicBezTo>
                    <a:cubicBezTo>
                      <a:pt x="91" y="109"/>
                      <a:pt x="91" y="108"/>
                      <a:pt x="91" y="107"/>
                    </a:cubicBezTo>
                    <a:cubicBezTo>
                      <a:pt x="91" y="106"/>
                      <a:pt x="91" y="106"/>
                      <a:pt x="91" y="105"/>
                    </a:cubicBezTo>
                    <a:cubicBezTo>
                      <a:pt x="92" y="104"/>
                      <a:pt x="91" y="104"/>
                      <a:pt x="91" y="103"/>
                    </a:cubicBezTo>
                    <a:cubicBezTo>
                      <a:pt x="92" y="102"/>
                      <a:pt x="92" y="102"/>
                      <a:pt x="93" y="101"/>
                    </a:cubicBezTo>
                    <a:cubicBezTo>
                      <a:pt x="93" y="100"/>
                      <a:pt x="94" y="99"/>
                      <a:pt x="94" y="99"/>
                    </a:cubicBezTo>
                    <a:cubicBezTo>
                      <a:pt x="95" y="98"/>
                      <a:pt x="94" y="100"/>
                      <a:pt x="95" y="100"/>
                    </a:cubicBezTo>
                    <a:cubicBezTo>
                      <a:pt x="95" y="102"/>
                      <a:pt x="94" y="104"/>
                      <a:pt x="95" y="105"/>
                    </a:cubicBezTo>
                    <a:close/>
                    <a:moveTo>
                      <a:pt x="42" y="130"/>
                    </a:moveTo>
                    <a:cubicBezTo>
                      <a:pt x="42" y="129"/>
                      <a:pt x="43" y="129"/>
                      <a:pt x="43" y="130"/>
                    </a:cubicBezTo>
                    <a:cubicBezTo>
                      <a:pt x="43" y="130"/>
                      <a:pt x="42" y="130"/>
                      <a:pt x="42" y="130"/>
                    </a:cubicBezTo>
                    <a:close/>
                    <a:moveTo>
                      <a:pt x="51" y="40"/>
                    </a:moveTo>
                    <a:cubicBezTo>
                      <a:pt x="50" y="41"/>
                      <a:pt x="50" y="41"/>
                      <a:pt x="50" y="42"/>
                    </a:cubicBezTo>
                    <a:cubicBezTo>
                      <a:pt x="49" y="42"/>
                      <a:pt x="49" y="41"/>
                      <a:pt x="49" y="41"/>
                    </a:cubicBezTo>
                    <a:cubicBezTo>
                      <a:pt x="48" y="41"/>
                      <a:pt x="48" y="41"/>
                      <a:pt x="47" y="41"/>
                    </a:cubicBezTo>
                    <a:cubicBezTo>
                      <a:pt x="46" y="39"/>
                      <a:pt x="47" y="36"/>
                      <a:pt x="45" y="34"/>
                    </a:cubicBezTo>
                    <a:cubicBezTo>
                      <a:pt x="45" y="34"/>
                      <a:pt x="47" y="33"/>
                      <a:pt x="46" y="33"/>
                    </a:cubicBezTo>
                    <a:cubicBezTo>
                      <a:pt x="46" y="33"/>
                      <a:pt x="47" y="32"/>
                      <a:pt x="48" y="32"/>
                    </a:cubicBezTo>
                    <a:cubicBezTo>
                      <a:pt x="47" y="31"/>
                      <a:pt x="46" y="31"/>
                      <a:pt x="45" y="30"/>
                    </a:cubicBezTo>
                    <a:cubicBezTo>
                      <a:pt x="46" y="30"/>
                      <a:pt x="47" y="30"/>
                      <a:pt x="47" y="29"/>
                    </a:cubicBezTo>
                    <a:cubicBezTo>
                      <a:pt x="46" y="28"/>
                      <a:pt x="46" y="30"/>
                      <a:pt x="45" y="29"/>
                    </a:cubicBezTo>
                    <a:cubicBezTo>
                      <a:pt x="45" y="28"/>
                      <a:pt x="45" y="28"/>
                      <a:pt x="45" y="27"/>
                    </a:cubicBezTo>
                    <a:cubicBezTo>
                      <a:pt x="45" y="27"/>
                      <a:pt x="45" y="26"/>
                      <a:pt x="45" y="25"/>
                    </a:cubicBezTo>
                    <a:cubicBezTo>
                      <a:pt x="44" y="25"/>
                      <a:pt x="43" y="25"/>
                      <a:pt x="42" y="24"/>
                    </a:cubicBezTo>
                    <a:cubicBezTo>
                      <a:pt x="41" y="24"/>
                      <a:pt x="42" y="25"/>
                      <a:pt x="41" y="25"/>
                    </a:cubicBezTo>
                    <a:cubicBezTo>
                      <a:pt x="40" y="24"/>
                      <a:pt x="39" y="24"/>
                      <a:pt x="39" y="23"/>
                    </a:cubicBezTo>
                    <a:cubicBezTo>
                      <a:pt x="40" y="22"/>
                      <a:pt x="41" y="23"/>
                      <a:pt x="42" y="23"/>
                    </a:cubicBezTo>
                    <a:cubicBezTo>
                      <a:pt x="42" y="21"/>
                      <a:pt x="41" y="22"/>
                      <a:pt x="41" y="22"/>
                    </a:cubicBezTo>
                    <a:cubicBezTo>
                      <a:pt x="41" y="22"/>
                      <a:pt x="39" y="22"/>
                      <a:pt x="39" y="22"/>
                    </a:cubicBezTo>
                    <a:cubicBezTo>
                      <a:pt x="39" y="22"/>
                      <a:pt x="39" y="22"/>
                      <a:pt x="38" y="22"/>
                    </a:cubicBezTo>
                    <a:cubicBezTo>
                      <a:pt x="38" y="21"/>
                      <a:pt x="39" y="21"/>
                      <a:pt x="40" y="21"/>
                    </a:cubicBezTo>
                    <a:cubicBezTo>
                      <a:pt x="40" y="20"/>
                      <a:pt x="42" y="20"/>
                      <a:pt x="42" y="20"/>
                    </a:cubicBezTo>
                    <a:cubicBezTo>
                      <a:pt x="42" y="19"/>
                      <a:pt x="41" y="20"/>
                      <a:pt x="41" y="19"/>
                    </a:cubicBezTo>
                    <a:cubicBezTo>
                      <a:pt x="44" y="18"/>
                      <a:pt x="45" y="16"/>
                      <a:pt x="47" y="16"/>
                    </a:cubicBezTo>
                    <a:cubicBezTo>
                      <a:pt x="49" y="17"/>
                      <a:pt x="50" y="16"/>
                      <a:pt x="52" y="16"/>
                    </a:cubicBezTo>
                    <a:cubicBezTo>
                      <a:pt x="52" y="16"/>
                      <a:pt x="51" y="15"/>
                      <a:pt x="51" y="14"/>
                    </a:cubicBezTo>
                    <a:cubicBezTo>
                      <a:pt x="52" y="14"/>
                      <a:pt x="53" y="14"/>
                      <a:pt x="54" y="14"/>
                    </a:cubicBezTo>
                    <a:cubicBezTo>
                      <a:pt x="55" y="13"/>
                      <a:pt x="57" y="14"/>
                      <a:pt x="58" y="13"/>
                    </a:cubicBezTo>
                    <a:cubicBezTo>
                      <a:pt x="59" y="14"/>
                      <a:pt x="59" y="13"/>
                      <a:pt x="59" y="14"/>
                    </a:cubicBezTo>
                    <a:cubicBezTo>
                      <a:pt x="60" y="13"/>
                      <a:pt x="61" y="14"/>
                      <a:pt x="62" y="14"/>
                    </a:cubicBezTo>
                    <a:cubicBezTo>
                      <a:pt x="63" y="14"/>
                      <a:pt x="64" y="14"/>
                      <a:pt x="64" y="15"/>
                    </a:cubicBezTo>
                    <a:cubicBezTo>
                      <a:pt x="64" y="16"/>
                      <a:pt x="62" y="15"/>
                      <a:pt x="62" y="17"/>
                    </a:cubicBezTo>
                    <a:cubicBezTo>
                      <a:pt x="63" y="17"/>
                      <a:pt x="64" y="16"/>
                      <a:pt x="65" y="16"/>
                    </a:cubicBezTo>
                    <a:cubicBezTo>
                      <a:pt x="65" y="16"/>
                      <a:pt x="65" y="17"/>
                      <a:pt x="66" y="17"/>
                    </a:cubicBezTo>
                    <a:cubicBezTo>
                      <a:pt x="66" y="17"/>
                      <a:pt x="67" y="17"/>
                      <a:pt x="67" y="18"/>
                    </a:cubicBezTo>
                    <a:cubicBezTo>
                      <a:pt x="67" y="19"/>
                      <a:pt x="66" y="18"/>
                      <a:pt x="65" y="18"/>
                    </a:cubicBezTo>
                    <a:cubicBezTo>
                      <a:pt x="64" y="18"/>
                      <a:pt x="65" y="19"/>
                      <a:pt x="64" y="19"/>
                    </a:cubicBezTo>
                    <a:cubicBezTo>
                      <a:pt x="64" y="20"/>
                      <a:pt x="64" y="20"/>
                      <a:pt x="64" y="21"/>
                    </a:cubicBezTo>
                    <a:cubicBezTo>
                      <a:pt x="63" y="20"/>
                      <a:pt x="63" y="21"/>
                      <a:pt x="63" y="21"/>
                    </a:cubicBezTo>
                    <a:cubicBezTo>
                      <a:pt x="63" y="22"/>
                      <a:pt x="64" y="22"/>
                      <a:pt x="64" y="23"/>
                    </a:cubicBezTo>
                    <a:cubicBezTo>
                      <a:pt x="64" y="23"/>
                      <a:pt x="63" y="23"/>
                      <a:pt x="62" y="23"/>
                    </a:cubicBezTo>
                    <a:cubicBezTo>
                      <a:pt x="63" y="25"/>
                      <a:pt x="63" y="27"/>
                      <a:pt x="61" y="28"/>
                    </a:cubicBezTo>
                    <a:cubicBezTo>
                      <a:pt x="62" y="28"/>
                      <a:pt x="62" y="28"/>
                      <a:pt x="62" y="29"/>
                    </a:cubicBezTo>
                    <a:cubicBezTo>
                      <a:pt x="61" y="29"/>
                      <a:pt x="61" y="29"/>
                      <a:pt x="61" y="29"/>
                    </a:cubicBezTo>
                    <a:cubicBezTo>
                      <a:pt x="60" y="29"/>
                      <a:pt x="62" y="30"/>
                      <a:pt x="61" y="30"/>
                    </a:cubicBezTo>
                    <a:cubicBezTo>
                      <a:pt x="60" y="30"/>
                      <a:pt x="60" y="30"/>
                      <a:pt x="59" y="29"/>
                    </a:cubicBezTo>
                    <a:cubicBezTo>
                      <a:pt x="58" y="29"/>
                      <a:pt x="58" y="30"/>
                      <a:pt x="58" y="30"/>
                    </a:cubicBezTo>
                    <a:cubicBezTo>
                      <a:pt x="58" y="30"/>
                      <a:pt x="59" y="31"/>
                      <a:pt x="60" y="30"/>
                    </a:cubicBezTo>
                    <a:cubicBezTo>
                      <a:pt x="61" y="31"/>
                      <a:pt x="59" y="32"/>
                      <a:pt x="59" y="33"/>
                    </a:cubicBezTo>
                    <a:cubicBezTo>
                      <a:pt x="57" y="33"/>
                      <a:pt x="57" y="34"/>
                      <a:pt x="56" y="34"/>
                    </a:cubicBezTo>
                    <a:cubicBezTo>
                      <a:pt x="55" y="34"/>
                      <a:pt x="55" y="35"/>
                      <a:pt x="55" y="35"/>
                    </a:cubicBezTo>
                    <a:cubicBezTo>
                      <a:pt x="54" y="35"/>
                      <a:pt x="54" y="36"/>
                      <a:pt x="53" y="35"/>
                    </a:cubicBezTo>
                    <a:cubicBezTo>
                      <a:pt x="52" y="35"/>
                      <a:pt x="52" y="36"/>
                      <a:pt x="52" y="36"/>
                    </a:cubicBezTo>
                    <a:cubicBezTo>
                      <a:pt x="52" y="38"/>
                      <a:pt x="51" y="38"/>
                      <a:pt x="51" y="40"/>
                    </a:cubicBezTo>
                    <a:close/>
                    <a:moveTo>
                      <a:pt x="77" y="19"/>
                    </a:moveTo>
                    <a:cubicBezTo>
                      <a:pt x="77" y="19"/>
                      <a:pt x="78" y="20"/>
                      <a:pt x="78" y="20"/>
                    </a:cubicBezTo>
                    <a:cubicBezTo>
                      <a:pt x="78" y="21"/>
                      <a:pt x="80" y="21"/>
                      <a:pt x="80" y="23"/>
                    </a:cubicBezTo>
                    <a:cubicBezTo>
                      <a:pt x="78" y="23"/>
                      <a:pt x="78" y="22"/>
                      <a:pt x="77" y="22"/>
                    </a:cubicBezTo>
                    <a:cubicBezTo>
                      <a:pt x="77" y="23"/>
                      <a:pt x="76" y="24"/>
                      <a:pt x="76" y="25"/>
                    </a:cubicBezTo>
                    <a:cubicBezTo>
                      <a:pt x="76" y="25"/>
                      <a:pt x="75" y="25"/>
                      <a:pt x="75" y="24"/>
                    </a:cubicBezTo>
                    <a:cubicBezTo>
                      <a:pt x="74" y="24"/>
                      <a:pt x="74" y="24"/>
                      <a:pt x="73" y="23"/>
                    </a:cubicBezTo>
                    <a:cubicBezTo>
                      <a:pt x="73" y="22"/>
                      <a:pt x="75" y="22"/>
                      <a:pt x="75" y="21"/>
                    </a:cubicBezTo>
                    <a:cubicBezTo>
                      <a:pt x="74" y="21"/>
                      <a:pt x="73" y="22"/>
                      <a:pt x="73" y="22"/>
                    </a:cubicBezTo>
                    <a:cubicBezTo>
                      <a:pt x="72" y="21"/>
                      <a:pt x="72" y="21"/>
                      <a:pt x="73" y="20"/>
                    </a:cubicBezTo>
                    <a:cubicBezTo>
                      <a:pt x="72" y="20"/>
                      <a:pt x="71" y="20"/>
                      <a:pt x="71" y="19"/>
                    </a:cubicBezTo>
                    <a:cubicBezTo>
                      <a:pt x="71" y="17"/>
                      <a:pt x="74" y="18"/>
                      <a:pt x="74" y="19"/>
                    </a:cubicBezTo>
                    <a:cubicBezTo>
                      <a:pt x="75" y="19"/>
                      <a:pt x="74" y="18"/>
                      <a:pt x="74" y="17"/>
                    </a:cubicBezTo>
                    <a:cubicBezTo>
                      <a:pt x="75" y="17"/>
                      <a:pt x="76" y="18"/>
                      <a:pt x="76" y="19"/>
                    </a:cubicBezTo>
                    <a:cubicBezTo>
                      <a:pt x="76" y="19"/>
                      <a:pt x="76" y="19"/>
                      <a:pt x="77" y="19"/>
                    </a:cubicBezTo>
                    <a:close/>
                    <a:moveTo>
                      <a:pt x="76" y="17"/>
                    </a:moveTo>
                    <a:cubicBezTo>
                      <a:pt x="78" y="17"/>
                      <a:pt x="80" y="17"/>
                      <a:pt x="83" y="17"/>
                    </a:cubicBezTo>
                    <a:cubicBezTo>
                      <a:pt x="83" y="19"/>
                      <a:pt x="82" y="18"/>
                      <a:pt x="82" y="19"/>
                    </a:cubicBezTo>
                    <a:cubicBezTo>
                      <a:pt x="79" y="19"/>
                      <a:pt x="78" y="19"/>
                      <a:pt x="77" y="18"/>
                    </a:cubicBezTo>
                    <a:cubicBezTo>
                      <a:pt x="77" y="18"/>
                      <a:pt x="76" y="17"/>
                      <a:pt x="76" y="17"/>
                    </a:cubicBezTo>
                    <a:close/>
                    <a:moveTo>
                      <a:pt x="64" y="48"/>
                    </a:moveTo>
                    <a:cubicBezTo>
                      <a:pt x="64" y="49"/>
                      <a:pt x="63" y="48"/>
                      <a:pt x="62" y="49"/>
                    </a:cubicBezTo>
                    <a:cubicBezTo>
                      <a:pt x="62" y="48"/>
                      <a:pt x="62" y="47"/>
                      <a:pt x="62" y="46"/>
                    </a:cubicBezTo>
                    <a:cubicBezTo>
                      <a:pt x="63" y="46"/>
                      <a:pt x="63" y="47"/>
                      <a:pt x="63" y="46"/>
                    </a:cubicBezTo>
                    <a:cubicBezTo>
                      <a:pt x="64" y="46"/>
                      <a:pt x="64" y="46"/>
                      <a:pt x="64" y="46"/>
                    </a:cubicBezTo>
                    <a:cubicBezTo>
                      <a:pt x="64" y="47"/>
                      <a:pt x="64" y="47"/>
                      <a:pt x="64" y="48"/>
                    </a:cubicBezTo>
                    <a:close/>
                    <a:moveTo>
                      <a:pt x="63" y="38"/>
                    </a:moveTo>
                    <a:cubicBezTo>
                      <a:pt x="62" y="38"/>
                      <a:pt x="62" y="36"/>
                      <a:pt x="61" y="37"/>
                    </a:cubicBezTo>
                    <a:cubicBezTo>
                      <a:pt x="61" y="36"/>
                      <a:pt x="61" y="36"/>
                      <a:pt x="62" y="35"/>
                    </a:cubicBezTo>
                    <a:cubicBezTo>
                      <a:pt x="61" y="35"/>
                      <a:pt x="61" y="35"/>
                      <a:pt x="60" y="35"/>
                    </a:cubicBezTo>
                    <a:cubicBezTo>
                      <a:pt x="60" y="34"/>
                      <a:pt x="62" y="35"/>
                      <a:pt x="61" y="33"/>
                    </a:cubicBezTo>
                    <a:cubicBezTo>
                      <a:pt x="62" y="33"/>
                      <a:pt x="62" y="34"/>
                      <a:pt x="63" y="34"/>
                    </a:cubicBezTo>
                    <a:cubicBezTo>
                      <a:pt x="64" y="34"/>
                      <a:pt x="64" y="35"/>
                      <a:pt x="65" y="34"/>
                    </a:cubicBezTo>
                    <a:cubicBezTo>
                      <a:pt x="65" y="35"/>
                      <a:pt x="66" y="36"/>
                      <a:pt x="66" y="37"/>
                    </a:cubicBezTo>
                    <a:cubicBezTo>
                      <a:pt x="65" y="37"/>
                      <a:pt x="64" y="37"/>
                      <a:pt x="64" y="38"/>
                    </a:cubicBezTo>
                    <a:cubicBezTo>
                      <a:pt x="64" y="37"/>
                      <a:pt x="63" y="37"/>
                      <a:pt x="63" y="38"/>
                    </a:cubicBezTo>
                    <a:close/>
                    <a:moveTo>
                      <a:pt x="94" y="25"/>
                    </a:moveTo>
                    <a:cubicBezTo>
                      <a:pt x="95" y="24"/>
                      <a:pt x="97" y="23"/>
                      <a:pt x="98" y="23"/>
                    </a:cubicBezTo>
                    <a:cubicBezTo>
                      <a:pt x="99" y="23"/>
                      <a:pt x="99" y="23"/>
                      <a:pt x="99" y="23"/>
                    </a:cubicBezTo>
                    <a:cubicBezTo>
                      <a:pt x="99" y="23"/>
                      <a:pt x="100" y="23"/>
                      <a:pt x="100" y="23"/>
                    </a:cubicBezTo>
                    <a:cubicBezTo>
                      <a:pt x="100" y="24"/>
                      <a:pt x="99" y="25"/>
                      <a:pt x="98" y="25"/>
                    </a:cubicBezTo>
                    <a:cubicBezTo>
                      <a:pt x="96" y="25"/>
                      <a:pt x="96" y="27"/>
                      <a:pt x="94" y="27"/>
                    </a:cubicBezTo>
                    <a:cubicBezTo>
                      <a:pt x="94" y="29"/>
                      <a:pt x="95" y="29"/>
                      <a:pt x="95" y="30"/>
                    </a:cubicBezTo>
                    <a:cubicBezTo>
                      <a:pt x="95" y="30"/>
                      <a:pt x="95" y="31"/>
                      <a:pt x="94" y="31"/>
                    </a:cubicBezTo>
                    <a:cubicBezTo>
                      <a:pt x="94" y="30"/>
                      <a:pt x="93" y="30"/>
                      <a:pt x="92" y="29"/>
                    </a:cubicBezTo>
                    <a:cubicBezTo>
                      <a:pt x="92" y="28"/>
                      <a:pt x="93" y="28"/>
                      <a:pt x="93" y="28"/>
                    </a:cubicBezTo>
                    <a:cubicBezTo>
                      <a:pt x="93" y="26"/>
                      <a:pt x="94" y="26"/>
                      <a:pt x="94" y="25"/>
                    </a:cubicBezTo>
                    <a:close/>
                    <a:moveTo>
                      <a:pt x="94" y="19"/>
                    </a:moveTo>
                    <a:cubicBezTo>
                      <a:pt x="94" y="17"/>
                      <a:pt x="96" y="17"/>
                      <a:pt x="96" y="19"/>
                    </a:cubicBezTo>
                    <a:cubicBezTo>
                      <a:pt x="95" y="18"/>
                      <a:pt x="95" y="20"/>
                      <a:pt x="94" y="19"/>
                    </a:cubicBezTo>
                    <a:close/>
                    <a:moveTo>
                      <a:pt x="109" y="19"/>
                    </a:moveTo>
                    <a:cubicBezTo>
                      <a:pt x="111" y="18"/>
                      <a:pt x="113" y="18"/>
                      <a:pt x="113" y="19"/>
                    </a:cubicBezTo>
                    <a:cubicBezTo>
                      <a:pt x="113" y="21"/>
                      <a:pt x="111" y="20"/>
                      <a:pt x="109" y="20"/>
                    </a:cubicBezTo>
                    <a:cubicBezTo>
                      <a:pt x="109" y="20"/>
                      <a:pt x="109" y="19"/>
                      <a:pt x="109" y="19"/>
                    </a:cubicBezTo>
                    <a:close/>
                    <a:moveTo>
                      <a:pt x="32" y="38"/>
                    </a:moveTo>
                    <a:cubicBezTo>
                      <a:pt x="32" y="39"/>
                      <a:pt x="30" y="36"/>
                      <a:pt x="30" y="39"/>
                    </a:cubicBezTo>
                    <a:cubicBezTo>
                      <a:pt x="30" y="39"/>
                      <a:pt x="29" y="38"/>
                      <a:pt x="29" y="37"/>
                    </a:cubicBezTo>
                    <a:cubicBezTo>
                      <a:pt x="30" y="38"/>
                      <a:pt x="30" y="37"/>
                      <a:pt x="30" y="36"/>
                    </a:cubicBezTo>
                    <a:cubicBezTo>
                      <a:pt x="31" y="36"/>
                      <a:pt x="31" y="37"/>
                      <a:pt x="31" y="36"/>
                    </a:cubicBezTo>
                    <a:cubicBezTo>
                      <a:pt x="32" y="37"/>
                      <a:pt x="31" y="37"/>
                      <a:pt x="32" y="38"/>
                    </a:cubicBezTo>
                    <a:close/>
                    <a:moveTo>
                      <a:pt x="36" y="76"/>
                    </a:moveTo>
                    <a:cubicBezTo>
                      <a:pt x="36" y="77"/>
                      <a:pt x="36" y="77"/>
                      <a:pt x="35" y="77"/>
                    </a:cubicBezTo>
                    <a:cubicBezTo>
                      <a:pt x="35" y="77"/>
                      <a:pt x="35" y="77"/>
                      <a:pt x="35" y="76"/>
                    </a:cubicBezTo>
                    <a:cubicBezTo>
                      <a:pt x="35" y="76"/>
                      <a:pt x="36" y="76"/>
                      <a:pt x="36" y="76"/>
                    </a:cubicBezTo>
                    <a:close/>
                    <a:moveTo>
                      <a:pt x="30" y="76"/>
                    </a:moveTo>
                    <a:cubicBezTo>
                      <a:pt x="29" y="75"/>
                      <a:pt x="29" y="74"/>
                      <a:pt x="28" y="74"/>
                    </a:cubicBezTo>
                    <a:cubicBezTo>
                      <a:pt x="26" y="74"/>
                      <a:pt x="26" y="75"/>
                      <a:pt x="26" y="74"/>
                    </a:cubicBezTo>
                    <a:cubicBezTo>
                      <a:pt x="25" y="74"/>
                      <a:pt x="26" y="74"/>
                      <a:pt x="26" y="73"/>
                    </a:cubicBezTo>
                    <a:cubicBezTo>
                      <a:pt x="27" y="73"/>
                      <a:pt x="28" y="73"/>
                      <a:pt x="29" y="73"/>
                    </a:cubicBezTo>
                    <a:cubicBezTo>
                      <a:pt x="30" y="74"/>
                      <a:pt x="30" y="74"/>
                      <a:pt x="31" y="74"/>
                    </a:cubicBezTo>
                    <a:cubicBezTo>
                      <a:pt x="31" y="75"/>
                      <a:pt x="32" y="75"/>
                      <a:pt x="31" y="75"/>
                    </a:cubicBezTo>
                    <a:cubicBezTo>
                      <a:pt x="33" y="75"/>
                      <a:pt x="34" y="75"/>
                      <a:pt x="34" y="77"/>
                    </a:cubicBezTo>
                    <a:cubicBezTo>
                      <a:pt x="34" y="77"/>
                      <a:pt x="33" y="77"/>
                      <a:pt x="33" y="77"/>
                    </a:cubicBezTo>
                    <a:cubicBezTo>
                      <a:pt x="32" y="77"/>
                      <a:pt x="32" y="77"/>
                      <a:pt x="31" y="77"/>
                    </a:cubicBezTo>
                    <a:cubicBezTo>
                      <a:pt x="31" y="76"/>
                      <a:pt x="31" y="76"/>
                      <a:pt x="32" y="76"/>
                    </a:cubicBezTo>
                    <a:cubicBezTo>
                      <a:pt x="31" y="75"/>
                      <a:pt x="30" y="76"/>
                      <a:pt x="30" y="76"/>
                    </a:cubicBezTo>
                    <a:close/>
                    <a:moveTo>
                      <a:pt x="30" y="77"/>
                    </a:moveTo>
                    <a:cubicBezTo>
                      <a:pt x="29" y="78"/>
                      <a:pt x="29" y="77"/>
                      <a:pt x="29" y="77"/>
                    </a:cubicBezTo>
                    <a:cubicBezTo>
                      <a:pt x="29" y="77"/>
                      <a:pt x="29" y="77"/>
                      <a:pt x="29" y="76"/>
                    </a:cubicBezTo>
                    <a:cubicBezTo>
                      <a:pt x="29" y="76"/>
                      <a:pt x="30" y="76"/>
                      <a:pt x="30" y="77"/>
                    </a:cubicBezTo>
                    <a:close/>
                    <a:moveTo>
                      <a:pt x="29" y="73"/>
                    </a:moveTo>
                    <a:cubicBezTo>
                      <a:pt x="29" y="72"/>
                      <a:pt x="29" y="72"/>
                      <a:pt x="29" y="71"/>
                    </a:cubicBezTo>
                    <a:cubicBezTo>
                      <a:pt x="29" y="71"/>
                      <a:pt x="30" y="72"/>
                      <a:pt x="30" y="73"/>
                    </a:cubicBezTo>
                    <a:cubicBezTo>
                      <a:pt x="29" y="73"/>
                      <a:pt x="29" y="73"/>
                      <a:pt x="29" y="73"/>
                    </a:cubicBezTo>
                    <a:close/>
                    <a:moveTo>
                      <a:pt x="30" y="71"/>
                    </a:moveTo>
                    <a:cubicBezTo>
                      <a:pt x="31" y="71"/>
                      <a:pt x="31" y="71"/>
                      <a:pt x="31" y="71"/>
                    </a:cubicBezTo>
                    <a:cubicBezTo>
                      <a:pt x="31" y="72"/>
                      <a:pt x="31" y="72"/>
                      <a:pt x="31" y="73"/>
                    </a:cubicBezTo>
                    <a:cubicBezTo>
                      <a:pt x="31" y="73"/>
                      <a:pt x="30" y="72"/>
                      <a:pt x="30" y="71"/>
                    </a:cubicBezTo>
                    <a:close/>
                    <a:moveTo>
                      <a:pt x="32" y="74"/>
                    </a:moveTo>
                    <a:cubicBezTo>
                      <a:pt x="32" y="73"/>
                      <a:pt x="32" y="73"/>
                      <a:pt x="32" y="73"/>
                    </a:cubicBezTo>
                    <a:cubicBezTo>
                      <a:pt x="32" y="73"/>
                      <a:pt x="33" y="73"/>
                      <a:pt x="33" y="74"/>
                    </a:cubicBezTo>
                    <a:cubicBezTo>
                      <a:pt x="33" y="74"/>
                      <a:pt x="33" y="74"/>
                      <a:pt x="33" y="74"/>
                    </a:cubicBezTo>
                    <a:cubicBezTo>
                      <a:pt x="34" y="75"/>
                      <a:pt x="32" y="75"/>
                      <a:pt x="33" y="74"/>
                    </a:cubicBezTo>
                    <a:cubicBezTo>
                      <a:pt x="32" y="74"/>
                      <a:pt x="32" y="74"/>
                      <a:pt x="32" y="74"/>
                    </a:cubicBezTo>
                    <a:close/>
                    <a:moveTo>
                      <a:pt x="144" y="96"/>
                    </a:moveTo>
                    <a:cubicBezTo>
                      <a:pt x="144" y="95"/>
                      <a:pt x="144" y="95"/>
                      <a:pt x="144" y="94"/>
                    </a:cubicBezTo>
                    <a:cubicBezTo>
                      <a:pt x="143" y="93"/>
                      <a:pt x="142" y="93"/>
                      <a:pt x="141" y="92"/>
                    </a:cubicBezTo>
                    <a:cubicBezTo>
                      <a:pt x="140" y="91"/>
                      <a:pt x="140" y="92"/>
                      <a:pt x="139" y="92"/>
                    </a:cubicBezTo>
                    <a:cubicBezTo>
                      <a:pt x="139" y="91"/>
                      <a:pt x="140" y="91"/>
                      <a:pt x="140" y="91"/>
                    </a:cubicBezTo>
                    <a:cubicBezTo>
                      <a:pt x="141" y="90"/>
                      <a:pt x="141" y="91"/>
                      <a:pt x="141" y="91"/>
                    </a:cubicBezTo>
                    <a:cubicBezTo>
                      <a:pt x="142" y="91"/>
                      <a:pt x="142" y="91"/>
                      <a:pt x="142" y="90"/>
                    </a:cubicBezTo>
                    <a:cubicBezTo>
                      <a:pt x="143" y="90"/>
                      <a:pt x="143" y="90"/>
                      <a:pt x="144" y="90"/>
                    </a:cubicBezTo>
                    <a:cubicBezTo>
                      <a:pt x="144" y="90"/>
                      <a:pt x="145" y="91"/>
                      <a:pt x="145" y="91"/>
                    </a:cubicBezTo>
                    <a:cubicBezTo>
                      <a:pt x="145" y="93"/>
                      <a:pt x="144" y="94"/>
                      <a:pt x="144" y="9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4" name="Freeform 258">
                <a:extLst>
                  <a:ext uri="{FF2B5EF4-FFF2-40B4-BE49-F238E27FC236}">
                    <a16:creationId xmlns="" xmlns:a16="http://schemas.microsoft.com/office/drawing/2014/main" id="{19981C56-52BA-4ECB-A526-2506BD5803E6}"/>
                  </a:ext>
                </a:extLst>
              </p:cNvPr>
              <p:cNvSpPr>
                <a:spLocks/>
              </p:cNvSpPr>
              <p:nvPr/>
            </p:nvSpPr>
            <p:spPr bwMode="auto">
              <a:xfrm>
                <a:off x="7340849" y="3322658"/>
                <a:ext cx="166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5" name="Freeform 259">
                <a:extLst>
                  <a:ext uri="{FF2B5EF4-FFF2-40B4-BE49-F238E27FC236}">
                    <a16:creationId xmlns="" xmlns:a16="http://schemas.microsoft.com/office/drawing/2014/main" id="{AD9CA01D-D4F8-4919-A4F2-C01125FEDB6B}"/>
                  </a:ext>
                </a:extLst>
              </p:cNvPr>
              <p:cNvSpPr>
                <a:spLocks/>
              </p:cNvSpPr>
              <p:nvPr/>
            </p:nvSpPr>
            <p:spPr bwMode="auto">
              <a:xfrm>
                <a:off x="7545389" y="3395826"/>
                <a:ext cx="1663" cy="3326"/>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0"/>
                      <a:pt x="1" y="0"/>
                    </a:cubicBezTo>
                    <a:cubicBezTo>
                      <a:pt x="0" y="0"/>
                      <a:pt x="0" y="0"/>
                      <a:pt x="0" y="1"/>
                    </a:cubicBezTo>
                    <a:cubicBezTo>
                      <a:pt x="0" y="1"/>
                      <a:pt x="1" y="2"/>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6" name="Freeform 260">
                <a:extLst>
                  <a:ext uri="{FF2B5EF4-FFF2-40B4-BE49-F238E27FC236}">
                    <a16:creationId xmlns="" xmlns:a16="http://schemas.microsoft.com/office/drawing/2014/main" id="{7F668425-6282-4C25-85C5-D844DF113495}"/>
                  </a:ext>
                </a:extLst>
              </p:cNvPr>
              <p:cNvSpPr>
                <a:spLocks/>
              </p:cNvSpPr>
              <p:nvPr/>
            </p:nvSpPr>
            <p:spPr bwMode="auto">
              <a:xfrm>
                <a:off x="7517119" y="3325983"/>
                <a:ext cx="3326"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7" name="Freeform 261">
                <a:extLst>
                  <a:ext uri="{FF2B5EF4-FFF2-40B4-BE49-F238E27FC236}">
                    <a16:creationId xmlns="" xmlns:a16="http://schemas.microsoft.com/office/drawing/2014/main" id="{02260D8A-1FAA-4246-8101-B28B276171EC}"/>
                  </a:ext>
                </a:extLst>
              </p:cNvPr>
              <p:cNvSpPr>
                <a:spLocks/>
              </p:cNvSpPr>
              <p:nvPr/>
            </p:nvSpPr>
            <p:spPr bwMode="auto">
              <a:xfrm>
                <a:off x="7520445" y="3324321"/>
                <a:ext cx="1663" cy="16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8" name="Freeform 262">
                <a:extLst>
                  <a:ext uri="{FF2B5EF4-FFF2-40B4-BE49-F238E27FC236}">
                    <a16:creationId xmlns="" xmlns:a16="http://schemas.microsoft.com/office/drawing/2014/main" id="{527780B3-1CBB-4856-9987-827893F267BE}"/>
                  </a:ext>
                </a:extLst>
              </p:cNvPr>
              <p:cNvSpPr>
                <a:spLocks/>
              </p:cNvSpPr>
              <p:nvPr/>
            </p:nvSpPr>
            <p:spPr bwMode="auto">
              <a:xfrm>
                <a:off x="7487186" y="3334299"/>
                <a:ext cx="1663" cy="3326"/>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9" name="Freeform 263">
                <a:extLst>
                  <a:ext uri="{FF2B5EF4-FFF2-40B4-BE49-F238E27FC236}">
                    <a16:creationId xmlns="" xmlns:a16="http://schemas.microsoft.com/office/drawing/2014/main" id="{8359439B-8C4B-4274-A2F9-C9D2C775DC78}"/>
                  </a:ext>
                </a:extLst>
              </p:cNvPr>
              <p:cNvSpPr>
                <a:spLocks/>
              </p:cNvSpPr>
              <p:nvPr/>
            </p:nvSpPr>
            <p:spPr bwMode="auto">
              <a:xfrm>
                <a:off x="7294287" y="3415781"/>
                <a:ext cx="166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1"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0" name="Freeform 264">
                <a:extLst>
                  <a:ext uri="{FF2B5EF4-FFF2-40B4-BE49-F238E27FC236}">
                    <a16:creationId xmlns="" xmlns:a16="http://schemas.microsoft.com/office/drawing/2014/main" id="{2F8F7084-E21B-4E28-B68F-26FDAFAE8A99}"/>
                  </a:ext>
                </a:extLst>
              </p:cNvPr>
              <p:cNvSpPr>
                <a:spLocks/>
              </p:cNvSpPr>
              <p:nvPr/>
            </p:nvSpPr>
            <p:spPr bwMode="auto">
              <a:xfrm>
                <a:off x="7423995" y="33891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1" name="Freeform 265">
                <a:extLst>
                  <a:ext uri="{FF2B5EF4-FFF2-40B4-BE49-F238E27FC236}">
                    <a16:creationId xmlns="" xmlns:a16="http://schemas.microsoft.com/office/drawing/2014/main" id="{789F4BCF-A00F-4B85-B672-CCBAFA12452B}"/>
                  </a:ext>
                </a:extLst>
              </p:cNvPr>
              <p:cNvSpPr>
                <a:spLocks/>
              </p:cNvSpPr>
              <p:nvPr/>
            </p:nvSpPr>
            <p:spPr bwMode="auto">
              <a:xfrm>
                <a:off x="7423995" y="3342613"/>
                <a:ext cx="14967" cy="24944"/>
              </a:xfrm>
              <a:custGeom>
                <a:avLst/>
                <a:gdLst>
                  <a:gd name="T0" fmla="*/ 6 w 7"/>
                  <a:gd name="T1" fmla="*/ 0 h 12"/>
                  <a:gd name="T2" fmla="*/ 4 w 7"/>
                  <a:gd name="T3" fmla="*/ 5 h 12"/>
                  <a:gd name="T4" fmla="*/ 4 w 7"/>
                  <a:gd name="T5" fmla="*/ 7 h 12"/>
                  <a:gd name="T6" fmla="*/ 3 w 7"/>
                  <a:gd name="T7" fmla="*/ 11 h 12"/>
                  <a:gd name="T8" fmla="*/ 0 w 7"/>
                  <a:gd name="T9" fmla="*/ 8 h 12"/>
                  <a:gd name="T10" fmla="*/ 1 w 7"/>
                  <a:gd name="T11" fmla="*/ 11 h 12"/>
                  <a:gd name="T12" fmla="*/ 1 w 7"/>
                  <a:gd name="T13" fmla="*/ 11 h 12"/>
                  <a:gd name="T14" fmla="*/ 2 w 7"/>
                  <a:gd name="T15" fmla="*/ 12 h 12"/>
                  <a:gd name="T16" fmla="*/ 3 w 7"/>
                  <a:gd name="T17" fmla="*/ 11 h 12"/>
                  <a:gd name="T18" fmla="*/ 5 w 7"/>
                  <a:gd name="T19" fmla="*/ 11 h 12"/>
                  <a:gd name="T20" fmla="*/ 6 w 7"/>
                  <a:gd name="T21" fmla="*/ 7 h 12"/>
                  <a:gd name="T22" fmla="*/ 7 w 7"/>
                  <a:gd name="T23" fmla="*/ 8 h 12"/>
                  <a:gd name="T24" fmla="*/ 7 w 7"/>
                  <a:gd name="T25" fmla="*/ 6 h 12"/>
                  <a:gd name="T26" fmla="*/ 5 w 7"/>
                  <a:gd name="T27" fmla="*/ 5 h 12"/>
                  <a:gd name="T28" fmla="*/ 7 w 7"/>
                  <a:gd name="T29" fmla="*/ 1 h 12"/>
                  <a:gd name="T30" fmla="*/ 6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6" y="0"/>
                    </a:moveTo>
                    <a:cubicBezTo>
                      <a:pt x="6" y="2"/>
                      <a:pt x="4" y="3"/>
                      <a:pt x="4" y="5"/>
                    </a:cubicBezTo>
                    <a:cubicBezTo>
                      <a:pt x="4" y="6"/>
                      <a:pt x="4" y="6"/>
                      <a:pt x="4" y="7"/>
                    </a:cubicBezTo>
                    <a:cubicBezTo>
                      <a:pt x="4" y="8"/>
                      <a:pt x="3" y="10"/>
                      <a:pt x="3" y="11"/>
                    </a:cubicBezTo>
                    <a:cubicBezTo>
                      <a:pt x="1" y="12"/>
                      <a:pt x="1" y="8"/>
                      <a:pt x="0" y="8"/>
                    </a:cubicBezTo>
                    <a:cubicBezTo>
                      <a:pt x="0" y="9"/>
                      <a:pt x="0" y="10"/>
                      <a:pt x="1" y="11"/>
                    </a:cubicBezTo>
                    <a:cubicBezTo>
                      <a:pt x="0" y="11"/>
                      <a:pt x="0" y="11"/>
                      <a:pt x="1" y="11"/>
                    </a:cubicBezTo>
                    <a:cubicBezTo>
                      <a:pt x="1" y="11"/>
                      <a:pt x="2" y="11"/>
                      <a:pt x="2" y="12"/>
                    </a:cubicBezTo>
                    <a:cubicBezTo>
                      <a:pt x="2" y="12"/>
                      <a:pt x="2" y="11"/>
                      <a:pt x="3" y="11"/>
                    </a:cubicBezTo>
                    <a:cubicBezTo>
                      <a:pt x="4" y="11"/>
                      <a:pt x="4" y="11"/>
                      <a:pt x="5" y="11"/>
                    </a:cubicBezTo>
                    <a:cubicBezTo>
                      <a:pt x="6" y="10"/>
                      <a:pt x="5" y="8"/>
                      <a:pt x="6" y="7"/>
                    </a:cubicBezTo>
                    <a:cubicBezTo>
                      <a:pt x="7" y="7"/>
                      <a:pt x="6" y="8"/>
                      <a:pt x="7" y="8"/>
                    </a:cubicBezTo>
                    <a:cubicBezTo>
                      <a:pt x="7" y="8"/>
                      <a:pt x="7" y="7"/>
                      <a:pt x="7" y="6"/>
                    </a:cubicBezTo>
                    <a:cubicBezTo>
                      <a:pt x="6" y="6"/>
                      <a:pt x="5" y="5"/>
                      <a:pt x="5" y="5"/>
                    </a:cubicBezTo>
                    <a:cubicBezTo>
                      <a:pt x="5" y="2"/>
                      <a:pt x="7" y="2"/>
                      <a:pt x="7" y="1"/>
                    </a:cubicBezTo>
                    <a:cubicBezTo>
                      <a:pt x="7" y="0"/>
                      <a:pt x="7"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2" name="Freeform 266">
                <a:extLst>
                  <a:ext uri="{FF2B5EF4-FFF2-40B4-BE49-F238E27FC236}">
                    <a16:creationId xmlns="" xmlns:a16="http://schemas.microsoft.com/office/drawing/2014/main" id="{A1143C45-5E8C-4410-AB4C-144254C1D417}"/>
                  </a:ext>
                </a:extLst>
              </p:cNvPr>
              <p:cNvSpPr>
                <a:spLocks/>
              </p:cNvSpPr>
              <p:nvPr/>
            </p:nvSpPr>
            <p:spPr bwMode="auto">
              <a:xfrm>
                <a:off x="7357478" y="3367557"/>
                <a:ext cx="1663" cy="3326"/>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3" name="Freeform 267">
                <a:extLst>
                  <a:ext uri="{FF2B5EF4-FFF2-40B4-BE49-F238E27FC236}">
                    <a16:creationId xmlns="" xmlns:a16="http://schemas.microsoft.com/office/drawing/2014/main" id="{CB59FBAC-B0B4-4F2D-88C0-988ADD7898D0}"/>
                  </a:ext>
                </a:extLst>
              </p:cNvPr>
              <p:cNvSpPr>
                <a:spLocks/>
              </p:cNvSpPr>
              <p:nvPr/>
            </p:nvSpPr>
            <p:spPr bwMode="auto">
              <a:xfrm>
                <a:off x="7532086" y="3424096"/>
                <a:ext cx="6652" cy="8315"/>
              </a:xfrm>
              <a:custGeom>
                <a:avLst/>
                <a:gdLst>
                  <a:gd name="T0" fmla="*/ 1 w 3"/>
                  <a:gd name="T1" fmla="*/ 1 h 4"/>
                  <a:gd name="T2" fmla="*/ 2 w 3"/>
                  <a:gd name="T3" fmla="*/ 3 h 4"/>
                  <a:gd name="T4" fmla="*/ 3 w 3"/>
                  <a:gd name="T5" fmla="*/ 4 h 4"/>
                  <a:gd name="T6" fmla="*/ 3 w 3"/>
                  <a:gd name="T7" fmla="*/ 2 h 4"/>
                  <a:gd name="T8" fmla="*/ 1 w 3"/>
                  <a:gd name="T9" fmla="*/ 1 h 4"/>
                </a:gdLst>
                <a:ahLst/>
                <a:cxnLst>
                  <a:cxn ang="0">
                    <a:pos x="T0" y="T1"/>
                  </a:cxn>
                  <a:cxn ang="0">
                    <a:pos x="T2" y="T3"/>
                  </a:cxn>
                  <a:cxn ang="0">
                    <a:pos x="T4" y="T5"/>
                  </a:cxn>
                  <a:cxn ang="0">
                    <a:pos x="T6" y="T7"/>
                  </a:cxn>
                  <a:cxn ang="0">
                    <a:pos x="T8" y="T9"/>
                  </a:cxn>
                </a:cxnLst>
                <a:rect l="0" t="0" r="r" b="b"/>
                <a:pathLst>
                  <a:path w="3" h="4">
                    <a:moveTo>
                      <a:pt x="1" y="1"/>
                    </a:moveTo>
                    <a:cubicBezTo>
                      <a:pt x="0" y="2"/>
                      <a:pt x="2" y="2"/>
                      <a:pt x="2" y="3"/>
                    </a:cubicBezTo>
                    <a:cubicBezTo>
                      <a:pt x="2" y="3"/>
                      <a:pt x="2" y="3"/>
                      <a:pt x="3" y="4"/>
                    </a:cubicBezTo>
                    <a:cubicBezTo>
                      <a:pt x="2" y="2"/>
                      <a:pt x="2" y="3"/>
                      <a:pt x="3" y="2"/>
                    </a:cubicBezTo>
                    <a:cubicBezTo>
                      <a:pt x="2" y="2"/>
                      <a:pt x="2"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4" name="Freeform 268">
                <a:extLst>
                  <a:ext uri="{FF2B5EF4-FFF2-40B4-BE49-F238E27FC236}">
                    <a16:creationId xmlns="" xmlns:a16="http://schemas.microsoft.com/office/drawing/2014/main" id="{91C34E2D-01F9-4F87-A70A-8C963AE0EB96}"/>
                  </a:ext>
                </a:extLst>
              </p:cNvPr>
              <p:cNvSpPr>
                <a:spLocks/>
              </p:cNvSpPr>
              <p:nvPr/>
            </p:nvSpPr>
            <p:spPr bwMode="auto">
              <a:xfrm>
                <a:off x="7448940" y="3340950"/>
                <a:ext cx="6652" cy="6652"/>
              </a:xfrm>
              <a:custGeom>
                <a:avLst/>
                <a:gdLst>
                  <a:gd name="T0" fmla="*/ 0 w 3"/>
                  <a:gd name="T1" fmla="*/ 0 h 3"/>
                  <a:gd name="T2" fmla="*/ 1 w 3"/>
                  <a:gd name="T3" fmla="*/ 3 h 3"/>
                  <a:gd name="T4" fmla="*/ 1 w 3"/>
                  <a:gd name="T5" fmla="*/ 2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1" y="3"/>
                    </a:cubicBezTo>
                    <a:cubicBezTo>
                      <a:pt x="2" y="2"/>
                      <a:pt x="1" y="2"/>
                      <a:pt x="1" y="2"/>
                    </a:cubicBezTo>
                    <a:cubicBezTo>
                      <a:pt x="2" y="1"/>
                      <a:pt x="3" y="1"/>
                      <a:pt x="3"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5" name="Freeform 269">
                <a:extLst>
                  <a:ext uri="{FF2B5EF4-FFF2-40B4-BE49-F238E27FC236}">
                    <a16:creationId xmlns="" xmlns:a16="http://schemas.microsoft.com/office/drawing/2014/main" id="{73818995-5357-4B24-A11D-D1477ED7F705}"/>
                  </a:ext>
                </a:extLst>
              </p:cNvPr>
              <p:cNvSpPr>
                <a:spLocks/>
              </p:cNvSpPr>
              <p:nvPr/>
            </p:nvSpPr>
            <p:spPr bwMode="auto">
              <a:xfrm>
                <a:off x="7442288" y="3334299"/>
                <a:ext cx="166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6" name="Freeform 270">
                <a:extLst>
                  <a:ext uri="{FF2B5EF4-FFF2-40B4-BE49-F238E27FC236}">
                    <a16:creationId xmlns="" xmlns:a16="http://schemas.microsoft.com/office/drawing/2014/main" id="{D4DC4FA6-4B04-47E3-9BD1-FAD11EC9B761}"/>
                  </a:ext>
                </a:extLst>
              </p:cNvPr>
              <p:cNvSpPr>
                <a:spLocks/>
              </p:cNvSpPr>
              <p:nvPr/>
            </p:nvSpPr>
            <p:spPr bwMode="auto">
              <a:xfrm>
                <a:off x="7450602" y="3415781"/>
                <a:ext cx="166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7" name="Freeform 271">
                <a:extLst>
                  <a:ext uri="{FF2B5EF4-FFF2-40B4-BE49-F238E27FC236}">
                    <a16:creationId xmlns="" xmlns:a16="http://schemas.microsoft.com/office/drawing/2014/main" id="{DC8D1E4C-78A0-4183-A673-E3BAE2770804}"/>
                  </a:ext>
                </a:extLst>
              </p:cNvPr>
              <p:cNvSpPr>
                <a:spLocks/>
              </p:cNvSpPr>
              <p:nvPr/>
            </p:nvSpPr>
            <p:spPr bwMode="auto">
              <a:xfrm>
                <a:off x="7452266" y="33459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8" name="Freeform 272">
                <a:extLst>
                  <a:ext uri="{FF2B5EF4-FFF2-40B4-BE49-F238E27FC236}">
                    <a16:creationId xmlns="" xmlns:a16="http://schemas.microsoft.com/office/drawing/2014/main" id="{81A418F5-8762-4E69-91FC-8F02EC00A521}"/>
                  </a:ext>
                </a:extLst>
              </p:cNvPr>
              <p:cNvSpPr>
                <a:spLocks/>
              </p:cNvSpPr>
              <p:nvPr/>
            </p:nvSpPr>
            <p:spPr bwMode="auto">
              <a:xfrm>
                <a:off x="7483861" y="3332635"/>
                <a:ext cx="3326" cy="1663"/>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89" name="Freeform 273">
                <a:extLst>
                  <a:ext uri="{FF2B5EF4-FFF2-40B4-BE49-F238E27FC236}">
                    <a16:creationId xmlns="" xmlns:a16="http://schemas.microsoft.com/office/drawing/2014/main" id="{BB411930-F26C-4143-99BD-9415323F64FB}"/>
                  </a:ext>
                </a:extLst>
              </p:cNvPr>
              <p:cNvSpPr>
                <a:spLocks/>
              </p:cNvSpPr>
              <p:nvPr/>
            </p:nvSpPr>
            <p:spPr bwMode="auto">
              <a:xfrm>
                <a:off x="7438962" y="3355916"/>
                <a:ext cx="3326" cy="16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90" name="Freeform 274">
                <a:extLst>
                  <a:ext uri="{FF2B5EF4-FFF2-40B4-BE49-F238E27FC236}">
                    <a16:creationId xmlns="" xmlns:a16="http://schemas.microsoft.com/office/drawing/2014/main" id="{3C1E51EA-EE30-4531-B5CA-47B37D088FAD}"/>
                  </a:ext>
                </a:extLst>
              </p:cNvPr>
              <p:cNvSpPr>
                <a:spLocks/>
              </p:cNvSpPr>
              <p:nvPr/>
            </p:nvSpPr>
            <p:spPr bwMode="auto">
              <a:xfrm>
                <a:off x="7522108" y="33243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91" name="Freeform 275">
                <a:extLst>
                  <a:ext uri="{FF2B5EF4-FFF2-40B4-BE49-F238E27FC236}">
                    <a16:creationId xmlns="" xmlns:a16="http://schemas.microsoft.com/office/drawing/2014/main" id="{4CE40609-F56A-4F6E-A6AD-F5BC54967C61}"/>
                  </a:ext>
                </a:extLst>
              </p:cNvPr>
              <p:cNvSpPr>
                <a:spLocks/>
              </p:cNvSpPr>
              <p:nvPr/>
            </p:nvSpPr>
            <p:spPr bwMode="auto">
              <a:xfrm>
                <a:off x="7392400" y="3301040"/>
                <a:ext cx="8315" cy="4989"/>
              </a:xfrm>
              <a:custGeom>
                <a:avLst/>
                <a:gdLst>
                  <a:gd name="T0" fmla="*/ 3 w 4"/>
                  <a:gd name="T1" fmla="*/ 2 h 2"/>
                  <a:gd name="T2" fmla="*/ 4 w 4"/>
                  <a:gd name="T3" fmla="*/ 1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3" y="2"/>
                      <a:pt x="4" y="1"/>
                      <a:pt x="4" y="1"/>
                    </a:cubicBezTo>
                    <a:cubicBezTo>
                      <a:pt x="3" y="1"/>
                      <a:pt x="1" y="0"/>
                      <a:pt x="0" y="1"/>
                    </a:cubicBezTo>
                    <a:cubicBezTo>
                      <a:pt x="1" y="1"/>
                      <a:pt x="2"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92" name="Freeform 276">
                <a:extLst>
                  <a:ext uri="{FF2B5EF4-FFF2-40B4-BE49-F238E27FC236}">
                    <a16:creationId xmlns="" xmlns:a16="http://schemas.microsoft.com/office/drawing/2014/main" id="{B5A35006-4850-4781-82AC-6A541AD99A0E}"/>
                  </a:ext>
                </a:extLst>
              </p:cNvPr>
              <p:cNvSpPr>
                <a:spLocks/>
              </p:cNvSpPr>
              <p:nvPr/>
            </p:nvSpPr>
            <p:spPr bwMode="auto">
              <a:xfrm>
                <a:off x="7397389" y="3325983"/>
                <a:ext cx="1663" cy="4989"/>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95" name="Freeform 277">
                <a:extLst>
                  <a:ext uri="{FF2B5EF4-FFF2-40B4-BE49-F238E27FC236}">
                    <a16:creationId xmlns="" xmlns:a16="http://schemas.microsoft.com/office/drawing/2014/main" id="{C240CDCC-8311-4904-9162-D660B10E7DD0}"/>
                  </a:ext>
                </a:extLst>
              </p:cNvPr>
              <p:cNvSpPr>
                <a:spLocks/>
              </p:cNvSpPr>
              <p:nvPr/>
            </p:nvSpPr>
            <p:spPr bwMode="auto">
              <a:xfrm>
                <a:off x="7292625" y="3412455"/>
                <a:ext cx="1663" cy="3326"/>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1" y="1"/>
                      <a:pt x="1" y="0"/>
                      <a:pt x="1" y="0"/>
                    </a:cubicBezTo>
                    <a:cubicBezTo>
                      <a:pt x="0" y="1"/>
                      <a:pt x="1" y="2"/>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96" name="Freeform 278">
                <a:extLst>
                  <a:ext uri="{FF2B5EF4-FFF2-40B4-BE49-F238E27FC236}">
                    <a16:creationId xmlns="" xmlns:a16="http://schemas.microsoft.com/office/drawing/2014/main" id="{FEA55BFC-F4DE-4BBD-ABFD-30FAA8C16788}"/>
                  </a:ext>
                </a:extLst>
              </p:cNvPr>
              <p:cNvSpPr>
                <a:spLocks/>
              </p:cNvSpPr>
              <p:nvPr/>
            </p:nvSpPr>
            <p:spPr bwMode="auto">
              <a:xfrm>
                <a:off x="7292625" y="3409130"/>
                <a:ext cx="1663" cy="3326"/>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0"/>
                      <a:pt x="0" y="0"/>
                      <a:pt x="0" y="1"/>
                    </a:cubicBezTo>
                    <a:cubicBezTo>
                      <a:pt x="0" y="1"/>
                      <a:pt x="0"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0" name="Freeform 279">
                <a:extLst>
                  <a:ext uri="{FF2B5EF4-FFF2-40B4-BE49-F238E27FC236}">
                    <a16:creationId xmlns="" xmlns:a16="http://schemas.microsoft.com/office/drawing/2014/main" id="{BE036BE6-C708-40EC-BF3D-727D1CDC3D13}"/>
                  </a:ext>
                </a:extLst>
              </p:cNvPr>
              <p:cNvSpPr>
                <a:spLocks/>
              </p:cNvSpPr>
              <p:nvPr/>
            </p:nvSpPr>
            <p:spPr bwMode="auto">
              <a:xfrm>
                <a:off x="7147950" y="3374209"/>
                <a:ext cx="71506" cy="113079"/>
              </a:xfrm>
              <a:custGeom>
                <a:avLst/>
                <a:gdLst>
                  <a:gd name="T0" fmla="*/ 0 w 43"/>
                  <a:gd name="T1" fmla="*/ 34 h 68"/>
                  <a:gd name="T2" fmla="*/ 43 w 43"/>
                  <a:gd name="T3" fmla="*/ 68 h 68"/>
                  <a:gd name="T4" fmla="*/ 43 w 43"/>
                  <a:gd name="T5" fmla="*/ 0 h 68"/>
                  <a:gd name="T6" fmla="*/ 0 w 43"/>
                  <a:gd name="T7" fmla="*/ 34 h 68"/>
                </a:gdLst>
                <a:ahLst/>
                <a:cxnLst>
                  <a:cxn ang="0">
                    <a:pos x="T0" y="T1"/>
                  </a:cxn>
                  <a:cxn ang="0">
                    <a:pos x="T2" y="T3"/>
                  </a:cxn>
                  <a:cxn ang="0">
                    <a:pos x="T4" y="T5"/>
                  </a:cxn>
                  <a:cxn ang="0">
                    <a:pos x="T6" y="T7"/>
                  </a:cxn>
                </a:cxnLst>
                <a:rect l="0" t="0" r="r" b="b"/>
                <a:pathLst>
                  <a:path w="43" h="68">
                    <a:moveTo>
                      <a:pt x="0" y="34"/>
                    </a:moveTo>
                    <a:lnTo>
                      <a:pt x="43" y="68"/>
                    </a:lnTo>
                    <a:lnTo>
                      <a:pt x="43" y="0"/>
                    </a:lnTo>
                    <a:lnTo>
                      <a:pt x="0" y="3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1" name="Freeform 280">
                <a:extLst>
                  <a:ext uri="{FF2B5EF4-FFF2-40B4-BE49-F238E27FC236}">
                    <a16:creationId xmlns="" xmlns:a16="http://schemas.microsoft.com/office/drawing/2014/main" id="{D355F253-CF48-4AFC-9994-8DD819425BF8}"/>
                  </a:ext>
                </a:extLst>
              </p:cNvPr>
              <p:cNvSpPr>
                <a:spLocks/>
              </p:cNvSpPr>
              <p:nvPr/>
            </p:nvSpPr>
            <p:spPr bwMode="auto">
              <a:xfrm>
                <a:off x="7211141" y="3407467"/>
                <a:ext cx="43236" cy="46562"/>
              </a:xfrm>
              <a:custGeom>
                <a:avLst/>
                <a:gdLst>
                  <a:gd name="T0" fmla="*/ 26 w 26"/>
                  <a:gd name="T1" fmla="*/ 28 h 28"/>
                  <a:gd name="T2" fmla="*/ 0 w 26"/>
                  <a:gd name="T3" fmla="*/ 28 h 28"/>
                  <a:gd name="T4" fmla="*/ 0 w 26"/>
                  <a:gd name="T5" fmla="*/ 0 h 28"/>
                  <a:gd name="T6" fmla="*/ 26 w 26"/>
                  <a:gd name="T7" fmla="*/ 0 h 28"/>
                  <a:gd name="T8" fmla="*/ 26 w 26"/>
                  <a:gd name="T9" fmla="*/ 28 h 28"/>
                  <a:gd name="T10" fmla="*/ 26 w 26"/>
                  <a:gd name="T11" fmla="*/ 28 h 28"/>
                </a:gdLst>
                <a:ahLst/>
                <a:cxnLst>
                  <a:cxn ang="0">
                    <a:pos x="T0" y="T1"/>
                  </a:cxn>
                  <a:cxn ang="0">
                    <a:pos x="T2" y="T3"/>
                  </a:cxn>
                  <a:cxn ang="0">
                    <a:pos x="T4" y="T5"/>
                  </a:cxn>
                  <a:cxn ang="0">
                    <a:pos x="T6" y="T7"/>
                  </a:cxn>
                  <a:cxn ang="0">
                    <a:pos x="T8" y="T9"/>
                  </a:cxn>
                  <a:cxn ang="0">
                    <a:pos x="T10" y="T11"/>
                  </a:cxn>
                </a:cxnLst>
                <a:rect l="0" t="0" r="r" b="b"/>
                <a:pathLst>
                  <a:path w="26" h="28">
                    <a:moveTo>
                      <a:pt x="26" y="28"/>
                    </a:moveTo>
                    <a:lnTo>
                      <a:pt x="0" y="28"/>
                    </a:lnTo>
                    <a:lnTo>
                      <a:pt x="0" y="0"/>
                    </a:lnTo>
                    <a:lnTo>
                      <a:pt x="26" y="0"/>
                    </a:lnTo>
                    <a:lnTo>
                      <a:pt x="26" y="28"/>
                    </a:lnTo>
                    <a:lnTo>
                      <a:pt x="26" y="2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2" name="Freeform 281">
                <a:extLst>
                  <a:ext uri="{FF2B5EF4-FFF2-40B4-BE49-F238E27FC236}">
                    <a16:creationId xmlns="" xmlns:a16="http://schemas.microsoft.com/office/drawing/2014/main" id="{B280C4EF-844D-4F9B-81DE-FAAD454DB4A5}"/>
                  </a:ext>
                </a:extLst>
              </p:cNvPr>
              <p:cNvSpPr>
                <a:spLocks/>
              </p:cNvSpPr>
              <p:nvPr/>
            </p:nvSpPr>
            <p:spPr bwMode="auto">
              <a:xfrm>
                <a:off x="7643501" y="3374209"/>
                <a:ext cx="69843" cy="113079"/>
              </a:xfrm>
              <a:custGeom>
                <a:avLst/>
                <a:gdLst>
                  <a:gd name="T0" fmla="*/ 42 w 42"/>
                  <a:gd name="T1" fmla="*/ 34 h 68"/>
                  <a:gd name="T2" fmla="*/ 0 w 42"/>
                  <a:gd name="T3" fmla="*/ 68 h 68"/>
                  <a:gd name="T4" fmla="*/ 0 w 42"/>
                  <a:gd name="T5" fmla="*/ 0 h 68"/>
                  <a:gd name="T6" fmla="*/ 42 w 42"/>
                  <a:gd name="T7" fmla="*/ 34 h 68"/>
                </a:gdLst>
                <a:ahLst/>
                <a:cxnLst>
                  <a:cxn ang="0">
                    <a:pos x="T0" y="T1"/>
                  </a:cxn>
                  <a:cxn ang="0">
                    <a:pos x="T2" y="T3"/>
                  </a:cxn>
                  <a:cxn ang="0">
                    <a:pos x="T4" y="T5"/>
                  </a:cxn>
                  <a:cxn ang="0">
                    <a:pos x="T6" y="T7"/>
                  </a:cxn>
                </a:cxnLst>
                <a:rect l="0" t="0" r="r" b="b"/>
                <a:pathLst>
                  <a:path w="42" h="68">
                    <a:moveTo>
                      <a:pt x="42" y="34"/>
                    </a:moveTo>
                    <a:lnTo>
                      <a:pt x="0" y="68"/>
                    </a:lnTo>
                    <a:lnTo>
                      <a:pt x="0" y="0"/>
                    </a:lnTo>
                    <a:lnTo>
                      <a:pt x="42" y="3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3" name="Freeform 282">
                <a:extLst>
                  <a:ext uri="{FF2B5EF4-FFF2-40B4-BE49-F238E27FC236}">
                    <a16:creationId xmlns="" xmlns:a16="http://schemas.microsoft.com/office/drawing/2014/main" id="{4C9F2F25-203E-485A-B88F-32A0BA82B40E}"/>
                  </a:ext>
                </a:extLst>
              </p:cNvPr>
              <p:cNvSpPr>
                <a:spLocks/>
              </p:cNvSpPr>
              <p:nvPr/>
            </p:nvSpPr>
            <p:spPr bwMode="auto">
              <a:xfrm>
                <a:off x="7605255" y="3407467"/>
                <a:ext cx="43236" cy="46562"/>
              </a:xfrm>
              <a:custGeom>
                <a:avLst/>
                <a:gdLst>
                  <a:gd name="T0" fmla="*/ 26 w 26"/>
                  <a:gd name="T1" fmla="*/ 28 h 28"/>
                  <a:gd name="T2" fmla="*/ 0 w 26"/>
                  <a:gd name="T3" fmla="*/ 28 h 28"/>
                  <a:gd name="T4" fmla="*/ 0 w 26"/>
                  <a:gd name="T5" fmla="*/ 0 h 28"/>
                  <a:gd name="T6" fmla="*/ 26 w 26"/>
                  <a:gd name="T7" fmla="*/ 0 h 28"/>
                  <a:gd name="T8" fmla="*/ 26 w 26"/>
                  <a:gd name="T9" fmla="*/ 28 h 28"/>
                  <a:gd name="T10" fmla="*/ 26 w 26"/>
                  <a:gd name="T11" fmla="*/ 28 h 28"/>
                </a:gdLst>
                <a:ahLst/>
                <a:cxnLst>
                  <a:cxn ang="0">
                    <a:pos x="T0" y="T1"/>
                  </a:cxn>
                  <a:cxn ang="0">
                    <a:pos x="T2" y="T3"/>
                  </a:cxn>
                  <a:cxn ang="0">
                    <a:pos x="T4" y="T5"/>
                  </a:cxn>
                  <a:cxn ang="0">
                    <a:pos x="T6" y="T7"/>
                  </a:cxn>
                  <a:cxn ang="0">
                    <a:pos x="T8" y="T9"/>
                  </a:cxn>
                  <a:cxn ang="0">
                    <a:pos x="T10" y="T11"/>
                  </a:cxn>
                </a:cxnLst>
                <a:rect l="0" t="0" r="r" b="b"/>
                <a:pathLst>
                  <a:path w="26" h="28">
                    <a:moveTo>
                      <a:pt x="26" y="28"/>
                    </a:moveTo>
                    <a:lnTo>
                      <a:pt x="0" y="28"/>
                    </a:lnTo>
                    <a:lnTo>
                      <a:pt x="0" y="0"/>
                    </a:lnTo>
                    <a:lnTo>
                      <a:pt x="26" y="0"/>
                    </a:lnTo>
                    <a:lnTo>
                      <a:pt x="26" y="28"/>
                    </a:lnTo>
                    <a:lnTo>
                      <a:pt x="26" y="2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4" name="Freeform 283">
                <a:extLst>
                  <a:ext uri="{FF2B5EF4-FFF2-40B4-BE49-F238E27FC236}">
                    <a16:creationId xmlns="" xmlns:a16="http://schemas.microsoft.com/office/drawing/2014/main" id="{E79F730C-7294-4F27-9233-3BCB10CBF19E}"/>
                  </a:ext>
                </a:extLst>
              </p:cNvPr>
              <p:cNvSpPr>
                <a:spLocks/>
              </p:cNvSpPr>
              <p:nvPr/>
            </p:nvSpPr>
            <p:spPr bwMode="auto">
              <a:xfrm>
                <a:off x="7374108" y="3146388"/>
                <a:ext cx="113079" cy="71506"/>
              </a:xfrm>
              <a:custGeom>
                <a:avLst/>
                <a:gdLst>
                  <a:gd name="T0" fmla="*/ 34 w 68"/>
                  <a:gd name="T1" fmla="*/ 0 h 43"/>
                  <a:gd name="T2" fmla="*/ 0 w 68"/>
                  <a:gd name="T3" fmla="*/ 43 h 43"/>
                  <a:gd name="T4" fmla="*/ 68 w 68"/>
                  <a:gd name="T5" fmla="*/ 43 h 43"/>
                  <a:gd name="T6" fmla="*/ 34 w 68"/>
                  <a:gd name="T7" fmla="*/ 0 h 43"/>
                </a:gdLst>
                <a:ahLst/>
                <a:cxnLst>
                  <a:cxn ang="0">
                    <a:pos x="T0" y="T1"/>
                  </a:cxn>
                  <a:cxn ang="0">
                    <a:pos x="T2" y="T3"/>
                  </a:cxn>
                  <a:cxn ang="0">
                    <a:pos x="T4" y="T5"/>
                  </a:cxn>
                  <a:cxn ang="0">
                    <a:pos x="T6" y="T7"/>
                  </a:cxn>
                </a:cxnLst>
                <a:rect l="0" t="0" r="r" b="b"/>
                <a:pathLst>
                  <a:path w="68" h="43">
                    <a:moveTo>
                      <a:pt x="34" y="0"/>
                    </a:moveTo>
                    <a:lnTo>
                      <a:pt x="0" y="43"/>
                    </a:lnTo>
                    <a:lnTo>
                      <a:pt x="68" y="43"/>
                    </a:lnTo>
                    <a:lnTo>
                      <a:pt x="34"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5" name="Freeform 284">
                <a:extLst>
                  <a:ext uri="{FF2B5EF4-FFF2-40B4-BE49-F238E27FC236}">
                    <a16:creationId xmlns="" xmlns:a16="http://schemas.microsoft.com/office/drawing/2014/main" id="{41316DEB-A6D9-4280-B5BE-3F12A56E93E7}"/>
                  </a:ext>
                </a:extLst>
              </p:cNvPr>
              <p:cNvSpPr>
                <a:spLocks/>
              </p:cNvSpPr>
              <p:nvPr/>
            </p:nvSpPr>
            <p:spPr bwMode="auto">
              <a:xfrm>
                <a:off x="7407366" y="3211242"/>
                <a:ext cx="48225" cy="44899"/>
              </a:xfrm>
              <a:custGeom>
                <a:avLst/>
                <a:gdLst>
                  <a:gd name="T0" fmla="*/ 29 w 29"/>
                  <a:gd name="T1" fmla="*/ 27 h 27"/>
                  <a:gd name="T2" fmla="*/ 0 w 29"/>
                  <a:gd name="T3" fmla="*/ 27 h 27"/>
                  <a:gd name="T4" fmla="*/ 0 w 29"/>
                  <a:gd name="T5" fmla="*/ 0 h 27"/>
                  <a:gd name="T6" fmla="*/ 29 w 29"/>
                  <a:gd name="T7" fmla="*/ 0 h 27"/>
                  <a:gd name="T8" fmla="*/ 29 w 29"/>
                  <a:gd name="T9" fmla="*/ 27 h 27"/>
                  <a:gd name="T10" fmla="*/ 29 w 29"/>
                  <a:gd name="T11" fmla="*/ 27 h 27"/>
                </a:gdLst>
                <a:ahLst/>
                <a:cxnLst>
                  <a:cxn ang="0">
                    <a:pos x="T0" y="T1"/>
                  </a:cxn>
                  <a:cxn ang="0">
                    <a:pos x="T2" y="T3"/>
                  </a:cxn>
                  <a:cxn ang="0">
                    <a:pos x="T4" y="T5"/>
                  </a:cxn>
                  <a:cxn ang="0">
                    <a:pos x="T6" y="T7"/>
                  </a:cxn>
                  <a:cxn ang="0">
                    <a:pos x="T8" y="T9"/>
                  </a:cxn>
                  <a:cxn ang="0">
                    <a:pos x="T10" y="T11"/>
                  </a:cxn>
                </a:cxnLst>
                <a:rect l="0" t="0" r="r" b="b"/>
                <a:pathLst>
                  <a:path w="29" h="27">
                    <a:moveTo>
                      <a:pt x="29" y="27"/>
                    </a:moveTo>
                    <a:lnTo>
                      <a:pt x="0" y="27"/>
                    </a:lnTo>
                    <a:lnTo>
                      <a:pt x="0" y="0"/>
                    </a:lnTo>
                    <a:lnTo>
                      <a:pt x="29" y="0"/>
                    </a:lnTo>
                    <a:lnTo>
                      <a:pt x="29" y="27"/>
                    </a:lnTo>
                    <a:lnTo>
                      <a:pt x="29" y="2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6" name="Freeform 285">
                <a:extLst>
                  <a:ext uri="{FF2B5EF4-FFF2-40B4-BE49-F238E27FC236}">
                    <a16:creationId xmlns="" xmlns:a16="http://schemas.microsoft.com/office/drawing/2014/main" id="{3D5A7940-7B1F-4D0B-8A39-EE0B10315B5B}"/>
                  </a:ext>
                </a:extLst>
              </p:cNvPr>
              <p:cNvSpPr>
                <a:spLocks/>
              </p:cNvSpPr>
              <p:nvPr/>
            </p:nvSpPr>
            <p:spPr bwMode="auto">
              <a:xfrm>
                <a:off x="7374108" y="3643602"/>
                <a:ext cx="113079" cy="71506"/>
              </a:xfrm>
              <a:custGeom>
                <a:avLst/>
                <a:gdLst>
                  <a:gd name="T0" fmla="*/ 34 w 68"/>
                  <a:gd name="T1" fmla="*/ 43 h 43"/>
                  <a:gd name="T2" fmla="*/ 0 w 68"/>
                  <a:gd name="T3" fmla="*/ 0 h 43"/>
                  <a:gd name="T4" fmla="*/ 68 w 68"/>
                  <a:gd name="T5" fmla="*/ 0 h 43"/>
                  <a:gd name="T6" fmla="*/ 34 w 68"/>
                  <a:gd name="T7" fmla="*/ 43 h 43"/>
                </a:gdLst>
                <a:ahLst/>
                <a:cxnLst>
                  <a:cxn ang="0">
                    <a:pos x="T0" y="T1"/>
                  </a:cxn>
                  <a:cxn ang="0">
                    <a:pos x="T2" y="T3"/>
                  </a:cxn>
                  <a:cxn ang="0">
                    <a:pos x="T4" y="T5"/>
                  </a:cxn>
                  <a:cxn ang="0">
                    <a:pos x="T6" y="T7"/>
                  </a:cxn>
                </a:cxnLst>
                <a:rect l="0" t="0" r="r" b="b"/>
                <a:pathLst>
                  <a:path w="68" h="43">
                    <a:moveTo>
                      <a:pt x="34" y="43"/>
                    </a:moveTo>
                    <a:lnTo>
                      <a:pt x="0" y="0"/>
                    </a:lnTo>
                    <a:lnTo>
                      <a:pt x="68" y="0"/>
                    </a:lnTo>
                    <a:lnTo>
                      <a:pt x="34" y="43"/>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7" name="Freeform 286">
                <a:extLst>
                  <a:ext uri="{FF2B5EF4-FFF2-40B4-BE49-F238E27FC236}">
                    <a16:creationId xmlns="" xmlns:a16="http://schemas.microsoft.com/office/drawing/2014/main" id="{90EDCE25-8954-4FB2-85CD-FD53F60AFAD7}"/>
                  </a:ext>
                </a:extLst>
              </p:cNvPr>
              <p:cNvSpPr>
                <a:spLocks/>
              </p:cNvSpPr>
              <p:nvPr/>
            </p:nvSpPr>
            <p:spPr bwMode="auto">
              <a:xfrm>
                <a:off x="7407366" y="3605355"/>
                <a:ext cx="48225" cy="44899"/>
              </a:xfrm>
              <a:custGeom>
                <a:avLst/>
                <a:gdLst>
                  <a:gd name="T0" fmla="*/ 29 w 29"/>
                  <a:gd name="T1" fmla="*/ 27 h 27"/>
                  <a:gd name="T2" fmla="*/ 0 w 29"/>
                  <a:gd name="T3" fmla="*/ 27 h 27"/>
                  <a:gd name="T4" fmla="*/ 0 w 29"/>
                  <a:gd name="T5" fmla="*/ 0 h 27"/>
                  <a:gd name="T6" fmla="*/ 29 w 29"/>
                  <a:gd name="T7" fmla="*/ 0 h 27"/>
                  <a:gd name="T8" fmla="*/ 29 w 29"/>
                  <a:gd name="T9" fmla="*/ 27 h 27"/>
                  <a:gd name="T10" fmla="*/ 29 w 29"/>
                  <a:gd name="T11" fmla="*/ 27 h 27"/>
                </a:gdLst>
                <a:ahLst/>
                <a:cxnLst>
                  <a:cxn ang="0">
                    <a:pos x="T0" y="T1"/>
                  </a:cxn>
                  <a:cxn ang="0">
                    <a:pos x="T2" y="T3"/>
                  </a:cxn>
                  <a:cxn ang="0">
                    <a:pos x="T4" y="T5"/>
                  </a:cxn>
                  <a:cxn ang="0">
                    <a:pos x="T6" y="T7"/>
                  </a:cxn>
                  <a:cxn ang="0">
                    <a:pos x="T8" y="T9"/>
                  </a:cxn>
                  <a:cxn ang="0">
                    <a:pos x="T10" y="T11"/>
                  </a:cxn>
                </a:cxnLst>
                <a:rect l="0" t="0" r="r" b="b"/>
                <a:pathLst>
                  <a:path w="29" h="27">
                    <a:moveTo>
                      <a:pt x="29" y="27"/>
                    </a:moveTo>
                    <a:lnTo>
                      <a:pt x="0" y="27"/>
                    </a:lnTo>
                    <a:lnTo>
                      <a:pt x="0" y="0"/>
                    </a:lnTo>
                    <a:lnTo>
                      <a:pt x="29" y="0"/>
                    </a:lnTo>
                    <a:lnTo>
                      <a:pt x="29" y="27"/>
                    </a:lnTo>
                    <a:lnTo>
                      <a:pt x="29" y="2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8" name="Freeform 287">
                <a:extLst>
                  <a:ext uri="{FF2B5EF4-FFF2-40B4-BE49-F238E27FC236}">
                    <a16:creationId xmlns="" xmlns:a16="http://schemas.microsoft.com/office/drawing/2014/main" id="{079CCA98-8479-4112-B47C-BBC1D345614C}"/>
                  </a:ext>
                </a:extLst>
              </p:cNvPr>
              <p:cNvSpPr>
                <a:spLocks/>
              </p:cNvSpPr>
              <p:nvPr/>
            </p:nvSpPr>
            <p:spPr bwMode="auto">
              <a:xfrm>
                <a:off x="7229434" y="3231197"/>
                <a:ext cx="91461" cy="89798"/>
              </a:xfrm>
              <a:custGeom>
                <a:avLst/>
                <a:gdLst>
                  <a:gd name="T0" fmla="*/ 0 w 55"/>
                  <a:gd name="T1" fmla="*/ 0 h 54"/>
                  <a:gd name="T2" fmla="*/ 7 w 55"/>
                  <a:gd name="T3" fmla="*/ 54 h 54"/>
                  <a:gd name="T4" fmla="*/ 55 w 55"/>
                  <a:gd name="T5" fmla="*/ 6 h 54"/>
                  <a:gd name="T6" fmla="*/ 0 w 55"/>
                  <a:gd name="T7" fmla="*/ 0 h 54"/>
                </a:gdLst>
                <a:ahLst/>
                <a:cxnLst>
                  <a:cxn ang="0">
                    <a:pos x="T0" y="T1"/>
                  </a:cxn>
                  <a:cxn ang="0">
                    <a:pos x="T2" y="T3"/>
                  </a:cxn>
                  <a:cxn ang="0">
                    <a:pos x="T4" y="T5"/>
                  </a:cxn>
                  <a:cxn ang="0">
                    <a:pos x="T6" y="T7"/>
                  </a:cxn>
                </a:cxnLst>
                <a:rect l="0" t="0" r="r" b="b"/>
                <a:pathLst>
                  <a:path w="55" h="54">
                    <a:moveTo>
                      <a:pt x="0" y="0"/>
                    </a:moveTo>
                    <a:lnTo>
                      <a:pt x="7" y="54"/>
                    </a:lnTo>
                    <a:lnTo>
                      <a:pt x="55" y="6"/>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09" name="Freeform 288">
                <a:extLst>
                  <a:ext uri="{FF2B5EF4-FFF2-40B4-BE49-F238E27FC236}">
                    <a16:creationId xmlns="" xmlns:a16="http://schemas.microsoft.com/office/drawing/2014/main" id="{EF63D69D-6D07-47DE-87B3-2FA917321CB2}"/>
                  </a:ext>
                </a:extLst>
              </p:cNvPr>
              <p:cNvSpPr>
                <a:spLocks/>
              </p:cNvSpPr>
              <p:nvPr/>
            </p:nvSpPr>
            <p:spPr bwMode="auto">
              <a:xfrm>
                <a:off x="7259366" y="3259466"/>
                <a:ext cx="64855" cy="64855"/>
              </a:xfrm>
              <a:custGeom>
                <a:avLst/>
                <a:gdLst>
                  <a:gd name="T0" fmla="*/ 19 w 39"/>
                  <a:gd name="T1" fmla="*/ 39 h 39"/>
                  <a:gd name="T2" fmla="*/ 0 w 39"/>
                  <a:gd name="T3" fmla="*/ 20 h 39"/>
                  <a:gd name="T4" fmla="*/ 20 w 39"/>
                  <a:gd name="T5" fmla="*/ 0 h 39"/>
                  <a:gd name="T6" fmla="*/ 39 w 39"/>
                  <a:gd name="T7" fmla="*/ 19 h 39"/>
                  <a:gd name="T8" fmla="*/ 19 w 39"/>
                  <a:gd name="T9" fmla="*/ 39 h 39"/>
                  <a:gd name="T10" fmla="*/ 19 w 39"/>
                  <a:gd name="T11" fmla="*/ 39 h 39"/>
                </a:gdLst>
                <a:ahLst/>
                <a:cxnLst>
                  <a:cxn ang="0">
                    <a:pos x="T0" y="T1"/>
                  </a:cxn>
                  <a:cxn ang="0">
                    <a:pos x="T2" y="T3"/>
                  </a:cxn>
                  <a:cxn ang="0">
                    <a:pos x="T4" y="T5"/>
                  </a:cxn>
                  <a:cxn ang="0">
                    <a:pos x="T6" y="T7"/>
                  </a:cxn>
                  <a:cxn ang="0">
                    <a:pos x="T8" y="T9"/>
                  </a:cxn>
                  <a:cxn ang="0">
                    <a:pos x="T10" y="T11"/>
                  </a:cxn>
                </a:cxnLst>
                <a:rect l="0" t="0" r="r" b="b"/>
                <a:pathLst>
                  <a:path w="39" h="39">
                    <a:moveTo>
                      <a:pt x="19" y="39"/>
                    </a:moveTo>
                    <a:lnTo>
                      <a:pt x="0" y="20"/>
                    </a:lnTo>
                    <a:lnTo>
                      <a:pt x="20" y="0"/>
                    </a:lnTo>
                    <a:lnTo>
                      <a:pt x="39" y="19"/>
                    </a:lnTo>
                    <a:lnTo>
                      <a:pt x="19" y="39"/>
                    </a:lnTo>
                    <a:lnTo>
                      <a:pt x="19" y="39"/>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0" name="Freeform 289">
                <a:extLst>
                  <a:ext uri="{FF2B5EF4-FFF2-40B4-BE49-F238E27FC236}">
                    <a16:creationId xmlns="" xmlns:a16="http://schemas.microsoft.com/office/drawing/2014/main" id="{B5921C1F-6E8B-4629-95B9-8FF176AF1EFC}"/>
                  </a:ext>
                </a:extLst>
              </p:cNvPr>
              <p:cNvSpPr>
                <a:spLocks/>
              </p:cNvSpPr>
              <p:nvPr/>
            </p:nvSpPr>
            <p:spPr bwMode="auto">
              <a:xfrm>
                <a:off x="7540400" y="3540501"/>
                <a:ext cx="89798" cy="89798"/>
              </a:xfrm>
              <a:custGeom>
                <a:avLst/>
                <a:gdLst>
                  <a:gd name="T0" fmla="*/ 54 w 54"/>
                  <a:gd name="T1" fmla="*/ 54 h 54"/>
                  <a:gd name="T2" fmla="*/ 0 w 54"/>
                  <a:gd name="T3" fmla="*/ 48 h 54"/>
                  <a:gd name="T4" fmla="*/ 48 w 54"/>
                  <a:gd name="T5" fmla="*/ 0 h 54"/>
                  <a:gd name="T6" fmla="*/ 54 w 54"/>
                  <a:gd name="T7" fmla="*/ 54 h 54"/>
                </a:gdLst>
                <a:ahLst/>
                <a:cxnLst>
                  <a:cxn ang="0">
                    <a:pos x="T0" y="T1"/>
                  </a:cxn>
                  <a:cxn ang="0">
                    <a:pos x="T2" y="T3"/>
                  </a:cxn>
                  <a:cxn ang="0">
                    <a:pos x="T4" y="T5"/>
                  </a:cxn>
                  <a:cxn ang="0">
                    <a:pos x="T6" y="T7"/>
                  </a:cxn>
                </a:cxnLst>
                <a:rect l="0" t="0" r="r" b="b"/>
                <a:pathLst>
                  <a:path w="54" h="54">
                    <a:moveTo>
                      <a:pt x="54" y="54"/>
                    </a:moveTo>
                    <a:lnTo>
                      <a:pt x="0" y="48"/>
                    </a:lnTo>
                    <a:lnTo>
                      <a:pt x="48" y="0"/>
                    </a:lnTo>
                    <a:lnTo>
                      <a:pt x="54" y="5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2" name="Freeform 290">
                <a:extLst>
                  <a:ext uri="{FF2B5EF4-FFF2-40B4-BE49-F238E27FC236}">
                    <a16:creationId xmlns="" xmlns:a16="http://schemas.microsoft.com/office/drawing/2014/main" id="{ADCECEEF-BB62-44B7-B4DF-40DF565F926D}"/>
                  </a:ext>
                </a:extLst>
              </p:cNvPr>
              <p:cNvSpPr>
                <a:spLocks/>
              </p:cNvSpPr>
              <p:nvPr/>
            </p:nvSpPr>
            <p:spPr bwMode="auto">
              <a:xfrm>
                <a:off x="7538738" y="3538838"/>
                <a:ext cx="64855" cy="63191"/>
              </a:xfrm>
              <a:custGeom>
                <a:avLst/>
                <a:gdLst>
                  <a:gd name="T0" fmla="*/ 17 w 39"/>
                  <a:gd name="T1" fmla="*/ 38 h 38"/>
                  <a:gd name="T2" fmla="*/ 0 w 39"/>
                  <a:gd name="T3" fmla="*/ 20 h 38"/>
                  <a:gd name="T4" fmla="*/ 20 w 39"/>
                  <a:gd name="T5" fmla="*/ 0 h 38"/>
                  <a:gd name="T6" fmla="*/ 39 w 39"/>
                  <a:gd name="T7" fmla="*/ 18 h 38"/>
                  <a:gd name="T8" fmla="*/ 17 w 39"/>
                  <a:gd name="T9" fmla="*/ 38 h 38"/>
                  <a:gd name="T10" fmla="*/ 17 w 39"/>
                  <a:gd name="T11" fmla="*/ 38 h 38"/>
                </a:gdLst>
                <a:ahLst/>
                <a:cxnLst>
                  <a:cxn ang="0">
                    <a:pos x="T0" y="T1"/>
                  </a:cxn>
                  <a:cxn ang="0">
                    <a:pos x="T2" y="T3"/>
                  </a:cxn>
                  <a:cxn ang="0">
                    <a:pos x="T4" y="T5"/>
                  </a:cxn>
                  <a:cxn ang="0">
                    <a:pos x="T6" y="T7"/>
                  </a:cxn>
                  <a:cxn ang="0">
                    <a:pos x="T8" y="T9"/>
                  </a:cxn>
                  <a:cxn ang="0">
                    <a:pos x="T10" y="T11"/>
                  </a:cxn>
                </a:cxnLst>
                <a:rect l="0" t="0" r="r" b="b"/>
                <a:pathLst>
                  <a:path w="39" h="38">
                    <a:moveTo>
                      <a:pt x="17" y="38"/>
                    </a:moveTo>
                    <a:lnTo>
                      <a:pt x="0" y="20"/>
                    </a:lnTo>
                    <a:lnTo>
                      <a:pt x="20" y="0"/>
                    </a:lnTo>
                    <a:lnTo>
                      <a:pt x="39" y="18"/>
                    </a:lnTo>
                    <a:lnTo>
                      <a:pt x="17" y="38"/>
                    </a:lnTo>
                    <a:lnTo>
                      <a:pt x="17"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3" name="Freeform 291">
                <a:extLst>
                  <a:ext uri="{FF2B5EF4-FFF2-40B4-BE49-F238E27FC236}">
                    <a16:creationId xmlns="" xmlns:a16="http://schemas.microsoft.com/office/drawing/2014/main" id="{DB525529-E7FF-4C83-9CAB-6BA783C3A3F1}"/>
                  </a:ext>
                </a:extLst>
              </p:cNvPr>
              <p:cNvSpPr>
                <a:spLocks/>
              </p:cNvSpPr>
              <p:nvPr/>
            </p:nvSpPr>
            <p:spPr bwMode="auto">
              <a:xfrm>
                <a:off x="7540400" y="3231197"/>
                <a:ext cx="89798" cy="89798"/>
              </a:xfrm>
              <a:custGeom>
                <a:avLst/>
                <a:gdLst>
                  <a:gd name="T0" fmla="*/ 54 w 54"/>
                  <a:gd name="T1" fmla="*/ 0 h 54"/>
                  <a:gd name="T2" fmla="*/ 0 w 54"/>
                  <a:gd name="T3" fmla="*/ 6 h 54"/>
                  <a:gd name="T4" fmla="*/ 48 w 54"/>
                  <a:gd name="T5" fmla="*/ 54 h 54"/>
                  <a:gd name="T6" fmla="*/ 54 w 54"/>
                  <a:gd name="T7" fmla="*/ 0 h 54"/>
                </a:gdLst>
                <a:ahLst/>
                <a:cxnLst>
                  <a:cxn ang="0">
                    <a:pos x="T0" y="T1"/>
                  </a:cxn>
                  <a:cxn ang="0">
                    <a:pos x="T2" y="T3"/>
                  </a:cxn>
                  <a:cxn ang="0">
                    <a:pos x="T4" y="T5"/>
                  </a:cxn>
                  <a:cxn ang="0">
                    <a:pos x="T6" y="T7"/>
                  </a:cxn>
                </a:cxnLst>
                <a:rect l="0" t="0" r="r" b="b"/>
                <a:pathLst>
                  <a:path w="54" h="54">
                    <a:moveTo>
                      <a:pt x="54" y="0"/>
                    </a:moveTo>
                    <a:lnTo>
                      <a:pt x="0" y="6"/>
                    </a:lnTo>
                    <a:lnTo>
                      <a:pt x="48" y="54"/>
                    </a:lnTo>
                    <a:lnTo>
                      <a:pt x="54"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4" name="Freeform 292">
                <a:extLst>
                  <a:ext uri="{FF2B5EF4-FFF2-40B4-BE49-F238E27FC236}">
                    <a16:creationId xmlns="" xmlns:a16="http://schemas.microsoft.com/office/drawing/2014/main" id="{63313FD7-AFA6-468E-9C51-6B0843A78566}"/>
                  </a:ext>
                </a:extLst>
              </p:cNvPr>
              <p:cNvSpPr>
                <a:spLocks/>
              </p:cNvSpPr>
              <p:nvPr/>
            </p:nvSpPr>
            <p:spPr bwMode="auto">
              <a:xfrm>
                <a:off x="7538738" y="3259466"/>
                <a:ext cx="61529" cy="64855"/>
              </a:xfrm>
              <a:custGeom>
                <a:avLst/>
                <a:gdLst>
                  <a:gd name="T0" fmla="*/ 20 w 37"/>
                  <a:gd name="T1" fmla="*/ 39 h 39"/>
                  <a:gd name="T2" fmla="*/ 0 w 37"/>
                  <a:gd name="T3" fmla="*/ 19 h 39"/>
                  <a:gd name="T4" fmla="*/ 17 w 37"/>
                  <a:gd name="T5" fmla="*/ 0 h 39"/>
                  <a:gd name="T6" fmla="*/ 37 w 37"/>
                  <a:gd name="T7" fmla="*/ 20 h 39"/>
                  <a:gd name="T8" fmla="*/ 20 w 37"/>
                  <a:gd name="T9" fmla="*/ 39 h 39"/>
                  <a:gd name="T10" fmla="*/ 20 w 37"/>
                  <a:gd name="T11" fmla="*/ 39 h 39"/>
                </a:gdLst>
                <a:ahLst/>
                <a:cxnLst>
                  <a:cxn ang="0">
                    <a:pos x="T0" y="T1"/>
                  </a:cxn>
                  <a:cxn ang="0">
                    <a:pos x="T2" y="T3"/>
                  </a:cxn>
                  <a:cxn ang="0">
                    <a:pos x="T4" y="T5"/>
                  </a:cxn>
                  <a:cxn ang="0">
                    <a:pos x="T6" y="T7"/>
                  </a:cxn>
                  <a:cxn ang="0">
                    <a:pos x="T8" y="T9"/>
                  </a:cxn>
                  <a:cxn ang="0">
                    <a:pos x="T10" y="T11"/>
                  </a:cxn>
                </a:cxnLst>
                <a:rect l="0" t="0" r="r" b="b"/>
                <a:pathLst>
                  <a:path w="37" h="39">
                    <a:moveTo>
                      <a:pt x="20" y="39"/>
                    </a:moveTo>
                    <a:lnTo>
                      <a:pt x="0" y="19"/>
                    </a:lnTo>
                    <a:lnTo>
                      <a:pt x="17" y="0"/>
                    </a:lnTo>
                    <a:lnTo>
                      <a:pt x="37" y="20"/>
                    </a:lnTo>
                    <a:lnTo>
                      <a:pt x="20" y="39"/>
                    </a:lnTo>
                    <a:lnTo>
                      <a:pt x="20" y="39"/>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5" name="Freeform 293">
                <a:extLst>
                  <a:ext uri="{FF2B5EF4-FFF2-40B4-BE49-F238E27FC236}">
                    <a16:creationId xmlns="" xmlns:a16="http://schemas.microsoft.com/office/drawing/2014/main" id="{58C6204C-037B-4473-8478-B440B9CB5A2B}"/>
                  </a:ext>
                </a:extLst>
              </p:cNvPr>
              <p:cNvSpPr>
                <a:spLocks/>
              </p:cNvSpPr>
              <p:nvPr/>
            </p:nvSpPr>
            <p:spPr bwMode="auto">
              <a:xfrm>
                <a:off x="7229434" y="3540501"/>
                <a:ext cx="91461" cy="89798"/>
              </a:xfrm>
              <a:custGeom>
                <a:avLst/>
                <a:gdLst>
                  <a:gd name="T0" fmla="*/ 0 w 55"/>
                  <a:gd name="T1" fmla="*/ 54 h 54"/>
                  <a:gd name="T2" fmla="*/ 7 w 55"/>
                  <a:gd name="T3" fmla="*/ 0 h 54"/>
                  <a:gd name="T4" fmla="*/ 55 w 55"/>
                  <a:gd name="T5" fmla="*/ 48 h 54"/>
                  <a:gd name="T6" fmla="*/ 0 w 55"/>
                  <a:gd name="T7" fmla="*/ 54 h 54"/>
                </a:gdLst>
                <a:ahLst/>
                <a:cxnLst>
                  <a:cxn ang="0">
                    <a:pos x="T0" y="T1"/>
                  </a:cxn>
                  <a:cxn ang="0">
                    <a:pos x="T2" y="T3"/>
                  </a:cxn>
                  <a:cxn ang="0">
                    <a:pos x="T4" y="T5"/>
                  </a:cxn>
                  <a:cxn ang="0">
                    <a:pos x="T6" y="T7"/>
                  </a:cxn>
                </a:cxnLst>
                <a:rect l="0" t="0" r="r" b="b"/>
                <a:pathLst>
                  <a:path w="55" h="54">
                    <a:moveTo>
                      <a:pt x="0" y="54"/>
                    </a:moveTo>
                    <a:lnTo>
                      <a:pt x="7" y="0"/>
                    </a:lnTo>
                    <a:lnTo>
                      <a:pt x="55" y="48"/>
                    </a:lnTo>
                    <a:lnTo>
                      <a:pt x="0" y="5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16" name="Freeform 294">
                <a:extLst>
                  <a:ext uri="{FF2B5EF4-FFF2-40B4-BE49-F238E27FC236}">
                    <a16:creationId xmlns="" xmlns:a16="http://schemas.microsoft.com/office/drawing/2014/main" id="{EDB4F830-65A1-43BA-B370-0A4CCFF0F86F}"/>
                  </a:ext>
                </a:extLst>
              </p:cNvPr>
              <p:cNvSpPr>
                <a:spLocks/>
              </p:cNvSpPr>
              <p:nvPr/>
            </p:nvSpPr>
            <p:spPr bwMode="auto">
              <a:xfrm>
                <a:off x="7259366" y="3538838"/>
                <a:ext cx="64855" cy="63191"/>
              </a:xfrm>
              <a:custGeom>
                <a:avLst/>
                <a:gdLst>
                  <a:gd name="T0" fmla="*/ 20 w 39"/>
                  <a:gd name="T1" fmla="*/ 38 h 38"/>
                  <a:gd name="T2" fmla="*/ 0 w 39"/>
                  <a:gd name="T3" fmla="*/ 18 h 38"/>
                  <a:gd name="T4" fmla="*/ 19 w 39"/>
                  <a:gd name="T5" fmla="*/ 0 h 38"/>
                  <a:gd name="T6" fmla="*/ 39 w 39"/>
                  <a:gd name="T7" fmla="*/ 20 h 38"/>
                  <a:gd name="T8" fmla="*/ 20 w 39"/>
                  <a:gd name="T9" fmla="*/ 38 h 38"/>
                  <a:gd name="T10" fmla="*/ 20 w 39"/>
                  <a:gd name="T11" fmla="*/ 38 h 38"/>
                </a:gdLst>
                <a:ahLst/>
                <a:cxnLst>
                  <a:cxn ang="0">
                    <a:pos x="T0" y="T1"/>
                  </a:cxn>
                  <a:cxn ang="0">
                    <a:pos x="T2" y="T3"/>
                  </a:cxn>
                  <a:cxn ang="0">
                    <a:pos x="T4" y="T5"/>
                  </a:cxn>
                  <a:cxn ang="0">
                    <a:pos x="T6" y="T7"/>
                  </a:cxn>
                  <a:cxn ang="0">
                    <a:pos x="T8" y="T9"/>
                  </a:cxn>
                  <a:cxn ang="0">
                    <a:pos x="T10" y="T11"/>
                  </a:cxn>
                </a:cxnLst>
                <a:rect l="0" t="0" r="r" b="b"/>
                <a:pathLst>
                  <a:path w="39" h="38">
                    <a:moveTo>
                      <a:pt x="20" y="38"/>
                    </a:moveTo>
                    <a:lnTo>
                      <a:pt x="0" y="18"/>
                    </a:lnTo>
                    <a:lnTo>
                      <a:pt x="19" y="0"/>
                    </a:lnTo>
                    <a:lnTo>
                      <a:pt x="39" y="20"/>
                    </a:lnTo>
                    <a:lnTo>
                      <a:pt x="20" y="38"/>
                    </a:lnTo>
                    <a:lnTo>
                      <a:pt x="20"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grpSp>
      </p:grpSp>
      <p:grpSp>
        <p:nvGrpSpPr>
          <p:cNvPr id="8" name="组合 7">
            <a:extLst>
              <a:ext uri="{FF2B5EF4-FFF2-40B4-BE49-F238E27FC236}">
                <a16:creationId xmlns="" xmlns:a16="http://schemas.microsoft.com/office/drawing/2014/main" id="{A227F0D4-C42F-4562-B141-5865525333F3}"/>
              </a:ext>
            </a:extLst>
          </p:cNvPr>
          <p:cNvGrpSpPr/>
          <p:nvPr/>
        </p:nvGrpSpPr>
        <p:grpSpPr>
          <a:xfrm>
            <a:off x="4516686" y="5011342"/>
            <a:ext cx="1132091" cy="975940"/>
            <a:chOff x="4516686" y="5011342"/>
            <a:chExt cx="1132091" cy="975940"/>
          </a:xfrm>
        </p:grpSpPr>
        <p:grpSp>
          <p:nvGrpSpPr>
            <p:cNvPr id="33" name="组合 32">
              <a:extLst>
                <a:ext uri="{FF2B5EF4-FFF2-40B4-BE49-F238E27FC236}">
                  <a16:creationId xmlns="" xmlns:a16="http://schemas.microsoft.com/office/drawing/2014/main" id="{F6E0A0B5-9EB6-479F-BA4C-57024523BAD6}"/>
                </a:ext>
              </a:extLst>
            </p:cNvPr>
            <p:cNvGrpSpPr/>
            <p:nvPr/>
          </p:nvGrpSpPr>
          <p:grpSpPr>
            <a:xfrm>
              <a:off x="4516686" y="5011342"/>
              <a:ext cx="1132091" cy="975940"/>
              <a:chOff x="7294069" y="3095669"/>
              <a:chExt cx="794540" cy="684948"/>
            </a:xfrm>
          </p:grpSpPr>
          <p:sp>
            <p:nvSpPr>
              <p:cNvPr id="122" name="六边形 121">
                <a:extLst>
                  <a:ext uri="{FF2B5EF4-FFF2-40B4-BE49-F238E27FC236}">
                    <a16:creationId xmlns="" xmlns:a16="http://schemas.microsoft.com/office/drawing/2014/main" id="{2B932431-6660-4848-AA8F-F33B3AA9CCB2}"/>
                  </a:ext>
                </a:extLst>
              </p:cNvPr>
              <p:cNvSpPr/>
              <p:nvPr/>
            </p:nvSpPr>
            <p:spPr>
              <a:xfrm>
                <a:off x="7294069" y="3095669"/>
                <a:ext cx="794540" cy="684948"/>
              </a:xfrm>
              <a:prstGeom prst="hexagon">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3" name="六边形 122">
                <a:extLst>
                  <a:ext uri="{FF2B5EF4-FFF2-40B4-BE49-F238E27FC236}">
                    <a16:creationId xmlns="" xmlns:a16="http://schemas.microsoft.com/office/drawing/2014/main" id="{39054345-8016-4047-9DB2-8BFA205D16A5}"/>
                  </a:ext>
                </a:extLst>
              </p:cNvPr>
              <p:cNvSpPr/>
              <p:nvPr/>
            </p:nvSpPr>
            <p:spPr>
              <a:xfrm>
                <a:off x="7348340" y="3142454"/>
                <a:ext cx="685998" cy="591378"/>
              </a:xfrm>
              <a:prstGeom prst="hexagon">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44" name="组合 43">
              <a:extLst>
                <a:ext uri="{FF2B5EF4-FFF2-40B4-BE49-F238E27FC236}">
                  <a16:creationId xmlns="" xmlns:a16="http://schemas.microsoft.com/office/drawing/2014/main" id="{186BF92F-FFE4-404F-8AE9-63415E74F9D3}"/>
                </a:ext>
              </a:extLst>
            </p:cNvPr>
            <p:cNvGrpSpPr/>
            <p:nvPr/>
          </p:nvGrpSpPr>
          <p:grpSpPr>
            <a:xfrm>
              <a:off x="4807779" y="5183926"/>
              <a:ext cx="549905" cy="630774"/>
              <a:chOff x="3747270" y="4406884"/>
              <a:chExt cx="508855" cy="583688"/>
            </a:xfrm>
            <a:solidFill>
              <a:schemeClr val="accent1"/>
            </a:solidFill>
          </p:grpSpPr>
          <p:sp>
            <p:nvSpPr>
              <p:cNvPr id="56" name="Oval 302">
                <a:extLst>
                  <a:ext uri="{FF2B5EF4-FFF2-40B4-BE49-F238E27FC236}">
                    <a16:creationId xmlns="" xmlns:a16="http://schemas.microsoft.com/office/drawing/2014/main" id="{345765D3-F535-4E28-9D4D-FEE4CAE736A4}"/>
                  </a:ext>
                </a:extLst>
              </p:cNvPr>
              <p:cNvSpPr>
                <a:spLocks noChangeArrowheads="1"/>
              </p:cNvSpPr>
              <p:nvPr/>
            </p:nvSpPr>
            <p:spPr bwMode="auto">
              <a:xfrm>
                <a:off x="3868663" y="4406884"/>
                <a:ext cx="89798" cy="113079"/>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57" name="Freeform 303">
                <a:extLst>
                  <a:ext uri="{FF2B5EF4-FFF2-40B4-BE49-F238E27FC236}">
                    <a16:creationId xmlns="" xmlns:a16="http://schemas.microsoft.com/office/drawing/2014/main" id="{8073E77C-B00C-4827-A1CF-54CB5E257DA2}"/>
                  </a:ext>
                </a:extLst>
              </p:cNvPr>
              <p:cNvSpPr>
                <a:spLocks noEditPoints="1"/>
              </p:cNvSpPr>
              <p:nvPr/>
            </p:nvSpPr>
            <p:spPr bwMode="auto">
              <a:xfrm>
                <a:off x="3747270" y="4529941"/>
                <a:ext cx="325933" cy="460631"/>
              </a:xfrm>
              <a:custGeom>
                <a:avLst/>
                <a:gdLst>
                  <a:gd name="T0" fmla="*/ 156 w 156"/>
                  <a:gd name="T1" fmla="*/ 34 h 221"/>
                  <a:gd name="T2" fmla="*/ 155 w 156"/>
                  <a:gd name="T3" fmla="*/ 33 h 221"/>
                  <a:gd name="T4" fmla="*/ 148 w 156"/>
                  <a:gd name="T5" fmla="*/ 27 h 221"/>
                  <a:gd name="T6" fmla="*/ 116 w 156"/>
                  <a:gd name="T7" fmla="*/ 4 h 221"/>
                  <a:gd name="T8" fmla="*/ 109 w 156"/>
                  <a:gd name="T9" fmla="*/ 1 h 221"/>
                  <a:gd name="T10" fmla="*/ 98 w 156"/>
                  <a:gd name="T11" fmla="*/ 1 h 221"/>
                  <a:gd name="T12" fmla="*/ 96 w 156"/>
                  <a:gd name="T13" fmla="*/ 14 h 221"/>
                  <a:gd name="T14" fmla="*/ 87 w 156"/>
                  <a:gd name="T15" fmla="*/ 55 h 221"/>
                  <a:gd name="T16" fmla="*/ 87 w 156"/>
                  <a:gd name="T17" fmla="*/ 9 h 221"/>
                  <a:gd name="T18" fmla="*/ 75 w 156"/>
                  <a:gd name="T19" fmla="*/ 0 h 221"/>
                  <a:gd name="T20" fmla="*/ 74 w 156"/>
                  <a:gd name="T21" fmla="*/ 11 h 221"/>
                  <a:gd name="T22" fmla="*/ 58 w 156"/>
                  <a:gd name="T23" fmla="*/ 23 h 221"/>
                  <a:gd name="T24" fmla="*/ 52 w 156"/>
                  <a:gd name="T25" fmla="*/ 9 h 221"/>
                  <a:gd name="T26" fmla="*/ 61 w 156"/>
                  <a:gd name="T27" fmla="*/ 0 h 221"/>
                  <a:gd name="T28" fmla="*/ 49 w 156"/>
                  <a:gd name="T29" fmla="*/ 2 h 221"/>
                  <a:gd name="T30" fmla="*/ 3 w 156"/>
                  <a:gd name="T31" fmla="*/ 46 h 221"/>
                  <a:gd name="T32" fmla="*/ 3 w 156"/>
                  <a:gd name="T33" fmla="*/ 46 h 221"/>
                  <a:gd name="T34" fmla="*/ 1 w 156"/>
                  <a:gd name="T35" fmla="*/ 62 h 221"/>
                  <a:gd name="T36" fmla="*/ 2 w 156"/>
                  <a:gd name="T37" fmla="*/ 62 h 221"/>
                  <a:gd name="T38" fmla="*/ 3 w 156"/>
                  <a:gd name="T39" fmla="*/ 64 h 221"/>
                  <a:gd name="T40" fmla="*/ 7 w 156"/>
                  <a:gd name="T41" fmla="*/ 73 h 221"/>
                  <a:gd name="T42" fmla="*/ 26 w 156"/>
                  <a:gd name="T43" fmla="*/ 109 h 221"/>
                  <a:gd name="T44" fmla="*/ 42 w 156"/>
                  <a:gd name="T45" fmla="*/ 116 h 221"/>
                  <a:gd name="T46" fmla="*/ 45 w 156"/>
                  <a:gd name="T47" fmla="*/ 117 h 221"/>
                  <a:gd name="T48" fmla="*/ 78 w 156"/>
                  <a:gd name="T49" fmla="*/ 221 h 221"/>
                  <a:gd name="T50" fmla="*/ 72 w 156"/>
                  <a:gd name="T51" fmla="*/ 142 h 221"/>
                  <a:gd name="T52" fmla="*/ 115 w 156"/>
                  <a:gd name="T53" fmla="*/ 43 h 221"/>
                  <a:gd name="T54" fmla="*/ 121 w 156"/>
                  <a:gd name="T55" fmla="*/ 40 h 221"/>
                  <a:gd name="T56" fmla="*/ 97 w 156"/>
                  <a:gd name="T57" fmla="*/ 58 h 221"/>
                  <a:gd name="T58" fmla="*/ 115 w 156"/>
                  <a:gd name="T59" fmla="*/ 43 h 221"/>
                  <a:gd name="T60" fmla="*/ 39 w 156"/>
                  <a:gd name="T61" fmla="*/ 72 h 221"/>
                  <a:gd name="T62" fmla="*/ 30 w 156"/>
                  <a:gd name="T63" fmla="*/ 56 h 221"/>
                  <a:gd name="T64" fmla="*/ 43 w 156"/>
                  <a:gd name="T65" fmla="*/ 7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221">
                    <a:moveTo>
                      <a:pt x="155" y="54"/>
                    </a:moveTo>
                    <a:cubicBezTo>
                      <a:pt x="155" y="45"/>
                      <a:pt x="156" y="31"/>
                      <a:pt x="156" y="34"/>
                    </a:cubicBezTo>
                    <a:cubicBezTo>
                      <a:pt x="156" y="34"/>
                      <a:pt x="156" y="34"/>
                      <a:pt x="156" y="34"/>
                    </a:cubicBezTo>
                    <a:cubicBezTo>
                      <a:pt x="155" y="33"/>
                      <a:pt x="155" y="33"/>
                      <a:pt x="155" y="33"/>
                    </a:cubicBezTo>
                    <a:cubicBezTo>
                      <a:pt x="153" y="31"/>
                      <a:pt x="153" y="31"/>
                      <a:pt x="153" y="31"/>
                    </a:cubicBezTo>
                    <a:cubicBezTo>
                      <a:pt x="148" y="27"/>
                      <a:pt x="148" y="27"/>
                      <a:pt x="148" y="27"/>
                    </a:cubicBezTo>
                    <a:cubicBezTo>
                      <a:pt x="137" y="20"/>
                      <a:pt x="137" y="20"/>
                      <a:pt x="137" y="20"/>
                    </a:cubicBezTo>
                    <a:cubicBezTo>
                      <a:pt x="116" y="4"/>
                      <a:pt x="116" y="4"/>
                      <a:pt x="116" y="4"/>
                    </a:cubicBezTo>
                    <a:cubicBezTo>
                      <a:pt x="114" y="2"/>
                      <a:pt x="111" y="2"/>
                      <a:pt x="109" y="1"/>
                    </a:cubicBezTo>
                    <a:cubicBezTo>
                      <a:pt x="109" y="1"/>
                      <a:pt x="109" y="1"/>
                      <a:pt x="109" y="1"/>
                    </a:cubicBezTo>
                    <a:cubicBezTo>
                      <a:pt x="105" y="1"/>
                      <a:pt x="101" y="1"/>
                      <a:pt x="98" y="0"/>
                    </a:cubicBezTo>
                    <a:cubicBezTo>
                      <a:pt x="98" y="1"/>
                      <a:pt x="98" y="1"/>
                      <a:pt x="98" y="1"/>
                    </a:cubicBezTo>
                    <a:cubicBezTo>
                      <a:pt x="107" y="9"/>
                      <a:pt x="107" y="9"/>
                      <a:pt x="107" y="9"/>
                    </a:cubicBezTo>
                    <a:cubicBezTo>
                      <a:pt x="96" y="14"/>
                      <a:pt x="96" y="14"/>
                      <a:pt x="96" y="14"/>
                    </a:cubicBezTo>
                    <a:cubicBezTo>
                      <a:pt x="101" y="23"/>
                      <a:pt x="101" y="23"/>
                      <a:pt x="101" y="23"/>
                    </a:cubicBezTo>
                    <a:cubicBezTo>
                      <a:pt x="87" y="55"/>
                      <a:pt x="87" y="55"/>
                      <a:pt x="87" y="55"/>
                    </a:cubicBezTo>
                    <a:cubicBezTo>
                      <a:pt x="85" y="11"/>
                      <a:pt x="85" y="11"/>
                      <a:pt x="85" y="11"/>
                    </a:cubicBezTo>
                    <a:cubicBezTo>
                      <a:pt x="87" y="9"/>
                      <a:pt x="87" y="9"/>
                      <a:pt x="87" y="9"/>
                    </a:cubicBezTo>
                    <a:cubicBezTo>
                      <a:pt x="84" y="0"/>
                      <a:pt x="84" y="0"/>
                      <a:pt x="84" y="0"/>
                    </a:cubicBezTo>
                    <a:cubicBezTo>
                      <a:pt x="75" y="0"/>
                      <a:pt x="75" y="0"/>
                      <a:pt x="75" y="0"/>
                    </a:cubicBezTo>
                    <a:cubicBezTo>
                      <a:pt x="72" y="9"/>
                      <a:pt x="72" y="9"/>
                      <a:pt x="72" y="9"/>
                    </a:cubicBezTo>
                    <a:cubicBezTo>
                      <a:pt x="74" y="11"/>
                      <a:pt x="74" y="11"/>
                      <a:pt x="74" y="11"/>
                    </a:cubicBezTo>
                    <a:cubicBezTo>
                      <a:pt x="72" y="55"/>
                      <a:pt x="72" y="55"/>
                      <a:pt x="72" y="55"/>
                    </a:cubicBezTo>
                    <a:cubicBezTo>
                      <a:pt x="58" y="23"/>
                      <a:pt x="58" y="23"/>
                      <a:pt x="58" y="23"/>
                    </a:cubicBezTo>
                    <a:cubicBezTo>
                      <a:pt x="63" y="14"/>
                      <a:pt x="63" y="14"/>
                      <a:pt x="63" y="14"/>
                    </a:cubicBezTo>
                    <a:cubicBezTo>
                      <a:pt x="52" y="9"/>
                      <a:pt x="52" y="9"/>
                      <a:pt x="52" y="9"/>
                    </a:cubicBezTo>
                    <a:cubicBezTo>
                      <a:pt x="61" y="1"/>
                      <a:pt x="61" y="1"/>
                      <a:pt x="61" y="1"/>
                    </a:cubicBezTo>
                    <a:cubicBezTo>
                      <a:pt x="61" y="0"/>
                      <a:pt x="61" y="0"/>
                      <a:pt x="61" y="0"/>
                    </a:cubicBezTo>
                    <a:cubicBezTo>
                      <a:pt x="58" y="1"/>
                      <a:pt x="54" y="1"/>
                      <a:pt x="50" y="1"/>
                    </a:cubicBezTo>
                    <a:cubicBezTo>
                      <a:pt x="50" y="1"/>
                      <a:pt x="50" y="1"/>
                      <a:pt x="49" y="2"/>
                    </a:cubicBezTo>
                    <a:cubicBezTo>
                      <a:pt x="46" y="2"/>
                      <a:pt x="43" y="3"/>
                      <a:pt x="40" y="6"/>
                    </a:cubicBezTo>
                    <a:cubicBezTo>
                      <a:pt x="3" y="46"/>
                      <a:pt x="3" y="46"/>
                      <a:pt x="3" y="46"/>
                    </a:cubicBezTo>
                    <a:cubicBezTo>
                      <a:pt x="3" y="46"/>
                      <a:pt x="3" y="46"/>
                      <a:pt x="3" y="46"/>
                    </a:cubicBezTo>
                    <a:cubicBezTo>
                      <a:pt x="3" y="46"/>
                      <a:pt x="3" y="46"/>
                      <a:pt x="3" y="46"/>
                    </a:cubicBezTo>
                    <a:cubicBezTo>
                      <a:pt x="0" y="77"/>
                      <a:pt x="2" y="55"/>
                      <a:pt x="1" y="62"/>
                    </a:cubicBezTo>
                    <a:cubicBezTo>
                      <a:pt x="1" y="62"/>
                      <a:pt x="1" y="62"/>
                      <a:pt x="1" y="62"/>
                    </a:cubicBezTo>
                    <a:cubicBezTo>
                      <a:pt x="1" y="62"/>
                      <a:pt x="1" y="62"/>
                      <a:pt x="1" y="62"/>
                    </a:cubicBezTo>
                    <a:cubicBezTo>
                      <a:pt x="2" y="62"/>
                      <a:pt x="2" y="62"/>
                      <a:pt x="2" y="62"/>
                    </a:cubicBezTo>
                    <a:cubicBezTo>
                      <a:pt x="2" y="63"/>
                      <a:pt x="2" y="63"/>
                      <a:pt x="2" y="63"/>
                    </a:cubicBezTo>
                    <a:cubicBezTo>
                      <a:pt x="3" y="64"/>
                      <a:pt x="3" y="64"/>
                      <a:pt x="3" y="64"/>
                    </a:cubicBezTo>
                    <a:cubicBezTo>
                      <a:pt x="4" y="67"/>
                      <a:pt x="4" y="67"/>
                      <a:pt x="4" y="67"/>
                    </a:cubicBezTo>
                    <a:cubicBezTo>
                      <a:pt x="7" y="73"/>
                      <a:pt x="7" y="73"/>
                      <a:pt x="7" y="73"/>
                    </a:cubicBezTo>
                    <a:cubicBezTo>
                      <a:pt x="13" y="85"/>
                      <a:pt x="13" y="85"/>
                      <a:pt x="13" y="85"/>
                    </a:cubicBezTo>
                    <a:cubicBezTo>
                      <a:pt x="26" y="109"/>
                      <a:pt x="26" y="109"/>
                      <a:pt x="26" y="109"/>
                    </a:cubicBezTo>
                    <a:cubicBezTo>
                      <a:pt x="31" y="107"/>
                      <a:pt x="37" y="104"/>
                      <a:pt x="42" y="101"/>
                    </a:cubicBezTo>
                    <a:cubicBezTo>
                      <a:pt x="42" y="106"/>
                      <a:pt x="42" y="111"/>
                      <a:pt x="42" y="116"/>
                    </a:cubicBezTo>
                    <a:cubicBezTo>
                      <a:pt x="42" y="116"/>
                      <a:pt x="42" y="117"/>
                      <a:pt x="42" y="117"/>
                    </a:cubicBezTo>
                    <a:cubicBezTo>
                      <a:pt x="43" y="117"/>
                      <a:pt x="44" y="117"/>
                      <a:pt x="45" y="117"/>
                    </a:cubicBezTo>
                    <a:cubicBezTo>
                      <a:pt x="48" y="221"/>
                      <a:pt x="48" y="221"/>
                      <a:pt x="48" y="221"/>
                    </a:cubicBezTo>
                    <a:cubicBezTo>
                      <a:pt x="78" y="221"/>
                      <a:pt x="78" y="221"/>
                      <a:pt x="78" y="221"/>
                    </a:cubicBezTo>
                    <a:cubicBezTo>
                      <a:pt x="78" y="208"/>
                      <a:pt x="78" y="191"/>
                      <a:pt x="78" y="174"/>
                    </a:cubicBezTo>
                    <a:cubicBezTo>
                      <a:pt x="74" y="164"/>
                      <a:pt x="72" y="153"/>
                      <a:pt x="72" y="142"/>
                    </a:cubicBezTo>
                    <a:cubicBezTo>
                      <a:pt x="72" y="95"/>
                      <a:pt x="109" y="57"/>
                      <a:pt x="155" y="54"/>
                    </a:cubicBezTo>
                    <a:close/>
                    <a:moveTo>
                      <a:pt x="115" y="43"/>
                    </a:moveTo>
                    <a:cubicBezTo>
                      <a:pt x="115" y="40"/>
                      <a:pt x="115" y="38"/>
                      <a:pt x="115" y="35"/>
                    </a:cubicBezTo>
                    <a:cubicBezTo>
                      <a:pt x="121" y="40"/>
                      <a:pt x="121" y="40"/>
                      <a:pt x="121" y="40"/>
                    </a:cubicBezTo>
                    <a:cubicBezTo>
                      <a:pt x="124" y="43"/>
                      <a:pt x="124" y="43"/>
                      <a:pt x="124" y="43"/>
                    </a:cubicBezTo>
                    <a:cubicBezTo>
                      <a:pt x="97" y="58"/>
                      <a:pt x="97" y="58"/>
                      <a:pt x="97" y="58"/>
                    </a:cubicBezTo>
                    <a:cubicBezTo>
                      <a:pt x="95" y="54"/>
                      <a:pt x="95" y="54"/>
                      <a:pt x="95" y="54"/>
                    </a:cubicBezTo>
                    <a:lnTo>
                      <a:pt x="115" y="43"/>
                    </a:lnTo>
                    <a:close/>
                    <a:moveTo>
                      <a:pt x="43" y="78"/>
                    </a:moveTo>
                    <a:cubicBezTo>
                      <a:pt x="39" y="72"/>
                      <a:pt x="39" y="72"/>
                      <a:pt x="39" y="72"/>
                    </a:cubicBezTo>
                    <a:cubicBezTo>
                      <a:pt x="32" y="60"/>
                      <a:pt x="32" y="60"/>
                      <a:pt x="32" y="60"/>
                    </a:cubicBezTo>
                    <a:cubicBezTo>
                      <a:pt x="30" y="56"/>
                      <a:pt x="30" y="56"/>
                      <a:pt x="30" y="56"/>
                    </a:cubicBezTo>
                    <a:cubicBezTo>
                      <a:pt x="44" y="40"/>
                      <a:pt x="44" y="40"/>
                      <a:pt x="44" y="40"/>
                    </a:cubicBezTo>
                    <a:cubicBezTo>
                      <a:pt x="43" y="53"/>
                      <a:pt x="43" y="65"/>
                      <a:pt x="43" y="7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58" name="Freeform 304">
                <a:extLst>
                  <a:ext uri="{FF2B5EF4-FFF2-40B4-BE49-F238E27FC236}">
                    <a16:creationId xmlns="" xmlns:a16="http://schemas.microsoft.com/office/drawing/2014/main" id="{D8CD5AAC-DEFD-457E-BED6-11DC9E023AA3}"/>
                  </a:ext>
                </a:extLst>
              </p:cNvPr>
              <p:cNvSpPr>
                <a:spLocks/>
              </p:cNvSpPr>
              <p:nvPr/>
            </p:nvSpPr>
            <p:spPr bwMode="auto">
              <a:xfrm>
                <a:off x="3920214" y="4912413"/>
                <a:ext cx="64855" cy="78158"/>
              </a:xfrm>
              <a:custGeom>
                <a:avLst/>
                <a:gdLst>
                  <a:gd name="T0" fmla="*/ 0 w 31"/>
                  <a:gd name="T1" fmla="*/ 0 h 37"/>
                  <a:gd name="T2" fmla="*/ 1 w 31"/>
                  <a:gd name="T3" fmla="*/ 37 h 37"/>
                  <a:gd name="T4" fmla="*/ 31 w 31"/>
                  <a:gd name="T5" fmla="*/ 37 h 37"/>
                  <a:gd name="T6" fmla="*/ 31 w 31"/>
                  <a:gd name="T7" fmla="*/ 33 h 37"/>
                  <a:gd name="T8" fmla="*/ 0 w 31"/>
                  <a:gd name="T9" fmla="*/ 0 h 37"/>
                </a:gdLst>
                <a:ahLst/>
                <a:cxnLst>
                  <a:cxn ang="0">
                    <a:pos x="T0" y="T1"/>
                  </a:cxn>
                  <a:cxn ang="0">
                    <a:pos x="T2" y="T3"/>
                  </a:cxn>
                  <a:cxn ang="0">
                    <a:pos x="T4" y="T5"/>
                  </a:cxn>
                  <a:cxn ang="0">
                    <a:pos x="T6" y="T7"/>
                  </a:cxn>
                  <a:cxn ang="0">
                    <a:pos x="T8" y="T9"/>
                  </a:cxn>
                </a:cxnLst>
                <a:rect l="0" t="0" r="r" b="b"/>
                <a:pathLst>
                  <a:path w="31" h="37">
                    <a:moveTo>
                      <a:pt x="0" y="0"/>
                    </a:moveTo>
                    <a:cubicBezTo>
                      <a:pt x="1" y="37"/>
                      <a:pt x="1" y="37"/>
                      <a:pt x="1" y="37"/>
                    </a:cubicBezTo>
                    <a:cubicBezTo>
                      <a:pt x="31" y="37"/>
                      <a:pt x="31" y="37"/>
                      <a:pt x="31" y="37"/>
                    </a:cubicBezTo>
                    <a:cubicBezTo>
                      <a:pt x="31" y="36"/>
                      <a:pt x="31" y="35"/>
                      <a:pt x="31" y="33"/>
                    </a:cubicBezTo>
                    <a:cubicBezTo>
                      <a:pt x="18" y="25"/>
                      <a:pt x="7" y="14"/>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59" name="Freeform 305">
                <a:extLst>
                  <a:ext uri="{FF2B5EF4-FFF2-40B4-BE49-F238E27FC236}">
                    <a16:creationId xmlns="" xmlns:a16="http://schemas.microsoft.com/office/drawing/2014/main" id="{F2111205-865E-470E-9E71-4906025A4F88}"/>
                  </a:ext>
                </a:extLst>
              </p:cNvPr>
              <p:cNvSpPr>
                <a:spLocks/>
              </p:cNvSpPr>
              <p:nvPr/>
            </p:nvSpPr>
            <p:spPr bwMode="auto">
              <a:xfrm>
                <a:off x="4066552" y="4652997"/>
                <a:ext cx="56539" cy="44899"/>
              </a:xfrm>
              <a:custGeom>
                <a:avLst/>
                <a:gdLst>
                  <a:gd name="T0" fmla="*/ 29 w 34"/>
                  <a:gd name="T1" fmla="*/ 0 h 27"/>
                  <a:gd name="T2" fmla="*/ 24 w 34"/>
                  <a:gd name="T3" fmla="*/ 0 h 27"/>
                  <a:gd name="T4" fmla="*/ 10 w 34"/>
                  <a:gd name="T5" fmla="*/ 0 h 27"/>
                  <a:gd name="T6" fmla="*/ 4 w 34"/>
                  <a:gd name="T7" fmla="*/ 0 h 27"/>
                  <a:gd name="T8" fmla="*/ 0 w 34"/>
                  <a:gd name="T9" fmla="*/ 27 h 27"/>
                  <a:gd name="T10" fmla="*/ 10 w 34"/>
                  <a:gd name="T11" fmla="*/ 27 h 27"/>
                  <a:gd name="T12" fmla="*/ 24 w 34"/>
                  <a:gd name="T13" fmla="*/ 27 h 27"/>
                  <a:gd name="T14" fmla="*/ 34 w 34"/>
                  <a:gd name="T15" fmla="*/ 27 h 27"/>
                  <a:gd name="T16" fmla="*/ 29 w 3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7">
                    <a:moveTo>
                      <a:pt x="29" y="0"/>
                    </a:moveTo>
                    <a:lnTo>
                      <a:pt x="24" y="0"/>
                    </a:lnTo>
                    <a:lnTo>
                      <a:pt x="10" y="0"/>
                    </a:lnTo>
                    <a:lnTo>
                      <a:pt x="4" y="0"/>
                    </a:lnTo>
                    <a:lnTo>
                      <a:pt x="0" y="27"/>
                    </a:lnTo>
                    <a:lnTo>
                      <a:pt x="10" y="27"/>
                    </a:lnTo>
                    <a:lnTo>
                      <a:pt x="24" y="27"/>
                    </a:lnTo>
                    <a:lnTo>
                      <a:pt x="34" y="27"/>
                    </a:lnTo>
                    <a:lnTo>
                      <a:pt x="2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0" name="Freeform 306">
                <a:extLst>
                  <a:ext uri="{FF2B5EF4-FFF2-40B4-BE49-F238E27FC236}">
                    <a16:creationId xmlns="" xmlns:a16="http://schemas.microsoft.com/office/drawing/2014/main" id="{6C9962A2-8BDF-4522-B500-E76DC75C7AB0}"/>
                  </a:ext>
                </a:extLst>
              </p:cNvPr>
              <p:cNvSpPr>
                <a:spLocks/>
              </p:cNvSpPr>
              <p:nvPr/>
            </p:nvSpPr>
            <p:spPr bwMode="auto">
              <a:xfrm>
                <a:off x="3991720" y="4662974"/>
                <a:ext cx="64855" cy="63191"/>
              </a:xfrm>
              <a:custGeom>
                <a:avLst/>
                <a:gdLst>
                  <a:gd name="T0" fmla="*/ 21 w 39"/>
                  <a:gd name="T1" fmla="*/ 0 h 38"/>
                  <a:gd name="T2" fmla="*/ 16 w 39"/>
                  <a:gd name="T3" fmla="*/ 3 h 38"/>
                  <a:gd name="T4" fmla="*/ 5 w 39"/>
                  <a:gd name="T5" fmla="*/ 9 h 38"/>
                  <a:gd name="T6" fmla="*/ 0 w 39"/>
                  <a:gd name="T7" fmla="*/ 13 h 38"/>
                  <a:gd name="T8" fmla="*/ 10 w 39"/>
                  <a:gd name="T9" fmla="*/ 38 h 38"/>
                  <a:gd name="T10" fmla="*/ 17 w 39"/>
                  <a:gd name="T11" fmla="*/ 33 h 38"/>
                  <a:gd name="T12" fmla="*/ 30 w 39"/>
                  <a:gd name="T13" fmla="*/ 25 h 38"/>
                  <a:gd name="T14" fmla="*/ 39 w 39"/>
                  <a:gd name="T15" fmla="*/ 20 h 38"/>
                  <a:gd name="T16" fmla="*/ 21 w 39"/>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8">
                    <a:moveTo>
                      <a:pt x="21" y="0"/>
                    </a:moveTo>
                    <a:lnTo>
                      <a:pt x="16" y="3"/>
                    </a:lnTo>
                    <a:lnTo>
                      <a:pt x="5" y="9"/>
                    </a:lnTo>
                    <a:lnTo>
                      <a:pt x="0" y="13"/>
                    </a:lnTo>
                    <a:lnTo>
                      <a:pt x="10" y="38"/>
                    </a:lnTo>
                    <a:lnTo>
                      <a:pt x="17" y="33"/>
                    </a:lnTo>
                    <a:lnTo>
                      <a:pt x="30" y="25"/>
                    </a:lnTo>
                    <a:lnTo>
                      <a:pt x="39" y="20"/>
                    </a:lnTo>
                    <a:lnTo>
                      <a:pt x="2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1" name="Freeform 307">
                <a:extLst>
                  <a:ext uri="{FF2B5EF4-FFF2-40B4-BE49-F238E27FC236}">
                    <a16:creationId xmlns="" xmlns:a16="http://schemas.microsoft.com/office/drawing/2014/main" id="{1044AAAC-846C-4E06-A52E-11871F218713}"/>
                  </a:ext>
                </a:extLst>
              </p:cNvPr>
              <p:cNvSpPr>
                <a:spLocks/>
              </p:cNvSpPr>
              <p:nvPr/>
            </p:nvSpPr>
            <p:spPr bwMode="auto">
              <a:xfrm>
                <a:off x="3935180" y="4712862"/>
                <a:ext cx="63191" cy="64855"/>
              </a:xfrm>
              <a:custGeom>
                <a:avLst/>
                <a:gdLst>
                  <a:gd name="T0" fmla="*/ 13 w 38"/>
                  <a:gd name="T1" fmla="*/ 0 h 39"/>
                  <a:gd name="T2" fmla="*/ 9 w 38"/>
                  <a:gd name="T3" fmla="*/ 5 h 39"/>
                  <a:gd name="T4" fmla="*/ 3 w 38"/>
                  <a:gd name="T5" fmla="*/ 18 h 39"/>
                  <a:gd name="T6" fmla="*/ 0 w 38"/>
                  <a:gd name="T7" fmla="*/ 23 h 39"/>
                  <a:gd name="T8" fmla="*/ 20 w 38"/>
                  <a:gd name="T9" fmla="*/ 39 h 39"/>
                  <a:gd name="T10" fmla="*/ 25 w 38"/>
                  <a:gd name="T11" fmla="*/ 31 h 39"/>
                  <a:gd name="T12" fmla="*/ 33 w 38"/>
                  <a:gd name="T13" fmla="*/ 19 h 39"/>
                  <a:gd name="T14" fmla="*/ 38 w 38"/>
                  <a:gd name="T15" fmla="*/ 10 h 39"/>
                  <a:gd name="T16" fmla="*/ 13 w 38"/>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9">
                    <a:moveTo>
                      <a:pt x="13" y="0"/>
                    </a:moveTo>
                    <a:lnTo>
                      <a:pt x="9" y="5"/>
                    </a:lnTo>
                    <a:lnTo>
                      <a:pt x="3" y="18"/>
                    </a:lnTo>
                    <a:lnTo>
                      <a:pt x="0" y="23"/>
                    </a:lnTo>
                    <a:lnTo>
                      <a:pt x="20" y="39"/>
                    </a:lnTo>
                    <a:lnTo>
                      <a:pt x="25" y="31"/>
                    </a:lnTo>
                    <a:lnTo>
                      <a:pt x="33" y="19"/>
                    </a:lnTo>
                    <a:lnTo>
                      <a:pt x="38" y="10"/>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2" name="Freeform 308">
                <a:extLst>
                  <a:ext uri="{FF2B5EF4-FFF2-40B4-BE49-F238E27FC236}">
                    <a16:creationId xmlns="" xmlns:a16="http://schemas.microsoft.com/office/drawing/2014/main" id="{BD7D5F2C-7B6D-48B3-987C-A351370F3CF8}"/>
                  </a:ext>
                </a:extLst>
              </p:cNvPr>
              <p:cNvSpPr>
                <a:spLocks/>
              </p:cNvSpPr>
              <p:nvPr/>
            </p:nvSpPr>
            <p:spPr bwMode="auto">
              <a:xfrm>
                <a:off x="3918551" y="4787694"/>
                <a:ext cx="43236" cy="54877"/>
              </a:xfrm>
              <a:custGeom>
                <a:avLst/>
                <a:gdLst>
                  <a:gd name="T0" fmla="*/ 0 w 26"/>
                  <a:gd name="T1" fmla="*/ 4 h 33"/>
                  <a:gd name="T2" fmla="*/ 0 w 26"/>
                  <a:gd name="T3" fmla="*/ 10 h 33"/>
                  <a:gd name="T4" fmla="*/ 0 w 26"/>
                  <a:gd name="T5" fmla="*/ 24 h 33"/>
                  <a:gd name="T6" fmla="*/ 0 w 26"/>
                  <a:gd name="T7" fmla="*/ 29 h 33"/>
                  <a:gd name="T8" fmla="*/ 26 w 26"/>
                  <a:gd name="T9" fmla="*/ 33 h 33"/>
                  <a:gd name="T10" fmla="*/ 26 w 26"/>
                  <a:gd name="T11" fmla="*/ 24 h 33"/>
                  <a:gd name="T12" fmla="*/ 26 w 26"/>
                  <a:gd name="T13" fmla="*/ 10 h 33"/>
                  <a:gd name="T14" fmla="*/ 26 w 26"/>
                  <a:gd name="T15" fmla="*/ 0 h 33"/>
                  <a:gd name="T16" fmla="*/ 0 w 26"/>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3">
                    <a:moveTo>
                      <a:pt x="0" y="4"/>
                    </a:moveTo>
                    <a:lnTo>
                      <a:pt x="0" y="10"/>
                    </a:lnTo>
                    <a:lnTo>
                      <a:pt x="0" y="24"/>
                    </a:lnTo>
                    <a:lnTo>
                      <a:pt x="0" y="29"/>
                    </a:lnTo>
                    <a:lnTo>
                      <a:pt x="26" y="33"/>
                    </a:lnTo>
                    <a:lnTo>
                      <a:pt x="26" y="24"/>
                    </a:lnTo>
                    <a:lnTo>
                      <a:pt x="26" y="10"/>
                    </a:lnTo>
                    <a:lnTo>
                      <a:pt x="26" y="0"/>
                    </a:ln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3" name="Freeform 309">
                <a:extLst>
                  <a:ext uri="{FF2B5EF4-FFF2-40B4-BE49-F238E27FC236}">
                    <a16:creationId xmlns="" xmlns:a16="http://schemas.microsoft.com/office/drawing/2014/main" id="{32E559B1-A8A1-4FD2-B33B-6585D027B8DF}"/>
                  </a:ext>
                </a:extLst>
              </p:cNvPr>
              <p:cNvSpPr>
                <a:spLocks/>
              </p:cNvSpPr>
              <p:nvPr/>
            </p:nvSpPr>
            <p:spPr bwMode="auto">
              <a:xfrm>
                <a:off x="3928529" y="4854211"/>
                <a:ext cx="61529" cy="64855"/>
              </a:xfrm>
              <a:custGeom>
                <a:avLst/>
                <a:gdLst>
                  <a:gd name="T0" fmla="*/ 0 w 37"/>
                  <a:gd name="T1" fmla="*/ 17 h 39"/>
                  <a:gd name="T2" fmla="*/ 3 w 37"/>
                  <a:gd name="T3" fmla="*/ 22 h 39"/>
                  <a:gd name="T4" fmla="*/ 9 w 37"/>
                  <a:gd name="T5" fmla="*/ 34 h 39"/>
                  <a:gd name="T6" fmla="*/ 12 w 37"/>
                  <a:gd name="T7" fmla="*/ 39 h 39"/>
                  <a:gd name="T8" fmla="*/ 37 w 37"/>
                  <a:gd name="T9" fmla="*/ 29 h 39"/>
                  <a:gd name="T10" fmla="*/ 33 w 37"/>
                  <a:gd name="T11" fmla="*/ 20 h 39"/>
                  <a:gd name="T12" fmla="*/ 25 w 37"/>
                  <a:gd name="T13" fmla="*/ 9 h 39"/>
                  <a:gd name="T14" fmla="*/ 20 w 37"/>
                  <a:gd name="T15" fmla="*/ 0 h 39"/>
                  <a:gd name="T16" fmla="*/ 0 w 37"/>
                  <a:gd name="T17" fmla="*/ 1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0" y="17"/>
                    </a:moveTo>
                    <a:lnTo>
                      <a:pt x="3" y="22"/>
                    </a:lnTo>
                    <a:lnTo>
                      <a:pt x="9" y="34"/>
                    </a:lnTo>
                    <a:lnTo>
                      <a:pt x="12" y="39"/>
                    </a:lnTo>
                    <a:lnTo>
                      <a:pt x="37" y="29"/>
                    </a:lnTo>
                    <a:lnTo>
                      <a:pt x="33" y="20"/>
                    </a:lnTo>
                    <a:lnTo>
                      <a:pt x="25" y="9"/>
                    </a:lnTo>
                    <a:lnTo>
                      <a:pt x="20"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4" name="Freeform 310">
                <a:extLst>
                  <a:ext uri="{FF2B5EF4-FFF2-40B4-BE49-F238E27FC236}">
                    <a16:creationId xmlns="" xmlns:a16="http://schemas.microsoft.com/office/drawing/2014/main" id="{777BA339-A4FF-4BC5-9779-A65F4320A62C}"/>
                  </a:ext>
                </a:extLst>
              </p:cNvPr>
              <p:cNvSpPr>
                <a:spLocks/>
              </p:cNvSpPr>
              <p:nvPr/>
            </p:nvSpPr>
            <p:spPr bwMode="auto">
              <a:xfrm>
                <a:off x="3978416" y="4912413"/>
                <a:ext cx="64855" cy="63191"/>
              </a:xfrm>
              <a:custGeom>
                <a:avLst/>
                <a:gdLst>
                  <a:gd name="T0" fmla="*/ 0 w 39"/>
                  <a:gd name="T1" fmla="*/ 26 h 38"/>
                  <a:gd name="T2" fmla="*/ 5 w 39"/>
                  <a:gd name="T3" fmla="*/ 28 h 38"/>
                  <a:gd name="T4" fmla="*/ 18 w 39"/>
                  <a:gd name="T5" fmla="*/ 36 h 38"/>
                  <a:gd name="T6" fmla="*/ 23 w 39"/>
                  <a:gd name="T7" fmla="*/ 38 h 38"/>
                  <a:gd name="T8" fmla="*/ 39 w 39"/>
                  <a:gd name="T9" fmla="*/ 17 h 38"/>
                  <a:gd name="T10" fmla="*/ 30 w 39"/>
                  <a:gd name="T11" fmla="*/ 12 h 38"/>
                  <a:gd name="T12" fmla="*/ 19 w 39"/>
                  <a:gd name="T13" fmla="*/ 6 h 38"/>
                  <a:gd name="T14" fmla="*/ 10 w 39"/>
                  <a:gd name="T15" fmla="*/ 0 h 38"/>
                  <a:gd name="T16" fmla="*/ 0 w 39"/>
                  <a:gd name="T1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8">
                    <a:moveTo>
                      <a:pt x="0" y="26"/>
                    </a:moveTo>
                    <a:lnTo>
                      <a:pt x="5" y="28"/>
                    </a:lnTo>
                    <a:lnTo>
                      <a:pt x="18" y="36"/>
                    </a:lnTo>
                    <a:lnTo>
                      <a:pt x="23" y="38"/>
                    </a:lnTo>
                    <a:lnTo>
                      <a:pt x="39" y="17"/>
                    </a:lnTo>
                    <a:lnTo>
                      <a:pt x="30" y="12"/>
                    </a:lnTo>
                    <a:lnTo>
                      <a:pt x="19" y="6"/>
                    </a:lnTo>
                    <a:lnTo>
                      <a:pt x="10" y="0"/>
                    </a:lnTo>
                    <a:lnTo>
                      <a:pt x="0"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5" name="Freeform 311">
                <a:extLst>
                  <a:ext uri="{FF2B5EF4-FFF2-40B4-BE49-F238E27FC236}">
                    <a16:creationId xmlns="" xmlns:a16="http://schemas.microsoft.com/office/drawing/2014/main" id="{B732CCED-7204-4F8F-94E7-561E5E9DA4AA}"/>
                  </a:ext>
                </a:extLst>
              </p:cNvPr>
              <p:cNvSpPr>
                <a:spLocks/>
              </p:cNvSpPr>
              <p:nvPr/>
            </p:nvSpPr>
            <p:spPr bwMode="auto">
              <a:xfrm>
                <a:off x="4054911" y="4947335"/>
                <a:ext cx="53214" cy="43236"/>
              </a:xfrm>
              <a:custGeom>
                <a:avLst/>
                <a:gdLst>
                  <a:gd name="T0" fmla="*/ 3 w 32"/>
                  <a:gd name="T1" fmla="*/ 26 h 26"/>
                  <a:gd name="T2" fmla="*/ 8 w 32"/>
                  <a:gd name="T3" fmla="*/ 26 h 26"/>
                  <a:gd name="T4" fmla="*/ 23 w 32"/>
                  <a:gd name="T5" fmla="*/ 26 h 26"/>
                  <a:gd name="T6" fmla="*/ 28 w 32"/>
                  <a:gd name="T7" fmla="*/ 26 h 26"/>
                  <a:gd name="T8" fmla="*/ 32 w 32"/>
                  <a:gd name="T9" fmla="*/ 0 h 26"/>
                  <a:gd name="T10" fmla="*/ 23 w 32"/>
                  <a:gd name="T11" fmla="*/ 0 h 26"/>
                  <a:gd name="T12" fmla="*/ 8 w 32"/>
                  <a:gd name="T13" fmla="*/ 0 h 26"/>
                  <a:gd name="T14" fmla="*/ 0 w 32"/>
                  <a:gd name="T15" fmla="*/ 0 h 26"/>
                  <a:gd name="T16" fmla="*/ 3 w 3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6">
                    <a:moveTo>
                      <a:pt x="3" y="26"/>
                    </a:moveTo>
                    <a:lnTo>
                      <a:pt x="8" y="26"/>
                    </a:lnTo>
                    <a:lnTo>
                      <a:pt x="23" y="26"/>
                    </a:lnTo>
                    <a:lnTo>
                      <a:pt x="28" y="26"/>
                    </a:lnTo>
                    <a:lnTo>
                      <a:pt x="32" y="0"/>
                    </a:lnTo>
                    <a:lnTo>
                      <a:pt x="23" y="0"/>
                    </a:lnTo>
                    <a:lnTo>
                      <a:pt x="8" y="0"/>
                    </a:lnTo>
                    <a:lnTo>
                      <a:pt x="0" y="0"/>
                    </a:lnTo>
                    <a:lnTo>
                      <a:pt x="3"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6" name="Freeform 312">
                <a:extLst>
                  <a:ext uri="{FF2B5EF4-FFF2-40B4-BE49-F238E27FC236}">
                    <a16:creationId xmlns="" xmlns:a16="http://schemas.microsoft.com/office/drawing/2014/main" id="{B2014C9E-ED02-4B86-BED1-1009B941B310}"/>
                  </a:ext>
                </a:extLst>
              </p:cNvPr>
              <p:cNvSpPr>
                <a:spLocks/>
              </p:cNvSpPr>
              <p:nvPr/>
            </p:nvSpPr>
            <p:spPr bwMode="auto">
              <a:xfrm>
                <a:off x="4121428" y="4919065"/>
                <a:ext cx="61529" cy="63191"/>
              </a:xfrm>
              <a:custGeom>
                <a:avLst/>
                <a:gdLst>
                  <a:gd name="T0" fmla="*/ 16 w 37"/>
                  <a:gd name="T1" fmla="*/ 38 h 38"/>
                  <a:gd name="T2" fmla="*/ 21 w 37"/>
                  <a:gd name="T3" fmla="*/ 35 h 38"/>
                  <a:gd name="T4" fmla="*/ 34 w 37"/>
                  <a:gd name="T5" fmla="*/ 28 h 38"/>
                  <a:gd name="T6" fmla="*/ 37 w 37"/>
                  <a:gd name="T7" fmla="*/ 25 h 38"/>
                  <a:gd name="T8" fmla="*/ 29 w 37"/>
                  <a:gd name="T9" fmla="*/ 0 h 38"/>
                  <a:gd name="T10" fmla="*/ 20 w 37"/>
                  <a:gd name="T11" fmla="*/ 5 h 38"/>
                  <a:gd name="T12" fmla="*/ 7 w 37"/>
                  <a:gd name="T13" fmla="*/ 12 h 38"/>
                  <a:gd name="T14" fmla="*/ 0 w 37"/>
                  <a:gd name="T15" fmla="*/ 17 h 38"/>
                  <a:gd name="T16" fmla="*/ 16 w 3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8">
                    <a:moveTo>
                      <a:pt x="16" y="38"/>
                    </a:moveTo>
                    <a:lnTo>
                      <a:pt x="21" y="35"/>
                    </a:lnTo>
                    <a:lnTo>
                      <a:pt x="34" y="28"/>
                    </a:lnTo>
                    <a:lnTo>
                      <a:pt x="37" y="25"/>
                    </a:lnTo>
                    <a:lnTo>
                      <a:pt x="29" y="0"/>
                    </a:lnTo>
                    <a:lnTo>
                      <a:pt x="20" y="5"/>
                    </a:lnTo>
                    <a:lnTo>
                      <a:pt x="7" y="12"/>
                    </a:lnTo>
                    <a:lnTo>
                      <a:pt x="0" y="17"/>
                    </a:lnTo>
                    <a:lnTo>
                      <a:pt x="16"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7" name="Freeform 313">
                <a:extLst>
                  <a:ext uri="{FF2B5EF4-FFF2-40B4-BE49-F238E27FC236}">
                    <a16:creationId xmlns="" xmlns:a16="http://schemas.microsoft.com/office/drawing/2014/main" id="{E2E0039C-BA4F-46E5-91C7-BDE4D1393D46}"/>
                  </a:ext>
                </a:extLst>
              </p:cNvPr>
              <p:cNvSpPr>
                <a:spLocks/>
              </p:cNvSpPr>
              <p:nvPr/>
            </p:nvSpPr>
            <p:spPr bwMode="auto">
              <a:xfrm>
                <a:off x="4179631" y="4867515"/>
                <a:ext cx="61529" cy="63191"/>
              </a:xfrm>
              <a:custGeom>
                <a:avLst/>
                <a:gdLst>
                  <a:gd name="T0" fmla="*/ 25 w 37"/>
                  <a:gd name="T1" fmla="*/ 38 h 38"/>
                  <a:gd name="T2" fmla="*/ 27 w 37"/>
                  <a:gd name="T3" fmla="*/ 33 h 38"/>
                  <a:gd name="T4" fmla="*/ 34 w 37"/>
                  <a:gd name="T5" fmla="*/ 21 h 38"/>
                  <a:gd name="T6" fmla="*/ 37 w 37"/>
                  <a:gd name="T7" fmla="*/ 16 h 38"/>
                  <a:gd name="T8" fmla="*/ 16 w 37"/>
                  <a:gd name="T9" fmla="*/ 0 h 38"/>
                  <a:gd name="T10" fmla="*/ 11 w 37"/>
                  <a:gd name="T11" fmla="*/ 7 h 38"/>
                  <a:gd name="T12" fmla="*/ 5 w 37"/>
                  <a:gd name="T13" fmla="*/ 20 h 38"/>
                  <a:gd name="T14" fmla="*/ 0 w 37"/>
                  <a:gd name="T15" fmla="*/ 27 h 38"/>
                  <a:gd name="T16" fmla="*/ 25 w 3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8">
                    <a:moveTo>
                      <a:pt x="25" y="38"/>
                    </a:moveTo>
                    <a:lnTo>
                      <a:pt x="27" y="33"/>
                    </a:lnTo>
                    <a:lnTo>
                      <a:pt x="34" y="21"/>
                    </a:lnTo>
                    <a:lnTo>
                      <a:pt x="37" y="16"/>
                    </a:lnTo>
                    <a:lnTo>
                      <a:pt x="16" y="0"/>
                    </a:lnTo>
                    <a:lnTo>
                      <a:pt x="11" y="7"/>
                    </a:lnTo>
                    <a:lnTo>
                      <a:pt x="5" y="20"/>
                    </a:lnTo>
                    <a:lnTo>
                      <a:pt x="0" y="27"/>
                    </a:lnTo>
                    <a:lnTo>
                      <a:pt x="25"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8" name="Freeform 314">
                <a:extLst>
                  <a:ext uri="{FF2B5EF4-FFF2-40B4-BE49-F238E27FC236}">
                    <a16:creationId xmlns="" xmlns:a16="http://schemas.microsoft.com/office/drawing/2014/main" id="{234D058C-720A-4314-9F1C-7EBD03891086}"/>
                  </a:ext>
                </a:extLst>
              </p:cNvPr>
              <p:cNvSpPr>
                <a:spLocks/>
              </p:cNvSpPr>
              <p:nvPr/>
            </p:nvSpPr>
            <p:spPr bwMode="auto">
              <a:xfrm>
                <a:off x="4212889" y="4800998"/>
                <a:ext cx="43236" cy="56539"/>
              </a:xfrm>
              <a:custGeom>
                <a:avLst/>
                <a:gdLst>
                  <a:gd name="T0" fmla="*/ 26 w 26"/>
                  <a:gd name="T1" fmla="*/ 30 h 34"/>
                  <a:gd name="T2" fmla="*/ 26 w 26"/>
                  <a:gd name="T3" fmla="*/ 24 h 34"/>
                  <a:gd name="T4" fmla="*/ 26 w 26"/>
                  <a:gd name="T5" fmla="*/ 10 h 34"/>
                  <a:gd name="T6" fmla="*/ 26 w 26"/>
                  <a:gd name="T7" fmla="*/ 5 h 34"/>
                  <a:gd name="T8" fmla="*/ 0 w 26"/>
                  <a:gd name="T9" fmla="*/ 0 h 34"/>
                  <a:gd name="T10" fmla="*/ 0 w 26"/>
                  <a:gd name="T11" fmla="*/ 10 h 34"/>
                  <a:gd name="T12" fmla="*/ 0 w 26"/>
                  <a:gd name="T13" fmla="*/ 24 h 34"/>
                  <a:gd name="T14" fmla="*/ 0 w 26"/>
                  <a:gd name="T15" fmla="*/ 34 h 34"/>
                  <a:gd name="T16" fmla="*/ 26 w 26"/>
                  <a:gd name="T1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4">
                    <a:moveTo>
                      <a:pt x="26" y="30"/>
                    </a:moveTo>
                    <a:lnTo>
                      <a:pt x="26" y="24"/>
                    </a:lnTo>
                    <a:lnTo>
                      <a:pt x="26" y="10"/>
                    </a:lnTo>
                    <a:lnTo>
                      <a:pt x="26" y="5"/>
                    </a:lnTo>
                    <a:lnTo>
                      <a:pt x="0" y="0"/>
                    </a:lnTo>
                    <a:lnTo>
                      <a:pt x="0" y="10"/>
                    </a:lnTo>
                    <a:lnTo>
                      <a:pt x="0" y="24"/>
                    </a:lnTo>
                    <a:lnTo>
                      <a:pt x="0" y="34"/>
                    </a:lnTo>
                    <a:lnTo>
                      <a:pt x="26" y="3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69" name="Freeform 315">
                <a:extLst>
                  <a:ext uri="{FF2B5EF4-FFF2-40B4-BE49-F238E27FC236}">
                    <a16:creationId xmlns="" xmlns:a16="http://schemas.microsoft.com/office/drawing/2014/main" id="{BC0E47A4-6381-42A5-9800-C9BC80C4C47A}"/>
                  </a:ext>
                </a:extLst>
              </p:cNvPr>
              <p:cNvSpPr>
                <a:spLocks/>
              </p:cNvSpPr>
              <p:nvPr/>
            </p:nvSpPr>
            <p:spPr bwMode="auto">
              <a:xfrm>
                <a:off x="4186282" y="4726166"/>
                <a:ext cx="61529" cy="64855"/>
              </a:xfrm>
              <a:custGeom>
                <a:avLst/>
                <a:gdLst>
                  <a:gd name="T0" fmla="*/ 37 w 37"/>
                  <a:gd name="T1" fmla="*/ 21 h 39"/>
                  <a:gd name="T2" fmla="*/ 35 w 37"/>
                  <a:gd name="T3" fmla="*/ 16 h 39"/>
                  <a:gd name="T4" fmla="*/ 27 w 37"/>
                  <a:gd name="T5" fmla="*/ 5 h 39"/>
                  <a:gd name="T6" fmla="*/ 25 w 37"/>
                  <a:gd name="T7" fmla="*/ 0 h 39"/>
                  <a:gd name="T8" fmla="*/ 0 w 37"/>
                  <a:gd name="T9" fmla="*/ 10 h 39"/>
                  <a:gd name="T10" fmla="*/ 5 w 37"/>
                  <a:gd name="T11" fmla="*/ 17 h 39"/>
                  <a:gd name="T12" fmla="*/ 11 w 37"/>
                  <a:gd name="T13" fmla="*/ 30 h 39"/>
                  <a:gd name="T14" fmla="*/ 16 w 37"/>
                  <a:gd name="T15" fmla="*/ 39 h 39"/>
                  <a:gd name="T16" fmla="*/ 37 w 37"/>
                  <a:gd name="T17"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37" y="21"/>
                    </a:moveTo>
                    <a:lnTo>
                      <a:pt x="35" y="16"/>
                    </a:lnTo>
                    <a:lnTo>
                      <a:pt x="27" y="5"/>
                    </a:lnTo>
                    <a:lnTo>
                      <a:pt x="25" y="0"/>
                    </a:lnTo>
                    <a:lnTo>
                      <a:pt x="0" y="10"/>
                    </a:lnTo>
                    <a:lnTo>
                      <a:pt x="5" y="17"/>
                    </a:lnTo>
                    <a:lnTo>
                      <a:pt x="11" y="30"/>
                    </a:lnTo>
                    <a:lnTo>
                      <a:pt x="16" y="39"/>
                    </a:lnTo>
                    <a:lnTo>
                      <a:pt x="37" y="21"/>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0" name="Freeform 316">
                <a:extLst>
                  <a:ext uri="{FF2B5EF4-FFF2-40B4-BE49-F238E27FC236}">
                    <a16:creationId xmlns="" xmlns:a16="http://schemas.microsoft.com/office/drawing/2014/main" id="{C8248047-7AD6-429F-A465-C8D0915FB076}"/>
                  </a:ext>
                </a:extLst>
              </p:cNvPr>
              <p:cNvSpPr>
                <a:spLocks/>
              </p:cNvSpPr>
              <p:nvPr/>
            </p:nvSpPr>
            <p:spPr bwMode="auto">
              <a:xfrm>
                <a:off x="4131405" y="4669626"/>
                <a:ext cx="64855" cy="61529"/>
              </a:xfrm>
              <a:custGeom>
                <a:avLst/>
                <a:gdLst>
                  <a:gd name="T0" fmla="*/ 39 w 39"/>
                  <a:gd name="T1" fmla="*/ 12 h 37"/>
                  <a:gd name="T2" fmla="*/ 34 w 39"/>
                  <a:gd name="T3" fmla="*/ 10 h 37"/>
                  <a:gd name="T4" fmla="*/ 23 w 39"/>
                  <a:gd name="T5" fmla="*/ 2 h 37"/>
                  <a:gd name="T6" fmla="*/ 17 w 39"/>
                  <a:gd name="T7" fmla="*/ 0 h 37"/>
                  <a:gd name="T8" fmla="*/ 0 w 39"/>
                  <a:gd name="T9" fmla="*/ 21 h 37"/>
                  <a:gd name="T10" fmla="*/ 9 w 39"/>
                  <a:gd name="T11" fmla="*/ 25 h 37"/>
                  <a:gd name="T12" fmla="*/ 21 w 39"/>
                  <a:gd name="T13" fmla="*/ 32 h 37"/>
                  <a:gd name="T14" fmla="*/ 29 w 39"/>
                  <a:gd name="T15" fmla="*/ 37 h 37"/>
                  <a:gd name="T16" fmla="*/ 39 w 39"/>
                  <a:gd name="T17"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7">
                    <a:moveTo>
                      <a:pt x="39" y="12"/>
                    </a:moveTo>
                    <a:lnTo>
                      <a:pt x="34" y="10"/>
                    </a:lnTo>
                    <a:lnTo>
                      <a:pt x="23" y="2"/>
                    </a:lnTo>
                    <a:lnTo>
                      <a:pt x="17" y="0"/>
                    </a:lnTo>
                    <a:lnTo>
                      <a:pt x="0" y="21"/>
                    </a:lnTo>
                    <a:lnTo>
                      <a:pt x="9" y="25"/>
                    </a:lnTo>
                    <a:lnTo>
                      <a:pt x="21" y="32"/>
                    </a:lnTo>
                    <a:lnTo>
                      <a:pt x="29" y="37"/>
                    </a:lnTo>
                    <a:lnTo>
                      <a:pt x="39" y="12"/>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1" name="Freeform 317">
                <a:extLst>
                  <a:ext uri="{FF2B5EF4-FFF2-40B4-BE49-F238E27FC236}">
                    <a16:creationId xmlns="" xmlns:a16="http://schemas.microsoft.com/office/drawing/2014/main" id="{FDF7F661-FFCC-4692-8D86-DF5A320ADFB5}"/>
                  </a:ext>
                </a:extLst>
              </p:cNvPr>
              <p:cNvSpPr>
                <a:spLocks noEditPoints="1"/>
              </p:cNvSpPr>
              <p:nvPr/>
            </p:nvSpPr>
            <p:spPr bwMode="auto">
              <a:xfrm>
                <a:off x="3948484" y="4681267"/>
                <a:ext cx="279371" cy="282697"/>
              </a:xfrm>
              <a:custGeom>
                <a:avLst/>
                <a:gdLst>
                  <a:gd name="T0" fmla="*/ 67 w 134"/>
                  <a:gd name="T1" fmla="*/ 135 h 135"/>
                  <a:gd name="T2" fmla="*/ 0 w 134"/>
                  <a:gd name="T3" fmla="*/ 67 h 135"/>
                  <a:gd name="T4" fmla="*/ 67 w 134"/>
                  <a:gd name="T5" fmla="*/ 0 h 135"/>
                  <a:gd name="T6" fmla="*/ 134 w 134"/>
                  <a:gd name="T7" fmla="*/ 67 h 135"/>
                  <a:gd name="T8" fmla="*/ 67 w 134"/>
                  <a:gd name="T9" fmla="*/ 135 h 135"/>
                  <a:gd name="T10" fmla="*/ 67 w 134"/>
                  <a:gd name="T11" fmla="*/ 20 h 135"/>
                  <a:gd name="T12" fmla="*/ 20 w 134"/>
                  <a:gd name="T13" fmla="*/ 67 h 135"/>
                  <a:gd name="T14" fmla="*/ 67 w 134"/>
                  <a:gd name="T15" fmla="*/ 115 h 135"/>
                  <a:gd name="T16" fmla="*/ 114 w 134"/>
                  <a:gd name="T17" fmla="*/ 67 h 135"/>
                  <a:gd name="T18" fmla="*/ 67 w 134"/>
                  <a:gd name="T19" fmla="*/ 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135">
                    <a:moveTo>
                      <a:pt x="67" y="135"/>
                    </a:moveTo>
                    <a:cubicBezTo>
                      <a:pt x="30" y="135"/>
                      <a:pt x="0" y="105"/>
                      <a:pt x="0" y="67"/>
                    </a:cubicBezTo>
                    <a:cubicBezTo>
                      <a:pt x="0" y="30"/>
                      <a:pt x="30" y="0"/>
                      <a:pt x="67" y="0"/>
                    </a:cubicBezTo>
                    <a:cubicBezTo>
                      <a:pt x="104" y="0"/>
                      <a:pt x="134" y="30"/>
                      <a:pt x="134" y="67"/>
                    </a:cubicBezTo>
                    <a:cubicBezTo>
                      <a:pt x="134" y="105"/>
                      <a:pt x="104" y="135"/>
                      <a:pt x="67" y="135"/>
                    </a:cubicBezTo>
                    <a:close/>
                    <a:moveTo>
                      <a:pt x="67" y="20"/>
                    </a:moveTo>
                    <a:cubicBezTo>
                      <a:pt x="41" y="20"/>
                      <a:pt x="20" y="41"/>
                      <a:pt x="20" y="67"/>
                    </a:cubicBezTo>
                    <a:cubicBezTo>
                      <a:pt x="20" y="93"/>
                      <a:pt x="41" y="115"/>
                      <a:pt x="67" y="115"/>
                    </a:cubicBezTo>
                    <a:cubicBezTo>
                      <a:pt x="93" y="115"/>
                      <a:pt x="114" y="93"/>
                      <a:pt x="114" y="67"/>
                    </a:cubicBezTo>
                    <a:cubicBezTo>
                      <a:pt x="114" y="41"/>
                      <a:pt x="93" y="20"/>
                      <a:pt x="67"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72" name="Oval 318">
                <a:extLst>
                  <a:ext uri="{FF2B5EF4-FFF2-40B4-BE49-F238E27FC236}">
                    <a16:creationId xmlns="" xmlns:a16="http://schemas.microsoft.com/office/drawing/2014/main" id="{C8AADC4D-C5B6-43F9-B1A7-6E1A6E3A6FC2}"/>
                  </a:ext>
                </a:extLst>
              </p:cNvPr>
              <p:cNvSpPr>
                <a:spLocks noChangeArrowheads="1"/>
              </p:cNvSpPr>
              <p:nvPr/>
            </p:nvSpPr>
            <p:spPr bwMode="auto">
              <a:xfrm>
                <a:off x="4028304" y="4762750"/>
                <a:ext cx="119731" cy="119731"/>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grpSp>
      </p:grpSp>
      <p:grpSp>
        <p:nvGrpSpPr>
          <p:cNvPr id="45" name="组合 44">
            <a:extLst>
              <a:ext uri="{FF2B5EF4-FFF2-40B4-BE49-F238E27FC236}">
                <a16:creationId xmlns="" xmlns:a16="http://schemas.microsoft.com/office/drawing/2014/main" id="{5EA3D557-0167-4C92-A9E0-A0C4CABBE4D0}"/>
              </a:ext>
            </a:extLst>
          </p:cNvPr>
          <p:cNvGrpSpPr/>
          <p:nvPr/>
        </p:nvGrpSpPr>
        <p:grpSpPr>
          <a:xfrm>
            <a:off x="8957203" y="3204963"/>
            <a:ext cx="2862369" cy="1263816"/>
            <a:chOff x="6865143" y="2286464"/>
            <a:chExt cx="2008909" cy="886990"/>
          </a:xfrm>
        </p:grpSpPr>
        <p:sp>
          <p:nvSpPr>
            <p:cNvPr id="54" name="文本框 53">
              <a:extLst>
                <a:ext uri="{FF2B5EF4-FFF2-40B4-BE49-F238E27FC236}">
                  <a16:creationId xmlns="" xmlns:a16="http://schemas.microsoft.com/office/drawing/2014/main" id="{B32FFD8E-5FF1-4D35-AA4A-28A87DF31A49}"/>
                </a:ext>
              </a:extLst>
            </p:cNvPr>
            <p:cNvSpPr txBox="1"/>
            <p:nvPr/>
          </p:nvSpPr>
          <p:spPr>
            <a:xfrm>
              <a:off x="6865143" y="2286464"/>
              <a:ext cx="2008909" cy="259210"/>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市场竞争</a:t>
              </a:r>
            </a:p>
          </p:txBody>
        </p:sp>
        <p:sp>
          <p:nvSpPr>
            <p:cNvPr id="55" name="文本框 54">
              <a:extLst>
                <a:ext uri="{FF2B5EF4-FFF2-40B4-BE49-F238E27FC236}">
                  <a16:creationId xmlns="" xmlns:a16="http://schemas.microsoft.com/office/drawing/2014/main" id="{BA3B9FF9-A575-4BF2-80E1-16B0D2856B91}"/>
                </a:ext>
              </a:extLst>
            </p:cNvPr>
            <p:cNvSpPr txBox="1"/>
            <p:nvPr/>
          </p:nvSpPr>
          <p:spPr>
            <a:xfrm>
              <a:off x="6865144" y="2603192"/>
              <a:ext cx="1849353" cy="570262"/>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46" name="组合 45">
            <a:extLst>
              <a:ext uri="{FF2B5EF4-FFF2-40B4-BE49-F238E27FC236}">
                <a16:creationId xmlns="" xmlns:a16="http://schemas.microsoft.com/office/drawing/2014/main" id="{1F7DF403-6C5A-4F03-BCE0-C252F6B08A93}"/>
              </a:ext>
            </a:extLst>
          </p:cNvPr>
          <p:cNvGrpSpPr/>
          <p:nvPr/>
        </p:nvGrpSpPr>
        <p:grpSpPr>
          <a:xfrm>
            <a:off x="1014402" y="1561577"/>
            <a:ext cx="2862369" cy="1263817"/>
            <a:chOff x="3293104" y="2286464"/>
            <a:chExt cx="2008909" cy="886990"/>
          </a:xfrm>
        </p:grpSpPr>
        <p:sp>
          <p:nvSpPr>
            <p:cNvPr id="52" name="文本框 51">
              <a:extLst>
                <a:ext uri="{FF2B5EF4-FFF2-40B4-BE49-F238E27FC236}">
                  <a16:creationId xmlns="" xmlns:a16="http://schemas.microsoft.com/office/drawing/2014/main" id="{93BC63D6-7D94-4B8D-871F-965696E472AC}"/>
                </a:ext>
              </a:extLst>
            </p:cNvPr>
            <p:cNvSpPr txBox="1"/>
            <p:nvPr/>
          </p:nvSpPr>
          <p:spPr>
            <a:xfrm>
              <a:off x="3293104" y="2286464"/>
              <a:ext cx="2008909" cy="259210"/>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就业压力</a:t>
              </a:r>
            </a:p>
          </p:txBody>
        </p:sp>
        <p:sp>
          <p:nvSpPr>
            <p:cNvPr id="53" name="文本框 52">
              <a:extLst>
                <a:ext uri="{FF2B5EF4-FFF2-40B4-BE49-F238E27FC236}">
                  <a16:creationId xmlns="" xmlns:a16="http://schemas.microsoft.com/office/drawing/2014/main" id="{383F7A99-7FBE-441F-B390-B89CD195FFB6}"/>
                </a:ext>
              </a:extLst>
            </p:cNvPr>
            <p:cNvSpPr txBox="1"/>
            <p:nvPr/>
          </p:nvSpPr>
          <p:spPr>
            <a:xfrm>
              <a:off x="3293104" y="2603192"/>
              <a:ext cx="2008909" cy="570262"/>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47" name="组合 46">
            <a:extLst>
              <a:ext uri="{FF2B5EF4-FFF2-40B4-BE49-F238E27FC236}">
                <a16:creationId xmlns="" xmlns:a16="http://schemas.microsoft.com/office/drawing/2014/main" id="{6C28E593-3C3A-457F-8DDB-5F0812BC2DFB}"/>
              </a:ext>
            </a:extLst>
          </p:cNvPr>
          <p:cNvGrpSpPr/>
          <p:nvPr/>
        </p:nvGrpSpPr>
        <p:grpSpPr>
          <a:xfrm>
            <a:off x="1005248" y="4875923"/>
            <a:ext cx="2871524" cy="1263817"/>
            <a:chOff x="3286679" y="2286464"/>
            <a:chExt cx="2015334" cy="886990"/>
          </a:xfrm>
        </p:grpSpPr>
        <p:sp>
          <p:nvSpPr>
            <p:cNvPr id="50" name="文本框 49">
              <a:extLst>
                <a:ext uri="{FF2B5EF4-FFF2-40B4-BE49-F238E27FC236}">
                  <a16:creationId xmlns="" xmlns:a16="http://schemas.microsoft.com/office/drawing/2014/main" id="{BBCF5063-36C2-4056-8667-3F9CA9BB2FA5}"/>
                </a:ext>
              </a:extLst>
            </p:cNvPr>
            <p:cNvSpPr txBox="1"/>
            <p:nvPr/>
          </p:nvSpPr>
          <p:spPr>
            <a:xfrm>
              <a:off x="3293104" y="2286464"/>
              <a:ext cx="2008909" cy="259210"/>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未来发展</a:t>
              </a:r>
            </a:p>
          </p:txBody>
        </p:sp>
        <p:sp>
          <p:nvSpPr>
            <p:cNvPr id="51" name="文本框 50">
              <a:extLst>
                <a:ext uri="{FF2B5EF4-FFF2-40B4-BE49-F238E27FC236}">
                  <a16:creationId xmlns="" xmlns:a16="http://schemas.microsoft.com/office/drawing/2014/main" id="{BDA792FB-9C59-4BD9-AC7F-7DC510C409E7}"/>
                </a:ext>
              </a:extLst>
            </p:cNvPr>
            <p:cNvSpPr txBox="1"/>
            <p:nvPr/>
          </p:nvSpPr>
          <p:spPr>
            <a:xfrm>
              <a:off x="3286679" y="2603192"/>
              <a:ext cx="2015334" cy="570262"/>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9" name="组合 8">
            <a:extLst>
              <a:ext uri="{FF2B5EF4-FFF2-40B4-BE49-F238E27FC236}">
                <a16:creationId xmlns="" xmlns:a16="http://schemas.microsoft.com/office/drawing/2014/main" id="{C9740F86-BB76-4330-8663-6814CCC6D9C5}"/>
              </a:ext>
            </a:extLst>
          </p:cNvPr>
          <p:cNvGrpSpPr/>
          <p:nvPr/>
        </p:nvGrpSpPr>
        <p:grpSpPr>
          <a:xfrm>
            <a:off x="3634655" y="2854215"/>
            <a:ext cx="2278991" cy="1964647"/>
            <a:chOff x="3634655" y="2854215"/>
            <a:chExt cx="2278991" cy="1964647"/>
          </a:xfrm>
        </p:grpSpPr>
        <p:sp>
          <p:nvSpPr>
            <p:cNvPr id="28" name="六边形 27">
              <a:extLst>
                <a:ext uri="{FF2B5EF4-FFF2-40B4-BE49-F238E27FC236}">
                  <a16:creationId xmlns="" xmlns:a16="http://schemas.microsoft.com/office/drawing/2014/main" id="{B0FFFA2F-02D3-4723-AF96-2ED8F131E496}"/>
                </a:ext>
              </a:extLst>
            </p:cNvPr>
            <p:cNvSpPr/>
            <p:nvPr/>
          </p:nvSpPr>
          <p:spPr>
            <a:xfrm>
              <a:off x="3634655" y="2854215"/>
              <a:ext cx="2278991" cy="1964647"/>
            </a:xfrm>
            <a:prstGeom prst="hexagon">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32" name="组合 31">
              <a:extLst>
                <a:ext uri="{FF2B5EF4-FFF2-40B4-BE49-F238E27FC236}">
                  <a16:creationId xmlns="" xmlns:a16="http://schemas.microsoft.com/office/drawing/2014/main" id="{0FB46BE3-2910-48CB-B8FB-8A6F5A6DDF45}"/>
                </a:ext>
              </a:extLst>
            </p:cNvPr>
            <p:cNvGrpSpPr/>
            <p:nvPr/>
          </p:nvGrpSpPr>
          <p:grpSpPr>
            <a:xfrm>
              <a:off x="4208105" y="3348568"/>
              <a:ext cx="1132091" cy="975940"/>
              <a:chOff x="4948434" y="3095669"/>
              <a:chExt cx="794540" cy="684948"/>
            </a:xfrm>
          </p:grpSpPr>
          <p:sp>
            <p:nvSpPr>
              <p:cNvPr id="124" name="六边形 123">
                <a:extLst>
                  <a:ext uri="{FF2B5EF4-FFF2-40B4-BE49-F238E27FC236}">
                    <a16:creationId xmlns="" xmlns:a16="http://schemas.microsoft.com/office/drawing/2014/main" id="{C213506B-9A75-43A9-946C-8D92237737ED}"/>
                  </a:ext>
                </a:extLst>
              </p:cNvPr>
              <p:cNvSpPr/>
              <p:nvPr/>
            </p:nvSpPr>
            <p:spPr>
              <a:xfrm>
                <a:off x="4948434" y="3095669"/>
                <a:ext cx="794540" cy="684948"/>
              </a:xfrm>
              <a:prstGeom prst="hexagon">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5" name="六边形 124">
                <a:extLst>
                  <a:ext uri="{FF2B5EF4-FFF2-40B4-BE49-F238E27FC236}">
                    <a16:creationId xmlns="" xmlns:a16="http://schemas.microsoft.com/office/drawing/2014/main" id="{072F4BC0-9CE8-401F-9057-B7BF8599ADE6}"/>
                  </a:ext>
                </a:extLst>
              </p:cNvPr>
              <p:cNvSpPr/>
              <p:nvPr/>
            </p:nvSpPr>
            <p:spPr>
              <a:xfrm>
                <a:off x="5002705" y="3142454"/>
                <a:ext cx="685998" cy="591378"/>
              </a:xfrm>
              <a:prstGeom prst="hexagon">
                <a:avLst/>
              </a:prstGeom>
              <a:solidFill>
                <a:schemeClr val="tx1">
                  <a:lumMod val="75000"/>
                  <a:lumOff val="25000"/>
                </a:schemeClr>
              </a:solidFill>
              <a:ln w="3175">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38" name="文本框 37">
              <a:extLst>
                <a:ext uri="{FF2B5EF4-FFF2-40B4-BE49-F238E27FC236}">
                  <a16:creationId xmlns="" xmlns:a16="http://schemas.microsoft.com/office/drawing/2014/main" id="{F6C38AA2-0D24-43D4-BA56-7E03E9AA967B}"/>
                </a:ext>
              </a:extLst>
            </p:cNvPr>
            <p:cNvSpPr txBox="1"/>
            <p:nvPr/>
          </p:nvSpPr>
          <p:spPr>
            <a:xfrm>
              <a:off x="4375129" y="3573419"/>
              <a:ext cx="798043"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01</a:t>
              </a:r>
              <a:endParaRPr lang="zh-CN" altLang="en-US" dirty="0">
                <a:solidFill>
                  <a:schemeClr val="bg1"/>
                </a:solidFill>
                <a:latin typeface="Impact" panose="020B0806030902050204" pitchFamily="34" charset="0"/>
              </a:endParaRPr>
            </a:p>
          </p:txBody>
        </p:sp>
      </p:grpSp>
      <p:grpSp>
        <p:nvGrpSpPr>
          <p:cNvPr id="2" name="组合 1">
            <a:extLst>
              <a:ext uri="{FF2B5EF4-FFF2-40B4-BE49-F238E27FC236}">
                <a16:creationId xmlns="" xmlns:a16="http://schemas.microsoft.com/office/drawing/2014/main" id="{1D398A69-10B9-4D22-9D8A-3F52B4927166}"/>
              </a:ext>
            </a:extLst>
          </p:cNvPr>
          <p:cNvGrpSpPr/>
          <p:nvPr/>
        </p:nvGrpSpPr>
        <p:grpSpPr>
          <a:xfrm>
            <a:off x="5596380" y="1775652"/>
            <a:ext cx="2278991" cy="1964647"/>
            <a:chOff x="5596380" y="1775652"/>
            <a:chExt cx="2278991" cy="1964647"/>
          </a:xfrm>
        </p:grpSpPr>
        <p:sp>
          <p:nvSpPr>
            <p:cNvPr id="29" name="六边形 28">
              <a:extLst>
                <a:ext uri="{FF2B5EF4-FFF2-40B4-BE49-F238E27FC236}">
                  <a16:creationId xmlns="" xmlns:a16="http://schemas.microsoft.com/office/drawing/2014/main" id="{4ED61E24-045D-4752-AB9B-13DAD7DE57CD}"/>
                </a:ext>
              </a:extLst>
            </p:cNvPr>
            <p:cNvSpPr/>
            <p:nvPr/>
          </p:nvSpPr>
          <p:spPr>
            <a:xfrm>
              <a:off x="5596380" y="1775652"/>
              <a:ext cx="2278991" cy="1964647"/>
            </a:xfrm>
            <a:prstGeom prst="hexagon">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35" name="组合 34">
              <a:extLst>
                <a:ext uri="{FF2B5EF4-FFF2-40B4-BE49-F238E27FC236}">
                  <a16:creationId xmlns="" xmlns:a16="http://schemas.microsoft.com/office/drawing/2014/main" id="{E93167A9-64BC-4AF5-AEC0-9B61AF5F893C}"/>
                </a:ext>
              </a:extLst>
            </p:cNvPr>
            <p:cNvGrpSpPr/>
            <p:nvPr/>
          </p:nvGrpSpPr>
          <p:grpSpPr>
            <a:xfrm>
              <a:off x="6169830" y="2270005"/>
              <a:ext cx="1132091" cy="975940"/>
              <a:chOff x="4948434" y="3095669"/>
              <a:chExt cx="794540" cy="684948"/>
            </a:xfrm>
          </p:grpSpPr>
          <p:sp>
            <p:nvSpPr>
              <p:cNvPr id="118" name="六边形 117">
                <a:extLst>
                  <a:ext uri="{FF2B5EF4-FFF2-40B4-BE49-F238E27FC236}">
                    <a16:creationId xmlns="" xmlns:a16="http://schemas.microsoft.com/office/drawing/2014/main" id="{8FC3A4CF-190D-4DBA-9076-186A7A421AC5}"/>
                  </a:ext>
                </a:extLst>
              </p:cNvPr>
              <p:cNvSpPr/>
              <p:nvPr/>
            </p:nvSpPr>
            <p:spPr>
              <a:xfrm>
                <a:off x="4948434" y="3095669"/>
                <a:ext cx="794540" cy="684948"/>
              </a:xfrm>
              <a:prstGeom prst="hexagon">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19" name="六边形 118">
                <a:extLst>
                  <a:ext uri="{FF2B5EF4-FFF2-40B4-BE49-F238E27FC236}">
                    <a16:creationId xmlns="" xmlns:a16="http://schemas.microsoft.com/office/drawing/2014/main" id="{ADCABE60-FDFD-4750-A306-671FDCD7D3E4}"/>
                  </a:ext>
                </a:extLst>
              </p:cNvPr>
              <p:cNvSpPr/>
              <p:nvPr/>
            </p:nvSpPr>
            <p:spPr>
              <a:xfrm>
                <a:off x="5002705" y="3142454"/>
                <a:ext cx="685998" cy="591378"/>
              </a:xfrm>
              <a:prstGeom prst="hexagon">
                <a:avLst/>
              </a:prstGeom>
              <a:solidFill>
                <a:schemeClr val="tx1">
                  <a:lumMod val="75000"/>
                  <a:lumOff val="25000"/>
                </a:schemeClr>
              </a:solidFill>
              <a:ln w="3175">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39" name="文本框 38">
              <a:extLst>
                <a:ext uri="{FF2B5EF4-FFF2-40B4-BE49-F238E27FC236}">
                  <a16:creationId xmlns="" xmlns:a16="http://schemas.microsoft.com/office/drawing/2014/main" id="{4223CACC-3B69-48CE-9B86-C42393936C47}"/>
                </a:ext>
              </a:extLst>
            </p:cNvPr>
            <p:cNvSpPr txBox="1"/>
            <p:nvPr/>
          </p:nvSpPr>
          <p:spPr>
            <a:xfrm>
              <a:off x="6336854" y="2494856"/>
              <a:ext cx="798043" cy="369332"/>
            </a:xfrm>
            <a:prstGeom prst="rect">
              <a:avLst/>
            </a:prstGeom>
            <a:noFill/>
          </p:spPr>
          <p:txBody>
            <a:bodyPr wrap="square" rtlCol="0">
              <a:spAutoFit/>
            </a:bodyPr>
            <a:lstStyle/>
            <a:p>
              <a:pPr algn="ctr"/>
              <a:r>
                <a:rPr lang="en-US" altLang="zh-CN" dirty="0">
                  <a:solidFill>
                    <a:schemeClr val="bg1"/>
                  </a:solidFill>
                  <a:latin typeface="Impact" panose="020B0806030902050204" pitchFamily="34" charset="0"/>
                </a:rPr>
                <a:t>02</a:t>
              </a:r>
              <a:endParaRPr lang="zh-CN" altLang="en-US" dirty="0">
                <a:solidFill>
                  <a:schemeClr val="bg1"/>
                </a:solidFill>
                <a:latin typeface="Impact" panose="020B0806030902050204" pitchFamily="34" charset="0"/>
              </a:endParaRPr>
            </a:p>
          </p:txBody>
        </p:sp>
      </p:grpSp>
      <p:grpSp>
        <p:nvGrpSpPr>
          <p:cNvPr id="7" name="组合 6">
            <a:extLst>
              <a:ext uri="{FF2B5EF4-FFF2-40B4-BE49-F238E27FC236}">
                <a16:creationId xmlns="" xmlns:a16="http://schemas.microsoft.com/office/drawing/2014/main" id="{ACD25ADF-63B5-4FC2-8964-09A46CA447D9}"/>
              </a:ext>
            </a:extLst>
          </p:cNvPr>
          <p:cNvGrpSpPr/>
          <p:nvPr/>
        </p:nvGrpSpPr>
        <p:grpSpPr>
          <a:xfrm>
            <a:off x="5599445" y="3932779"/>
            <a:ext cx="2278991" cy="1964647"/>
            <a:chOff x="5599445" y="3932779"/>
            <a:chExt cx="2278991" cy="1964647"/>
          </a:xfrm>
        </p:grpSpPr>
        <p:sp>
          <p:nvSpPr>
            <p:cNvPr id="30" name="六边形 29">
              <a:extLst>
                <a:ext uri="{FF2B5EF4-FFF2-40B4-BE49-F238E27FC236}">
                  <a16:creationId xmlns="" xmlns:a16="http://schemas.microsoft.com/office/drawing/2014/main" id="{3F1F9976-79A0-4152-BED8-5926B24D7DBA}"/>
                </a:ext>
              </a:extLst>
            </p:cNvPr>
            <p:cNvSpPr/>
            <p:nvPr/>
          </p:nvSpPr>
          <p:spPr>
            <a:xfrm>
              <a:off x="5599445" y="3932779"/>
              <a:ext cx="2278991" cy="196464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6" name="六边形 35">
              <a:extLst>
                <a:ext uri="{FF2B5EF4-FFF2-40B4-BE49-F238E27FC236}">
                  <a16:creationId xmlns="" xmlns:a16="http://schemas.microsoft.com/office/drawing/2014/main" id="{2236BF9F-36E3-4B0F-8BFE-01B71EBE9110}"/>
                </a:ext>
              </a:extLst>
            </p:cNvPr>
            <p:cNvSpPr/>
            <p:nvPr/>
          </p:nvSpPr>
          <p:spPr>
            <a:xfrm>
              <a:off x="6169830" y="4427132"/>
              <a:ext cx="1132091" cy="975940"/>
            </a:xfrm>
            <a:prstGeom prst="hexagon">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7" name="六边形 36">
              <a:extLst>
                <a:ext uri="{FF2B5EF4-FFF2-40B4-BE49-F238E27FC236}">
                  <a16:creationId xmlns="" xmlns:a16="http://schemas.microsoft.com/office/drawing/2014/main" id="{2BF95427-23DD-4CE3-A65D-E6E6A0DF2558}"/>
                </a:ext>
              </a:extLst>
            </p:cNvPr>
            <p:cNvSpPr/>
            <p:nvPr/>
          </p:nvSpPr>
          <p:spPr>
            <a:xfrm>
              <a:off x="6247157" y="4493793"/>
              <a:ext cx="977436" cy="842618"/>
            </a:xfrm>
            <a:prstGeom prst="hexagon">
              <a:avLst/>
            </a:prstGeom>
            <a:solidFill>
              <a:schemeClr val="bg1"/>
            </a:solidFill>
            <a:ln w="3175">
              <a:solidFill>
                <a:srgbClr val="F0F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0" name="文本框 39">
              <a:extLst>
                <a:ext uri="{FF2B5EF4-FFF2-40B4-BE49-F238E27FC236}">
                  <a16:creationId xmlns="" xmlns:a16="http://schemas.microsoft.com/office/drawing/2014/main" id="{D8DA65B1-00E6-4BAA-874F-E80FA8D9B859}"/>
                </a:ext>
              </a:extLst>
            </p:cNvPr>
            <p:cNvSpPr txBox="1"/>
            <p:nvPr/>
          </p:nvSpPr>
          <p:spPr>
            <a:xfrm>
              <a:off x="6339919" y="4651983"/>
              <a:ext cx="798043" cy="369332"/>
            </a:xfrm>
            <a:prstGeom prst="rect">
              <a:avLst/>
            </a:prstGeom>
            <a:noFill/>
          </p:spPr>
          <p:txBody>
            <a:bodyPr wrap="square" rtlCol="0">
              <a:spAutoFit/>
            </a:bodyPr>
            <a:lstStyle/>
            <a:p>
              <a:pPr algn="ctr"/>
              <a:r>
                <a:rPr lang="en-US" altLang="zh-CN" dirty="0">
                  <a:solidFill>
                    <a:schemeClr val="accent1"/>
                  </a:solidFill>
                  <a:latin typeface="Impact" panose="020B0806030902050204" pitchFamily="34" charset="0"/>
                </a:rPr>
                <a:t>03</a:t>
              </a:r>
              <a:endParaRPr lang="zh-CN" altLang="en-US" dirty="0">
                <a:solidFill>
                  <a:schemeClr val="accent1"/>
                </a:solidFill>
                <a:latin typeface="Impact" panose="020B0806030902050204" pitchFamily="34" charset="0"/>
              </a:endParaRPr>
            </a:p>
          </p:txBody>
        </p:sp>
      </p:grpSp>
    </p:spTree>
    <p:extLst>
      <p:ext uri="{BB962C8B-B14F-4D97-AF65-F5344CB8AC3E}">
        <p14:creationId xmlns:p14="http://schemas.microsoft.com/office/powerpoint/2010/main" val="9808516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53" presetClass="entr" presetSubtype="528"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53" presetClass="entr" presetSubtype="528"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anim calcmode="lin" valueType="num">
                                      <p:cBhvr>
                                        <p:cTn id="40" dur="500" fill="hold"/>
                                        <p:tgtEl>
                                          <p:spTgt spid="9"/>
                                        </p:tgtEl>
                                        <p:attrNameLst>
                                          <p:attrName>ppt_x</p:attrName>
                                        </p:attrNameLst>
                                      </p:cBhvr>
                                      <p:tavLst>
                                        <p:tav tm="0">
                                          <p:val>
                                            <p:fltVal val="0.5"/>
                                          </p:val>
                                        </p:tav>
                                        <p:tav tm="100000">
                                          <p:val>
                                            <p:strVal val="#ppt_x"/>
                                          </p:val>
                                        </p:tav>
                                      </p:tavLst>
                                    </p:anim>
                                    <p:anim calcmode="lin" valueType="num">
                                      <p:cBhvr>
                                        <p:cTn id="41" dur="500" fill="hold"/>
                                        <p:tgtEl>
                                          <p:spTgt spid="9"/>
                                        </p:tgtEl>
                                        <p:attrNameLst>
                                          <p:attrName>ppt_y</p:attrName>
                                        </p:attrNameLst>
                                      </p:cBhvr>
                                      <p:tavLst>
                                        <p:tav tm="0">
                                          <p:val>
                                            <p:fltVal val="0.5"/>
                                          </p:val>
                                        </p:tav>
                                        <p:tav tm="100000">
                                          <p:val>
                                            <p:strVal val="#ppt_y"/>
                                          </p:val>
                                        </p:tav>
                                      </p:tavLst>
                                    </p:anim>
                                  </p:childTnLst>
                                </p:cTn>
                              </p:par>
                              <p:par>
                                <p:cTn id="42" presetID="5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anim calcmode="lin" valueType="num">
                                      <p:cBhvr>
                                        <p:cTn id="47" dur="500" fill="hold"/>
                                        <p:tgtEl>
                                          <p:spTgt spid="7"/>
                                        </p:tgtEl>
                                        <p:attrNameLst>
                                          <p:attrName>ppt_x</p:attrName>
                                        </p:attrNameLst>
                                      </p:cBhvr>
                                      <p:tavLst>
                                        <p:tav tm="0">
                                          <p:val>
                                            <p:fltVal val="0.5"/>
                                          </p:val>
                                        </p:tav>
                                        <p:tav tm="100000">
                                          <p:val>
                                            <p:strVal val="#ppt_x"/>
                                          </p:val>
                                        </p:tav>
                                      </p:tavLst>
                                    </p:anim>
                                    <p:anim calcmode="lin" valueType="num">
                                      <p:cBhvr>
                                        <p:cTn id="48" dur="500" fill="hold"/>
                                        <p:tgtEl>
                                          <p:spTgt spid="7"/>
                                        </p:tgtEl>
                                        <p:attrNameLst>
                                          <p:attrName>ppt_y</p:attrName>
                                        </p:attrNameLst>
                                      </p:cBhvr>
                                      <p:tavLst>
                                        <p:tav tm="0">
                                          <p:val>
                                            <p:fltVal val="0.5"/>
                                          </p:val>
                                        </p:tav>
                                        <p:tav tm="100000">
                                          <p:val>
                                            <p:strVal val="#ppt_y"/>
                                          </p:val>
                                        </p:tav>
                                      </p:tavLst>
                                    </p:anim>
                                  </p:childTnLst>
                                </p:cTn>
                              </p:par>
                              <p:par>
                                <p:cTn id="49" presetID="49" presetClass="entr" presetSubtype="0" decel="100000" fill="hold" nodeType="with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 calcmode="lin" valueType="num">
                                      <p:cBhvr>
                                        <p:cTn id="53" dur="500" fill="hold"/>
                                        <p:tgtEl>
                                          <p:spTgt spid="2"/>
                                        </p:tgtEl>
                                        <p:attrNameLst>
                                          <p:attrName>style.rotation</p:attrName>
                                        </p:attrNameLst>
                                      </p:cBhvr>
                                      <p:tavLst>
                                        <p:tav tm="0">
                                          <p:val>
                                            <p:fltVal val="360"/>
                                          </p:val>
                                        </p:tav>
                                        <p:tav tm="100000">
                                          <p:val>
                                            <p:fltVal val="0"/>
                                          </p:val>
                                        </p:tav>
                                      </p:tavLst>
                                    </p:anim>
                                    <p:animEffect transition="in" filter="fade">
                                      <p:cBhvr>
                                        <p:cTn id="54" dur="500"/>
                                        <p:tgtEl>
                                          <p:spTgt spid="2"/>
                                        </p:tgtEl>
                                      </p:cBhvr>
                                    </p:animEffect>
                                  </p:childTnLst>
                                </p:cTn>
                              </p:par>
                              <p:par>
                                <p:cTn id="55" presetID="49" presetClass="entr" presetSubtype="0" decel="10000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 calcmode="lin" valueType="num">
                                      <p:cBhvr>
                                        <p:cTn id="59" dur="500" fill="hold"/>
                                        <p:tgtEl>
                                          <p:spTgt spid="9"/>
                                        </p:tgtEl>
                                        <p:attrNameLst>
                                          <p:attrName>style.rotation</p:attrName>
                                        </p:attrNameLst>
                                      </p:cBhvr>
                                      <p:tavLst>
                                        <p:tav tm="0">
                                          <p:val>
                                            <p:fltVal val="360"/>
                                          </p:val>
                                        </p:tav>
                                        <p:tav tm="100000">
                                          <p:val>
                                            <p:fltVal val="0"/>
                                          </p:val>
                                        </p:tav>
                                      </p:tavLst>
                                    </p:anim>
                                    <p:animEffect transition="in" filter="fade">
                                      <p:cBhvr>
                                        <p:cTn id="60" dur="500"/>
                                        <p:tgtEl>
                                          <p:spTgt spid="9"/>
                                        </p:tgtEl>
                                      </p:cBhvr>
                                    </p:animEffect>
                                  </p:childTnLst>
                                </p:cTn>
                              </p:par>
                              <p:par>
                                <p:cTn id="61" presetID="49" presetClass="entr" presetSubtype="0" decel="100000"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 calcmode="lin" valueType="num">
                                      <p:cBhvr>
                                        <p:cTn id="65" dur="500" fill="hold"/>
                                        <p:tgtEl>
                                          <p:spTgt spid="7"/>
                                        </p:tgtEl>
                                        <p:attrNameLst>
                                          <p:attrName>style.rotation</p:attrName>
                                        </p:attrNameLst>
                                      </p:cBhvr>
                                      <p:tavLst>
                                        <p:tav tm="0">
                                          <p:val>
                                            <p:fltVal val="360"/>
                                          </p:val>
                                        </p:tav>
                                        <p:tav tm="100000">
                                          <p:val>
                                            <p:fltVal val="0"/>
                                          </p:val>
                                        </p:tav>
                                      </p:tavLst>
                                    </p:anim>
                                    <p:animEffect transition="in" filter="fade">
                                      <p:cBhvr>
                                        <p:cTn id="66" dur="500"/>
                                        <p:tgtEl>
                                          <p:spTgt spid="7"/>
                                        </p:tgtEl>
                                      </p:cBhvr>
                                    </p:animEffect>
                                  </p:childTnLst>
                                </p:cTn>
                              </p:par>
                            </p:childTnLst>
                          </p:cTn>
                        </p:par>
                        <p:par>
                          <p:cTn id="67" fill="hold">
                            <p:stCondLst>
                              <p:cond delay="2150"/>
                            </p:stCondLst>
                            <p:childTnLst>
                              <p:par>
                                <p:cTn id="68" presetID="53" presetClass="entr" presetSubtype="528" fill="hold" nodeType="after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p:cTn id="70" dur="500" fill="hold"/>
                                        <p:tgtEl>
                                          <p:spTgt spid="4"/>
                                        </p:tgtEl>
                                        <p:attrNameLst>
                                          <p:attrName>ppt_w</p:attrName>
                                        </p:attrNameLst>
                                      </p:cBhvr>
                                      <p:tavLst>
                                        <p:tav tm="0">
                                          <p:val>
                                            <p:fltVal val="0"/>
                                          </p:val>
                                        </p:tav>
                                        <p:tav tm="100000">
                                          <p:val>
                                            <p:strVal val="#ppt_w"/>
                                          </p:val>
                                        </p:tav>
                                      </p:tavLst>
                                    </p:anim>
                                    <p:anim calcmode="lin" valueType="num">
                                      <p:cBhvr>
                                        <p:cTn id="71" dur="500" fill="hold"/>
                                        <p:tgtEl>
                                          <p:spTgt spid="4"/>
                                        </p:tgtEl>
                                        <p:attrNameLst>
                                          <p:attrName>ppt_h</p:attrName>
                                        </p:attrNameLst>
                                      </p:cBhvr>
                                      <p:tavLst>
                                        <p:tav tm="0">
                                          <p:val>
                                            <p:fltVal val="0"/>
                                          </p:val>
                                        </p:tav>
                                        <p:tav tm="100000">
                                          <p:val>
                                            <p:strVal val="#ppt_h"/>
                                          </p:val>
                                        </p:tav>
                                      </p:tavLst>
                                    </p:anim>
                                    <p:animEffect transition="in" filter="fade">
                                      <p:cBhvr>
                                        <p:cTn id="72" dur="500"/>
                                        <p:tgtEl>
                                          <p:spTgt spid="4"/>
                                        </p:tgtEl>
                                      </p:cBhvr>
                                    </p:animEffect>
                                    <p:anim calcmode="lin" valueType="num">
                                      <p:cBhvr>
                                        <p:cTn id="73" dur="500" fill="hold"/>
                                        <p:tgtEl>
                                          <p:spTgt spid="4"/>
                                        </p:tgtEl>
                                        <p:attrNameLst>
                                          <p:attrName>ppt_x</p:attrName>
                                        </p:attrNameLst>
                                      </p:cBhvr>
                                      <p:tavLst>
                                        <p:tav tm="0">
                                          <p:val>
                                            <p:fltVal val="0.5"/>
                                          </p:val>
                                        </p:tav>
                                        <p:tav tm="100000">
                                          <p:val>
                                            <p:strVal val="#ppt_x"/>
                                          </p:val>
                                        </p:tav>
                                      </p:tavLst>
                                    </p:anim>
                                    <p:anim calcmode="lin" valueType="num">
                                      <p:cBhvr>
                                        <p:cTn id="74" dur="500" fill="hold"/>
                                        <p:tgtEl>
                                          <p:spTgt spid="4"/>
                                        </p:tgtEl>
                                        <p:attrNameLst>
                                          <p:attrName>ppt_y</p:attrName>
                                        </p:attrNameLst>
                                      </p:cBhvr>
                                      <p:tavLst>
                                        <p:tav tm="0">
                                          <p:val>
                                            <p:fltVal val="0.5"/>
                                          </p:val>
                                        </p:tav>
                                        <p:tav tm="100000">
                                          <p:val>
                                            <p:strVal val="#ppt_y"/>
                                          </p:val>
                                        </p:tav>
                                      </p:tavLst>
                                    </p:anim>
                                  </p:childTnLst>
                                </p:cTn>
                              </p:par>
                              <p:par>
                                <p:cTn id="75" presetID="49" presetClass="entr" presetSubtype="0" decel="10000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500" fill="hold"/>
                                        <p:tgtEl>
                                          <p:spTgt spid="4"/>
                                        </p:tgtEl>
                                        <p:attrNameLst>
                                          <p:attrName>ppt_w</p:attrName>
                                        </p:attrNameLst>
                                      </p:cBhvr>
                                      <p:tavLst>
                                        <p:tav tm="0">
                                          <p:val>
                                            <p:fltVal val="0"/>
                                          </p:val>
                                        </p:tav>
                                        <p:tav tm="100000">
                                          <p:val>
                                            <p:strVal val="#ppt_w"/>
                                          </p:val>
                                        </p:tav>
                                      </p:tavLst>
                                    </p:anim>
                                    <p:anim calcmode="lin" valueType="num">
                                      <p:cBhvr>
                                        <p:cTn id="78" dur="500" fill="hold"/>
                                        <p:tgtEl>
                                          <p:spTgt spid="4"/>
                                        </p:tgtEl>
                                        <p:attrNameLst>
                                          <p:attrName>ppt_h</p:attrName>
                                        </p:attrNameLst>
                                      </p:cBhvr>
                                      <p:tavLst>
                                        <p:tav tm="0">
                                          <p:val>
                                            <p:fltVal val="0"/>
                                          </p:val>
                                        </p:tav>
                                        <p:tav tm="100000">
                                          <p:val>
                                            <p:strVal val="#ppt_h"/>
                                          </p:val>
                                        </p:tav>
                                      </p:tavLst>
                                    </p:anim>
                                    <p:anim calcmode="lin" valueType="num">
                                      <p:cBhvr>
                                        <p:cTn id="79" dur="500" fill="hold"/>
                                        <p:tgtEl>
                                          <p:spTgt spid="4"/>
                                        </p:tgtEl>
                                        <p:attrNameLst>
                                          <p:attrName>style.rotation</p:attrName>
                                        </p:attrNameLst>
                                      </p:cBhvr>
                                      <p:tavLst>
                                        <p:tav tm="0">
                                          <p:val>
                                            <p:fltVal val="360"/>
                                          </p:val>
                                        </p:tav>
                                        <p:tav tm="100000">
                                          <p:val>
                                            <p:fltVal val="0"/>
                                          </p:val>
                                        </p:tav>
                                      </p:tavLst>
                                    </p:anim>
                                    <p:animEffect transition="in" filter="fade">
                                      <p:cBhvr>
                                        <p:cTn id="80" dur="500"/>
                                        <p:tgtEl>
                                          <p:spTgt spid="4"/>
                                        </p:tgtEl>
                                      </p:cBhvr>
                                    </p:animEffect>
                                  </p:childTnLst>
                                </p:cTn>
                              </p:par>
                            </p:childTnLst>
                          </p:cTn>
                        </p:par>
                        <p:par>
                          <p:cTn id="81" fill="hold">
                            <p:stCondLst>
                              <p:cond delay="2650"/>
                            </p:stCondLst>
                            <p:childTnLst>
                              <p:par>
                                <p:cTn id="82" presetID="2" presetClass="entr" presetSubtype="8"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fill="hold"/>
                                        <p:tgtEl>
                                          <p:spTgt spid="46"/>
                                        </p:tgtEl>
                                        <p:attrNameLst>
                                          <p:attrName>ppt_x</p:attrName>
                                        </p:attrNameLst>
                                      </p:cBhvr>
                                      <p:tavLst>
                                        <p:tav tm="0">
                                          <p:val>
                                            <p:strVal val="0-#ppt_w/2"/>
                                          </p:val>
                                        </p:tav>
                                        <p:tav tm="100000">
                                          <p:val>
                                            <p:strVal val="#ppt_x"/>
                                          </p:val>
                                        </p:tav>
                                      </p:tavLst>
                                    </p:anim>
                                    <p:anim calcmode="lin" valueType="num">
                                      <p:cBhvr additive="base">
                                        <p:cTn id="85" dur="500" fill="hold"/>
                                        <p:tgtEl>
                                          <p:spTgt spid="46"/>
                                        </p:tgtEl>
                                        <p:attrNameLst>
                                          <p:attrName>ppt_y</p:attrName>
                                        </p:attrNameLst>
                                      </p:cBhvr>
                                      <p:tavLst>
                                        <p:tav tm="0">
                                          <p:val>
                                            <p:strVal val="#ppt_y"/>
                                          </p:val>
                                        </p:tav>
                                        <p:tav tm="100000">
                                          <p:val>
                                            <p:strVal val="#ppt_y"/>
                                          </p:val>
                                        </p:tav>
                                      </p:tavLst>
                                    </p:anim>
                                  </p:childTnLst>
                                </p:cTn>
                              </p:par>
                            </p:childTnLst>
                          </p:cTn>
                        </p:par>
                        <p:par>
                          <p:cTn id="86" fill="hold">
                            <p:stCondLst>
                              <p:cond delay="3150"/>
                            </p:stCondLst>
                            <p:childTnLst>
                              <p:par>
                                <p:cTn id="87" presetID="53" presetClass="entr" presetSubtype="528" fill="hold" nodeType="after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p:cTn id="89" dur="500" fill="hold"/>
                                        <p:tgtEl>
                                          <p:spTgt spid="6"/>
                                        </p:tgtEl>
                                        <p:attrNameLst>
                                          <p:attrName>ppt_w</p:attrName>
                                        </p:attrNameLst>
                                      </p:cBhvr>
                                      <p:tavLst>
                                        <p:tav tm="0">
                                          <p:val>
                                            <p:fltVal val="0"/>
                                          </p:val>
                                        </p:tav>
                                        <p:tav tm="100000">
                                          <p:val>
                                            <p:strVal val="#ppt_w"/>
                                          </p:val>
                                        </p:tav>
                                      </p:tavLst>
                                    </p:anim>
                                    <p:anim calcmode="lin" valueType="num">
                                      <p:cBhvr>
                                        <p:cTn id="90" dur="500" fill="hold"/>
                                        <p:tgtEl>
                                          <p:spTgt spid="6"/>
                                        </p:tgtEl>
                                        <p:attrNameLst>
                                          <p:attrName>ppt_h</p:attrName>
                                        </p:attrNameLst>
                                      </p:cBhvr>
                                      <p:tavLst>
                                        <p:tav tm="0">
                                          <p:val>
                                            <p:fltVal val="0"/>
                                          </p:val>
                                        </p:tav>
                                        <p:tav tm="100000">
                                          <p:val>
                                            <p:strVal val="#ppt_h"/>
                                          </p:val>
                                        </p:tav>
                                      </p:tavLst>
                                    </p:anim>
                                    <p:animEffect transition="in" filter="fade">
                                      <p:cBhvr>
                                        <p:cTn id="91" dur="500"/>
                                        <p:tgtEl>
                                          <p:spTgt spid="6"/>
                                        </p:tgtEl>
                                      </p:cBhvr>
                                    </p:animEffect>
                                    <p:anim calcmode="lin" valueType="num">
                                      <p:cBhvr>
                                        <p:cTn id="92" dur="500" fill="hold"/>
                                        <p:tgtEl>
                                          <p:spTgt spid="6"/>
                                        </p:tgtEl>
                                        <p:attrNameLst>
                                          <p:attrName>ppt_x</p:attrName>
                                        </p:attrNameLst>
                                      </p:cBhvr>
                                      <p:tavLst>
                                        <p:tav tm="0">
                                          <p:val>
                                            <p:fltVal val="0.5"/>
                                          </p:val>
                                        </p:tav>
                                        <p:tav tm="100000">
                                          <p:val>
                                            <p:strVal val="#ppt_x"/>
                                          </p:val>
                                        </p:tav>
                                      </p:tavLst>
                                    </p:anim>
                                    <p:anim calcmode="lin" valueType="num">
                                      <p:cBhvr>
                                        <p:cTn id="93" dur="500" fill="hold"/>
                                        <p:tgtEl>
                                          <p:spTgt spid="6"/>
                                        </p:tgtEl>
                                        <p:attrNameLst>
                                          <p:attrName>ppt_y</p:attrName>
                                        </p:attrNameLst>
                                      </p:cBhvr>
                                      <p:tavLst>
                                        <p:tav tm="0">
                                          <p:val>
                                            <p:fltVal val="0.5"/>
                                          </p:val>
                                        </p:tav>
                                        <p:tav tm="100000">
                                          <p:val>
                                            <p:strVal val="#ppt_y"/>
                                          </p:val>
                                        </p:tav>
                                      </p:tavLst>
                                    </p:anim>
                                  </p:childTnLst>
                                </p:cTn>
                              </p:par>
                              <p:par>
                                <p:cTn id="94" presetID="49" presetClass="entr" presetSubtype="0" decel="100000" fill="hold" nodeType="with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p:cTn id="96" dur="500" fill="hold"/>
                                        <p:tgtEl>
                                          <p:spTgt spid="6"/>
                                        </p:tgtEl>
                                        <p:attrNameLst>
                                          <p:attrName>ppt_w</p:attrName>
                                        </p:attrNameLst>
                                      </p:cBhvr>
                                      <p:tavLst>
                                        <p:tav tm="0">
                                          <p:val>
                                            <p:fltVal val="0"/>
                                          </p:val>
                                        </p:tav>
                                        <p:tav tm="100000">
                                          <p:val>
                                            <p:strVal val="#ppt_w"/>
                                          </p:val>
                                        </p:tav>
                                      </p:tavLst>
                                    </p:anim>
                                    <p:anim calcmode="lin" valueType="num">
                                      <p:cBhvr>
                                        <p:cTn id="97" dur="500" fill="hold"/>
                                        <p:tgtEl>
                                          <p:spTgt spid="6"/>
                                        </p:tgtEl>
                                        <p:attrNameLst>
                                          <p:attrName>ppt_h</p:attrName>
                                        </p:attrNameLst>
                                      </p:cBhvr>
                                      <p:tavLst>
                                        <p:tav tm="0">
                                          <p:val>
                                            <p:fltVal val="0"/>
                                          </p:val>
                                        </p:tav>
                                        <p:tav tm="100000">
                                          <p:val>
                                            <p:strVal val="#ppt_h"/>
                                          </p:val>
                                        </p:tav>
                                      </p:tavLst>
                                    </p:anim>
                                    <p:anim calcmode="lin" valueType="num">
                                      <p:cBhvr>
                                        <p:cTn id="98" dur="500" fill="hold"/>
                                        <p:tgtEl>
                                          <p:spTgt spid="6"/>
                                        </p:tgtEl>
                                        <p:attrNameLst>
                                          <p:attrName>style.rotation</p:attrName>
                                        </p:attrNameLst>
                                      </p:cBhvr>
                                      <p:tavLst>
                                        <p:tav tm="0">
                                          <p:val>
                                            <p:fltVal val="360"/>
                                          </p:val>
                                        </p:tav>
                                        <p:tav tm="100000">
                                          <p:val>
                                            <p:fltVal val="0"/>
                                          </p:val>
                                        </p:tav>
                                      </p:tavLst>
                                    </p:anim>
                                    <p:animEffect transition="in" filter="fade">
                                      <p:cBhvr>
                                        <p:cTn id="99" dur="500"/>
                                        <p:tgtEl>
                                          <p:spTgt spid="6"/>
                                        </p:tgtEl>
                                      </p:cBhvr>
                                    </p:animEffect>
                                  </p:childTnLst>
                                </p:cTn>
                              </p:par>
                            </p:childTnLst>
                          </p:cTn>
                        </p:par>
                        <p:par>
                          <p:cTn id="100" fill="hold">
                            <p:stCondLst>
                              <p:cond delay="3650"/>
                            </p:stCondLst>
                            <p:childTnLst>
                              <p:par>
                                <p:cTn id="101" presetID="2" presetClass="entr" presetSubtype="2" fill="hold"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additive="base">
                                        <p:cTn id="103" dur="500" fill="hold"/>
                                        <p:tgtEl>
                                          <p:spTgt spid="45"/>
                                        </p:tgtEl>
                                        <p:attrNameLst>
                                          <p:attrName>ppt_x</p:attrName>
                                        </p:attrNameLst>
                                      </p:cBhvr>
                                      <p:tavLst>
                                        <p:tav tm="0">
                                          <p:val>
                                            <p:strVal val="1+#ppt_w/2"/>
                                          </p:val>
                                        </p:tav>
                                        <p:tav tm="100000">
                                          <p:val>
                                            <p:strVal val="#ppt_x"/>
                                          </p:val>
                                        </p:tav>
                                      </p:tavLst>
                                    </p:anim>
                                    <p:anim calcmode="lin" valueType="num">
                                      <p:cBhvr additive="base">
                                        <p:cTn id="104" dur="500" fill="hold"/>
                                        <p:tgtEl>
                                          <p:spTgt spid="45"/>
                                        </p:tgtEl>
                                        <p:attrNameLst>
                                          <p:attrName>ppt_y</p:attrName>
                                        </p:attrNameLst>
                                      </p:cBhvr>
                                      <p:tavLst>
                                        <p:tav tm="0">
                                          <p:val>
                                            <p:strVal val="#ppt_y"/>
                                          </p:val>
                                        </p:tav>
                                        <p:tav tm="100000">
                                          <p:val>
                                            <p:strVal val="#ppt_y"/>
                                          </p:val>
                                        </p:tav>
                                      </p:tavLst>
                                    </p:anim>
                                  </p:childTnLst>
                                </p:cTn>
                              </p:par>
                            </p:childTnLst>
                          </p:cTn>
                        </p:par>
                        <p:par>
                          <p:cTn id="105" fill="hold">
                            <p:stCondLst>
                              <p:cond delay="4150"/>
                            </p:stCondLst>
                            <p:childTnLst>
                              <p:par>
                                <p:cTn id="106" presetID="53" presetClass="entr" presetSubtype="528" fill="hold" nodeType="afterEffect">
                                  <p:stCondLst>
                                    <p:cond delay="0"/>
                                  </p:stCondLst>
                                  <p:childTnLst>
                                    <p:set>
                                      <p:cBhvr>
                                        <p:cTn id="107" dur="1" fill="hold">
                                          <p:stCondLst>
                                            <p:cond delay="0"/>
                                          </p:stCondLst>
                                        </p:cTn>
                                        <p:tgtEl>
                                          <p:spTgt spid="8"/>
                                        </p:tgtEl>
                                        <p:attrNameLst>
                                          <p:attrName>style.visibility</p:attrName>
                                        </p:attrNameLst>
                                      </p:cBhvr>
                                      <p:to>
                                        <p:strVal val="visible"/>
                                      </p:to>
                                    </p:set>
                                    <p:anim calcmode="lin" valueType="num">
                                      <p:cBhvr>
                                        <p:cTn id="108" dur="500" fill="hold"/>
                                        <p:tgtEl>
                                          <p:spTgt spid="8"/>
                                        </p:tgtEl>
                                        <p:attrNameLst>
                                          <p:attrName>ppt_w</p:attrName>
                                        </p:attrNameLst>
                                      </p:cBhvr>
                                      <p:tavLst>
                                        <p:tav tm="0">
                                          <p:val>
                                            <p:fltVal val="0"/>
                                          </p:val>
                                        </p:tav>
                                        <p:tav tm="100000">
                                          <p:val>
                                            <p:strVal val="#ppt_w"/>
                                          </p:val>
                                        </p:tav>
                                      </p:tavLst>
                                    </p:anim>
                                    <p:anim calcmode="lin" valueType="num">
                                      <p:cBhvr>
                                        <p:cTn id="109" dur="500" fill="hold"/>
                                        <p:tgtEl>
                                          <p:spTgt spid="8"/>
                                        </p:tgtEl>
                                        <p:attrNameLst>
                                          <p:attrName>ppt_h</p:attrName>
                                        </p:attrNameLst>
                                      </p:cBhvr>
                                      <p:tavLst>
                                        <p:tav tm="0">
                                          <p:val>
                                            <p:fltVal val="0"/>
                                          </p:val>
                                        </p:tav>
                                        <p:tav tm="100000">
                                          <p:val>
                                            <p:strVal val="#ppt_h"/>
                                          </p:val>
                                        </p:tav>
                                      </p:tavLst>
                                    </p:anim>
                                    <p:animEffect transition="in" filter="fade">
                                      <p:cBhvr>
                                        <p:cTn id="110" dur="500"/>
                                        <p:tgtEl>
                                          <p:spTgt spid="8"/>
                                        </p:tgtEl>
                                      </p:cBhvr>
                                    </p:animEffect>
                                    <p:anim calcmode="lin" valueType="num">
                                      <p:cBhvr>
                                        <p:cTn id="111" dur="500" fill="hold"/>
                                        <p:tgtEl>
                                          <p:spTgt spid="8"/>
                                        </p:tgtEl>
                                        <p:attrNameLst>
                                          <p:attrName>ppt_x</p:attrName>
                                        </p:attrNameLst>
                                      </p:cBhvr>
                                      <p:tavLst>
                                        <p:tav tm="0">
                                          <p:val>
                                            <p:fltVal val="0.5"/>
                                          </p:val>
                                        </p:tav>
                                        <p:tav tm="100000">
                                          <p:val>
                                            <p:strVal val="#ppt_x"/>
                                          </p:val>
                                        </p:tav>
                                      </p:tavLst>
                                    </p:anim>
                                    <p:anim calcmode="lin" valueType="num">
                                      <p:cBhvr>
                                        <p:cTn id="112" dur="500" fill="hold"/>
                                        <p:tgtEl>
                                          <p:spTgt spid="8"/>
                                        </p:tgtEl>
                                        <p:attrNameLst>
                                          <p:attrName>ppt_y</p:attrName>
                                        </p:attrNameLst>
                                      </p:cBhvr>
                                      <p:tavLst>
                                        <p:tav tm="0">
                                          <p:val>
                                            <p:fltVal val="0.5"/>
                                          </p:val>
                                        </p:tav>
                                        <p:tav tm="100000">
                                          <p:val>
                                            <p:strVal val="#ppt_y"/>
                                          </p:val>
                                        </p:tav>
                                      </p:tavLst>
                                    </p:anim>
                                  </p:childTnLst>
                                </p:cTn>
                              </p:par>
                              <p:par>
                                <p:cTn id="113" presetID="49" presetClass="entr" presetSubtype="0" decel="100000" fill="hold" nodeType="withEffect">
                                  <p:stCondLst>
                                    <p:cond delay="0"/>
                                  </p:stCondLst>
                                  <p:childTnLst>
                                    <p:set>
                                      <p:cBhvr>
                                        <p:cTn id="114" dur="1" fill="hold">
                                          <p:stCondLst>
                                            <p:cond delay="0"/>
                                          </p:stCondLst>
                                        </p:cTn>
                                        <p:tgtEl>
                                          <p:spTgt spid="8"/>
                                        </p:tgtEl>
                                        <p:attrNameLst>
                                          <p:attrName>style.visibility</p:attrName>
                                        </p:attrNameLst>
                                      </p:cBhvr>
                                      <p:to>
                                        <p:strVal val="visible"/>
                                      </p:to>
                                    </p:set>
                                    <p:anim calcmode="lin" valueType="num">
                                      <p:cBhvr>
                                        <p:cTn id="115" dur="500" fill="hold"/>
                                        <p:tgtEl>
                                          <p:spTgt spid="8"/>
                                        </p:tgtEl>
                                        <p:attrNameLst>
                                          <p:attrName>ppt_w</p:attrName>
                                        </p:attrNameLst>
                                      </p:cBhvr>
                                      <p:tavLst>
                                        <p:tav tm="0">
                                          <p:val>
                                            <p:fltVal val="0"/>
                                          </p:val>
                                        </p:tav>
                                        <p:tav tm="100000">
                                          <p:val>
                                            <p:strVal val="#ppt_w"/>
                                          </p:val>
                                        </p:tav>
                                      </p:tavLst>
                                    </p:anim>
                                    <p:anim calcmode="lin" valueType="num">
                                      <p:cBhvr>
                                        <p:cTn id="116" dur="500" fill="hold"/>
                                        <p:tgtEl>
                                          <p:spTgt spid="8"/>
                                        </p:tgtEl>
                                        <p:attrNameLst>
                                          <p:attrName>ppt_h</p:attrName>
                                        </p:attrNameLst>
                                      </p:cBhvr>
                                      <p:tavLst>
                                        <p:tav tm="0">
                                          <p:val>
                                            <p:fltVal val="0"/>
                                          </p:val>
                                        </p:tav>
                                        <p:tav tm="100000">
                                          <p:val>
                                            <p:strVal val="#ppt_h"/>
                                          </p:val>
                                        </p:tav>
                                      </p:tavLst>
                                    </p:anim>
                                    <p:anim calcmode="lin" valueType="num">
                                      <p:cBhvr>
                                        <p:cTn id="117" dur="500" fill="hold"/>
                                        <p:tgtEl>
                                          <p:spTgt spid="8"/>
                                        </p:tgtEl>
                                        <p:attrNameLst>
                                          <p:attrName>style.rotation</p:attrName>
                                        </p:attrNameLst>
                                      </p:cBhvr>
                                      <p:tavLst>
                                        <p:tav tm="0">
                                          <p:val>
                                            <p:fltVal val="360"/>
                                          </p:val>
                                        </p:tav>
                                        <p:tav tm="100000">
                                          <p:val>
                                            <p:fltVal val="0"/>
                                          </p:val>
                                        </p:tav>
                                      </p:tavLst>
                                    </p:anim>
                                    <p:animEffect transition="in" filter="fade">
                                      <p:cBhvr>
                                        <p:cTn id="118" dur="500"/>
                                        <p:tgtEl>
                                          <p:spTgt spid="8"/>
                                        </p:tgtEl>
                                      </p:cBhvr>
                                    </p:animEffect>
                                  </p:childTnLst>
                                </p:cTn>
                              </p:par>
                            </p:childTnLst>
                          </p:cTn>
                        </p:par>
                        <p:par>
                          <p:cTn id="119" fill="hold">
                            <p:stCondLst>
                              <p:cond delay="4650"/>
                            </p:stCondLst>
                            <p:childTnLst>
                              <p:par>
                                <p:cTn id="120" presetID="2" presetClass="entr" presetSubtype="8" fill="hold" nodeType="afterEffect">
                                  <p:stCondLst>
                                    <p:cond delay="0"/>
                                  </p:stCondLst>
                                  <p:childTnLst>
                                    <p:set>
                                      <p:cBhvr>
                                        <p:cTn id="121" dur="1" fill="hold">
                                          <p:stCondLst>
                                            <p:cond delay="0"/>
                                          </p:stCondLst>
                                        </p:cTn>
                                        <p:tgtEl>
                                          <p:spTgt spid="47"/>
                                        </p:tgtEl>
                                        <p:attrNameLst>
                                          <p:attrName>style.visibility</p:attrName>
                                        </p:attrNameLst>
                                      </p:cBhvr>
                                      <p:to>
                                        <p:strVal val="visible"/>
                                      </p:to>
                                    </p:set>
                                    <p:anim calcmode="lin" valueType="num">
                                      <p:cBhvr additive="base">
                                        <p:cTn id="122" dur="500" fill="hold"/>
                                        <p:tgtEl>
                                          <p:spTgt spid="47"/>
                                        </p:tgtEl>
                                        <p:attrNameLst>
                                          <p:attrName>ppt_x</p:attrName>
                                        </p:attrNameLst>
                                      </p:cBhvr>
                                      <p:tavLst>
                                        <p:tav tm="0">
                                          <p:val>
                                            <p:strVal val="0-#ppt_w/2"/>
                                          </p:val>
                                        </p:tav>
                                        <p:tav tm="100000">
                                          <p:val>
                                            <p:strVal val="#ppt_x"/>
                                          </p:val>
                                        </p:tav>
                                      </p:tavLst>
                                    </p:anim>
                                    <p:anim calcmode="lin" valueType="num">
                                      <p:cBhvr additive="base">
                                        <p:cTn id="123"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02</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环境分析</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外在环境因素</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6" name="Shape 421">
            <a:extLst>
              <a:ext uri="{FF2B5EF4-FFF2-40B4-BE49-F238E27FC236}">
                <a16:creationId xmlns="" xmlns:a16="http://schemas.microsoft.com/office/drawing/2014/main" id="{87EEA82C-53CB-46C9-9DBB-8C0DDCF98FE6}"/>
              </a:ext>
            </a:extLst>
          </p:cNvPr>
          <p:cNvSpPr/>
          <p:nvPr/>
        </p:nvSpPr>
        <p:spPr>
          <a:xfrm>
            <a:off x="6584458" y="2465468"/>
            <a:ext cx="589607" cy="58976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tx1">
              <a:lumMod val="85000"/>
              <a:lumOff val="15000"/>
            </a:schemeClr>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sp>
        <p:nvSpPr>
          <p:cNvPr id="127" name="Shape 421">
            <a:extLst>
              <a:ext uri="{FF2B5EF4-FFF2-40B4-BE49-F238E27FC236}">
                <a16:creationId xmlns="" xmlns:a16="http://schemas.microsoft.com/office/drawing/2014/main" id="{5092E23E-1EB7-4D16-858B-02980DD00C30}"/>
              </a:ext>
            </a:extLst>
          </p:cNvPr>
          <p:cNvSpPr/>
          <p:nvPr/>
        </p:nvSpPr>
        <p:spPr>
          <a:xfrm>
            <a:off x="4223809" y="2465468"/>
            <a:ext cx="589607" cy="58976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sp>
        <p:nvSpPr>
          <p:cNvPr id="128" name="Shape 421">
            <a:extLst>
              <a:ext uri="{FF2B5EF4-FFF2-40B4-BE49-F238E27FC236}">
                <a16:creationId xmlns="" xmlns:a16="http://schemas.microsoft.com/office/drawing/2014/main" id="{61CA1D44-80CF-43C8-91BC-AE2E8553C096}"/>
              </a:ext>
            </a:extLst>
          </p:cNvPr>
          <p:cNvSpPr/>
          <p:nvPr/>
        </p:nvSpPr>
        <p:spPr>
          <a:xfrm>
            <a:off x="5404133" y="4123799"/>
            <a:ext cx="589607" cy="58976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sp>
        <p:nvSpPr>
          <p:cNvPr id="129" name="Shape 421">
            <a:extLst>
              <a:ext uri="{FF2B5EF4-FFF2-40B4-BE49-F238E27FC236}">
                <a16:creationId xmlns="" xmlns:a16="http://schemas.microsoft.com/office/drawing/2014/main" id="{570FC2FE-F6F2-4BB3-A561-004776547BE1}"/>
              </a:ext>
            </a:extLst>
          </p:cNvPr>
          <p:cNvSpPr/>
          <p:nvPr/>
        </p:nvSpPr>
        <p:spPr>
          <a:xfrm>
            <a:off x="7731741" y="4123799"/>
            <a:ext cx="589607" cy="58976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grpSp>
        <p:nvGrpSpPr>
          <p:cNvPr id="6" name="组合 5">
            <a:extLst>
              <a:ext uri="{FF2B5EF4-FFF2-40B4-BE49-F238E27FC236}">
                <a16:creationId xmlns="" xmlns:a16="http://schemas.microsoft.com/office/drawing/2014/main" id="{CD625A41-EAC8-4043-B037-47B7434C4B4F}"/>
              </a:ext>
            </a:extLst>
          </p:cNvPr>
          <p:cNvGrpSpPr/>
          <p:nvPr/>
        </p:nvGrpSpPr>
        <p:grpSpPr>
          <a:xfrm>
            <a:off x="3770262" y="3216468"/>
            <a:ext cx="1496700" cy="1497092"/>
            <a:chOff x="3770262" y="3216468"/>
            <a:chExt cx="1496700" cy="1497092"/>
          </a:xfrm>
        </p:grpSpPr>
        <p:sp>
          <p:nvSpPr>
            <p:cNvPr id="122" name="Shape 421">
              <a:extLst>
                <a:ext uri="{FF2B5EF4-FFF2-40B4-BE49-F238E27FC236}">
                  <a16:creationId xmlns="" xmlns:a16="http://schemas.microsoft.com/office/drawing/2014/main" id="{4B6E0EAA-7405-4522-A42B-0FB1DEF1836A}"/>
                </a:ext>
              </a:extLst>
            </p:cNvPr>
            <p:cNvSpPr/>
            <p:nvPr/>
          </p:nvSpPr>
          <p:spPr>
            <a:xfrm>
              <a:off x="3770262" y="3216468"/>
              <a:ext cx="1496700" cy="149709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tx1">
                <a:lumMod val="85000"/>
                <a:lumOff val="15000"/>
              </a:schemeClr>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grpSp>
          <p:nvGrpSpPr>
            <p:cNvPr id="130" name="组合 129">
              <a:extLst>
                <a:ext uri="{FF2B5EF4-FFF2-40B4-BE49-F238E27FC236}">
                  <a16:creationId xmlns="" xmlns:a16="http://schemas.microsoft.com/office/drawing/2014/main" id="{CDF22A3E-2C58-4089-A1A1-9594F252D153}"/>
                </a:ext>
              </a:extLst>
            </p:cNvPr>
            <p:cNvGrpSpPr/>
            <p:nvPr/>
          </p:nvGrpSpPr>
          <p:grpSpPr>
            <a:xfrm>
              <a:off x="4341075" y="3761368"/>
              <a:ext cx="355075" cy="407293"/>
              <a:chOff x="3747270" y="4406884"/>
              <a:chExt cx="508855" cy="583688"/>
            </a:xfrm>
            <a:solidFill>
              <a:schemeClr val="tx1">
                <a:lumMod val="85000"/>
                <a:lumOff val="15000"/>
              </a:schemeClr>
            </a:solidFill>
          </p:grpSpPr>
          <p:sp>
            <p:nvSpPr>
              <p:cNvPr id="131" name="Oval 302">
                <a:extLst>
                  <a:ext uri="{FF2B5EF4-FFF2-40B4-BE49-F238E27FC236}">
                    <a16:creationId xmlns="" xmlns:a16="http://schemas.microsoft.com/office/drawing/2014/main" id="{39367870-8974-4888-A202-354F86475830}"/>
                  </a:ext>
                </a:extLst>
              </p:cNvPr>
              <p:cNvSpPr>
                <a:spLocks noChangeArrowheads="1"/>
              </p:cNvSpPr>
              <p:nvPr/>
            </p:nvSpPr>
            <p:spPr bwMode="auto">
              <a:xfrm>
                <a:off x="3868663" y="4406884"/>
                <a:ext cx="89798" cy="113079"/>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2" name="Freeform 303">
                <a:extLst>
                  <a:ext uri="{FF2B5EF4-FFF2-40B4-BE49-F238E27FC236}">
                    <a16:creationId xmlns="" xmlns:a16="http://schemas.microsoft.com/office/drawing/2014/main" id="{D45F5679-8D25-4170-A16E-663523CE3020}"/>
                  </a:ext>
                </a:extLst>
              </p:cNvPr>
              <p:cNvSpPr>
                <a:spLocks noEditPoints="1"/>
              </p:cNvSpPr>
              <p:nvPr/>
            </p:nvSpPr>
            <p:spPr bwMode="auto">
              <a:xfrm>
                <a:off x="3747270" y="4529941"/>
                <a:ext cx="325933" cy="460631"/>
              </a:xfrm>
              <a:custGeom>
                <a:avLst/>
                <a:gdLst>
                  <a:gd name="T0" fmla="*/ 156 w 156"/>
                  <a:gd name="T1" fmla="*/ 34 h 221"/>
                  <a:gd name="T2" fmla="*/ 155 w 156"/>
                  <a:gd name="T3" fmla="*/ 33 h 221"/>
                  <a:gd name="T4" fmla="*/ 148 w 156"/>
                  <a:gd name="T5" fmla="*/ 27 h 221"/>
                  <a:gd name="T6" fmla="*/ 116 w 156"/>
                  <a:gd name="T7" fmla="*/ 4 h 221"/>
                  <a:gd name="T8" fmla="*/ 109 w 156"/>
                  <a:gd name="T9" fmla="*/ 1 h 221"/>
                  <a:gd name="T10" fmla="*/ 98 w 156"/>
                  <a:gd name="T11" fmla="*/ 1 h 221"/>
                  <a:gd name="T12" fmla="*/ 96 w 156"/>
                  <a:gd name="T13" fmla="*/ 14 h 221"/>
                  <a:gd name="T14" fmla="*/ 87 w 156"/>
                  <a:gd name="T15" fmla="*/ 55 h 221"/>
                  <a:gd name="T16" fmla="*/ 87 w 156"/>
                  <a:gd name="T17" fmla="*/ 9 h 221"/>
                  <a:gd name="T18" fmla="*/ 75 w 156"/>
                  <a:gd name="T19" fmla="*/ 0 h 221"/>
                  <a:gd name="T20" fmla="*/ 74 w 156"/>
                  <a:gd name="T21" fmla="*/ 11 h 221"/>
                  <a:gd name="T22" fmla="*/ 58 w 156"/>
                  <a:gd name="T23" fmla="*/ 23 h 221"/>
                  <a:gd name="T24" fmla="*/ 52 w 156"/>
                  <a:gd name="T25" fmla="*/ 9 h 221"/>
                  <a:gd name="T26" fmla="*/ 61 w 156"/>
                  <a:gd name="T27" fmla="*/ 0 h 221"/>
                  <a:gd name="T28" fmla="*/ 49 w 156"/>
                  <a:gd name="T29" fmla="*/ 2 h 221"/>
                  <a:gd name="T30" fmla="*/ 3 w 156"/>
                  <a:gd name="T31" fmla="*/ 46 h 221"/>
                  <a:gd name="T32" fmla="*/ 3 w 156"/>
                  <a:gd name="T33" fmla="*/ 46 h 221"/>
                  <a:gd name="T34" fmla="*/ 1 w 156"/>
                  <a:gd name="T35" fmla="*/ 62 h 221"/>
                  <a:gd name="T36" fmla="*/ 2 w 156"/>
                  <a:gd name="T37" fmla="*/ 62 h 221"/>
                  <a:gd name="T38" fmla="*/ 3 w 156"/>
                  <a:gd name="T39" fmla="*/ 64 h 221"/>
                  <a:gd name="T40" fmla="*/ 7 w 156"/>
                  <a:gd name="T41" fmla="*/ 73 h 221"/>
                  <a:gd name="T42" fmla="*/ 26 w 156"/>
                  <a:gd name="T43" fmla="*/ 109 h 221"/>
                  <a:gd name="T44" fmla="*/ 42 w 156"/>
                  <a:gd name="T45" fmla="*/ 116 h 221"/>
                  <a:gd name="T46" fmla="*/ 45 w 156"/>
                  <a:gd name="T47" fmla="*/ 117 h 221"/>
                  <a:gd name="T48" fmla="*/ 78 w 156"/>
                  <a:gd name="T49" fmla="*/ 221 h 221"/>
                  <a:gd name="T50" fmla="*/ 72 w 156"/>
                  <a:gd name="T51" fmla="*/ 142 h 221"/>
                  <a:gd name="T52" fmla="*/ 115 w 156"/>
                  <a:gd name="T53" fmla="*/ 43 h 221"/>
                  <a:gd name="T54" fmla="*/ 121 w 156"/>
                  <a:gd name="T55" fmla="*/ 40 h 221"/>
                  <a:gd name="T56" fmla="*/ 97 w 156"/>
                  <a:gd name="T57" fmla="*/ 58 h 221"/>
                  <a:gd name="T58" fmla="*/ 115 w 156"/>
                  <a:gd name="T59" fmla="*/ 43 h 221"/>
                  <a:gd name="T60" fmla="*/ 39 w 156"/>
                  <a:gd name="T61" fmla="*/ 72 h 221"/>
                  <a:gd name="T62" fmla="*/ 30 w 156"/>
                  <a:gd name="T63" fmla="*/ 56 h 221"/>
                  <a:gd name="T64" fmla="*/ 43 w 156"/>
                  <a:gd name="T65" fmla="*/ 7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221">
                    <a:moveTo>
                      <a:pt x="155" y="54"/>
                    </a:moveTo>
                    <a:cubicBezTo>
                      <a:pt x="155" y="45"/>
                      <a:pt x="156" y="31"/>
                      <a:pt x="156" y="34"/>
                    </a:cubicBezTo>
                    <a:cubicBezTo>
                      <a:pt x="156" y="34"/>
                      <a:pt x="156" y="34"/>
                      <a:pt x="156" y="34"/>
                    </a:cubicBezTo>
                    <a:cubicBezTo>
                      <a:pt x="155" y="33"/>
                      <a:pt x="155" y="33"/>
                      <a:pt x="155" y="33"/>
                    </a:cubicBezTo>
                    <a:cubicBezTo>
                      <a:pt x="153" y="31"/>
                      <a:pt x="153" y="31"/>
                      <a:pt x="153" y="31"/>
                    </a:cubicBezTo>
                    <a:cubicBezTo>
                      <a:pt x="148" y="27"/>
                      <a:pt x="148" y="27"/>
                      <a:pt x="148" y="27"/>
                    </a:cubicBezTo>
                    <a:cubicBezTo>
                      <a:pt x="137" y="20"/>
                      <a:pt x="137" y="20"/>
                      <a:pt x="137" y="20"/>
                    </a:cubicBezTo>
                    <a:cubicBezTo>
                      <a:pt x="116" y="4"/>
                      <a:pt x="116" y="4"/>
                      <a:pt x="116" y="4"/>
                    </a:cubicBezTo>
                    <a:cubicBezTo>
                      <a:pt x="114" y="2"/>
                      <a:pt x="111" y="2"/>
                      <a:pt x="109" y="1"/>
                    </a:cubicBezTo>
                    <a:cubicBezTo>
                      <a:pt x="109" y="1"/>
                      <a:pt x="109" y="1"/>
                      <a:pt x="109" y="1"/>
                    </a:cubicBezTo>
                    <a:cubicBezTo>
                      <a:pt x="105" y="1"/>
                      <a:pt x="101" y="1"/>
                      <a:pt x="98" y="0"/>
                    </a:cubicBezTo>
                    <a:cubicBezTo>
                      <a:pt x="98" y="1"/>
                      <a:pt x="98" y="1"/>
                      <a:pt x="98" y="1"/>
                    </a:cubicBezTo>
                    <a:cubicBezTo>
                      <a:pt x="107" y="9"/>
                      <a:pt x="107" y="9"/>
                      <a:pt x="107" y="9"/>
                    </a:cubicBezTo>
                    <a:cubicBezTo>
                      <a:pt x="96" y="14"/>
                      <a:pt x="96" y="14"/>
                      <a:pt x="96" y="14"/>
                    </a:cubicBezTo>
                    <a:cubicBezTo>
                      <a:pt x="101" y="23"/>
                      <a:pt x="101" y="23"/>
                      <a:pt x="101" y="23"/>
                    </a:cubicBezTo>
                    <a:cubicBezTo>
                      <a:pt x="87" y="55"/>
                      <a:pt x="87" y="55"/>
                      <a:pt x="87" y="55"/>
                    </a:cubicBezTo>
                    <a:cubicBezTo>
                      <a:pt x="85" y="11"/>
                      <a:pt x="85" y="11"/>
                      <a:pt x="85" y="11"/>
                    </a:cubicBezTo>
                    <a:cubicBezTo>
                      <a:pt x="87" y="9"/>
                      <a:pt x="87" y="9"/>
                      <a:pt x="87" y="9"/>
                    </a:cubicBezTo>
                    <a:cubicBezTo>
                      <a:pt x="84" y="0"/>
                      <a:pt x="84" y="0"/>
                      <a:pt x="84" y="0"/>
                    </a:cubicBezTo>
                    <a:cubicBezTo>
                      <a:pt x="75" y="0"/>
                      <a:pt x="75" y="0"/>
                      <a:pt x="75" y="0"/>
                    </a:cubicBezTo>
                    <a:cubicBezTo>
                      <a:pt x="72" y="9"/>
                      <a:pt x="72" y="9"/>
                      <a:pt x="72" y="9"/>
                    </a:cubicBezTo>
                    <a:cubicBezTo>
                      <a:pt x="74" y="11"/>
                      <a:pt x="74" y="11"/>
                      <a:pt x="74" y="11"/>
                    </a:cubicBezTo>
                    <a:cubicBezTo>
                      <a:pt x="72" y="55"/>
                      <a:pt x="72" y="55"/>
                      <a:pt x="72" y="55"/>
                    </a:cubicBezTo>
                    <a:cubicBezTo>
                      <a:pt x="58" y="23"/>
                      <a:pt x="58" y="23"/>
                      <a:pt x="58" y="23"/>
                    </a:cubicBezTo>
                    <a:cubicBezTo>
                      <a:pt x="63" y="14"/>
                      <a:pt x="63" y="14"/>
                      <a:pt x="63" y="14"/>
                    </a:cubicBezTo>
                    <a:cubicBezTo>
                      <a:pt x="52" y="9"/>
                      <a:pt x="52" y="9"/>
                      <a:pt x="52" y="9"/>
                    </a:cubicBezTo>
                    <a:cubicBezTo>
                      <a:pt x="61" y="1"/>
                      <a:pt x="61" y="1"/>
                      <a:pt x="61" y="1"/>
                    </a:cubicBezTo>
                    <a:cubicBezTo>
                      <a:pt x="61" y="0"/>
                      <a:pt x="61" y="0"/>
                      <a:pt x="61" y="0"/>
                    </a:cubicBezTo>
                    <a:cubicBezTo>
                      <a:pt x="58" y="1"/>
                      <a:pt x="54" y="1"/>
                      <a:pt x="50" y="1"/>
                    </a:cubicBezTo>
                    <a:cubicBezTo>
                      <a:pt x="50" y="1"/>
                      <a:pt x="50" y="1"/>
                      <a:pt x="49" y="2"/>
                    </a:cubicBezTo>
                    <a:cubicBezTo>
                      <a:pt x="46" y="2"/>
                      <a:pt x="43" y="3"/>
                      <a:pt x="40" y="6"/>
                    </a:cubicBezTo>
                    <a:cubicBezTo>
                      <a:pt x="3" y="46"/>
                      <a:pt x="3" y="46"/>
                      <a:pt x="3" y="46"/>
                    </a:cubicBezTo>
                    <a:cubicBezTo>
                      <a:pt x="3" y="46"/>
                      <a:pt x="3" y="46"/>
                      <a:pt x="3" y="46"/>
                    </a:cubicBezTo>
                    <a:cubicBezTo>
                      <a:pt x="3" y="46"/>
                      <a:pt x="3" y="46"/>
                      <a:pt x="3" y="46"/>
                    </a:cubicBezTo>
                    <a:cubicBezTo>
                      <a:pt x="0" y="77"/>
                      <a:pt x="2" y="55"/>
                      <a:pt x="1" y="62"/>
                    </a:cubicBezTo>
                    <a:cubicBezTo>
                      <a:pt x="1" y="62"/>
                      <a:pt x="1" y="62"/>
                      <a:pt x="1" y="62"/>
                    </a:cubicBezTo>
                    <a:cubicBezTo>
                      <a:pt x="1" y="62"/>
                      <a:pt x="1" y="62"/>
                      <a:pt x="1" y="62"/>
                    </a:cubicBezTo>
                    <a:cubicBezTo>
                      <a:pt x="2" y="62"/>
                      <a:pt x="2" y="62"/>
                      <a:pt x="2" y="62"/>
                    </a:cubicBezTo>
                    <a:cubicBezTo>
                      <a:pt x="2" y="63"/>
                      <a:pt x="2" y="63"/>
                      <a:pt x="2" y="63"/>
                    </a:cubicBezTo>
                    <a:cubicBezTo>
                      <a:pt x="3" y="64"/>
                      <a:pt x="3" y="64"/>
                      <a:pt x="3" y="64"/>
                    </a:cubicBezTo>
                    <a:cubicBezTo>
                      <a:pt x="4" y="67"/>
                      <a:pt x="4" y="67"/>
                      <a:pt x="4" y="67"/>
                    </a:cubicBezTo>
                    <a:cubicBezTo>
                      <a:pt x="7" y="73"/>
                      <a:pt x="7" y="73"/>
                      <a:pt x="7" y="73"/>
                    </a:cubicBezTo>
                    <a:cubicBezTo>
                      <a:pt x="13" y="85"/>
                      <a:pt x="13" y="85"/>
                      <a:pt x="13" y="85"/>
                    </a:cubicBezTo>
                    <a:cubicBezTo>
                      <a:pt x="26" y="109"/>
                      <a:pt x="26" y="109"/>
                      <a:pt x="26" y="109"/>
                    </a:cubicBezTo>
                    <a:cubicBezTo>
                      <a:pt x="31" y="107"/>
                      <a:pt x="37" y="104"/>
                      <a:pt x="42" y="101"/>
                    </a:cubicBezTo>
                    <a:cubicBezTo>
                      <a:pt x="42" y="106"/>
                      <a:pt x="42" y="111"/>
                      <a:pt x="42" y="116"/>
                    </a:cubicBezTo>
                    <a:cubicBezTo>
                      <a:pt x="42" y="116"/>
                      <a:pt x="42" y="117"/>
                      <a:pt x="42" y="117"/>
                    </a:cubicBezTo>
                    <a:cubicBezTo>
                      <a:pt x="43" y="117"/>
                      <a:pt x="44" y="117"/>
                      <a:pt x="45" y="117"/>
                    </a:cubicBezTo>
                    <a:cubicBezTo>
                      <a:pt x="48" y="221"/>
                      <a:pt x="48" y="221"/>
                      <a:pt x="48" y="221"/>
                    </a:cubicBezTo>
                    <a:cubicBezTo>
                      <a:pt x="78" y="221"/>
                      <a:pt x="78" y="221"/>
                      <a:pt x="78" y="221"/>
                    </a:cubicBezTo>
                    <a:cubicBezTo>
                      <a:pt x="78" y="208"/>
                      <a:pt x="78" y="191"/>
                      <a:pt x="78" y="174"/>
                    </a:cubicBezTo>
                    <a:cubicBezTo>
                      <a:pt x="74" y="164"/>
                      <a:pt x="72" y="153"/>
                      <a:pt x="72" y="142"/>
                    </a:cubicBezTo>
                    <a:cubicBezTo>
                      <a:pt x="72" y="95"/>
                      <a:pt x="109" y="57"/>
                      <a:pt x="155" y="54"/>
                    </a:cubicBezTo>
                    <a:close/>
                    <a:moveTo>
                      <a:pt x="115" y="43"/>
                    </a:moveTo>
                    <a:cubicBezTo>
                      <a:pt x="115" y="40"/>
                      <a:pt x="115" y="38"/>
                      <a:pt x="115" y="35"/>
                    </a:cubicBezTo>
                    <a:cubicBezTo>
                      <a:pt x="121" y="40"/>
                      <a:pt x="121" y="40"/>
                      <a:pt x="121" y="40"/>
                    </a:cubicBezTo>
                    <a:cubicBezTo>
                      <a:pt x="124" y="43"/>
                      <a:pt x="124" y="43"/>
                      <a:pt x="124" y="43"/>
                    </a:cubicBezTo>
                    <a:cubicBezTo>
                      <a:pt x="97" y="58"/>
                      <a:pt x="97" y="58"/>
                      <a:pt x="97" y="58"/>
                    </a:cubicBezTo>
                    <a:cubicBezTo>
                      <a:pt x="95" y="54"/>
                      <a:pt x="95" y="54"/>
                      <a:pt x="95" y="54"/>
                    </a:cubicBezTo>
                    <a:lnTo>
                      <a:pt x="115" y="43"/>
                    </a:lnTo>
                    <a:close/>
                    <a:moveTo>
                      <a:pt x="43" y="78"/>
                    </a:moveTo>
                    <a:cubicBezTo>
                      <a:pt x="39" y="72"/>
                      <a:pt x="39" y="72"/>
                      <a:pt x="39" y="72"/>
                    </a:cubicBezTo>
                    <a:cubicBezTo>
                      <a:pt x="32" y="60"/>
                      <a:pt x="32" y="60"/>
                      <a:pt x="32" y="60"/>
                    </a:cubicBezTo>
                    <a:cubicBezTo>
                      <a:pt x="30" y="56"/>
                      <a:pt x="30" y="56"/>
                      <a:pt x="30" y="56"/>
                    </a:cubicBezTo>
                    <a:cubicBezTo>
                      <a:pt x="44" y="40"/>
                      <a:pt x="44" y="40"/>
                      <a:pt x="44" y="40"/>
                    </a:cubicBezTo>
                    <a:cubicBezTo>
                      <a:pt x="43" y="53"/>
                      <a:pt x="43" y="65"/>
                      <a:pt x="43" y="7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3" name="Freeform 304">
                <a:extLst>
                  <a:ext uri="{FF2B5EF4-FFF2-40B4-BE49-F238E27FC236}">
                    <a16:creationId xmlns="" xmlns:a16="http://schemas.microsoft.com/office/drawing/2014/main" id="{1A16558C-F729-40DD-8930-73290ECE9844}"/>
                  </a:ext>
                </a:extLst>
              </p:cNvPr>
              <p:cNvSpPr>
                <a:spLocks/>
              </p:cNvSpPr>
              <p:nvPr/>
            </p:nvSpPr>
            <p:spPr bwMode="auto">
              <a:xfrm>
                <a:off x="3920214" y="4912413"/>
                <a:ext cx="64855" cy="78158"/>
              </a:xfrm>
              <a:custGeom>
                <a:avLst/>
                <a:gdLst>
                  <a:gd name="T0" fmla="*/ 0 w 31"/>
                  <a:gd name="T1" fmla="*/ 0 h 37"/>
                  <a:gd name="T2" fmla="*/ 1 w 31"/>
                  <a:gd name="T3" fmla="*/ 37 h 37"/>
                  <a:gd name="T4" fmla="*/ 31 w 31"/>
                  <a:gd name="T5" fmla="*/ 37 h 37"/>
                  <a:gd name="T6" fmla="*/ 31 w 31"/>
                  <a:gd name="T7" fmla="*/ 33 h 37"/>
                  <a:gd name="T8" fmla="*/ 0 w 31"/>
                  <a:gd name="T9" fmla="*/ 0 h 37"/>
                </a:gdLst>
                <a:ahLst/>
                <a:cxnLst>
                  <a:cxn ang="0">
                    <a:pos x="T0" y="T1"/>
                  </a:cxn>
                  <a:cxn ang="0">
                    <a:pos x="T2" y="T3"/>
                  </a:cxn>
                  <a:cxn ang="0">
                    <a:pos x="T4" y="T5"/>
                  </a:cxn>
                  <a:cxn ang="0">
                    <a:pos x="T6" y="T7"/>
                  </a:cxn>
                  <a:cxn ang="0">
                    <a:pos x="T8" y="T9"/>
                  </a:cxn>
                </a:cxnLst>
                <a:rect l="0" t="0" r="r" b="b"/>
                <a:pathLst>
                  <a:path w="31" h="37">
                    <a:moveTo>
                      <a:pt x="0" y="0"/>
                    </a:moveTo>
                    <a:cubicBezTo>
                      <a:pt x="1" y="37"/>
                      <a:pt x="1" y="37"/>
                      <a:pt x="1" y="37"/>
                    </a:cubicBezTo>
                    <a:cubicBezTo>
                      <a:pt x="31" y="37"/>
                      <a:pt x="31" y="37"/>
                      <a:pt x="31" y="37"/>
                    </a:cubicBezTo>
                    <a:cubicBezTo>
                      <a:pt x="31" y="36"/>
                      <a:pt x="31" y="35"/>
                      <a:pt x="31" y="33"/>
                    </a:cubicBezTo>
                    <a:cubicBezTo>
                      <a:pt x="18" y="25"/>
                      <a:pt x="7" y="14"/>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4" name="Freeform 305">
                <a:extLst>
                  <a:ext uri="{FF2B5EF4-FFF2-40B4-BE49-F238E27FC236}">
                    <a16:creationId xmlns="" xmlns:a16="http://schemas.microsoft.com/office/drawing/2014/main" id="{D0A72A5F-3F7A-47D4-81E4-E0A357A7B6BB}"/>
                  </a:ext>
                </a:extLst>
              </p:cNvPr>
              <p:cNvSpPr>
                <a:spLocks/>
              </p:cNvSpPr>
              <p:nvPr/>
            </p:nvSpPr>
            <p:spPr bwMode="auto">
              <a:xfrm>
                <a:off x="4066552" y="4652997"/>
                <a:ext cx="56539" cy="44899"/>
              </a:xfrm>
              <a:custGeom>
                <a:avLst/>
                <a:gdLst>
                  <a:gd name="T0" fmla="*/ 29 w 34"/>
                  <a:gd name="T1" fmla="*/ 0 h 27"/>
                  <a:gd name="T2" fmla="*/ 24 w 34"/>
                  <a:gd name="T3" fmla="*/ 0 h 27"/>
                  <a:gd name="T4" fmla="*/ 10 w 34"/>
                  <a:gd name="T5" fmla="*/ 0 h 27"/>
                  <a:gd name="T6" fmla="*/ 4 w 34"/>
                  <a:gd name="T7" fmla="*/ 0 h 27"/>
                  <a:gd name="T8" fmla="*/ 0 w 34"/>
                  <a:gd name="T9" fmla="*/ 27 h 27"/>
                  <a:gd name="T10" fmla="*/ 10 w 34"/>
                  <a:gd name="T11" fmla="*/ 27 h 27"/>
                  <a:gd name="T12" fmla="*/ 24 w 34"/>
                  <a:gd name="T13" fmla="*/ 27 h 27"/>
                  <a:gd name="T14" fmla="*/ 34 w 34"/>
                  <a:gd name="T15" fmla="*/ 27 h 27"/>
                  <a:gd name="T16" fmla="*/ 29 w 3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7">
                    <a:moveTo>
                      <a:pt x="29" y="0"/>
                    </a:moveTo>
                    <a:lnTo>
                      <a:pt x="24" y="0"/>
                    </a:lnTo>
                    <a:lnTo>
                      <a:pt x="10" y="0"/>
                    </a:lnTo>
                    <a:lnTo>
                      <a:pt x="4" y="0"/>
                    </a:lnTo>
                    <a:lnTo>
                      <a:pt x="0" y="27"/>
                    </a:lnTo>
                    <a:lnTo>
                      <a:pt x="10" y="27"/>
                    </a:lnTo>
                    <a:lnTo>
                      <a:pt x="24" y="27"/>
                    </a:lnTo>
                    <a:lnTo>
                      <a:pt x="34" y="27"/>
                    </a:lnTo>
                    <a:lnTo>
                      <a:pt x="2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5" name="Freeform 306">
                <a:extLst>
                  <a:ext uri="{FF2B5EF4-FFF2-40B4-BE49-F238E27FC236}">
                    <a16:creationId xmlns="" xmlns:a16="http://schemas.microsoft.com/office/drawing/2014/main" id="{8DF05664-EC1B-491A-A04C-FAF8A330B66F}"/>
                  </a:ext>
                </a:extLst>
              </p:cNvPr>
              <p:cNvSpPr>
                <a:spLocks/>
              </p:cNvSpPr>
              <p:nvPr/>
            </p:nvSpPr>
            <p:spPr bwMode="auto">
              <a:xfrm>
                <a:off x="3991720" y="4662974"/>
                <a:ext cx="64855" cy="63191"/>
              </a:xfrm>
              <a:custGeom>
                <a:avLst/>
                <a:gdLst>
                  <a:gd name="T0" fmla="*/ 21 w 39"/>
                  <a:gd name="T1" fmla="*/ 0 h 38"/>
                  <a:gd name="T2" fmla="*/ 16 w 39"/>
                  <a:gd name="T3" fmla="*/ 3 h 38"/>
                  <a:gd name="T4" fmla="*/ 5 w 39"/>
                  <a:gd name="T5" fmla="*/ 9 h 38"/>
                  <a:gd name="T6" fmla="*/ 0 w 39"/>
                  <a:gd name="T7" fmla="*/ 13 h 38"/>
                  <a:gd name="T8" fmla="*/ 10 w 39"/>
                  <a:gd name="T9" fmla="*/ 38 h 38"/>
                  <a:gd name="T10" fmla="*/ 17 w 39"/>
                  <a:gd name="T11" fmla="*/ 33 h 38"/>
                  <a:gd name="T12" fmla="*/ 30 w 39"/>
                  <a:gd name="T13" fmla="*/ 25 h 38"/>
                  <a:gd name="T14" fmla="*/ 39 w 39"/>
                  <a:gd name="T15" fmla="*/ 20 h 38"/>
                  <a:gd name="T16" fmla="*/ 21 w 39"/>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8">
                    <a:moveTo>
                      <a:pt x="21" y="0"/>
                    </a:moveTo>
                    <a:lnTo>
                      <a:pt x="16" y="3"/>
                    </a:lnTo>
                    <a:lnTo>
                      <a:pt x="5" y="9"/>
                    </a:lnTo>
                    <a:lnTo>
                      <a:pt x="0" y="13"/>
                    </a:lnTo>
                    <a:lnTo>
                      <a:pt x="10" y="38"/>
                    </a:lnTo>
                    <a:lnTo>
                      <a:pt x="17" y="33"/>
                    </a:lnTo>
                    <a:lnTo>
                      <a:pt x="30" y="25"/>
                    </a:lnTo>
                    <a:lnTo>
                      <a:pt x="39" y="20"/>
                    </a:lnTo>
                    <a:lnTo>
                      <a:pt x="2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6" name="Freeform 307">
                <a:extLst>
                  <a:ext uri="{FF2B5EF4-FFF2-40B4-BE49-F238E27FC236}">
                    <a16:creationId xmlns="" xmlns:a16="http://schemas.microsoft.com/office/drawing/2014/main" id="{8AD8A0A3-5B9D-46D8-885D-83BE35896417}"/>
                  </a:ext>
                </a:extLst>
              </p:cNvPr>
              <p:cNvSpPr>
                <a:spLocks/>
              </p:cNvSpPr>
              <p:nvPr/>
            </p:nvSpPr>
            <p:spPr bwMode="auto">
              <a:xfrm>
                <a:off x="3935180" y="4712862"/>
                <a:ext cx="63191" cy="64855"/>
              </a:xfrm>
              <a:custGeom>
                <a:avLst/>
                <a:gdLst>
                  <a:gd name="T0" fmla="*/ 13 w 38"/>
                  <a:gd name="T1" fmla="*/ 0 h 39"/>
                  <a:gd name="T2" fmla="*/ 9 w 38"/>
                  <a:gd name="T3" fmla="*/ 5 h 39"/>
                  <a:gd name="T4" fmla="*/ 3 w 38"/>
                  <a:gd name="T5" fmla="*/ 18 h 39"/>
                  <a:gd name="T6" fmla="*/ 0 w 38"/>
                  <a:gd name="T7" fmla="*/ 23 h 39"/>
                  <a:gd name="T8" fmla="*/ 20 w 38"/>
                  <a:gd name="T9" fmla="*/ 39 h 39"/>
                  <a:gd name="T10" fmla="*/ 25 w 38"/>
                  <a:gd name="T11" fmla="*/ 31 h 39"/>
                  <a:gd name="T12" fmla="*/ 33 w 38"/>
                  <a:gd name="T13" fmla="*/ 19 h 39"/>
                  <a:gd name="T14" fmla="*/ 38 w 38"/>
                  <a:gd name="T15" fmla="*/ 10 h 39"/>
                  <a:gd name="T16" fmla="*/ 13 w 38"/>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9">
                    <a:moveTo>
                      <a:pt x="13" y="0"/>
                    </a:moveTo>
                    <a:lnTo>
                      <a:pt x="9" y="5"/>
                    </a:lnTo>
                    <a:lnTo>
                      <a:pt x="3" y="18"/>
                    </a:lnTo>
                    <a:lnTo>
                      <a:pt x="0" y="23"/>
                    </a:lnTo>
                    <a:lnTo>
                      <a:pt x="20" y="39"/>
                    </a:lnTo>
                    <a:lnTo>
                      <a:pt x="25" y="31"/>
                    </a:lnTo>
                    <a:lnTo>
                      <a:pt x="33" y="19"/>
                    </a:lnTo>
                    <a:lnTo>
                      <a:pt x="38" y="10"/>
                    </a:lnTo>
                    <a:lnTo>
                      <a:pt x="13"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7" name="Freeform 308">
                <a:extLst>
                  <a:ext uri="{FF2B5EF4-FFF2-40B4-BE49-F238E27FC236}">
                    <a16:creationId xmlns="" xmlns:a16="http://schemas.microsoft.com/office/drawing/2014/main" id="{DEB7F724-9D70-44ED-9707-63399FD621F6}"/>
                  </a:ext>
                </a:extLst>
              </p:cNvPr>
              <p:cNvSpPr>
                <a:spLocks/>
              </p:cNvSpPr>
              <p:nvPr/>
            </p:nvSpPr>
            <p:spPr bwMode="auto">
              <a:xfrm>
                <a:off x="3918551" y="4787694"/>
                <a:ext cx="43236" cy="54877"/>
              </a:xfrm>
              <a:custGeom>
                <a:avLst/>
                <a:gdLst>
                  <a:gd name="T0" fmla="*/ 0 w 26"/>
                  <a:gd name="T1" fmla="*/ 4 h 33"/>
                  <a:gd name="T2" fmla="*/ 0 w 26"/>
                  <a:gd name="T3" fmla="*/ 10 h 33"/>
                  <a:gd name="T4" fmla="*/ 0 w 26"/>
                  <a:gd name="T5" fmla="*/ 24 h 33"/>
                  <a:gd name="T6" fmla="*/ 0 w 26"/>
                  <a:gd name="T7" fmla="*/ 29 h 33"/>
                  <a:gd name="T8" fmla="*/ 26 w 26"/>
                  <a:gd name="T9" fmla="*/ 33 h 33"/>
                  <a:gd name="T10" fmla="*/ 26 w 26"/>
                  <a:gd name="T11" fmla="*/ 24 h 33"/>
                  <a:gd name="T12" fmla="*/ 26 w 26"/>
                  <a:gd name="T13" fmla="*/ 10 h 33"/>
                  <a:gd name="T14" fmla="*/ 26 w 26"/>
                  <a:gd name="T15" fmla="*/ 0 h 33"/>
                  <a:gd name="T16" fmla="*/ 0 w 26"/>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3">
                    <a:moveTo>
                      <a:pt x="0" y="4"/>
                    </a:moveTo>
                    <a:lnTo>
                      <a:pt x="0" y="10"/>
                    </a:lnTo>
                    <a:lnTo>
                      <a:pt x="0" y="24"/>
                    </a:lnTo>
                    <a:lnTo>
                      <a:pt x="0" y="29"/>
                    </a:lnTo>
                    <a:lnTo>
                      <a:pt x="26" y="33"/>
                    </a:lnTo>
                    <a:lnTo>
                      <a:pt x="26" y="24"/>
                    </a:lnTo>
                    <a:lnTo>
                      <a:pt x="26" y="10"/>
                    </a:lnTo>
                    <a:lnTo>
                      <a:pt x="26" y="0"/>
                    </a:ln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8" name="Freeform 309">
                <a:extLst>
                  <a:ext uri="{FF2B5EF4-FFF2-40B4-BE49-F238E27FC236}">
                    <a16:creationId xmlns="" xmlns:a16="http://schemas.microsoft.com/office/drawing/2014/main" id="{21291607-44C5-488A-B5C5-1E71E4386B9A}"/>
                  </a:ext>
                </a:extLst>
              </p:cNvPr>
              <p:cNvSpPr>
                <a:spLocks/>
              </p:cNvSpPr>
              <p:nvPr/>
            </p:nvSpPr>
            <p:spPr bwMode="auto">
              <a:xfrm>
                <a:off x="3928529" y="4854211"/>
                <a:ext cx="61529" cy="64855"/>
              </a:xfrm>
              <a:custGeom>
                <a:avLst/>
                <a:gdLst>
                  <a:gd name="T0" fmla="*/ 0 w 37"/>
                  <a:gd name="T1" fmla="*/ 17 h 39"/>
                  <a:gd name="T2" fmla="*/ 3 w 37"/>
                  <a:gd name="T3" fmla="*/ 22 h 39"/>
                  <a:gd name="T4" fmla="*/ 9 w 37"/>
                  <a:gd name="T5" fmla="*/ 34 h 39"/>
                  <a:gd name="T6" fmla="*/ 12 w 37"/>
                  <a:gd name="T7" fmla="*/ 39 h 39"/>
                  <a:gd name="T8" fmla="*/ 37 w 37"/>
                  <a:gd name="T9" fmla="*/ 29 h 39"/>
                  <a:gd name="T10" fmla="*/ 33 w 37"/>
                  <a:gd name="T11" fmla="*/ 20 h 39"/>
                  <a:gd name="T12" fmla="*/ 25 w 37"/>
                  <a:gd name="T13" fmla="*/ 9 h 39"/>
                  <a:gd name="T14" fmla="*/ 20 w 37"/>
                  <a:gd name="T15" fmla="*/ 0 h 39"/>
                  <a:gd name="T16" fmla="*/ 0 w 37"/>
                  <a:gd name="T17" fmla="*/ 1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0" y="17"/>
                    </a:moveTo>
                    <a:lnTo>
                      <a:pt x="3" y="22"/>
                    </a:lnTo>
                    <a:lnTo>
                      <a:pt x="9" y="34"/>
                    </a:lnTo>
                    <a:lnTo>
                      <a:pt x="12" y="39"/>
                    </a:lnTo>
                    <a:lnTo>
                      <a:pt x="37" y="29"/>
                    </a:lnTo>
                    <a:lnTo>
                      <a:pt x="33" y="20"/>
                    </a:lnTo>
                    <a:lnTo>
                      <a:pt x="25" y="9"/>
                    </a:lnTo>
                    <a:lnTo>
                      <a:pt x="20" y="0"/>
                    </a:lnTo>
                    <a:lnTo>
                      <a:pt x="0" y="1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39" name="Freeform 310">
                <a:extLst>
                  <a:ext uri="{FF2B5EF4-FFF2-40B4-BE49-F238E27FC236}">
                    <a16:creationId xmlns="" xmlns:a16="http://schemas.microsoft.com/office/drawing/2014/main" id="{9A553FB5-3681-4C02-BF77-CED7EC896453}"/>
                  </a:ext>
                </a:extLst>
              </p:cNvPr>
              <p:cNvSpPr>
                <a:spLocks/>
              </p:cNvSpPr>
              <p:nvPr/>
            </p:nvSpPr>
            <p:spPr bwMode="auto">
              <a:xfrm>
                <a:off x="3978416" y="4912413"/>
                <a:ext cx="64855" cy="63191"/>
              </a:xfrm>
              <a:custGeom>
                <a:avLst/>
                <a:gdLst>
                  <a:gd name="T0" fmla="*/ 0 w 39"/>
                  <a:gd name="T1" fmla="*/ 26 h 38"/>
                  <a:gd name="T2" fmla="*/ 5 w 39"/>
                  <a:gd name="T3" fmla="*/ 28 h 38"/>
                  <a:gd name="T4" fmla="*/ 18 w 39"/>
                  <a:gd name="T5" fmla="*/ 36 h 38"/>
                  <a:gd name="T6" fmla="*/ 23 w 39"/>
                  <a:gd name="T7" fmla="*/ 38 h 38"/>
                  <a:gd name="T8" fmla="*/ 39 w 39"/>
                  <a:gd name="T9" fmla="*/ 17 h 38"/>
                  <a:gd name="T10" fmla="*/ 30 w 39"/>
                  <a:gd name="T11" fmla="*/ 12 h 38"/>
                  <a:gd name="T12" fmla="*/ 19 w 39"/>
                  <a:gd name="T13" fmla="*/ 6 h 38"/>
                  <a:gd name="T14" fmla="*/ 10 w 39"/>
                  <a:gd name="T15" fmla="*/ 0 h 38"/>
                  <a:gd name="T16" fmla="*/ 0 w 39"/>
                  <a:gd name="T1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8">
                    <a:moveTo>
                      <a:pt x="0" y="26"/>
                    </a:moveTo>
                    <a:lnTo>
                      <a:pt x="5" y="28"/>
                    </a:lnTo>
                    <a:lnTo>
                      <a:pt x="18" y="36"/>
                    </a:lnTo>
                    <a:lnTo>
                      <a:pt x="23" y="38"/>
                    </a:lnTo>
                    <a:lnTo>
                      <a:pt x="39" y="17"/>
                    </a:lnTo>
                    <a:lnTo>
                      <a:pt x="30" y="12"/>
                    </a:lnTo>
                    <a:lnTo>
                      <a:pt x="19" y="6"/>
                    </a:lnTo>
                    <a:lnTo>
                      <a:pt x="10" y="0"/>
                    </a:lnTo>
                    <a:lnTo>
                      <a:pt x="0"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0" name="Freeform 311">
                <a:extLst>
                  <a:ext uri="{FF2B5EF4-FFF2-40B4-BE49-F238E27FC236}">
                    <a16:creationId xmlns="" xmlns:a16="http://schemas.microsoft.com/office/drawing/2014/main" id="{3F5E11C6-549F-489F-946A-CBFFF8942B60}"/>
                  </a:ext>
                </a:extLst>
              </p:cNvPr>
              <p:cNvSpPr>
                <a:spLocks/>
              </p:cNvSpPr>
              <p:nvPr/>
            </p:nvSpPr>
            <p:spPr bwMode="auto">
              <a:xfrm>
                <a:off x="4054911" y="4947335"/>
                <a:ext cx="53214" cy="43236"/>
              </a:xfrm>
              <a:custGeom>
                <a:avLst/>
                <a:gdLst>
                  <a:gd name="T0" fmla="*/ 3 w 32"/>
                  <a:gd name="T1" fmla="*/ 26 h 26"/>
                  <a:gd name="T2" fmla="*/ 8 w 32"/>
                  <a:gd name="T3" fmla="*/ 26 h 26"/>
                  <a:gd name="T4" fmla="*/ 23 w 32"/>
                  <a:gd name="T5" fmla="*/ 26 h 26"/>
                  <a:gd name="T6" fmla="*/ 28 w 32"/>
                  <a:gd name="T7" fmla="*/ 26 h 26"/>
                  <a:gd name="T8" fmla="*/ 32 w 32"/>
                  <a:gd name="T9" fmla="*/ 0 h 26"/>
                  <a:gd name="T10" fmla="*/ 23 w 32"/>
                  <a:gd name="T11" fmla="*/ 0 h 26"/>
                  <a:gd name="T12" fmla="*/ 8 w 32"/>
                  <a:gd name="T13" fmla="*/ 0 h 26"/>
                  <a:gd name="T14" fmla="*/ 0 w 32"/>
                  <a:gd name="T15" fmla="*/ 0 h 26"/>
                  <a:gd name="T16" fmla="*/ 3 w 32"/>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6">
                    <a:moveTo>
                      <a:pt x="3" y="26"/>
                    </a:moveTo>
                    <a:lnTo>
                      <a:pt x="8" y="26"/>
                    </a:lnTo>
                    <a:lnTo>
                      <a:pt x="23" y="26"/>
                    </a:lnTo>
                    <a:lnTo>
                      <a:pt x="28" y="26"/>
                    </a:lnTo>
                    <a:lnTo>
                      <a:pt x="32" y="0"/>
                    </a:lnTo>
                    <a:lnTo>
                      <a:pt x="23" y="0"/>
                    </a:lnTo>
                    <a:lnTo>
                      <a:pt x="8" y="0"/>
                    </a:lnTo>
                    <a:lnTo>
                      <a:pt x="0" y="0"/>
                    </a:lnTo>
                    <a:lnTo>
                      <a:pt x="3"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1" name="Freeform 312">
                <a:extLst>
                  <a:ext uri="{FF2B5EF4-FFF2-40B4-BE49-F238E27FC236}">
                    <a16:creationId xmlns="" xmlns:a16="http://schemas.microsoft.com/office/drawing/2014/main" id="{C2D2B414-D540-431B-952B-6C18277FD613}"/>
                  </a:ext>
                </a:extLst>
              </p:cNvPr>
              <p:cNvSpPr>
                <a:spLocks/>
              </p:cNvSpPr>
              <p:nvPr/>
            </p:nvSpPr>
            <p:spPr bwMode="auto">
              <a:xfrm>
                <a:off x="4121428" y="4919065"/>
                <a:ext cx="61529" cy="63191"/>
              </a:xfrm>
              <a:custGeom>
                <a:avLst/>
                <a:gdLst>
                  <a:gd name="T0" fmla="*/ 16 w 37"/>
                  <a:gd name="T1" fmla="*/ 38 h 38"/>
                  <a:gd name="T2" fmla="*/ 21 w 37"/>
                  <a:gd name="T3" fmla="*/ 35 h 38"/>
                  <a:gd name="T4" fmla="*/ 34 w 37"/>
                  <a:gd name="T5" fmla="*/ 28 h 38"/>
                  <a:gd name="T6" fmla="*/ 37 w 37"/>
                  <a:gd name="T7" fmla="*/ 25 h 38"/>
                  <a:gd name="T8" fmla="*/ 29 w 37"/>
                  <a:gd name="T9" fmla="*/ 0 h 38"/>
                  <a:gd name="T10" fmla="*/ 20 w 37"/>
                  <a:gd name="T11" fmla="*/ 5 h 38"/>
                  <a:gd name="T12" fmla="*/ 7 w 37"/>
                  <a:gd name="T13" fmla="*/ 12 h 38"/>
                  <a:gd name="T14" fmla="*/ 0 w 37"/>
                  <a:gd name="T15" fmla="*/ 17 h 38"/>
                  <a:gd name="T16" fmla="*/ 16 w 3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8">
                    <a:moveTo>
                      <a:pt x="16" y="38"/>
                    </a:moveTo>
                    <a:lnTo>
                      <a:pt x="21" y="35"/>
                    </a:lnTo>
                    <a:lnTo>
                      <a:pt x="34" y="28"/>
                    </a:lnTo>
                    <a:lnTo>
                      <a:pt x="37" y="25"/>
                    </a:lnTo>
                    <a:lnTo>
                      <a:pt x="29" y="0"/>
                    </a:lnTo>
                    <a:lnTo>
                      <a:pt x="20" y="5"/>
                    </a:lnTo>
                    <a:lnTo>
                      <a:pt x="7" y="12"/>
                    </a:lnTo>
                    <a:lnTo>
                      <a:pt x="0" y="17"/>
                    </a:lnTo>
                    <a:lnTo>
                      <a:pt x="16"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2" name="Freeform 313">
                <a:extLst>
                  <a:ext uri="{FF2B5EF4-FFF2-40B4-BE49-F238E27FC236}">
                    <a16:creationId xmlns="" xmlns:a16="http://schemas.microsoft.com/office/drawing/2014/main" id="{91C0207C-EDBB-466A-8C36-AE1D79E44DBA}"/>
                  </a:ext>
                </a:extLst>
              </p:cNvPr>
              <p:cNvSpPr>
                <a:spLocks/>
              </p:cNvSpPr>
              <p:nvPr/>
            </p:nvSpPr>
            <p:spPr bwMode="auto">
              <a:xfrm>
                <a:off x="4179631" y="4867515"/>
                <a:ext cx="61529" cy="63191"/>
              </a:xfrm>
              <a:custGeom>
                <a:avLst/>
                <a:gdLst>
                  <a:gd name="T0" fmla="*/ 25 w 37"/>
                  <a:gd name="T1" fmla="*/ 38 h 38"/>
                  <a:gd name="T2" fmla="*/ 27 w 37"/>
                  <a:gd name="T3" fmla="*/ 33 h 38"/>
                  <a:gd name="T4" fmla="*/ 34 w 37"/>
                  <a:gd name="T5" fmla="*/ 21 h 38"/>
                  <a:gd name="T6" fmla="*/ 37 w 37"/>
                  <a:gd name="T7" fmla="*/ 16 h 38"/>
                  <a:gd name="T8" fmla="*/ 16 w 37"/>
                  <a:gd name="T9" fmla="*/ 0 h 38"/>
                  <a:gd name="T10" fmla="*/ 11 w 37"/>
                  <a:gd name="T11" fmla="*/ 7 h 38"/>
                  <a:gd name="T12" fmla="*/ 5 w 37"/>
                  <a:gd name="T13" fmla="*/ 20 h 38"/>
                  <a:gd name="T14" fmla="*/ 0 w 37"/>
                  <a:gd name="T15" fmla="*/ 27 h 38"/>
                  <a:gd name="T16" fmla="*/ 25 w 37"/>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8">
                    <a:moveTo>
                      <a:pt x="25" y="38"/>
                    </a:moveTo>
                    <a:lnTo>
                      <a:pt x="27" y="33"/>
                    </a:lnTo>
                    <a:lnTo>
                      <a:pt x="34" y="21"/>
                    </a:lnTo>
                    <a:lnTo>
                      <a:pt x="37" y="16"/>
                    </a:lnTo>
                    <a:lnTo>
                      <a:pt x="16" y="0"/>
                    </a:lnTo>
                    <a:lnTo>
                      <a:pt x="11" y="7"/>
                    </a:lnTo>
                    <a:lnTo>
                      <a:pt x="5" y="20"/>
                    </a:lnTo>
                    <a:lnTo>
                      <a:pt x="0" y="27"/>
                    </a:lnTo>
                    <a:lnTo>
                      <a:pt x="25" y="3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3" name="Freeform 314">
                <a:extLst>
                  <a:ext uri="{FF2B5EF4-FFF2-40B4-BE49-F238E27FC236}">
                    <a16:creationId xmlns="" xmlns:a16="http://schemas.microsoft.com/office/drawing/2014/main" id="{0C351C4F-0A22-48C8-943C-17AE3B64BE56}"/>
                  </a:ext>
                </a:extLst>
              </p:cNvPr>
              <p:cNvSpPr>
                <a:spLocks/>
              </p:cNvSpPr>
              <p:nvPr/>
            </p:nvSpPr>
            <p:spPr bwMode="auto">
              <a:xfrm>
                <a:off x="4212889" y="4800998"/>
                <a:ext cx="43236" cy="56539"/>
              </a:xfrm>
              <a:custGeom>
                <a:avLst/>
                <a:gdLst>
                  <a:gd name="T0" fmla="*/ 26 w 26"/>
                  <a:gd name="T1" fmla="*/ 30 h 34"/>
                  <a:gd name="T2" fmla="*/ 26 w 26"/>
                  <a:gd name="T3" fmla="*/ 24 h 34"/>
                  <a:gd name="T4" fmla="*/ 26 w 26"/>
                  <a:gd name="T5" fmla="*/ 10 h 34"/>
                  <a:gd name="T6" fmla="*/ 26 w 26"/>
                  <a:gd name="T7" fmla="*/ 5 h 34"/>
                  <a:gd name="T8" fmla="*/ 0 w 26"/>
                  <a:gd name="T9" fmla="*/ 0 h 34"/>
                  <a:gd name="T10" fmla="*/ 0 w 26"/>
                  <a:gd name="T11" fmla="*/ 10 h 34"/>
                  <a:gd name="T12" fmla="*/ 0 w 26"/>
                  <a:gd name="T13" fmla="*/ 24 h 34"/>
                  <a:gd name="T14" fmla="*/ 0 w 26"/>
                  <a:gd name="T15" fmla="*/ 34 h 34"/>
                  <a:gd name="T16" fmla="*/ 26 w 26"/>
                  <a:gd name="T17"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34">
                    <a:moveTo>
                      <a:pt x="26" y="30"/>
                    </a:moveTo>
                    <a:lnTo>
                      <a:pt x="26" y="24"/>
                    </a:lnTo>
                    <a:lnTo>
                      <a:pt x="26" y="10"/>
                    </a:lnTo>
                    <a:lnTo>
                      <a:pt x="26" y="5"/>
                    </a:lnTo>
                    <a:lnTo>
                      <a:pt x="0" y="0"/>
                    </a:lnTo>
                    <a:lnTo>
                      <a:pt x="0" y="10"/>
                    </a:lnTo>
                    <a:lnTo>
                      <a:pt x="0" y="24"/>
                    </a:lnTo>
                    <a:lnTo>
                      <a:pt x="0" y="34"/>
                    </a:lnTo>
                    <a:lnTo>
                      <a:pt x="26" y="3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4" name="Freeform 315">
                <a:extLst>
                  <a:ext uri="{FF2B5EF4-FFF2-40B4-BE49-F238E27FC236}">
                    <a16:creationId xmlns="" xmlns:a16="http://schemas.microsoft.com/office/drawing/2014/main" id="{2301994B-EB0D-46E7-9615-03530FD59160}"/>
                  </a:ext>
                </a:extLst>
              </p:cNvPr>
              <p:cNvSpPr>
                <a:spLocks/>
              </p:cNvSpPr>
              <p:nvPr/>
            </p:nvSpPr>
            <p:spPr bwMode="auto">
              <a:xfrm>
                <a:off x="4186282" y="4726166"/>
                <a:ext cx="61529" cy="64855"/>
              </a:xfrm>
              <a:custGeom>
                <a:avLst/>
                <a:gdLst>
                  <a:gd name="T0" fmla="*/ 37 w 37"/>
                  <a:gd name="T1" fmla="*/ 21 h 39"/>
                  <a:gd name="T2" fmla="*/ 35 w 37"/>
                  <a:gd name="T3" fmla="*/ 16 h 39"/>
                  <a:gd name="T4" fmla="*/ 27 w 37"/>
                  <a:gd name="T5" fmla="*/ 5 h 39"/>
                  <a:gd name="T6" fmla="*/ 25 w 37"/>
                  <a:gd name="T7" fmla="*/ 0 h 39"/>
                  <a:gd name="T8" fmla="*/ 0 w 37"/>
                  <a:gd name="T9" fmla="*/ 10 h 39"/>
                  <a:gd name="T10" fmla="*/ 5 w 37"/>
                  <a:gd name="T11" fmla="*/ 17 h 39"/>
                  <a:gd name="T12" fmla="*/ 11 w 37"/>
                  <a:gd name="T13" fmla="*/ 30 h 39"/>
                  <a:gd name="T14" fmla="*/ 16 w 37"/>
                  <a:gd name="T15" fmla="*/ 39 h 39"/>
                  <a:gd name="T16" fmla="*/ 37 w 37"/>
                  <a:gd name="T17" fmla="*/ 2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37" y="21"/>
                    </a:moveTo>
                    <a:lnTo>
                      <a:pt x="35" y="16"/>
                    </a:lnTo>
                    <a:lnTo>
                      <a:pt x="27" y="5"/>
                    </a:lnTo>
                    <a:lnTo>
                      <a:pt x="25" y="0"/>
                    </a:lnTo>
                    <a:lnTo>
                      <a:pt x="0" y="10"/>
                    </a:lnTo>
                    <a:lnTo>
                      <a:pt x="5" y="17"/>
                    </a:lnTo>
                    <a:lnTo>
                      <a:pt x="11" y="30"/>
                    </a:lnTo>
                    <a:lnTo>
                      <a:pt x="16" y="39"/>
                    </a:lnTo>
                    <a:lnTo>
                      <a:pt x="37" y="21"/>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5" name="Freeform 316">
                <a:extLst>
                  <a:ext uri="{FF2B5EF4-FFF2-40B4-BE49-F238E27FC236}">
                    <a16:creationId xmlns="" xmlns:a16="http://schemas.microsoft.com/office/drawing/2014/main" id="{C09E0CE6-AECE-4F92-9B1B-ED917C8F96FB}"/>
                  </a:ext>
                </a:extLst>
              </p:cNvPr>
              <p:cNvSpPr>
                <a:spLocks/>
              </p:cNvSpPr>
              <p:nvPr/>
            </p:nvSpPr>
            <p:spPr bwMode="auto">
              <a:xfrm>
                <a:off x="4131405" y="4669626"/>
                <a:ext cx="64855" cy="61529"/>
              </a:xfrm>
              <a:custGeom>
                <a:avLst/>
                <a:gdLst>
                  <a:gd name="T0" fmla="*/ 39 w 39"/>
                  <a:gd name="T1" fmla="*/ 12 h 37"/>
                  <a:gd name="T2" fmla="*/ 34 w 39"/>
                  <a:gd name="T3" fmla="*/ 10 h 37"/>
                  <a:gd name="T4" fmla="*/ 23 w 39"/>
                  <a:gd name="T5" fmla="*/ 2 h 37"/>
                  <a:gd name="T6" fmla="*/ 17 w 39"/>
                  <a:gd name="T7" fmla="*/ 0 h 37"/>
                  <a:gd name="T8" fmla="*/ 0 w 39"/>
                  <a:gd name="T9" fmla="*/ 21 h 37"/>
                  <a:gd name="T10" fmla="*/ 9 w 39"/>
                  <a:gd name="T11" fmla="*/ 25 h 37"/>
                  <a:gd name="T12" fmla="*/ 21 w 39"/>
                  <a:gd name="T13" fmla="*/ 32 h 37"/>
                  <a:gd name="T14" fmla="*/ 29 w 39"/>
                  <a:gd name="T15" fmla="*/ 37 h 37"/>
                  <a:gd name="T16" fmla="*/ 39 w 39"/>
                  <a:gd name="T17"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37">
                    <a:moveTo>
                      <a:pt x="39" y="12"/>
                    </a:moveTo>
                    <a:lnTo>
                      <a:pt x="34" y="10"/>
                    </a:lnTo>
                    <a:lnTo>
                      <a:pt x="23" y="2"/>
                    </a:lnTo>
                    <a:lnTo>
                      <a:pt x="17" y="0"/>
                    </a:lnTo>
                    <a:lnTo>
                      <a:pt x="0" y="21"/>
                    </a:lnTo>
                    <a:lnTo>
                      <a:pt x="9" y="25"/>
                    </a:lnTo>
                    <a:lnTo>
                      <a:pt x="21" y="32"/>
                    </a:lnTo>
                    <a:lnTo>
                      <a:pt x="29" y="37"/>
                    </a:lnTo>
                    <a:lnTo>
                      <a:pt x="39" y="12"/>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6" name="Freeform 317">
                <a:extLst>
                  <a:ext uri="{FF2B5EF4-FFF2-40B4-BE49-F238E27FC236}">
                    <a16:creationId xmlns="" xmlns:a16="http://schemas.microsoft.com/office/drawing/2014/main" id="{51563279-94DD-43DF-B762-1BF77851F765}"/>
                  </a:ext>
                </a:extLst>
              </p:cNvPr>
              <p:cNvSpPr>
                <a:spLocks noEditPoints="1"/>
              </p:cNvSpPr>
              <p:nvPr/>
            </p:nvSpPr>
            <p:spPr bwMode="auto">
              <a:xfrm>
                <a:off x="3948484" y="4681267"/>
                <a:ext cx="279371" cy="282697"/>
              </a:xfrm>
              <a:custGeom>
                <a:avLst/>
                <a:gdLst>
                  <a:gd name="T0" fmla="*/ 67 w 134"/>
                  <a:gd name="T1" fmla="*/ 135 h 135"/>
                  <a:gd name="T2" fmla="*/ 0 w 134"/>
                  <a:gd name="T3" fmla="*/ 67 h 135"/>
                  <a:gd name="T4" fmla="*/ 67 w 134"/>
                  <a:gd name="T5" fmla="*/ 0 h 135"/>
                  <a:gd name="T6" fmla="*/ 134 w 134"/>
                  <a:gd name="T7" fmla="*/ 67 h 135"/>
                  <a:gd name="T8" fmla="*/ 67 w 134"/>
                  <a:gd name="T9" fmla="*/ 135 h 135"/>
                  <a:gd name="T10" fmla="*/ 67 w 134"/>
                  <a:gd name="T11" fmla="*/ 20 h 135"/>
                  <a:gd name="T12" fmla="*/ 20 w 134"/>
                  <a:gd name="T13" fmla="*/ 67 h 135"/>
                  <a:gd name="T14" fmla="*/ 67 w 134"/>
                  <a:gd name="T15" fmla="*/ 115 h 135"/>
                  <a:gd name="T16" fmla="*/ 114 w 134"/>
                  <a:gd name="T17" fmla="*/ 67 h 135"/>
                  <a:gd name="T18" fmla="*/ 67 w 134"/>
                  <a:gd name="T19" fmla="*/ 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135">
                    <a:moveTo>
                      <a:pt x="67" y="135"/>
                    </a:moveTo>
                    <a:cubicBezTo>
                      <a:pt x="30" y="135"/>
                      <a:pt x="0" y="105"/>
                      <a:pt x="0" y="67"/>
                    </a:cubicBezTo>
                    <a:cubicBezTo>
                      <a:pt x="0" y="30"/>
                      <a:pt x="30" y="0"/>
                      <a:pt x="67" y="0"/>
                    </a:cubicBezTo>
                    <a:cubicBezTo>
                      <a:pt x="104" y="0"/>
                      <a:pt x="134" y="30"/>
                      <a:pt x="134" y="67"/>
                    </a:cubicBezTo>
                    <a:cubicBezTo>
                      <a:pt x="134" y="105"/>
                      <a:pt x="104" y="135"/>
                      <a:pt x="67" y="135"/>
                    </a:cubicBezTo>
                    <a:close/>
                    <a:moveTo>
                      <a:pt x="67" y="20"/>
                    </a:moveTo>
                    <a:cubicBezTo>
                      <a:pt x="41" y="20"/>
                      <a:pt x="20" y="41"/>
                      <a:pt x="20" y="67"/>
                    </a:cubicBezTo>
                    <a:cubicBezTo>
                      <a:pt x="20" y="93"/>
                      <a:pt x="41" y="115"/>
                      <a:pt x="67" y="115"/>
                    </a:cubicBezTo>
                    <a:cubicBezTo>
                      <a:pt x="93" y="115"/>
                      <a:pt x="114" y="93"/>
                      <a:pt x="114" y="67"/>
                    </a:cubicBezTo>
                    <a:cubicBezTo>
                      <a:pt x="114" y="41"/>
                      <a:pt x="93" y="20"/>
                      <a:pt x="67"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47" name="Oval 318">
                <a:extLst>
                  <a:ext uri="{FF2B5EF4-FFF2-40B4-BE49-F238E27FC236}">
                    <a16:creationId xmlns="" xmlns:a16="http://schemas.microsoft.com/office/drawing/2014/main" id="{E578F78E-352B-463E-8B03-EA3910FD8F8C}"/>
                  </a:ext>
                </a:extLst>
              </p:cNvPr>
              <p:cNvSpPr>
                <a:spLocks noChangeArrowheads="1"/>
              </p:cNvSpPr>
              <p:nvPr/>
            </p:nvSpPr>
            <p:spPr bwMode="auto">
              <a:xfrm>
                <a:off x="4028304" y="4762750"/>
                <a:ext cx="119731" cy="119731"/>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grpSp>
      </p:grpSp>
      <p:grpSp>
        <p:nvGrpSpPr>
          <p:cNvPr id="148" name="组合 147">
            <a:extLst>
              <a:ext uri="{FF2B5EF4-FFF2-40B4-BE49-F238E27FC236}">
                <a16:creationId xmlns="" xmlns:a16="http://schemas.microsoft.com/office/drawing/2014/main" id="{7D194101-E200-4328-AD31-87C4EB5EF193}"/>
              </a:ext>
            </a:extLst>
          </p:cNvPr>
          <p:cNvGrpSpPr/>
          <p:nvPr/>
        </p:nvGrpSpPr>
        <p:grpSpPr>
          <a:xfrm>
            <a:off x="918163" y="4795895"/>
            <a:ext cx="3761844" cy="865789"/>
            <a:chOff x="1540169" y="2286464"/>
            <a:chExt cx="3761844" cy="865789"/>
          </a:xfrm>
        </p:grpSpPr>
        <p:sp>
          <p:nvSpPr>
            <p:cNvPr id="149" name="文本框 148">
              <a:extLst>
                <a:ext uri="{FF2B5EF4-FFF2-40B4-BE49-F238E27FC236}">
                  <a16:creationId xmlns="" xmlns:a16="http://schemas.microsoft.com/office/drawing/2014/main" id="{79B98EA3-E047-46FB-9475-56710B122793}"/>
                </a:ext>
              </a:extLst>
            </p:cNvPr>
            <p:cNvSpPr txBox="1"/>
            <p:nvPr/>
          </p:nvSpPr>
          <p:spPr>
            <a:xfrm>
              <a:off x="3293104" y="2286464"/>
              <a:ext cx="2008909"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核心是人</a:t>
              </a:r>
            </a:p>
          </p:txBody>
        </p:sp>
        <p:sp>
          <p:nvSpPr>
            <p:cNvPr id="150" name="文本框 149">
              <a:extLst>
                <a:ext uri="{FF2B5EF4-FFF2-40B4-BE49-F238E27FC236}">
                  <a16:creationId xmlns="" xmlns:a16="http://schemas.microsoft.com/office/drawing/2014/main" id="{5F9373DF-F37B-475F-98EB-32AD162CA95D}"/>
                </a:ext>
              </a:extLst>
            </p:cNvPr>
            <p:cNvSpPr txBox="1"/>
            <p:nvPr/>
          </p:nvSpPr>
          <p:spPr>
            <a:xfrm>
              <a:off x="1540169" y="2603192"/>
              <a:ext cx="3761844" cy="549061"/>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151" name="组合 150">
            <a:extLst>
              <a:ext uri="{FF2B5EF4-FFF2-40B4-BE49-F238E27FC236}">
                <a16:creationId xmlns="" xmlns:a16="http://schemas.microsoft.com/office/drawing/2014/main" id="{B2ACD58B-4521-44CB-A040-F0154B1F9456}"/>
              </a:ext>
            </a:extLst>
          </p:cNvPr>
          <p:cNvGrpSpPr/>
          <p:nvPr/>
        </p:nvGrpSpPr>
        <p:grpSpPr>
          <a:xfrm>
            <a:off x="1003021" y="1531021"/>
            <a:ext cx="3676985" cy="865789"/>
            <a:chOff x="1111229" y="2286464"/>
            <a:chExt cx="4190784" cy="865789"/>
          </a:xfrm>
        </p:grpSpPr>
        <p:sp>
          <p:nvSpPr>
            <p:cNvPr id="152" name="文本框 151">
              <a:extLst>
                <a:ext uri="{FF2B5EF4-FFF2-40B4-BE49-F238E27FC236}">
                  <a16:creationId xmlns="" xmlns:a16="http://schemas.microsoft.com/office/drawing/2014/main" id="{49DA4963-D4EA-4B5F-8D05-CCF61E461366}"/>
                </a:ext>
              </a:extLst>
            </p:cNvPr>
            <p:cNvSpPr txBox="1"/>
            <p:nvPr/>
          </p:nvSpPr>
          <p:spPr>
            <a:xfrm>
              <a:off x="3293104" y="2286464"/>
              <a:ext cx="2008909"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了解成员</a:t>
              </a:r>
            </a:p>
          </p:txBody>
        </p:sp>
        <p:sp>
          <p:nvSpPr>
            <p:cNvPr id="153" name="文本框 152">
              <a:extLst>
                <a:ext uri="{FF2B5EF4-FFF2-40B4-BE49-F238E27FC236}">
                  <a16:creationId xmlns="" xmlns:a16="http://schemas.microsoft.com/office/drawing/2014/main" id="{F4B4B38D-B20B-430B-8091-1077DC80441A}"/>
                </a:ext>
              </a:extLst>
            </p:cNvPr>
            <p:cNvSpPr txBox="1"/>
            <p:nvPr/>
          </p:nvSpPr>
          <p:spPr>
            <a:xfrm>
              <a:off x="1111229" y="2603192"/>
              <a:ext cx="4190784" cy="549061"/>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7" name="组合 6">
            <a:extLst>
              <a:ext uri="{FF2B5EF4-FFF2-40B4-BE49-F238E27FC236}">
                <a16:creationId xmlns="" xmlns:a16="http://schemas.microsoft.com/office/drawing/2014/main" id="{3CA7C50E-CA41-486E-9339-D2D2AC69923B}"/>
              </a:ext>
            </a:extLst>
          </p:cNvPr>
          <p:cNvGrpSpPr/>
          <p:nvPr/>
        </p:nvGrpSpPr>
        <p:grpSpPr>
          <a:xfrm>
            <a:off x="4950587" y="2457485"/>
            <a:ext cx="1496700" cy="1497092"/>
            <a:chOff x="4950587" y="2457485"/>
            <a:chExt cx="1496700" cy="1497092"/>
          </a:xfrm>
        </p:grpSpPr>
        <p:sp>
          <p:nvSpPr>
            <p:cNvPr id="123" name="Shape 421">
              <a:extLst>
                <a:ext uri="{FF2B5EF4-FFF2-40B4-BE49-F238E27FC236}">
                  <a16:creationId xmlns="" xmlns:a16="http://schemas.microsoft.com/office/drawing/2014/main" id="{E948697D-3BFC-4259-BD01-A10D4A5C8AF3}"/>
                </a:ext>
              </a:extLst>
            </p:cNvPr>
            <p:cNvSpPr/>
            <p:nvPr/>
          </p:nvSpPr>
          <p:spPr>
            <a:xfrm>
              <a:off x="4950587" y="2457485"/>
              <a:ext cx="1496700" cy="149709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grpSp>
          <p:nvGrpSpPr>
            <p:cNvPr id="154" name="组合 153">
              <a:extLst>
                <a:ext uri="{FF2B5EF4-FFF2-40B4-BE49-F238E27FC236}">
                  <a16:creationId xmlns="" xmlns:a16="http://schemas.microsoft.com/office/drawing/2014/main" id="{0DF7DAA9-8450-4F98-AE6F-21FDB8B8FB08}"/>
                </a:ext>
              </a:extLst>
            </p:cNvPr>
            <p:cNvGrpSpPr/>
            <p:nvPr/>
          </p:nvGrpSpPr>
          <p:grpSpPr>
            <a:xfrm>
              <a:off x="5495115" y="3056762"/>
              <a:ext cx="407644" cy="298539"/>
              <a:chOff x="7147950" y="1910835"/>
              <a:chExt cx="565394" cy="414069"/>
            </a:xfrm>
            <a:solidFill>
              <a:schemeClr val="bg1">
                <a:lumMod val="75000"/>
              </a:schemeClr>
            </a:solidFill>
          </p:grpSpPr>
          <p:sp>
            <p:nvSpPr>
              <p:cNvPr id="155" name="Freeform 248">
                <a:extLst>
                  <a:ext uri="{FF2B5EF4-FFF2-40B4-BE49-F238E27FC236}">
                    <a16:creationId xmlns="" xmlns:a16="http://schemas.microsoft.com/office/drawing/2014/main" id="{3F4BEE64-E114-4A08-A6F3-03301EA3BCB5}"/>
                  </a:ext>
                </a:extLst>
              </p:cNvPr>
              <p:cNvSpPr>
                <a:spLocks/>
              </p:cNvSpPr>
              <p:nvPr/>
            </p:nvSpPr>
            <p:spPr bwMode="auto">
              <a:xfrm>
                <a:off x="7147950" y="1910835"/>
                <a:ext cx="394114" cy="377484"/>
              </a:xfrm>
              <a:custGeom>
                <a:avLst/>
                <a:gdLst>
                  <a:gd name="T0" fmla="*/ 79 w 189"/>
                  <a:gd name="T1" fmla="*/ 136 h 181"/>
                  <a:gd name="T2" fmla="*/ 69 w 189"/>
                  <a:gd name="T3" fmla="*/ 134 h 181"/>
                  <a:gd name="T4" fmla="*/ 68 w 189"/>
                  <a:gd name="T5" fmla="*/ 133 h 181"/>
                  <a:gd name="T6" fmla="*/ 66 w 189"/>
                  <a:gd name="T7" fmla="*/ 133 h 181"/>
                  <a:gd name="T8" fmla="*/ 43 w 189"/>
                  <a:gd name="T9" fmla="*/ 143 h 181"/>
                  <a:gd name="T10" fmla="*/ 49 w 189"/>
                  <a:gd name="T11" fmla="*/ 125 h 181"/>
                  <a:gd name="T12" fmla="*/ 43 w 189"/>
                  <a:gd name="T13" fmla="*/ 122 h 181"/>
                  <a:gd name="T14" fmla="*/ 17 w 189"/>
                  <a:gd name="T15" fmla="*/ 78 h 181"/>
                  <a:gd name="T16" fmla="*/ 102 w 189"/>
                  <a:gd name="T17" fmla="*/ 17 h 181"/>
                  <a:gd name="T18" fmla="*/ 166 w 189"/>
                  <a:gd name="T19" fmla="*/ 38 h 181"/>
                  <a:gd name="T20" fmla="*/ 177 w 189"/>
                  <a:gd name="T21" fmla="*/ 37 h 181"/>
                  <a:gd name="T22" fmla="*/ 189 w 189"/>
                  <a:gd name="T23" fmla="*/ 38 h 181"/>
                  <a:gd name="T24" fmla="*/ 102 w 189"/>
                  <a:gd name="T25" fmla="*/ 0 h 181"/>
                  <a:gd name="T26" fmla="*/ 0 w 189"/>
                  <a:gd name="T27" fmla="*/ 78 h 181"/>
                  <a:gd name="T28" fmla="*/ 28 w 189"/>
                  <a:gd name="T29" fmla="*/ 132 h 181"/>
                  <a:gd name="T30" fmla="*/ 11 w 189"/>
                  <a:gd name="T31" fmla="*/ 181 h 181"/>
                  <a:gd name="T32" fmla="*/ 31 w 189"/>
                  <a:gd name="T33" fmla="*/ 169 h 181"/>
                  <a:gd name="T34" fmla="*/ 66 w 189"/>
                  <a:gd name="T35" fmla="*/ 151 h 181"/>
                  <a:gd name="T36" fmla="*/ 90 w 189"/>
                  <a:gd name="T37" fmla="*/ 155 h 181"/>
                  <a:gd name="T38" fmla="*/ 79 w 189"/>
                  <a:gd name="T39" fmla="*/ 136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181">
                    <a:moveTo>
                      <a:pt x="79" y="136"/>
                    </a:moveTo>
                    <a:cubicBezTo>
                      <a:pt x="76" y="136"/>
                      <a:pt x="72" y="135"/>
                      <a:pt x="69" y="134"/>
                    </a:cubicBezTo>
                    <a:cubicBezTo>
                      <a:pt x="68" y="133"/>
                      <a:pt x="68" y="133"/>
                      <a:pt x="68" y="133"/>
                    </a:cubicBezTo>
                    <a:cubicBezTo>
                      <a:pt x="66" y="133"/>
                      <a:pt x="66" y="133"/>
                      <a:pt x="66" y="133"/>
                    </a:cubicBezTo>
                    <a:cubicBezTo>
                      <a:pt x="65" y="133"/>
                      <a:pt x="61" y="133"/>
                      <a:pt x="43" y="143"/>
                    </a:cubicBezTo>
                    <a:cubicBezTo>
                      <a:pt x="49" y="125"/>
                      <a:pt x="49" y="125"/>
                      <a:pt x="49" y="125"/>
                    </a:cubicBezTo>
                    <a:cubicBezTo>
                      <a:pt x="43" y="122"/>
                      <a:pt x="43" y="122"/>
                      <a:pt x="43" y="122"/>
                    </a:cubicBezTo>
                    <a:cubicBezTo>
                      <a:pt x="26" y="110"/>
                      <a:pt x="17" y="94"/>
                      <a:pt x="17" y="78"/>
                    </a:cubicBezTo>
                    <a:cubicBezTo>
                      <a:pt x="17" y="44"/>
                      <a:pt x="55" y="17"/>
                      <a:pt x="102" y="17"/>
                    </a:cubicBezTo>
                    <a:cubicBezTo>
                      <a:pt x="127" y="17"/>
                      <a:pt x="150" y="25"/>
                      <a:pt x="166" y="38"/>
                    </a:cubicBezTo>
                    <a:cubicBezTo>
                      <a:pt x="169" y="37"/>
                      <a:pt x="173" y="37"/>
                      <a:pt x="177" y="37"/>
                    </a:cubicBezTo>
                    <a:cubicBezTo>
                      <a:pt x="181" y="37"/>
                      <a:pt x="185" y="37"/>
                      <a:pt x="189" y="38"/>
                    </a:cubicBezTo>
                    <a:cubicBezTo>
                      <a:pt x="172" y="15"/>
                      <a:pt x="139" y="0"/>
                      <a:pt x="102" y="0"/>
                    </a:cubicBezTo>
                    <a:cubicBezTo>
                      <a:pt x="45" y="0"/>
                      <a:pt x="0" y="35"/>
                      <a:pt x="0" y="78"/>
                    </a:cubicBezTo>
                    <a:cubicBezTo>
                      <a:pt x="0" y="98"/>
                      <a:pt x="10" y="117"/>
                      <a:pt x="28" y="132"/>
                    </a:cubicBezTo>
                    <a:cubicBezTo>
                      <a:pt x="11" y="181"/>
                      <a:pt x="11" y="181"/>
                      <a:pt x="11" y="181"/>
                    </a:cubicBezTo>
                    <a:cubicBezTo>
                      <a:pt x="31" y="169"/>
                      <a:pt x="31" y="169"/>
                      <a:pt x="31" y="169"/>
                    </a:cubicBezTo>
                    <a:cubicBezTo>
                      <a:pt x="44" y="162"/>
                      <a:pt x="61" y="153"/>
                      <a:pt x="66" y="151"/>
                    </a:cubicBezTo>
                    <a:cubicBezTo>
                      <a:pt x="74" y="153"/>
                      <a:pt x="82" y="154"/>
                      <a:pt x="90" y="155"/>
                    </a:cubicBezTo>
                    <a:cubicBezTo>
                      <a:pt x="85" y="149"/>
                      <a:pt x="81" y="143"/>
                      <a:pt x="79" y="1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sp>
            <p:nvSpPr>
              <p:cNvPr id="156" name="Freeform 249">
                <a:extLst>
                  <a:ext uri="{FF2B5EF4-FFF2-40B4-BE49-F238E27FC236}">
                    <a16:creationId xmlns="" xmlns:a16="http://schemas.microsoft.com/office/drawing/2014/main" id="{FE175182-B5EE-48B7-847E-C3E3CBF55E42}"/>
                  </a:ext>
                </a:extLst>
              </p:cNvPr>
              <p:cNvSpPr>
                <a:spLocks noEditPoints="1"/>
              </p:cNvSpPr>
              <p:nvPr/>
            </p:nvSpPr>
            <p:spPr bwMode="auto">
              <a:xfrm>
                <a:off x="7324220" y="2007285"/>
                <a:ext cx="389124" cy="317619"/>
              </a:xfrm>
              <a:custGeom>
                <a:avLst/>
                <a:gdLst>
                  <a:gd name="T0" fmla="*/ 187 w 187"/>
                  <a:gd name="T1" fmla="*/ 69 h 153"/>
                  <a:gd name="T2" fmla="*/ 93 w 187"/>
                  <a:gd name="T3" fmla="*/ 0 h 153"/>
                  <a:gd name="T4" fmla="*/ 0 w 187"/>
                  <a:gd name="T5" fmla="*/ 69 h 153"/>
                  <a:gd name="T6" fmla="*/ 93 w 187"/>
                  <a:gd name="T7" fmla="*/ 139 h 153"/>
                  <a:gd name="T8" fmla="*/ 128 w 187"/>
                  <a:gd name="T9" fmla="*/ 134 h 153"/>
                  <a:gd name="T10" fmla="*/ 168 w 187"/>
                  <a:gd name="T11" fmla="*/ 153 h 153"/>
                  <a:gd name="T12" fmla="*/ 156 w 187"/>
                  <a:gd name="T13" fmla="*/ 120 h 153"/>
                  <a:gd name="T14" fmla="*/ 187 w 187"/>
                  <a:gd name="T15" fmla="*/ 69 h 153"/>
                  <a:gd name="T16" fmla="*/ 57 w 187"/>
                  <a:gd name="T17" fmla="*/ 79 h 153"/>
                  <a:gd name="T18" fmla="*/ 49 w 187"/>
                  <a:gd name="T19" fmla="*/ 75 h 153"/>
                  <a:gd name="T20" fmla="*/ 40 w 187"/>
                  <a:gd name="T21" fmla="*/ 79 h 153"/>
                  <a:gd name="T22" fmla="*/ 42 w 187"/>
                  <a:gd name="T23" fmla="*/ 70 h 153"/>
                  <a:gd name="T24" fmla="*/ 35 w 187"/>
                  <a:gd name="T25" fmla="*/ 63 h 153"/>
                  <a:gd name="T26" fmla="*/ 45 w 187"/>
                  <a:gd name="T27" fmla="*/ 62 h 153"/>
                  <a:gd name="T28" fmla="*/ 49 w 187"/>
                  <a:gd name="T29" fmla="*/ 53 h 153"/>
                  <a:gd name="T30" fmla="*/ 53 w 187"/>
                  <a:gd name="T31" fmla="*/ 62 h 153"/>
                  <a:gd name="T32" fmla="*/ 62 w 187"/>
                  <a:gd name="T33" fmla="*/ 63 h 153"/>
                  <a:gd name="T34" fmla="*/ 56 w 187"/>
                  <a:gd name="T35" fmla="*/ 70 h 153"/>
                  <a:gd name="T36" fmla="*/ 57 w 187"/>
                  <a:gd name="T37" fmla="*/ 79 h 153"/>
                  <a:gd name="T38" fmla="*/ 106 w 187"/>
                  <a:gd name="T39" fmla="*/ 83 h 153"/>
                  <a:gd name="T40" fmla="*/ 93 w 187"/>
                  <a:gd name="T41" fmla="*/ 76 h 153"/>
                  <a:gd name="T42" fmla="*/ 80 w 187"/>
                  <a:gd name="T43" fmla="*/ 83 h 153"/>
                  <a:gd name="T44" fmla="*/ 82 w 187"/>
                  <a:gd name="T45" fmla="*/ 68 h 153"/>
                  <a:gd name="T46" fmla="*/ 72 w 187"/>
                  <a:gd name="T47" fmla="*/ 58 h 153"/>
                  <a:gd name="T48" fmla="*/ 86 w 187"/>
                  <a:gd name="T49" fmla="*/ 56 h 153"/>
                  <a:gd name="T50" fmla="*/ 93 w 187"/>
                  <a:gd name="T51" fmla="*/ 43 h 153"/>
                  <a:gd name="T52" fmla="*/ 100 w 187"/>
                  <a:gd name="T53" fmla="*/ 56 h 153"/>
                  <a:gd name="T54" fmla="*/ 114 w 187"/>
                  <a:gd name="T55" fmla="*/ 58 h 153"/>
                  <a:gd name="T56" fmla="*/ 104 w 187"/>
                  <a:gd name="T57" fmla="*/ 68 h 153"/>
                  <a:gd name="T58" fmla="*/ 106 w 187"/>
                  <a:gd name="T59" fmla="*/ 83 h 153"/>
                  <a:gd name="T60" fmla="*/ 145 w 187"/>
                  <a:gd name="T61" fmla="*/ 79 h 153"/>
                  <a:gd name="T62" fmla="*/ 137 w 187"/>
                  <a:gd name="T63" fmla="*/ 75 h 153"/>
                  <a:gd name="T64" fmla="*/ 129 w 187"/>
                  <a:gd name="T65" fmla="*/ 79 h 153"/>
                  <a:gd name="T66" fmla="*/ 130 w 187"/>
                  <a:gd name="T67" fmla="*/ 70 h 153"/>
                  <a:gd name="T68" fmla="*/ 123 w 187"/>
                  <a:gd name="T69" fmla="*/ 63 h 153"/>
                  <a:gd name="T70" fmla="*/ 133 w 187"/>
                  <a:gd name="T71" fmla="*/ 62 h 153"/>
                  <a:gd name="T72" fmla="*/ 137 w 187"/>
                  <a:gd name="T73" fmla="*/ 53 h 153"/>
                  <a:gd name="T74" fmla="*/ 141 w 187"/>
                  <a:gd name="T75" fmla="*/ 62 h 153"/>
                  <a:gd name="T76" fmla="*/ 151 w 187"/>
                  <a:gd name="T77" fmla="*/ 63 h 153"/>
                  <a:gd name="T78" fmla="*/ 144 w 187"/>
                  <a:gd name="T79" fmla="*/ 70 h 153"/>
                  <a:gd name="T80" fmla="*/ 145 w 187"/>
                  <a:gd name="T81" fmla="*/ 7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7" h="153">
                    <a:moveTo>
                      <a:pt x="187" y="69"/>
                    </a:moveTo>
                    <a:cubicBezTo>
                      <a:pt x="187" y="31"/>
                      <a:pt x="145" y="0"/>
                      <a:pt x="93" y="0"/>
                    </a:cubicBezTo>
                    <a:cubicBezTo>
                      <a:pt x="42" y="0"/>
                      <a:pt x="0" y="31"/>
                      <a:pt x="0" y="69"/>
                    </a:cubicBezTo>
                    <a:cubicBezTo>
                      <a:pt x="0" y="108"/>
                      <a:pt x="42" y="139"/>
                      <a:pt x="93" y="139"/>
                    </a:cubicBezTo>
                    <a:cubicBezTo>
                      <a:pt x="106" y="139"/>
                      <a:pt x="118" y="137"/>
                      <a:pt x="128" y="134"/>
                    </a:cubicBezTo>
                    <a:cubicBezTo>
                      <a:pt x="132" y="133"/>
                      <a:pt x="168" y="153"/>
                      <a:pt x="168" y="153"/>
                    </a:cubicBezTo>
                    <a:cubicBezTo>
                      <a:pt x="156" y="120"/>
                      <a:pt x="156" y="120"/>
                      <a:pt x="156" y="120"/>
                    </a:cubicBezTo>
                    <a:cubicBezTo>
                      <a:pt x="175" y="108"/>
                      <a:pt x="187" y="90"/>
                      <a:pt x="187" y="69"/>
                    </a:cubicBezTo>
                    <a:close/>
                    <a:moveTo>
                      <a:pt x="57" y="79"/>
                    </a:moveTo>
                    <a:cubicBezTo>
                      <a:pt x="49" y="75"/>
                      <a:pt x="49" y="75"/>
                      <a:pt x="49" y="75"/>
                    </a:cubicBezTo>
                    <a:cubicBezTo>
                      <a:pt x="40" y="79"/>
                      <a:pt x="40" y="79"/>
                      <a:pt x="40" y="79"/>
                    </a:cubicBezTo>
                    <a:cubicBezTo>
                      <a:pt x="42" y="70"/>
                      <a:pt x="42" y="70"/>
                      <a:pt x="42" y="70"/>
                    </a:cubicBezTo>
                    <a:cubicBezTo>
                      <a:pt x="35" y="63"/>
                      <a:pt x="35" y="63"/>
                      <a:pt x="35" y="63"/>
                    </a:cubicBezTo>
                    <a:cubicBezTo>
                      <a:pt x="45" y="62"/>
                      <a:pt x="45" y="62"/>
                      <a:pt x="45" y="62"/>
                    </a:cubicBezTo>
                    <a:cubicBezTo>
                      <a:pt x="49" y="53"/>
                      <a:pt x="49" y="53"/>
                      <a:pt x="49" y="53"/>
                    </a:cubicBezTo>
                    <a:cubicBezTo>
                      <a:pt x="53" y="62"/>
                      <a:pt x="53" y="62"/>
                      <a:pt x="53" y="62"/>
                    </a:cubicBezTo>
                    <a:cubicBezTo>
                      <a:pt x="62" y="63"/>
                      <a:pt x="62" y="63"/>
                      <a:pt x="62" y="63"/>
                    </a:cubicBezTo>
                    <a:cubicBezTo>
                      <a:pt x="56" y="70"/>
                      <a:pt x="56" y="70"/>
                      <a:pt x="56" y="70"/>
                    </a:cubicBezTo>
                    <a:lnTo>
                      <a:pt x="57" y="79"/>
                    </a:lnTo>
                    <a:close/>
                    <a:moveTo>
                      <a:pt x="106" y="83"/>
                    </a:moveTo>
                    <a:cubicBezTo>
                      <a:pt x="93" y="76"/>
                      <a:pt x="93" y="76"/>
                      <a:pt x="93" y="76"/>
                    </a:cubicBezTo>
                    <a:cubicBezTo>
                      <a:pt x="80" y="83"/>
                      <a:pt x="80" y="83"/>
                      <a:pt x="80" y="83"/>
                    </a:cubicBezTo>
                    <a:cubicBezTo>
                      <a:pt x="82" y="68"/>
                      <a:pt x="82" y="68"/>
                      <a:pt x="82" y="68"/>
                    </a:cubicBezTo>
                    <a:cubicBezTo>
                      <a:pt x="72" y="58"/>
                      <a:pt x="72" y="58"/>
                      <a:pt x="72" y="58"/>
                    </a:cubicBezTo>
                    <a:cubicBezTo>
                      <a:pt x="86" y="56"/>
                      <a:pt x="86" y="56"/>
                      <a:pt x="86" y="56"/>
                    </a:cubicBezTo>
                    <a:cubicBezTo>
                      <a:pt x="93" y="43"/>
                      <a:pt x="93" y="43"/>
                      <a:pt x="93" y="43"/>
                    </a:cubicBezTo>
                    <a:cubicBezTo>
                      <a:pt x="100" y="56"/>
                      <a:pt x="100" y="56"/>
                      <a:pt x="100" y="56"/>
                    </a:cubicBezTo>
                    <a:cubicBezTo>
                      <a:pt x="114" y="58"/>
                      <a:pt x="114" y="58"/>
                      <a:pt x="114" y="58"/>
                    </a:cubicBezTo>
                    <a:cubicBezTo>
                      <a:pt x="104" y="68"/>
                      <a:pt x="104" y="68"/>
                      <a:pt x="104" y="68"/>
                    </a:cubicBezTo>
                    <a:lnTo>
                      <a:pt x="106" y="83"/>
                    </a:lnTo>
                    <a:close/>
                    <a:moveTo>
                      <a:pt x="145" y="79"/>
                    </a:moveTo>
                    <a:cubicBezTo>
                      <a:pt x="137" y="75"/>
                      <a:pt x="137" y="75"/>
                      <a:pt x="137" y="75"/>
                    </a:cubicBezTo>
                    <a:cubicBezTo>
                      <a:pt x="129" y="79"/>
                      <a:pt x="129" y="79"/>
                      <a:pt x="129" y="79"/>
                    </a:cubicBezTo>
                    <a:cubicBezTo>
                      <a:pt x="130" y="70"/>
                      <a:pt x="130" y="70"/>
                      <a:pt x="130" y="70"/>
                    </a:cubicBezTo>
                    <a:cubicBezTo>
                      <a:pt x="123" y="63"/>
                      <a:pt x="123" y="63"/>
                      <a:pt x="123" y="63"/>
                    </a:cubicBezTo>
                    <a:cubicBezTo>
                      <a:pt x="133" y="62"/>
                      <a:pt x="133" y="62"/>
                      <a:pt x="133" y="62"/>
                    </a:cubicBezTo>
                    <a:cubicBezTo>
                      <a:pt x="137" y="53"/>
                      <a:pt x="137" y="53"/>
                      <a:pt x="137" y="53"/>
                    </a:cubicBezTo>
                    <a:cubicBezTo>
                      <a:pt x="141" y="62"/>
                      <a:pt x="141" y="62"/>
                      <a:pt x="141" y="62"/>
                    </a:cubicBezTo>
                    <a:cubicBezTo>
                      <a:pt x="151" y="63"/>
                      <a:pt x="151" y="63"/>
                      <a:pt x="151" y="63"/>
                    </a:cubicBezTo>
                    <a:cubicBezTo>
                      <a:pt x="144" y="70"/>
                      <a:pt x="144" y="70"/>
                      <a:pt x="144" y="70"/>
                    </a:cubicBezTo>
                    <a:lnTo>
                      <a:pt x="145" y="79"/>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grpSp>
      </p:grpSp>
      <p:grpSp>
        <p:nvGrpSpPr>
          <p:cNvPr id="157" name="组合 156">
            <a:extLst>
              <a:ext uri="{FF2B5EF4-FFF2-40B4-BE49-F238E27FC236}">
                <a16:creationId xmlns="" xmlns:a16="http://schemas.microsoft.com/office/drawing/2014/main" id="{ABA99380-71D7-4252-81C8-506CA1DDFEE2}"/>
              </a:ext>
            </a:extLst>
          </p:cNvPr>
          <p:cNvGrpSpPr/>
          <p:nvPr/>
        </p:nvGrpSpPr>
        <p:grpSpPr>
          <a:xfrm>
            <a:off x="7914131" y="1531021"/>
            <a:ext cx="3523127" cy="863994"/>
            <a:chOff x="6865143" y="2286464"/>
            <a:chExt cx="4190784" cy="863994"/>
          </a:xfrm>
        </p:grpSpPr>
        <p:sp>
          <p:nvSpPr>
            <p:cNvPr id="158" name="文本框 157">
              <a:extLst>
                <a:ext uri="{FF2B5EF4-FFF2-40B4-BE49-F238E27FC236}">
                  <a16:creationId xmlns="" xmlns:a16="http://schemas.microsoft.com/office/drawing/2014/main" id="{F8F5DDC1-E273-41C3-87E0-C3FA84ECD539}"/>
                </a:ext>
              </a:extLst>
            </p:cNvPr>
            <p:cNvSpPr txBox="1"/>
            <p:nvPr/>
          </p:nvSpPr>
          <p:spPr>
            <a:xfrm>
              <a:off x="6865143" y="2286464"/>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保持谦虚</a:t>
              </a:r>
            </a:p>
          </p:txBody>
        </p:sp>
        <p:sp>
          <p:nvSpPr>
            <p:cNvPr id="159" name="文本框 158">
              <a:extLst>
                <a:ext uri="{FF2B5EF4-FFF2-40B4-BE49-F238E27FC236}">
                  <a16:creationId xmlns="" xmlns:a16="http://schemas.microsoft.com/office/drawing/2014/main" id="{F2D7A2A9-D703-492A-87DF-9C7465F9553C}"/>
                </a:ext>
              </a:extLst>
            </p:cNvPr>
            <p:cNvSpPr txBox="1"/>
            <p:nvPr/>
          </p:nvSpPr>
          <p:spPr>
            <a:xfrm>
              <a:off x="6865143" y="2603192"/>
              <a:ext cx="4190784" cy="547266"/>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160" name="组合 159">
            <a:extLst>
              <a:ext uri="{FF2B5EF4-FFF2-40B4-BE49-F238E27FC236}">
                <a16:creationId xmlns="" xmlns:a16="http://schemas.microsoft.com/office/drawing/2014/main" id="{B3DA1105-2672-40B7-9EF9-ED68BD2ADBB4}"/>
              </a:ext>
            </a:extLst>
          </p:cNvPr>
          <p:cNvGrpSpPr/>
          <p:nvPr/>
        </p:nvGrpSpPr>
        <p:grpSpPr>
          <a:xfrm>
            <a:off x="7914131" y="4795895"/>
            <a:ext cx="3523127" cy="865789"/>
            <a:chOff x="6865143" y="2286464"/>
            <a:chExt cx="4190784" cy="865789"/>
          </a:xfrm>
        </p:grpSpPr>
        <p:sp>
          <p:nvSpPr>
            <p:cNvPr id="161" name="文本框 160">
              <a:extLst>
                <a:ext uri="{FF2B5EF4-FFF2-40B4-BE49-F238E27FC236}">
                  <a16:creationId xmlns="" xmlns:a16="http://schemas.microsoft.com/office/drawing/2014/main" id="{0302A3F7-B340-407F-8C12-DCD2A0A36985}"/>
                </a:ext>
              </a:extLst>
            </p:cNvPr>
            <p:cNvSpPr txBox="1"/>
            <p:nvPr/>
          </p:nvSpPr>
          <p:spPr>
            <a:xfrm>
              <a:off x="6865143" y="2286464"/>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包容的心</a:t>
              </a:r>
            </a:p>
          </p:txBody>
        </p:sp>
        <p:sp>
          <p:nvSpPr>
            <p:cNvPr id="162" name="文本框 161">
              <a:extLst>
                <a:ext uri="{FF2B5EF4-FFF2-40B4-BE49-F238E27FC236}">
                  <a16:creationId xmlns="" xmlns:a16="http://schemas.microsoft.com/office/drawing/2014/main" id="{7B4A3C05-3AD4-47A8-99D8-61557ACA40B0}"/>
                </a:ext>
              </a:extLst>
            </p:cNvPr>
            <p:cNvSpPr txBox="1"/>
            <p:nvPr/>
          </p:nvSpPr>
          <p:spPr>
            <a:xfrm>
              <a:off x="6865143" y="2603192"/>
              <a:ext cx="4190784" cy="549061"/>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4" name="组合 3">
            <a:extLst>
              <a:ext uri="{FF2B5EF4-FFF2-40B4-BE49-F238E27FC236}">
                <a16:creationId xmlns="" xmlns:a16="http://schemas.microsoft.com/office/drawing/2014/main" id="{307612E3-64B2-4DC0-B3E8-EA3B59E95017}"/>
              </a:ext>
            </a:extLst>
          </p:cNvPr>
          <p:cNvGrpSpPr/>
          <p:nvPr/>
        </p:nvGrpSpPr>
        <p:grpSpPr>
          <a:xfrm>
            <a:off x="6130912" y="3216468"/>
            <a:ext cx="1496700" cy="1497092"/>
            <a:chOff x="6130912" y="3216468"/>
            <a:chExt cx="1496700" cy="1497092"/>
          </a:xfrm>
        </p:grpSpPr>
        <p:sp>
          <p:nvSpPr>
            <p:cNvPr id="124" name="Shape 421">
              <a:extLst>
                <a:ext uri="{FF2B5EF4-FFF2-40B4-BE49-F238E27FC236}">
                  <a16:creationId xmlns="" xmlns:a16="http://schemas.microsoft.com/office/drawing/2014/main" id="{E57F6BD1-8751-4924-B453-140792768C76}"/>
                </a:ext>
              </a:extLst>
            </p:cNvPr>
            <p:cNvSpPr/>
            <p:nvPr/>
          </p:nvSpPr>
          <p:spPr>
            <a:xfrm>
              <a:off x="6130912" y="3216468"/>
              <a:ext cx="1496700" cy="149709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sp>
          <p:nvSpPr>
            <p:cNvPr id="163" name="Freeform 325">
              <a:extLst>
                <a:ext uri="{FF2B5EF4-FFF2-40B4-BE49-F238E27FC236}">
                  <a16:creationId xmlns="" xmlns:a16="http://schemas.microsoft.com/office/drawing/2014/main" id="{56F7F982-B9A3-4B50-8583-B922673BEAB4}"/>
                </a:ext>
              </a:extLst>
            </p:cNvPr>
            <p:cNvSpPr>
              <a:spLocks noEditPoints="1"/>
            </p:cNvSpPr>
            <p:nvPr/>
          </p:nvSpPr>
          <p:spPr bwMode="auto">
            <a:xfrm>
              <a:off x="6693389" y="3786605"/>
              <a:ext cx="371746" cy="356818"/>
            </a:xfrm>
            <a:custGeom>
              <a:avLst/>
              <a:gdLst>
                <a:gd name="T0" fmla="*/ 152 w 196"/>
                <a:gd name="T1" fmla="*/ 0 h 188"/>
                <a:gd name="T2" fmla="*/ 143 w 196"/>
                <a:gd name="T3" fmla="*/ 0 h 188"/>
                <a:gd name="T4" fmla="*/ 98 w 196"/>
                <a:gd name="T5" fmla="*/ 24 h 188"/>
                <a:gd name="T6" fmla="*/ 53 w 196"/>
                <a:gd name="T7" fmla="*/ 0 h 188"/>
                <a:gd name="T8" fmla="*/ 44 w 196"/>
                <a:gd name="T9" fmla="*/ 0 h 188"/>
                <a:gd name="T10" fmla="*/ 0 w 196"/>
                <a:gd name="T11" fmla="*/ 54 h 188"/>
                <a:gd name="T12" fmla="*/ 0 w 196"/>
                <a:gd name="T13" fmla="*/ 65 h 188"/>
                <a:gd name="T14" fmla="*/ 98 w 196"/>
                <a:gd name="T15" fmla="*/ 188 h 188"/>
                <a:gd name="T16" fmla="*/ 196 w 196"/>
                <a:gd name="T17" fmla="*/ 65 h 188"/>
                <a:gd name="T18" fmla="*/ 196 w 196"/>
                <a:gd name="T19" fmla="*/ 54 h 188"/>
                <a:gd name="T20" fmla="*/ 152 w 196"/>
                <a:gd name="T21" fmla="*/ 0 h 188"/>
                <a:gd name="T22" fmla="*/ 133 w 196"/>
                <a:gd name="T23" fmla="*/ 103 h 188"/>
                <a:gd name="T24" fmla="*/ 108 w 196"/>
                <a:gd name="T25" fmla="*/ 103 h 188"/>
                <a:gd name="T26" fmla="*/ 108 w 196"/>
                <a:gd name="T27" fmla="*/ 129 h 188"/>
                <a:gd name="T28" fmla="*/ 89 w 196"/>
                <a:gd name="T29" fmla="*/ 129 h 188"/>
                <a:gd name="T30" fmla="*/ 89 w 196"/>
                <a:gd name="T31" fmla="*/ 103 h 188"/>
                <a:gd name="T32" fmla="*/ 63 w 196"/>
                <a:gd name="T33" fmla="*/ 103 h 188"/>
                <a:gd name="T34" fmla="*/ 63 w 196"/>
                <a:gd name="T35" fmla="*/ 84 h 188"/>
                <a:gd name="T36" fmla="*/ 89 w 196"/>
                <a:gd name="T37" fmla="*/ 84 h 188"/>
                <a:gd name="T38" fmla="*/ 89 w 196"/>
                <a:gd name="T39" fmla="*/ 58 h 188"/>
                <a:gd name="T40" fmla="*/ 108 w 196"/>
                <a:gd name="T41" fmla="*/ 58 h 188"/>
                <a:gd name="T42" fmla="*/ 108 w 196"/>
                <a:gd name="T43" fmla="*/ 84 h 188"/>
                <a:gd name="T44" fmla="*/ 133 w 196"/>
                <a:gd name="T45" fmla="*/ 84 h 188"/>
                <a:gd name="T46" fmla="*/ 133 w 196"/>
                <a:gd name="T47" fmla="*/ 10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6" h="188">
                  <a:moveTo>
                    <a:pt x="152" y="0"/>
                  </a:moveTo>
                  <a:cubicBezTo>
                    <a:pt x="149" y="0"/>
                    <a:pt x="146" y="0"/>
                    <a:pt x="143" y="0"/>
                  </a:cubicBezTo>
                  <a:cubicBezTo>
                    <a:pt x="121" y="0"/>
                    <a:pt x="110" y="9"/>
                    <a:pt x="98" y="24"/>
                  </a:cubicBezTo>
                  <a:cubicBezTo>
                    <a:pt x="86" y="9"/>
                    <a:pt x="75" y="0"/>
                    <a:pt x="53" y="0"/>
                  </a:cubicBezTo>
                  <a:cubicBezTo>
                    <a:pt x="50" y="0"/>
                    <a:pt x="47" y="0"/>
                    <a:pt x="44" y="0"/>
                  </a:cubicBezTo>
                  <a:cubicBezTo>
                    <a:pt x="25" y="2"/>
                    <a:pt x="3" y="20"/>
                    <a:pt x="0" y="54"/>
                  </a:cubicBezTo>
                  <a:cubicBezTo>
                    <a:pt x="0" y="65"/>
                    <a:pt x="0" y="65"/>
                    <a:pt x="0" y="65"/>
                  </a:cubicBezTo>
                  <a:cubicBezTo>
                    <a:pt x="3" y="98"/>
                    <a:pt x="27" y="138"/>
                    <a:pt x="98" y="188"/>
                  </a:cubicBezTo>
                  <a:cubicBezTo>
                    <a:pt x="169" y="138"/>
                    <a:pt x="193" y="98"/>
                    <a:pt x="196" y="65"/>
                  </a:cubicBezTo>
                  <a:cubicBezTo>
                    <a:pt x="196" y="54"/>
                    <a:pt x="196" y="54"/>
                    <a:pt x="196" y="54"/>
                  </a:cubicBezTo>
                  <a:cubicBezTo>
                    <a:pt x="193" y="20"/>
                    <a:pt x="171" y="2"/>
                    <a:pt x="152" y="0"/>
                  </a:cubicBezTo>
                  <a:close/>
                  <a:moveTo>
                    <a:pt x="133" y="103"/>
                  </a:moveTo>
                  <a:cubicBezTo>
                    <a:pt x="108" y="103"/>
                    <a:pt x="108" y="103"/>
                    <a:pt x="108" y="103"/>
                  </a:cubicBezTo>
                  <a:cubicBezTo>
                    <a:pt x="108" y="129"/>
                    <a:pt x="108" y="129"/>
                    <a:pt x="108" y="129"/>
                  </a:cubicBezTo>
                  <a:cubicBezTo>
                    <a:pt x="89" y="129"/>
                    <a:pt x="89" y="129"/>
                    <a:pt x="89" y="129"/>
                  </a:cubicBezTo>
                  <a:cubicBezTo>
                    <a:pt x="89" y="103"/>
                    <a:pt x="89" y="103"/>
                    <a:pt x="89" y="103"/>
                  </a:cubicBezTo>
                  <a:cubicBezTo>
                    <a:pt x="63" y="103"/>
                    <a:pt x="63" y="103"/>
                    <a:pt x="63" y="103"/>
                  </a:cubicBezTo>
                  <a:cubicBezTo>
                    <a:pt x="63" y="84"/>
                    <a:pt x="63" y="84"/>
                    <a:pt x="63" y="84"/>
                  </a:cubicBezTo>
                  <a:cubicBezTo>
                    <a:pt x="89" y="84"/>
                    <a:pt x="89" y="84"/>
                    <a:pt x="89" y="84"/>
                  </a:cubicBezTo>
                  <a:cubicBezTo>
                    <a:pt x="89" y="58"/>
                    <a:pt x="89" y="58"/>
                    <a:pt x="89" y="58"/>
                  </a:cubicBezTo>
                  <a:cubicBezTo>
                    <a:pt x="108" y="58"/>
                    <a:pt x="108" y="58"/>
                    <a:pt x="108" y="58"/>
                  </a:cubicBezTo>
                  <a:cubicBezTo>
                    <a:pt x="108" y="84"/>
                    <a:pt x="108" y="84"/>
                    <a:pt x="108" y="84"/>
                  </a:cubicBezTo>
                  <a:cubicBezTo>
                    <a:pt x="133" y="84"/>
                    <a:pt x="133" y="84"/>
                    <a:pt x="133" y="84"/>
                  </a:cubicBezTo>
                  <a:lnTo>
                    <a:pt x="133" y="10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solidFill>
                  <a:schemeClr val="tx1">
                    <a:lumMod val="85000"/>
                    <a:lumOff val="15000"/>
                  </a:schemeClr>
                </a:solidFill>
              </a:endParaRPr>
            </a:p>
          </p:txBody>
        </p:sp>
      </p:grpSp>
      <p:grpSp>
        <p:nvGrpSpPr>
          <p:cNvPr id="2" name="组合 1">
            <a:extLst>
              <a:ext uri="{FF2B5EF4-FFF2-40B4-BE49-F238E27FC236}">
                <a16:creationId xmlns="" xmlns:a16="http://schemas.microsoft.com/office/drawing/2014/main" id="{6AFAA9EC-1FD8-40E7-834F-5C509CAB83A2}"/>
              </a:ext>
            </a:extLst>
          </p:cNvPr>
          <p:cNvGrpSpPr/>
          <p:nvPr/>
        </p:nvGrpSpPr>
        <p:grpSpPr>
          <a:xfrm>
            <a:off x="7311237" y="2457485"/>
            <a:ext cx="1496700" cy="1497092"/>
            <a:chOff x="7311237" y="2457485"/>
            <a:chExt cx="1496700" cy="1497092"/>
          </a:xfrm>
          <a:solidFill>
            <a:schemeClr val="bg1">
              <a:lumMod val="75000"/>
            </a:schemeClr>
          </a:solidFill>
        </p:grpSpPr>
        <p:sp>
          <p:nvSpPr>
            <p:cNvPr id="125" name="Shape 421">
              <a:extLst>
                <a:ext uri="{FF2B5EF4-FFF2-40B4-BE49-F238E27FC236}">
                  <a16:creationId xmlns="" xmlns:a16="http://schemas.microsoft.com/office/drawing/2014/main" id="{B6573028-0865-4C4A-AB45-82A2B94FC054}"/>
                </a:ext>
              </a:extLst>
            </p:cNvPr>
            <p:cNvSpPr/>
            <p:nvPr/>
          </p:nvSpPr>
          <p:spPr>
            <a:xfrm>
              <a:off x="7311237" y="2457485"/>
              <a:ext cx="1496700" cy="149709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grpFill/>
            <a:ln w="12700" cap="flat">
              <a:noFill/>
              <a:miter lim="400000"/>
            </a:ln>
            <a:effectLst/>
          </p:spPr>
          <p:txBody>
            <a:bodyPr wrap="square" lIns="38100" tIns="38100" rIns="38100" bIns="38100" numCol="1" anchor="ctr">
              <a:noAutofit/>
            </a:bodyPr>
            <a:lstStyle/>
            <a:p>
              <a:pPr defTabSz="228554">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solidFill>
                  <a:schemeClr val="tx1">
                    <a:lumMod val="85000"/>
                    <a:lumOff val="15000"/>
                  </a:schemeClr>
                </a:solidFill>
                <a:latin typeface="+mj-lt"/>
              </a:endParaRPr>
            </a:p>
          </p:txBody>
        </p:sp>
        <p:grpSp>
          <p:nvGrpSpPr>
            <p:cNvPr id="164" name="组合 163">
              <a:extLst>
                <a:ext uri="{FF2B5EF4-FFF2-40B4-BE49-F238E27FC236}">
                  <a16:creationId xmlns="" xmlns:a16="http://schemas.microsoft.com/office/drawing/2014/main" id="{FD95FBF5-8FE0-4904-BB2D-FC142F6FAAA5}"/>
                </a:ext>
              </a:extLst>
            </p:cNvPr>
            <p:cNvGrpSpPr/>
            <p:nvPr/>
          </p:nvGrpSpPr>
          <p:grpSpPr>
            <a:xfrm>
              <a:off x="7900891" y="2967987"/>
              <a:ext cx="317392" cy="476088"/>
              <a:chOff x="9998075" y="2490788"/>
              <a:chExt cx="406400" cy="609600"/>
            </a:xfrm>
            <a:grpFill/>
          </p:grpSpPr>
          <p:sp>
            <p:nvSpPr>
              <p:cNvPr id="165" name="Freeform 151">
                <a:extLst>
                  <a:ext uri="{FF2B5EF4-FFF2-40B4-BE49-F238E27FC236}">
                    <a16:creationId xmlns="" xmlns:a16="http://schemas.microsoft.com/office/drawing/2014/main" id="{E24CD256-7616-4EBE-8B29-7EA6D472564F}"/>
                  </a:ext>
                </a:extLst>
              </p:cNvPr>
              <p:cNvSpPr>
                <a:spLocks/>
              </p:cNvSpPr>
              <p:nvPr/>
            </p:nvSpPr>
            <p:spPr bwMode="auto">
              <a:xfrm>
                <a:off x="10245725" y="2490788"/>
                <a:ext cx="158750" cy="160338"/>
              </a:xfrm>
              <a:custGeom>
                <a:avLst/>
                <a:gdLst>
                  <a:gd name="T0" fmla="*/ 44 w 202"/>
                  <a:gd name="T1" fmla="*/ 31 h 202"/>
                  <a:gd name="T2" fmla="*/ 32 w 202"/>
                  <a:gd name="T3" fmla="*/ 158 h 202"/>
                  <a:gd name="T4" fmla="*/ 158 w 202"/>
                  <a:gd name="T5" fmla="*/ 170 h 202"/>
                  <a:gd name="T6" fmla="*/ 171 w 202"/>
                  <a:gd name="T7" fmla="*/ 44 h 202"/>
                  <a:gd name="T8" fmla="*/ 44 w 202"/>
                  <a:gd name="T9" fmla="*/ 31 h 202"/>
                </a:gdLst>
                <a:ahLst/>
                <a:cxnLst>
                  <a:cxn ang="0">
                    <a:pos x="T0" y="T1"/>
                  </a:cxn>
                  <a:cxn ang="0">
                    <a:pos x="T2" y="T3"/>
                  </a:cxn>
                  <a:cxn ang="0">
                    <a:pos x="T4" y="T5"/>
                  </a:cxn>
                  <a:cxn ang="0">
                    <a:pos x="T6" y="T7"/>
                  </a:cxn>
                  <a:cxn ang="0">
                    <a:pos x="T8" y="T9"/>
                  </a:cxn>
                </a:cxnLst>
                <a:rect l="0" t="0" r="r" b="b"/>
                <a:pathLst>
                  <a:path w="202" h="202">
                    <a:moveTo>
                      <a:pt x="44" y="31"/>
                    </a:moveTo>
                    <a:cubicBezTo>
                      <a:pt x="6" y="63"/>
                      <a:pt x="0" y="119"/>
                      <a:pt x="32" y="158"/>
                    </a:cubicBezTo>
                    <a:cubicBezTo>
                      <a:pt x="63" y="196"/>
                      <a:pt x="120" y="202"/>
                      <a:pt x="158" y="170"/>
                    </a:cubicBezTo>
                    <a:cubicBezTo>
                      <a:pt x="197" y="139"/>
                      <a:pt x="202" y="82"/>
                      <a:pt x="171" y="44"/>
                    </a:cubicBezTo>
                    <a:cubicBezTo>
                      <a:pt x="139" y="5"/>
                      <a:pt x="83" y="0"/>
                      <a:pt x="4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166" name="Freeform 152">
                <a:extLst>
                  <a:ext uri="{FF2B5EF4-FFF2-40B4-BE49-F238E27FC236}">
                    <a16:creationId xmlns="" xmlns:a16="http://schemas.microsoft.com/office/drawing/2014/main" id="{9D4131DD-CEC8-4B87-8113-0817C36DC232}"/>
                  </a:ext>
                </a:extLst>
              </p:cNvPr>
              <p:cNvSpPr>
                <a:spLocks/>
              </p:cNvSpPr>
              <p:nvPr/>
            </p:nvSpPr>
            <p:spPr bwMode="auto">
              <a:xfrm>
                <a:off x="9998075" y="2573338"/>
                <a:ext cx="260350" cy="527050"/>
              </a:xfrm>
              <a:custGeom>
                <a:avLst/>
                <a:gdLst>
                  <a:gd name="T0" fmla="*/ 183 w 329"/>
                  <a:gd name="T1" fmla="*/ 34 h 666"/>
                  <a:gd name="T2" fmla="*/ 29 w 329"/>
                  <a:gd name="T3" fmla="*/ 196 h 666"/>
                  <a:gd name="T4" fmla="*/ 60 w 329"/>
                  <a:gd name="T5" fmla="*/ 309 h 666"/>
                  <a:gd name="T6" fmla="*/ 76 w 329"/>
                  <a:gd name="T7" fmla="*/ 320 h 666"/>
                  <a:gd name="T8" fmla="*/ 96 w 329"/>
                  <a:gd name="T9" fmla="*/ 413 h 666"/>
                  <a:gd name="T10" fmla="*/ 48 w 329"/>
                  <a:gd name="T11" fmla="*/ 594 h 666"/>
                  <a:gd name="T12" fmla="*/ 71 w 329"/>
                  <a:gd name="T13" fmla="*/ 661 h 666"/>
                  <a:gd name="T14" fmla="*/ 93 w 329"/>
                  <a:gd name="T15" fmla="*/ 666 h 666"/>
                  <a:gd name="T16" fmla="*/ 138 w 329"/>
                  <a:gd name="T17" fmla="*/ 638 h 666"/>
                  <a:gd name="T18" fmla="*/ 196 w 329"/>
                  <a:gd name="T19" fmla="*/ 413 h 666"/>
                  <a:gd name="T20" fmla="*/ 195 w 329"/>
                  <a:gd name="T21" fmla="*/ 388 h 666"/>
                  <a:gd name="T22" fmla="*/ 191 w 329"/>
                  <a:gd name="T23" fmla="*/ 388 h 666"/>
                  <a:gd name="T24" fmla="*/ 153 w 329"/>
                  <a:gd name="T25" fmla="*/ 359 h 666"/>
                  <a:gd name="T26" fmla="*/ 138 w 329"/>
                  <a:gd name="T27" fmla="*/ 289 h 666"/>
                  <a:gd name="T28" fmla="*/ 135 w 329"/>
                  <a:gd name="T29" fmla="*/ 240 h 666"/>
                  <a:gd name="T30" fmla="*/ 135 w 329"/>
                  <a:gd name="T31" fmla="*/ 233 h 666"/>
                  <a:gd name="T32" fmla="*/ 178 w 329"/>
                  <a:gd name="T33" fmla="*/ 90 h 666"/>
                  <a:gd name="T34" fmla="*/ 226 w 329"/>
                  <a:gd name="T35" fmla="*/ 42 h 666"/>
                  <a:gd name="T36" fmla="*/ 247 w 329"/>
                  <a:gd name="T37" fmla="*/ 36 h 666"/>
                  <a:gd name="T38" fmla="*/ 281 w 329"/>
                  <a:gd name="T39" fmla="*/ 56 h 666"/>
                  <a:gd name="T40" fmla="*/ 268 w 329"/>
                  <a:gd name="T41" fmla="*/ 110 h 666"/>
                  <a:gd name="T42" fmla="*/ 267 w 329"/>
                  <a:gd name="T43" fmla="*/ 111 h 666"/>
                  <a:gd name="T44" fmla="*/ 262 w 329"/>
                  <a:gd name="T45" fmla="*/ 115 h 666"/>
                  <a:gd name="T46" fmla="*/ 244 w 329"/>
                  <a:gd name="T47" fmla="*/ 136 h 666"/>
                  <a:gd name="T48" fmla="*/ 219 w 329"/>
                  <a:gd name="T49" fmla="*/ 194 h 666"/>
                  <a:gd name="T50" fmla="*/ 278 w 329"/>
                  <a:gd name="T51" fmla="*/ 142 h 666"/>
                  <a:gd name="T52" fmla="*/ 307 w 329"/>
                  <a:gd name="T53" fmla="*/ 43 h 666"/>
                  <a:gd name="T54" fmla="*/ 183 w 329"/>
                  <a:gd name="T55" fmla="*/ 3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9" h="666">
                    <a:moveTo>
                      <a:pt x="183" y="34"/>
                    </a:moveTo>
                    <a:cubicBezTo>
                      <a:pt x="112" y="81"/>
                      <a:pt x="75" y="119"/>
                      <a:pt x="29" y="196"/>
                    </a:cubicBezTo>
                    <a:cubicBezTo>
                      <a:pt x="0" y="255"/>
                      <a:pt x="31" y="287"/>
                      <a:pt x="60" y="309"/>
                    </a:cubicBezTo>
                    <a:cubicBezTo>
                      <a:pt x="66" y="313"/>
                      <a:pt x="71" y="317"/>
                      <a:pt x="76" y="320"/>
                    </a:cubicBezTo>
                    <a:cubicBezTo>
                      <a:pt x="85" y="337"/>
                      <a:pt x="96" y="368"/>
                      <a:pt x="96" y="413"/>
                    </a:cubicBezTo>
                    <a:cubicBezTo>
                      <a:pt x="96" y="458"/>
                      <a:pt x="85" y="518"/>
                      <a:pt x="48" y="594"/>
                    </a:cubicBezTo>
                    <a:cubicBezTo>
                      <a:pt x="36" y="619"/>
                      <a:pt x="47" y="649"/>
                      <a:pt x="71" y="661"/>
                    </a:cubicBezTo>
                    <a:cubicBezTo>
                      <a:pt x="78" y="664"/>
                      <a:pt x="86" y="666"/>
                      <a:pt x="93" y="666"/>
                    </a:cubicBezTo>
                    <a:cubicBezTo>
                      <a:pt x="112" y="666"/>
                      <a:pt x="130" y="656"/>
                      <a:pt x="138" y="638"/>
                    </a:cubicBezTo>
                    <a:cubicBezTo>
                      <a:pt x="181" y="550"/>
                      <a:pt x="196" y="474"/>
                      <a:pt x="196" y="413"/>
                    </a:cubicBezTo>
                    <a:cubicBezTo>
                      <a:pt x="196" y="405"/>
                      <a:pt x="196" y="396"/>
                      <a:pt x="195" y="388"/>
                    </a:cubicBezTo>
                    <a:cubicBezTo>
                      <a:pt x="194" y="388"/>
                      <a:pt x="192" y="388"/>
                      <a:pt x="191" y="388"/>
                    </a:cubicBezTo>
                    <a:cubicBezTo>
                      <a:pt x="173" y="388"/>
                      <a:pt x="157" y="376"/>
                      <a:pt x="153" y="359"/>
                    </a:cubicBezTo>
                    <a:cubicBezTo>
                      <a:pt x="146" y="335"/>
                      <a:pt x="141" y="312"/>
                      <a:pt x="138" y="289"/>
                    </a:cubicBezTo>
                    <a:cubicBezTo>
                      <a:pt x="136" y="272"/>
                      <a:pt x="135" y="256"/>
                      <a:pt x="135" y="240"/>
                    </a:cubicBezTo>
                    <a:cubicBezTo>
                      <a:pt x="135" y="238"/>
                      <a:pt x="135" y="235"/>
                      <a:pt x="135" y="233"/>
                    </a:cubicBezTo>
                    <a:cubicBezTo>
                      <a:pt x="136" y="164"/>
                      <a:pt x="159" y="117"/>
                      <a:pt x="178" y="90"/>
                    </a:cubicBezTo>
                    <a:cubicBezTo>
                      <a:pt x="200" y="59"/>
                      <a:pt x="222" y="44"/>
                      <a:pt x="226" y="42"/>
                    </a:cubicBezTo>
                    <a:cubicBezTo>
                      <a:pt x="233" y="38"/>
                      <a:pt x="240" y="36"/>
                      <a:pt x="247" y="36"/>
                    </a:cubicBezTo>
                    <a:cubicBezTo>
                      <a:pt x="261" y="36"/>
                      <a:pt x="274" y="43"/>
                      <a:pt x="281" y="56"/>
                    </a:cubicBezTo>
                    <a:cubicBezTo>
                      <a:pt x="292" y="74"/>
                      <a:pt x="286" y="99"/>
                      <a:pt x="268" y="110"/>
                    </a:cubicBezTo>
                    <a:cubicBezTo>
                      <a:pt x="268" y="110"/>
                      <a:pt x="268" y="110"/>
                      <a:pt x="267" y="111"/>
                    </a:cubicBezTo>
                    <a:cubicBezTo>
                      <a:pt x="266" y="111"/>
                      <a:pt x="265" y="112"/>
                      <a:pt x="262" y="115"/>
                    </a:cubicBezTo>
                    <a:cubicBezTo>
                      <a:pt x="257" y="119"/>
                      <a:pt x="251" y="126"/>
                      <a:pt x="244" y="136"/>
                    </a:cubicBezTo>
                    <a:cubicBezTo>
                      <a:pt x="232" y="152"/>
                      <a:pt x="224" y="172"/>
                      <a:pt x="219" y="194"/>
                    </a:cubicBezTo>
                    <a:cubicBezTo>
                      <a:pt x="240" y="175"/>
                      <a:pt x="261" y="157"/>
                      <a:pt x="278" y="142"/>
                    </a:cubicBezTo>
                    <a:cubicBezTo>
                      <a:pt x="311" y="117"/>
                      <a:pt x="329" y="70"/>
                      <a:pt x="307" y="43"/>
                    </a:cubicBezTo>
                    <a:cubicBezTo>
                      <a:pt x="285" y="15"/>
                      <a:pt x="234" y="0"/>
                      <a:pt x="183"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167" name="Freeform 153">
                <a:extLst>
                  <a:ext uri="{FF2B5EF4-FFF2-40B4-BE49-F238E27FC236}">
                    <a16:creationId xmlns="" xmlns:a16="http://schemas.microsoft.com/office/drawing/2014/main" id="{FF7B4B60-AFC8-4278-B035-C6D442DBD100}"/>
                  </a:ext>
                </a:extLst>
              </p:cNvPr>
              <p:cNvSpPr>
                <a:spLocks/>
              </p:cNvSpPr>
              <p:nvPr/>
            </p:nvSpPr>
            <p:spPr bwMode="auto">
              <a:xfrm>
                <a:off x="10110788" y="2603501"/>
                <a:ext cx="111125" cy="269875"/>
              </a:xfrm>
              <a:custGeom>
                <a:avLst/>
                <a:gdLst>
                  <a:gd name="T0" fmla="*/ 114 w 140"/>
                  <a:gd name="T1" fmla="*/ 70 h 341"/>
                  <a:gd name="T2" fmla="*/ 119 w 140"/>
                  <a:gd name="T3" fmla="*/ 65 h 341"/>
                  <a:gd name="T4" fmla="*/ 121 w 140"/>
                  <a:gd name="T5" fmla="*/ 64 h 341"/>
                  <a:gd name="T6" fmla="*/ 121 w 140"/>
                  <a:gd name="T7" fmla="*/ 64 h 341"/>
                  <a:gd name="T8" fmla="*/ 131 w 140"/>
                  <a:gd name="T9" fmla="*/ 21 h 341"/>
                  <a:gd name="T10" fmla="*/ 88 w 140"/>
                  <a:gd name="T11" fmla="*/ 10 h 341"/>
                  <a:gd name="T12" fmla="*/ 42 w 140"/>
                  <a:gd name="T13" fmla="*/ 55 h 341"/>
                  <a:gd name="T14" fmla="*/ 0 w 140"/>
                  <a:gd name="T15" fmla="*/ 200 h 341"/>
                  <a:gd name="T16" fmla="*/ 0 w 140"/>
                  <a:gd name="T17" fmla="*/ 201 h 341"/>
                  <a:gd name="T18" fmla="*/ 2 w 140"/>
                  <a:gd name="T19" fmla="*/ 239 h 341"/>
                  <a:gd name="T20" fmla="*/ 17 w 140"/>
                  <a:gd name="T21" fmla="*/ 318 h 341"/>
                  <a:gd name="T22" fmla="*/ 48 w 140"/>
                  <a:gd name="T23" fmla="*/ 341 h 341"/>
                  <a:gd name="T24" fmla="*/ 51 w 140"/>
                  <a:gd name="T25" fmla="*/ 341 h 341"/>
                  <a:gd name="T26" fmla="*/ 57 w 140"/>
                  <a:gd name="T27" fmla="*/ 340 h 341"/>
                  <a:gd name="T28" fmla="*/ 79 w 140"/>
                  <a:gd name="T29" fmla="*/ 300 h 341"/>
                  <a:gd name="T30" fmla="*/ 64 w 140"/>
                  <a:gd name="T31" fmla="*/ 201 h 341"/>
                  <a:gd name="T32" fmla="*/ 66 w 140"/>
                  <a:gd name="T33" fmla="*/ 164 h 341"/>
                  <a:gd name="T34" fmla="*/ 94 w 140"/>
                  <a:gd name="T35" fmla="*/ 92 h 341"/>
                  <a:gd name="T36" fmla="*/ 114 w 140"/>
                  <a:gd name="T37" fmla="*/ 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0" h="341">
                    <a:moveTo>
                      <a:pt x="114" y="70"/>
                    </a:moveTo>
                    <a:cubicBezTo>
                      <a:pt x="116" y="68"/>
                      <a:pt x="118" y="66"/>
                      <a:pt x="119" y="65"/>
                    </a:cubicBezTo>
                    <a:cubicBezTo>
                      <a:pt x="120" y="65"/>
                      <a:pt x="120" y="64"/>
                      <a:pt x="121" y="64"/>
                    </a:cubicBezTo>
                    <a:cubicBezTo>
                      <a:pt x="121" y="64"/>
                      <a:pt x="121" y="64"/>
                      <a:pt x="121" y="64"/>
                    </a:cubicBezTo>
                    <a:cubicBezTo>
                      <a:pt x="136" y="55"/>
                      <a:pt x="140" y="36"/>
                      <a:pt x="131" y="21"/>
                    </a:cubicBezTo>
                    <a:cubicBezTo>
                      <a:pt x="122" y="5"/>
                      <a:pt x="103" y="0"/>
                      <a:pt x="88" y="10"/>
                    </a:cubicBezTo>
                    <a:cubicBezTo>
                      <a:pt x="85" y="11"/>
                      <a:pt x="63" y="25"/>
                      <a:pt x="42" y="55"/>
                    </a:cubicBezTo>
                    <a:cubicBezTo>
                      <a:pt x="20" y="86"/>
                      <a:pt x="0" y="134"/>
                      <a:pt x="0" y="200"/>
                    </a:cubicBezTo>
                    <a:cubicBezTo>
                      <a:pt x="0" y="200"/>
                      <a:pt x="0" y="201"/>
                      <a:pt x="0" y="201"/>
                    </a:cubicBezTo>
                    <a:cubicBezTo>
                      <a:pt x="0" y="213"/>
                      <a:pt x="0" y="226"/>
                      <a:pt x="2" y="239"/>
                    </a:cubicBezTo>
                    <a:cubicBezTo>
                      <a:pt x="4" y="263"/>
                      <a:pt x="9" y="290"/>
                      <a:pt x="17" y="318"/>
                    </a:cubicBezTo>
                    <a:cubicBezTo>
                      <a:pt x="21" y="332"/>
                      <a:pt x="34" y="341"/>
                      <a:pt x="48" y="341"/>
                    </a:cubicBezTo>
                    <a:cubicBezTo>
                      <a:pt x="49" y="341"/>
                      <a:pt x="50" y="341"/>
                      <a:pt x="51" y="341"/>
                    </a:cubicBezTo>
                    <a:cubicBezTo>
                      <a:pt x="53" y="341"/>
                      <a:pt x="55" y="340"/>
                      <a:pt x="57" y="340"/>
                    </a:cubicBezTo>
                    <a:cubicBezTo>
                      <a:pt x="74" y="335"/>
                      <a:pt x="84" y="317"/>
                      <a:pt x="79" y="300"/>
                    </a:cubicBezTo>
                    <a:cubicBezTo>
                      <a:pt x="68" y="262"/>
                      <a:pt x="64" y="229"/>
                      <a:pt x="64" y="201"/>
                    </a:cubicBezTo>
                    <a:cubicBezTo>
                      <a:pt x="64" y="188"/>
                      <a:pt x="65" y="175"/>
                      <a:pt x="66" y="164"/>
                    </a:cubicBezTo>
                    <a:cubicBezTo>
                      <a:pt x="71" y="131"/>
                      <a:pt x="83" y="108"/>
                      <a:pt x="94" y="92"/>
                    </a:cubicBezTo>
                    <a:cubicBezTo>
                      <a:pt x="101" y="82"/>
                      <a:pt x="109" y="74"/>
                      <a:pt x="114"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grpSp>
    </p:spTree>
    <p:extLst>
      <p:ext uri="{BB962C8B-B14F-4D97-AF65-F5344CB8AC3E}">
        <p14:creationId xmlns:p14="http://schemas.microsoft.com/office/powerpoint/2010/main" val="21362841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9" presetClass="entr" presetSubtype="0"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 calcmode="lin" valueType="num">
                                      <p:cBhvr>
                                        <p:cTn id="32" dur="500" fill="hold"/>
                                        <p:tgtEl>
                                          <p:spTgt spid="2"/>
                                        </p:tgtEl>
                                        <p:attrNameLst>
                                          <p:attrName>style.rotation</p:attrName>
                                        </p:attrNameLst>
                                      </p:cBhvr>
                                      <p:tavLst>
                                        <p:tav tm="0">
                                          <p:val>
                                            <p:fltVal val="360"/>
                                          </p:val>
                                        </p:tav>
                                        <p:tav tm="100000">
                                          <p:val>
                                            <p:fltVal val="0"/>
                                          </p:val>
                                        </p:tav>
                                      </p:tavLst>
                                    </p:anim>
                                    <p:animEffect transition="in" filter="fade">
                                      <p:cBhvr>
                                        <p:cTn id="33" dur="500"/>
                                        <p:tgtEl>
                                          <p:spTgt spid="2"/>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 calcmode="lin" valueType="num">
                                      <p:cBhvr>
                                        <p:cTn id="38" dur="500" fill="hold"/>
                                        <p:tgtEl>
                                          <p:spTgt spid="6"/>
                                        </p:tgtEl>
                                        <p:attrNameLst>
                                          <p:attrName>style.rotation</p:attrName>
                                        </p:attrNameLst>
                                      </p:cBhvr>
                                      <p:tavLst>
                                        <p:tav tm="0">
                                          <p:val>
                                            <p:fltVal val="360"/>
                                          </p:val>
                                        </p:tav>
                                        <p:tav tm="100000">
                                          <p:val>
                                            <p:fltVal val="0"/>
                                          </p:val>
                                        </p:tav>
                                      </p:tavLst>
                                    </p:anim>
                                    <p:animEffect transition="in" filter="fade">
                                      <p:cBhvr>
                                        <p:cTn id="39" dur="500"/>
                                        <p:tgtEl>
                                          <p:spTgt spid="6"/>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style.rotation</p:attrName>
                                        </p:attrNameLst>
                                      </p:cBhvr>
                                      <p:tavLst>
                                        <p:tav tm="0">
                                          <p:val>
                                            <p:fltVal val="360"/>
                                          </p:val>
                                        </p:tav>
                                        <p:tav tm="100000">
                                          <p:val>
                                            <p:fltVal val="0"/>
                                          </p:val>
                                        </p:tav>
                                      </p:tavLst>
                                    </p:anim>
                                    <p:animEffect transition="in" filter="fade">
                                      <p:cBhvr>
                                        <p:cTn id="45" dur="500"/>
                                        <p:tgtEl>
                                          <p:spTgt spid="4"/>
                                        </p:tgtEl>
                                      </p:cBhvr>
                                    </p:animEffect>
                                  </p:childTnLst>
                                </p:cTn>
                              </p:par>
                              <p:par>
                                <p:cTn id="46" presetID="49" presetClass="entr" presetSubtype="0" decel="10000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 calcmode="lin" valueType="num">
                                      <p:cBhvr>
                                        <p:cTn id="50" dur="500" fill="hold"/>
                                        <p:tgtEl>
                                          <p:spTgt spid="7"/>
                                        </p:tgtEl>
                                        <p:attrNameLst>
                                          <p:attrName>style.rotation</p:attrName>
                                        </p:attrNameLst>
                                      </p:cBhvr>
                                      <p:tavLst>
                                        <p:tav tm="0">
                                          <p:val>
                                            <p:fltVal val="360"/>
                                          </p:val>
                                        </p:tav>
                                        <p:tav tm="100000">
                                          <p:val>
                                            <p:fltVal val="0"/>
                                          </p:val>
                                        </p:tav>
                                      </p:tavLst>
                                    </p:anim>
                                    <p:animEffect transition="in" filter="fade">
                                      <p:cBhvr>
                                        <p:cTn id="51" dur="500"/>
                                        <p:tgtEl>
                                          <p:spTgt spid="7"/>
                                        </p:tgtEl>
                                      </p:cBhvr>
                                    </p:animEffect>
                                  </p:childTnLst>
                                </p:cTn>
                              </p:par>
                            </p:childTnLst>
                          </p:cTn>
                        </p:par>
                        <p:par>
                          <p:cTn id="52" fill="hold">
                            <p:stCondLst>
                              <p:cond delay="2150"/>
                            </p:stCondLst>
                            <p:childTnLst>
                              <p:par>
                                <p:cTn id="53" presetID="53" presetClass="entr" presetSubtype="16" fill="hold" grpId="0" nodeType="afterEffect">
                                  <p:stCondLst>
                                    <p:cond delay="0"/>
                                  </p:stCondLst>
                                  <p:childTnLst>
                                    <p:set>
                                      <p:cBhvr>
                                        <p:cTn id="54" dur="1" fill="hold">
                                          <p:stCondLst>
                                            <p:cond delay="0"/>
                                          </p:stCondLst>
                                        </p:cTn>
                                        <p:tgtEl>
                                          <p:spTgt spid="127"/>
                                        </p:tgtEl>
                                        <p:attrNameLst>
                                          <p:attrName>style.visibility</p:attrName>
                                        </p:attrNameLst>
                                      </p:cBhvr>
                                      <p:to>
                                        <p:strVal val="visible"/>
                                      </p:to>
                                    </p:set>
                                    <p:anim calcmode="lin" valueType="num">
                                      <p:cBhvr>
                                        <p:cTn id="55" dur="500" fill="hold"/>
                                        <p:tgtEl>
                                          <p:spTgt spid="127"/>
                                        </p:tgtEl>
                                        <p:attrNameLst>
                                          <p:attrName>ppt_w</p:attrName>
                                        </p:attrNameLst>
                                      </p:cBhvr>
                                      <p:tavLst>
                                        <p:tav tm="0">
                                          <p:val>
                                            <p:fltVal val="0"/>
                                          </p:val>
                                        </p:tav>
                                        <p:tav tm="100000">
                                          <p:val>
                                            <p:strVal val="#ppt_w"/>
                                          </p:val>
                                        </p:tav>
                                      </p:tavLst>
                                    </p:anim>
                                    <p:anim calcmode="lin" valueType="num">
                                      <p:cBhvr>
                                        <p:cTn id="56" dur="500" fill="hold"/>
                                        <p:tgtEl>
                                          <p:spTgt spid="127"/>
                                        </p:tgtEl>
                                        <p:attrNameLst>
                                          <p:attrName>ppt_h</p:attrName>
                                        </p:attrNameLst>
                                      </p:cBhvr>
                                      <p:tavLst>
                                        <p:tav tm="0">
                                          <p:val>
                                            <p:fltVal val="0"/>
                                          </p:val>
                                        </p:tav>
                                        <p:tav tm="100000">
                                          <p:val>
                                            <p:strVal val="#ppt_h"/>
                                          </p:val>
                                        </p:tav>
                                      </p:tavLst>
                                    </p:anim>
                                    <p:animEffect transition="in" filter="fade">
                                      <p:cBhvr>
                                        <p:cTn id="57" dur="500"/>
                                        <p:tgtEl>
                                          <p:spTgt spid="127"/>
                                        </p:tgtEl>
                                      </p:cBhvr>
                                    </p:animEffect>
                                  </p:childTnLst>
                                </p:cTn>
                              </p:par>
                            </p:childTnLst>
                          </p:cTn>
                        </p:par>
                        <p:par>
                          <p:cTn id="58" fill="hold">
                            <p:stCondLst>
                              <p:cond delay="2650"/>
                            </p:stCondLst>
                            <p:childTnLst>
                              <p:par>
                                <p:cTn id="59" presetID="2" presetClass="entr" presetSubtype="8" fill="hold" nodeType="afterEffect">
                                  <p:stCondLst>
                                    <p:cond delay="0"/>
                                  </p:stCondLst>
                                  <p:childTnLst>
                                    <p:set>
                                      <p:cBhvr>
                                        <p:cTn id="60" dur="1" fill="hold">
                                          <p:stCondLst>
                                            <p:cond delay="0"/>
                                          </p:stCondLst>
                                        </p:cTn>
                                        <p:tgtEl>
                                          <p:spTgt spid="151"/>
                                        </p:tgtEl>
                                        <p:attrNameLst>
                                          <p:attrName>style.visibility</p:attrName>
                                        </p:attrNameLst>
                                      </p:cBhvr>
                                      <p:to>
                                        <p:strVal val="visible"/>
                                      </p:to>
                                    </p:set>
                                    <p:anim calcmode="lin" valueType="num">
                                      <p:cBhvr additive="base">
                                        <p:cTn id="61" dur="500" fill="hold"/>
                                        <p:tgtEl>
                                          <p:spTgt spid="151"/>
                                        </p:tgtEl>
                                        <p:attrNameLst>
                                          <p:attrName>ppt_x</p:attrName>
                                        </p:attrNameLst>
                                      </p:cBhvr>
                                      <p:tavLst>
                                        <p:tav tm="0">
                                          <p:val>
                                            <p:strVal val="0-#ppt_w/2"/>
                                          </p:val>
                                        </p:tav>
                                        <p:tav tm="100000">
                                          <p:val>
                                            <p:strVal val="#ppt_x"/>
                                          </p:val>
                                        </p:tav>
                                      </p:tavLst>
                                    </p:anim>
                                    <p:anim calcmode="lin" valueType="num">
                                      <p:cBhvr additive="base">
                                        <p:cTn id="62" dur="500" fill="hold"/>
                                        <p:tgtEl>
                                          <p:spTgt spid="151"/>
                                        </p:tgtEl>
                                        <p:attrNameLst>
                                          <p:attrName>ppt_y</p:attrName>
                                        </p:attrNameLst>
                                      </p:cBhvr>
                                      <p:tavLst>
                                        <p:tav tm="0">
                                          <p:val>
                                            <p:strVal val="#ppt_y"/>
                                          </p:val>
                                        </p:tav>
                                        <p:tav tm="100000">
                                          <p:val>
                                            <p:strVal val="#ppt_y"/>
                                          </p:val>
                                        </p:tav>
                                      </p:tavLst>
                                    </p:anim>
                                  </p:childTnLst>
                                </p:cTn>
                              </p:par>
                            </p:childTnLst>
                          </p:cTn>
                        </p:par>
                        <p:par>
                          <p:cTn id="63" fill="hold">
                            <p:stCondLst>
                              <p:cond delay="3150"/>
                            </p:stCondLst>
                            <p:childTnLst>
                              <p:par>
                                <p:cTn id="64" presetID="53" presetClass="entr" presetSubtype="16" fill="hold" grpId="0" nodeType="afterEffect">
                                  <p:stCondLst>
                                    <p:cond delay="0"/>
                                  </p:stCondLst>
                                  <p:childTnLst>
                                    <p:set>
                                      <p:cBhvr>
                                        <p:cTn id="65" dur="1" fill="hold">
                                          <p:stCondLst>
                                            <p:cond delay="0"/>
                                          </p:stCondLst>
                                        </p:cTn>
                                        <p:tgtEl>
                                          <p:spTgt spid="126"/>
                                        </p:tgtEl>
                                        <p:attrNameLst>
                                          <p:attrName>style.visibility</p:attrName>
                                        </p:attrNameLst>
                                      </p:cBhvr>
                                      <p:to>
                                        <p:strVal val="visible"/>
                                      </p:to>
                                    </p:set>
                                    <p:anim calcmode="lin" valueType="num">
                                      <p:cBhvr>
                                        <p:cTn id="66" dur="500" fill="hold"/>
                                        <p:tgtEl>
                                          <p:spTgt spid="126"/>
                                        </p:tgtEl>
                                        <p:attrNameLst>
                                          <p:attrName>ppt_w</p:attrName>
                                        </p:attrNameLst>
                                      </p:cBhvr>
                                      <p:tavLst>
                                        <p:tav tm="0">
                                          <p:val>
                                            <p:fltVal val="0"/>
                                          </p:val>
                                        </p:tav>
                                        <p:tav tm="100000">
                                          <p:val>
                                            <p:strVal val="#ppt_w"/>
                                          </p:val>
                                        </p:tav>
                                      </p:tavLst>
                                    </p:anim>
                                    <p:anim calcmode="lin" valueType="num">
                                      <p:cBhvr>
                                        <p:cTn id="67" dur="500" fill="hold"/>
                                        <p:tgtEl>
                                          <p:spTgt spid="126"/>
                                        </p:tgtEl>
                                        <p:attrNameLst>
                                          <p:attrName>ppt_h</p:attrName>
                                        </p:attrNameLst>
                                      </p:cBhvr>
                                      <p:tavLst>
                                        <p:tav tm="0">
                                          <p:val>
                                            <p:fltVal val="0"/>
                                          </p:val>
                                        </p:tav>
                                        <p:tav tm="100000">
                                          <p:val>
                                            <p:strVal val="#ppt_h"/>
                                          </p:val>
                                        </p:tav>
                                      </p:tavLst>
                                    </p:anim>
                                    <p:animEffect transition="in" filter="fade">
                                      <p:cBhvr>
                                        <p:cTn id="68" dur="500"/>
                                        <p:tgtEl>
                                          <p:spTgt spid="126"/>
                                        </p:tgtEl>
                                      </p:cBhvr>
                                    </p:animEffect>
                                  </p:childTnLst>
                                </p:cTn>
                              </p:par>
                            </p:childTnLst>
                          </p:cTn>
                        </p:par>
                        <p:par>
                          <p:cTn id="69" fill="hold">
                            <p:stCondLst>
                              <p:cond delay="3650"/>
                            </p:stCondLst>
                            <p:childTnLst>
                              <p:par>
                                <p:cTn id="70" presetID="2" presetClass="entr" presetSubtype="2" fill="hold" nodeType="afterEffect">
                                  <p:stCondLst>
                                    <p:cond delay="0"/>
                                  </p:stCondLst>
                                  <p:childTnLst>
                                    <p:set>
                                      <p:cBhvr>
                                        <p:cTn id="71" dur="1" fill="hold">
                                          <p:stCondLst>
                                            <p:cond delay="0"/>
                                          </p:stCondLst>
                                        </p:cTn>
                                        <p:tgtEl>
                                          <p:spTgt spid="157"/>
                                        </p:tgtEl>
                                        <p:attrNameLst>
                                          <p:attrName>style.visibility</p:attrName>
                                        </p:attrNameLst>
                                      </p:cBhvr>
                                      <p:to>
                                        <p:strVal val="visible"/>
                                      </p:to>
                                    </p:set>
                                    <p:anim calcmode="lin" valueType="num">
                                      <p:cBhvr additive="base">
                                        <p:cTn id="72" dur="500" fill="hold"/>
                                        <p:tgtEl>
                                          <p:spTgt spid="157"/>
                                        </p:tgtEl>
                                        <p:attrNameLst>
                                          <p:attrName>ppt_x</p:attrName>
                                        </p:attrNameLst>
                                      </p:cBhvr>
                                      <p:tavLst>
                                        <p:tav tm="0">
                                          <p:val>
                                            <p:strVal val="1+#ppt_w/2"/>
                                          </p:val>
                                        </p:tav>
                                        <p:tav tm="100000">
                                          <p:val>
                                            <p:strVal val="#ppt_x"/>
                                          </p:val>
                                        </p:tav>
                                      </p:tavLst>
                                    </p:anim>
                                    <p:anim calcmode="lin" valueType="num">
                                      <p:cBhvr additive="base">
                                        <p:cTn id="73" dur="500" fill="hold"/>
                                        <p:tgtEl>
                                          <p:spTgt spid="157"/>
                                        </p:tgtEl>
                                        <p:attrNameLst>
                                          <p:attrName>ppt_y</p:attrName>
                                        </p:attrNameLst>
                                      </p:cBhvr>
                                      <p:tavLst>
                                        <p:tav tm="0">
                                          <p:val>
                                            <p:strVal val="#ppt_y"/>
                                          </p:val>
                                        </p:tav>
                                        <p:tav tm="100000">
                                          <p:val>
                                            <p:strVal val="#ppt_y"/>
                                          </p:val>
                                        </p:tav>
                                      </p:tavLst>
                                    </p:anim>
                                  </p:childTnLst>
                                </p:cTn>
                              </p:par>
                            </p:childTnLst>
                          </p:cTn>
                        </p:par>
                        <p:par>
                          <p:cTn id="74" fill="hold">
                            <p:stCondLst>
                              <p:cond delay="4150"/>
                            </p:stCondLst>
                            <p:childTnLst>
                              <p:par>
                                <p:cTn id="75" presetID="53" presetClass="entr" presetSubtype="16" fill="hold" grpId="0" nodeType="afterEffect">
                                  <p:stCondLst>
                                    <p:cond delay="0"/>
                                  </p:stCondLst>
                                  <p:childTnLst>
                                    <p:set>
                                      <p:cBhvr>
                                        <p:cTn id="76" dur="1" fill="hold">
                                          <p:stCondLst>
                                            <p:cond delay="0"/>
                                          </p:stCondLst>
                                        </p:cTn>
                                        <p:tgtEl>
                                          <p:spTgt spid="128"/>
                                        </p:tgtEl>
                                        <p:attrNameLst>
                                          <p:attrName>style.visibility</p:attrName>
                                        </p:attrNameLst>
                                      </p:cBhvr>
                                      <p:to>
                                        <p:strVal val="visible"/>
                                      </p:to>
                                    </p:set>
                                    <p:anim calcmode="lin" valueType="num">
                                      <p:cBhvr>
                                        <p:cTn id="77" dur="500" fill="hold"/>
                                        <p:tgtEl>
                                          <p:spTgt spid="128"/>
                                        </p:tgtEl>
                                        <p:attrNameLst>
                                          <p:attrName>ppt_w</p:attrName>
                                        </p:attrNameLst>
                                      </p:cBhvr>
                                      <p:tavLst>
                                        <p:tav tm="0">
                                          <p:val>
                                            <p:fltVal val="0"/>
                                          </p:val>
                                        </p:tav>
                                        <p:tav tm="100000">
                                          <p:val>
                                            <p:strVal val="#ppt_w"/>
                                          </p:val>
                                        </p:tav>
                                      </p:tavLst>
                                    </p:anim>
                                    <p:anim calcmode="lin" valueType="num">
                                      <p:cBhvr>
                                        <p:cTn id="78" dur="500" fill="hold"/>
                                        <p:tgtEl>
                                          <p:spTgt spid="128"/>
                                        </p:tgtEl>
                                        <p:attrNameLst>
                                          <p:attrName>ppt_h</p:attrName>
                                        </p:attrNameLst>
                                      </p:cBhvr>
                                      <p:tavLst>
                                        <p:tav tm="0">
                                          <p:val>
                                            <p:fltVal val="0"/>
                                          </p:val>
                                        </p:tav>
                                        <p:tav tm="100000">
                                          <p:val>
                                            <p:strVal val="#ppt_h"/>
                                          </p:val>
                                        </p:tav>
                                      </p:tavLst>
                                    </p:anim>
                                    <p:animEffect transition="in" filter="fade">
                                      <p:cBhvr>
                                        <p:cTn id="79" dur="500"/>
                                        <p:tgtEl>
                                          <p:spTgt spid="128"/>
                                        </p:tgtEl>
                                      </p:cBhvr>
                                    </p:animEffect>
                                  </p:childTnLst>
                                </p:cTn>
                              </p:par>
                            </p:childTnLst>
                          </p:cTn>
                        </p:par>
                        <p:par>
                          <p:cTn id="80" fill="hold">
                            <p:stCondLst>
                              <p:cond delay="4650"/>
                            </p:stCondLst>
                            <p:childTnLst>
                              <p:par>
                                <p:cTn id="81" presetID="2" presetClass="entr" presetSubtype="8" fill="hold" nodeType="afterEffect">
                                  <p:stCondLst>
                                    <p:cond delay="0"/>
                                  </p:stCondLst>
                                  <p:childTnLst>
                                    <p:set>
                                      <p:cBhvr>
                                        <p:cTn id="82" dur="1" fill="hold">
                                          <p:stCondLst>
                                            <p:cond delay="0"/>
                                          </p:stCondLst>
                                        </p:cTn>
                                        <p:tgtEl>
                                          <p:spTgt spid="148"/>
                                        </p:tgtEl>
                                        <p:attrNameLst>
                                          <p:attrName>style.visibility</p:attrName>
                                        </p:attrNameLst>
                                      </p:cBhvr>
                                      <p:to>
                                        <p:strVal val="visible"/>
                                      </p:to>
                                    </p:set>
                                    <p:anim calcmode="lin" valueType="num">
                                      <p:cBhvr additive="base">
                                        <p:cTn id="83" dur="500" fill="hold"/>
                                        <p:tgtEl>
                                          <p:spTgt spid="148"/>
                                        </p:tgtEl>
                                        <p:attrNameLst>
                                          <p:attrName>ppt_x</p:attrName>
                                        </p:attrNameLst>
                                      </p:cBhvr>
                                      <p:tavLst>
                                        <p:tav tm="0">
                                          <p:val>
                                            <p:strVal val="0-#ppt_w/2"/>
                                          </p:val>
                                        </p:tav>
                                        <p:tav tm="100000">
                                          <p:val>
                                            <p:strVal val="#ppt_x"/>
                                          </p:val>
                                        </p:tav>
                                      </p:tavLst>
                                    </p:anim>
                                    <p:anim calcmode="lin" valueType="num">
                                      <p:cBhvr additive="base">
                                        <p:cTn id="84" dur="500" fill="hold"/>
                                        <p:tgtEl>
                                          <p:spTgt spid="148"/>
                                        </p:tgtEl>
                                        <p:attrNameLst>
                                          <p:attrName>ppt_y</p:attrName>
                                        </p:attrNameLst>
                                      </p:cBhvr>
                                      <p:tavLst>
                                        <p:tav tm="0">
                                          <p:val>
                                            <p:strVal val="#ppt_y"/>
                                          </p:val>
                                        </p:tav>
                                        <p:tav tm="100000">
                                          <p:val>
                                            <p:strVal val="#ppt_y"/>
                                          </p:val>
                                        </p:tav>
                                      </p:tavLst>
                                    </p:anim>
                                  </p:childTnLst>
                                </p:cTn>
                              </p:par>
                            </p:childTnLst>
                          </p:cTn>
                        </p:par>
                        <p:par>
                          <p:cTn id="85" fill="hold">
                            <p:stCondLst>
                              <p:cond delay="5150"/>
                            </p:stCondLst>
                            <p:childTnLst>
                              <p:par>
                                <p:cTn id="86" presetID="53" presetClass="entr" presetSubtype="16" fill="hold" grpId="0" nodeType="afterEffect">
                                  <p:stCondLst>
                                    <p:cond delay="0"/>
                                  </p:stCondLst>
                                  <p:childTnLst>
                                    <p:set>
                                      <p:cBhvr>
                                        <p:cTn id="87" dur="1" fill="hold">
                                          <p:stCondLst>
                                            <p:cond delay="0"/>
                                          </p:stCondLst>
                                        </p:cTn>
                                        <p:tgtEl>
                                          <p:spTgt spid="129"/>
                                        </p:tgtEl>
                                        <p:attrNameLst>
                                          <p:attrName>style.visibility</p:attrName>
                                        </p:attrNameLst>
                                      </p:cBhvr>
                                      <p:to>
                                        <p:strVal val="visible"/>
                                      </p:to>
                                    </p:set>
                                    <p:anim calcmode="lin" valueType="num">
                                      <p:cBhvr>
                                        <p:cTn id="88" dur="500" fill="hold"/>
                                        <p:tgtEl>
                                          <p:spTgt spid="129"/>
                                        </p:tgtEl>
                                        <p:attrNameLst>
                                          <p:attrName>ppt_w</p:attrName>
                                        </p:attrNameLst>
                                      </p:cBhvr>
                                      <p:tavLst>
                                        <p:tav tm="0">
                                          <p:val>
                                            <p:fltVal val="0"/>
                                          </p:val>
                                        </p:tav>
                                        <p:tav tm="100000">
                                          <p:val>
                                            <p:strVal val="#ppt_w"/>
                                          </p:val>
                                        </p:tav>
                                      </p:tavLst>
                                    </p:anim>
                                    <p:anim calcmode="lin" valueType="num">
                                      <p:cBhvr>
                                        <p:cTn id="89" dur="500" fill="hold"/>
                                        <p:tgtEl>
                                          <p:spTgt spid="129"/>
                                        </p:tgtEl>
                                        <p:attrNameLst>
                                          <p:attrName>ppt_h</p:attrName>
                                        </p:attrNameLst>
                                      </p:cBhvr>
                                      <p:tavLst>
                                        <p:tav tm="0">
                                          <p:val>
                                            <p:fltVal val="0"/>
                                          </p:val>
                                        </p:tav>
                                        <p:tav tm="100000">
                                          <p:val>
                                            <p:strVal val="#ppt_h"/>
                                          </p:val>
                                        </p:tav>
                                      </p:tavLst>
                                    </p:anim>
                                    <p:animEffect transition="in" filter="fade">
                                      <p:cBhvr>
                                        <p:cTn id="90" dur="500"/>
                                        <p:tgtEl>
                                          <p:spTgt spid="129"/>
                                        </p:tgtEl>
                                      </p:cBhvr>
                                    </p:animEffect>
                                  </p:childTnLst>
                                </p:cTn>
                              </p:par>
                            </p:childTnLst>
                          </p:cTn>
                        </p:par>
                        <p:par>
                          <p:cTn id="91" fill="hold">
                            <p:stCondLst>
                              <p:cond delay="5650"/>
                            </p:stCondLst>
                            <p:childTnLst>
                              <p:par>
                                <p:cTn id="92" presetID="2" presetClass="entr" presetSubtype="2" fill="hold" nodeType="afterEffect">
                                  <p:stCondLst>
                                    <p:cond delay="0"/>
                                  </p:stCondLst>
                                  <p:childTnLst>
                                    <p:set>
                                      <p:cBhvr>
                                        <p:cTn id="93" dur="1" fill="hold">
                                          <p:stCondLst>
                                            <p:cond delay="0"/>
                                          </p:stCondLst>
                                        </p:cTn>
                                        <p:tgtEl>
                                          <p:spTgt spid="160"/>
                                        </p:tgtEl>
                                        <p:attrNameLst>
                                          <p:attrName>style.visibility</p:attrName>
                                        </p:attrNameLst>
                                      </p:cBhvr>
                                      <p:to>
                                        <p:strVal val="visible"/>
                                      </p:to>
                                    </p:set>
                                    <p:anim calcmode="lin" valueType="num">
                                      <p:cBhvr additive="base">
                                        <p:cTn id="94" dur="500" fill="hold"/>
                                        <p:tgtEl>
                                          <p:spTgt spid="160"/>
                                        </p:tgtEl>
                                        <p:attrNameLst>
                                          <p:attrName>ppt_x</p:attrName>
                                        </p:attrNameLst>
                                      </p:cBhvr>
                                      <p:tavLst>
                                        <p:tav tm="0">
                                          <p:val>
                                            <p:strVal val="1+#ppt_w/2"/>
                                          </p:val>
                                        </p:tav>
                                        <p:tav tm="100000">
                                          <p:val>
                                            <p:strVal val="#ppt_x"/>
                                          </p:val>
                                        </p:tav>
                                      </p:tavLst>
                                    </p:anim>
                                    <p:anim calcmode="lin" valueType="num">
                                      <p:cBhvr additive="base">
                                        <p:cTn id="95" dur="50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26" grpId="0" animBg="1"/>
      <p:bldP spid="127" grpId="0" animBg="1"/>
      <p:bldP spid="128" grpId="0" animBg="1"/>
      <p:bldP spid="1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Rectangle 6">
            <a:extLst>
              <a:ext uri="{FF2B5EF4-FFF2-40B4-BE49-F238E27FC236}">
                <a16:creationId xmlns="" xmlns:a16="http://schemas.microsoft.com/office/drawing/2014/main" id="{DAB7364F-418F-42B9-8E5C-548A42BA5DD0}"/>
              </a:ext>
            </a:extLst>
          </p:cNvPr>
          <p:cNvSpPr>
            <a:spLocks noChangeArrowheads="1"/>
          </p:cNvSpPr>
          <p:nvPr/>
        </p:nvSpPr>
        <p:spPr bwMode="auto">
          <a:xfrm>
            <a:off x="5771190" y="2167869"/>
            <a:ext cx="3231655"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spc="1000" dirty="0">
                <a:solidFill>
                  <a:srgbClr val="C00000"/>
                </a:solidFill>
                <a:latin typeface="微软雅黑" panose="020B0503020204020204" pitchFamily="34" charset="-122"/>
                <a:ea typeface="微软雅黑" panose="020B0503020204020204" pitchFamily="34" charset="-122"/>
              </a:rPr>
              <a:t>职业定位</a:t>
            </a:r>
          </a:p>
        </p:txBody>
      </p:sp>
      <p:sp>
        <p:nvSpPr>
          <p:cNvPr id="153" name="Rectangle 110">
            <a:extLst>
              <a:ext uri="{FF2B5EF4-FFF2-40B4-BE49-F238E27FC236}">
                <a16:creationId xmlns="" xmlns:a16="http://schemas.microsoft.com/office/drawing/2014/main" id="{D4F89B1B-B1E8-4BED-830E-9DC1D7DFF64A}"/>
              </a:ext>
            </a:extLst>
          </p:cNvPr>
          <p:cNvSpPr>
            <a:spLocks noChangeArrowheads="1"/>
          </p:cNvSpPr>
          <p:nvPr/>
        </p:nvSpPr>
        <p:spPr bwMode="auto">
          <a:xfrm>
            <a:off x="5501886" y="2962594"/>
            <a:ext cx="3770263"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3600" spc="600" dirty="0">
                <a:solidFill>
                  <a:schemeClr val="tx1">
                    <a:lumMod val="85000"/>
                    <a:lumOff val="15000"/>
                  </a:schemeClr>
                </a:solidFill>
                <a:latin typeface="微软雅黑" panose="020B0503020204020204" pitchFamily="34" charset="-122"/>
                <a:ea typeface="微软雅黑" panose="020B0503020204020204" pitchFamily="34" charset="-122"/>
              </a:rPr>
              <a:t>内外因素的定位</a:t>
            </a:r>
          </a:p>
        </p:txBody>
      </p:sp>
      <p:sp>
        <p:nvSpPr>
          <p:cNvPr id="155" name="Line 91">
            <a:extLst>
              <a:ext uri="{FF2B5EF4-FFF2-40B4-BE49-F238E27FC236}">
                <a16:creationId xmlns="" xmlns:a16="http://schemas.microsoft.com/office/drawing/2014/main" id="{1939BF00-3E6C-4572-AAF6-040F94220B84}"/>
              </a:ext>
            </a:extLst>
          </p:cNvPr>
          <p:cNvSpPr>
            <a:spLocks noChangeShapeType="1"/>
          </p:cNvSpPr>
          <p:nvPr/>
        </p:nvSpPr>
        <p:spPr bwMode="auto">
          <a:xfrm>
            <a:off x="5310993" y="2882048"/>
            <a:ext cx="4280072" cy="0"/>
          </a:xfrm>
          <a:prstGeom prst="line">
            <a:avLst/>
          </a:prstGeom>
          <a:noFill/>
          <a:ln w="12700" cap="flat">
            <a:solidFill>
              <a:schemeClr val="tx1">
                <a:lumMod val="50000"/>
                <a:lumOff val="50000"/>
              </a:schemeClr>
            </a:solidFill>
            <a:prstDash val="solid"/>
            <a:miter lim="800000"/>
            <a:headEnd/>
            <a:tailEnd/>
          </a:ln>
          <a:extLst/>
        </p:spPr>
        <p:txBody>
          <a:bodyPr/>
          <a:lstStyle/>
          <a:p>
            <a:pPr eaLnBrk="1" fontAlgn="auto" hangingPunct="1">
              <a:spcBef>
                <a:spcPts val="0"/>
              </a:spcBef>
              <a:spcAft>
                <a:spcPts val="0"/>
              </a:spcAft>
              <a:defRPr/>
            </a:pPr>
            <a:endParaRPr lang="zh-CN" altLang="en-US" sz="4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8" name="组合 157">
            <a:extLst>
              <a:ext uri="{FF2B5EF4-FFF2-40B4-BE49-F238E27FC236}">
                <a16:creationId xmlns="" xmlns:a16="http://schemas.microsoft.com/office/drawing/2014/main" id="{B2884AC9-76DB-4D62-B4D2-6CF9F1C1638E}"/>
              </a:ext>
            </a:extLst>
          </p:cNvPr>
          <p:cNvGrpSpPr/>
          <p:nvPr/>
        </p:nvGrpSpPr>
        <p:grpSpPr>
          <a:xfrm>
            <a:off x="3862065" y="2452852"/>
            <a:ext cx="970617" cy="852569"/>
            <a:chOff x="3726189" y="2894418"/>
            <a:chExt cx="506612" cy="444997"/>
          </a:xfrm>
        </p:grpSpPr>
        <p:sp>
          <p:nvSpPr>
            <p:cNvPr id="154" name="燕尾形 12">
              <a:extLst>
                <a:ext uri="{FF2B5EF4-FFF2-40B4-BE49-F238E27FC236}">
                  <a16:creationId xmlns="" xmlns:a16="http://schemas.microsoft.com/office/drawing/2014/main" id="{78AC9313-E20D-4D8E-957D-CBEF46933780}"/>
                </a:ext>
              </a:extLst>
            </p:cNvPr>
            <p:cNvSpPr/>
            <p:nvPr/>
          </p:nvSpPr>
          <p:spPr>
            <a:xfrm>
              <a:off x="3726189" y="2894418"/>
              <a:ext cx="260152" cy="444997"/>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800">
                <a:latin typeface="微软雅黑" panose="020B0503020204020204" pitchFamily="34" charset="-122"/>
                <a:ea typeface="微软雅黑" panose="020B0503020204020204" pitchFamily="34" charset="-122"/>
              </a:endParaRPr>
            </a:p>
          </p:txBody>
        </p:sp>
        <p:sp>
          <p:nvSpPr>
            <p:cNvPr id="157" name="燕尾形 57">
              <a:extLst>
                <a:ext uri="{FF2B5EF4-FFF2-40B4-BE49-F238E27FC236}">
                  <a16:creationId xmlns="" xmlns:a16="http://schemas.microsoft.com/office/drawing/2014/main" id="{27DF2C26-60BE-49B6-A87B-81EBD77B4DC4}"/>
                </a:ext>
              </a:extLst>
            </p:cNvPr>
            <p:cNvSpPr/>
            <p:nvPr/>
          </p:nvSpPr>
          <p:spPr>
            <a:xfrm>
              <a:off x="3972649" y="2894418"/>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4800" dirty="0">
                <a:latin typeface="微软雅黑" panose="020B0503020204020204" pitchFamily="34" charset="-122"/>
                <a:ea typeface="微软雅黑" panose="020B0503020204020204" pitchFamily="34" charset="-122"/>
              </a:endParaRPr>
            </a:p>
          </p:txBody>
        </p:sp>
      </p:grpSp>
      <p:sp>
        <p:nvSpPr>
          <p:cNvPr id="159" name="Rectangle 6">
            <a:extLst>
              <a:ext uri="{FF2B5EF4-FFF2-40B4-BE49-F238E27FC236}">
                <a16:creationId xmlns="" xmlns:a16="http://schemas.microsoft.com/office/drawing/2014/main" id="{3FDCA755-D1CB-441D-91D8-30E365EE1D8E}"/>
              </a:ext>
            </a:extLst>
          </p:cNvPr>
          <p:cNvSpPr>
            <a:spLocks noChangeArrowheads="1"/>
          </p:cNvSpPr>
          <p:nvPr/>
        </p:nvSpPr>
        <p:spPr bwMode="auto">
          <a:xfrm>
            <a:off x="2149656" y="2272966"/>
            <a:ext cx="1794722" cy="12311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8000" spc="1000" dirty="0">
                <a:solidFill>
                  <a:schemeClr val="tx1">
                    <a:lumMod val="75000"/>
                    <a:lumOff val="25000"/>
                  </a:schemeClr>
                </a:solidFill>
                <a:latin typeface="Impact" panose="020B0806030902050204" pitchFamily="34" charset="0"/>
                <a:ea typeface="微软雅黑" panose="020B0503020204020204" pitchFamily="34" charset="-122"/>
              </a:rPr>
              <a:t>03</a:t>
            </a:r>
            <a:endParaRPr lang="zh-CN" altLang="en-US" sz="8000" spc="10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60" name="TextBox 21">
            <a:extLst>
              <a:ext uri="{FF2B5EF4-FFF2-40B4-BE49-F238E27FC236}">
                <a16:creationId xmlns="" xmlns:a16="http://schemas.microsoft.com/office/drawing/2014/main" id="{7CFCA468-E2B5-4C72-B9EA-F6734A63D79D}"/>
              </a:ext>
            </a:extLst>
          </p:cNvPr>
          <p:cNvSpPr txBox="1"/>
          <p:nvPr/>
        </p:nvSpPr>
        <p:spPr>
          <a:xfrm>
            <a:off x="3778279" y="513238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1" name="TextBox 22">
            <a:extLst>
              <a:ext uri="{FF2B5EF4-FFF2-40B4-BE49-F238E27FC236}">
                <a16:creationId xmlns="" xmlns:a16="http://schemas.microsoft.com/office/drawing/2014/main" id="{1CAE4B6A-7F03-4941-9151-5CBBDB57A142}"/>
              </a:ext>
            </a:extLst>
          </p:cNvPr>
          <p:cNvSpPr txBox="1"/>
          <p:nvPr/>
        </p:nvSpPr>
        <p:spPr>
          <a:xfrm>
            <a:off x="345747" y="5069183"/>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2" name="TextBox 23">
            <a:extLst>
              <a:ext uri="{FF2B5EF4-FFF2-40B4-BE49-F238E27FC236}">
                <a16:creationId xmlns="" xmlns:a16="http://schemas.microsoft.com/office/drawing/2014/main" id="{E233B871-9F73-45D7-9E44-F85F5BE6734A}"/>
              </a:ext>
            </a:extLst>
          </p:cNvPr>
          <p:cNvSpPr txBox="1"/>
          <p:nvPr/>
        </p:nvSpPr>
        <p:spPr>
          <a:xfrm>
            <a:off x="7069008" y="527730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163" name="直接连接符 162">
            <a:extLst>
              <a:ext uri="{FF2B5EF4-FFF2-40B4-BE49-F238E27FC236}">
                <a16:creationId xmlns="" xmlns:a16="http://schemas.microsoft.com/office/drawing/2014/main" id="{39ED6366-BCF3-4DC8-AC8E-A99E3FEF1B03}"/>
              </a:ext>
            </a:extLst>
          </p:cNvPr>
          <p:cNvCxnSpPr>
            <a:cxnSpLocks/>
            <a:stCxn id="168" idx="6"/>
            <a:endCxn id="174" idx="2"/>
          </p:cNvCxnSpPr>
          <p:nvPr/>
        </p:nvCxnSpPr>
        <p:spPr>
          <a:xfrm flipV="1">
            <a:off x="905276" y="4768726"/>
            <a:ext cx="2844665" cy="89593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 xmlns:a16="http://schemas.microsoft.com/office/drawing/2014/main" id="{86728B71-1760-42BE-9389-6C2A9EA85697}"/>
              </a:ext>
            </a:extLst>
          </p:cNvPr>
          <p:cNvCxnSpPr>
            <a:cxnSpLocks/>
            <a:stCxn id="174" idx="6"/>
            <a:endCxn id="180" idx="2"/>
          </p:cNvCxnSpPr>
          <p:nvPr/>
        </p:nvCxnSpPr>
        <p:spPr>
          <a:xfrm>
            <a:off x="4408785" y="4768726"/>
            <a:ext cx="2789568" cy="99039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 xmlns:a16="http://schemas.microsoft.com/office/drawing/2014/main" id="{736DDB60-1788-446A-9F6A-FFEE2F419DE7}"/>
              </a:ext>
            </a:extLst>
          </p:cNvPr>
          <p:cNvCxnSpPr>
            <a:cxnSpLocks/>
            <a:stCxn id="180" idx="6"/>
            <a:endCxn id="188" idx="2"/>
          </p:cNvCxnSpPr>
          <p:nvPr/>
        </p:nvCxnSpPr>
        <p:spPr>
          <a:xfrm flipV="1">
            <a:off x="7521873" y="4290050"/>
            <a:ext cx="2318359" cy="1469073"/>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6" name="组合 165">
            <a:extLst>
              <a:ext uri="{FF2B5EF4-FFF2-40B4-BE49-F238E27FC236}">
                <a16:creationId xmlns="" xmlns:a16="http://schemas.microsoft.com/office/drawing/2014/main" id="{EFD4E031-9965-4A0C-9B21-9C380887E663}"/>
              </a:ext>
            </a:extLst>
          </p:cNvPr>
          <p:cNvGrpSpPr>
            <a:grpSpLocks/>
          </p:cNvGrpSpPr>
          <p:nvPr/>
        </p:nvGrpSpPr>
        <p:grpSpPr bwMode="auto">
          <a:xfrm>
            <a:off x="347974" y="5387192"/>
            <a:ext cx="557302" cy="554941"/>
            <a:chOff x="647882" y="2305980"/>
            <a:chExt cx="373720" cy="373720"/>
          </a:xfrm>
        </p:grpSpPr>
        <p:grpSp>
          <p:nvGrpSpPr>
            <p:cNvPr id="167" name="组合 26">
              <a:extLst>
                <a:ext uri="{FF2B5EF4-FFF2-40B4-BE49-F238E27FC236}">
                  <a16:creationId xmlns="" xmlns:a16="http://schemas.microsoft.com/office/drawing/2014/main" id="{F61B8F8D-8AB0-4D9B-8B79-637D6B548127}"/>
                </a:ext>
              </a:extLst>
            </p:cNvPr>
            <p:cNvGrpSpPr>
              <a:grpSpLocks/>
            </p:cNvGrpSpPr>
            <p:nvPr/>
          </p:nvGrpSpPr>
          <p:grpSpPr bwMode="auto">
            <a:xfrm>
              <a:off x="682342" y="2341924"/>
              <a:ext cx="301834" cy="301834"/>
              <a:chOff x="933136" y="1635646"/>
              <a:chExt cx="364959" cy="364959"/>
            </a:xfrm>
          </p:grpSpPr>
          <p:sp>
            <p:nvSpPr>
              <p:cNvPr id="169" name="椭圆 168">
                <a:extLst>
                  <a:ext uri="{FF2B5EF4-FFF2-40B4-BE49-F238E27FC236}">
                    <a16:creationId xmlns="" xmlns:a16="http://schemas.microsoft.com/office/drawing/2014/main" id="{94B73D88-B909-4A3A-9493-0D587FE3C267}"/>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0" name="椭圆 169">
                <a:extLst>
                  <a:ext uri="{FF2B5EF4-FFF2-40B4-BE49-F238E27FC236}">
                    <a16:creationId xmlns="" xmlns:a16="http://schemas.microsoft.com/office/drawing/2014/main" id="{61A6384B-0261-43C0-9F0C-B18C3C2392D2}"/>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1" name="椭圆 170">
                <a:extLst>
                  <a:ext uri="{FF2B5EF4-FFF2-40B4-BE49-F238E27FC236}">
                    <a16:creationId xmlns="" xmlns:a16="http://schemas.microsoft.com/office/drawing/2014/main" id="{A4F490A3-2905-47E2-98B8-4E9519B8082B}"/>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68" name="椭圆 167">
              <a:extLst>
                <a:ext uri="{FF2B5EF4-FFF2-40B4-BE49-F238E27FC236}">
                  <a16:creationId xmlns="" xmlns:a16="http://schemas.microsoft.com/office/drawing/2014/main" id="{2BBE2994-D154-46AE-B471-BFF087C5DFB0}"/>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2" name="组合 171">
            <a:extLst>
              <a:ext uri="{FF2B5EF4-FFF2-40B4-BE49-F238E27FC236}">
                <a16:creationId xmlns="" xmlns:a16="http://schemas.microsoft.com/office/drawing/2014/main" id="{55E23F41-EE9B-438D-8518-C6FB35ECB1CB}"/>
              </a:ext>
            </a:extLst>
          </p:cNvPr>
          <p:cNvGrpSpPr>
            <a:grpSpLocks/>
          </p:cNvGrpSpPr>
          <p:nvPr/>
        </p:nvGrpSpPr>
        <p:grpSpPr bwMode="auto">
          <a:xfrm>
            <a:off x="3749941" y="4440484"/>
            <a:ext cx="658844" cy="656484"/>
            <a:chOff x="647882" y="2305980"/>
            <a:chExt cx="373720" cy="373720"/>
          </a:xfrm>
        </p:grpSpPr>
        <p:grpSp>
          <p:nvGrpSpPr>
            <p:cNvPr id="173" name="组合 257">
              <a:extLst>
                <a:ext uri="{FF2B5EF4-FFF2-40B4-BE49-F238E27FC236}">
                  <a16:creationId xmlns="" xmlns:a16="http://schemas.microsoft.com/office/drawing/2014/main" id="{855DBF25-CE4D-4D87-BA0D-6FDA45D309BA}"/>
                </a:ext>
              </a:extLst>
            </p:cNvPr>
            <p:cNvGrpSpPr>
              <a:grpSpLocks/>
            </p:cNvGrpSpPr>
            <p:nvPr/>
          </p:nvGrpSpPr>
          <p:grpSpPr bwMode="auto">
            <a:xfrm>
              <a:off x="682342" y="2341924"/>
              <a:ext cx="301834" cy="301834"/>
              <a:chOff x="933136" y="1635646"/>
              <a:chExt cx="364959" cy="364959"/>
            </a:xfrm>
          </p:grpSpPr>
          <p:sp>
            <p:nvSpPr>
              <p:cNvPr id="175" name="椭圆 174">
                <a:extLst>
                  <a:ext uri="{FF2B5EF4-FFF2-40B4-BE49-F238E27FC236}">
                    <a16:creationId xmlns="" xmlns:a16="http://schemas.microsoft.com/office/drawing/2014/main" id="{8301A20B-F32E-47B9-B1A6-9971FE8E71D8}"/>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6" name="椭圆 175">
                <a:extLst>
                  <a:ext uri="{FF2B5EF4-FFF2-40B4-BE49-F238E27FC236}">
                    <a16:creationId xmlns="" xmlns:a16="http://schemas.microsoft.com/office/drawing/2014/main" id="{8CAF11B6-2F87-46C4-91D3-974B26EC0673}"/>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7" name="椭圆 176">
                <a:extLst>
                  <a:ext uri="{FF2B5EF4-FFF2-40B4-BE49-F238E27FC236}">
                    <a16:creationId xmlns="" xmlns:a16="http://schemas.microsoft.com/office/drawing/2014/main" id="{C4A16B37-DCDD-40BC-8773-CB50BC60619A}"/>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4" name="椭圆 173">
              <a:extLst>
                <a:ext uri="{FF2B5EF4-FFF2-40B4-BE49-F238E27FC236}">
                  <a16:creationId xmlns="" xmlns:a16="http://schemas.microsoft.com/office/drawing/2014/main" id="{50265D29-9539-4281-9795-F7583E4CD91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8" name="组合 177">
            <a:extLst>
              <a:ext uri="{FF2B5EF4-FFF2-40B4-BE49-F238E27FC236}">
                <a16:creationId xmlns="" xmlns:a16="http://schemas.microsoft.com/office/drawing/2014/main" id="{526613A7-8AA5-476B-84BC-E48EF96D3E26}"/>
              </a:ext>
            </a:extLst>
          </p:cNvPr>
          <p:cNvGrpSpPr>
            <a:grpSpLocks/>
          </p:cNvGrpSpPr>
          <p:nvPr/>
        </p:nvGrpSpPr>
        <p:grpSpPr bwMode="auto">
          <a:xfrm>
            <a:off x="7198353" y="5597363"/>
            <a:ext cx="323520" cy="323520"/>
            <a:chOff x="647882" y="2305980"/>
            <a:chExt cx="373720" cy="373720"/>
          </a:xfrm>
        </p:grpSpPr>
        <p:grpSp>
          <p:nvGrpSpPr>
            <p:cNvPr id="179" name="组合 271">
              <a:extLst>
                <a:ext uri="{FF2B5EF4-FFF2-40B4-BE49-F238E27FC236}">
                  <a16:creationId xmlns="" xmlns:a16="http://schemas.microsoft.com/office/drawing/2014/main" id="{CC39AE16-B977-49B8-B75F-E2C87423A5BD}"/>
                </a:ext>
              </a:extLst>
            </p:cNvPr>
            <p:cNvGrpSpPr>
              <a:grpSpLocks/>
            </p:cNvGrpSpPr>
            <p:nvPr/>
          </p:nvGrpSpPr>
          <p:grpSpPr bwMode="auto">
            <a:xfrm>
              <a:off x="682342" y="2341924"/>
              <a:ext cx="301834" cy="301834"/>
              <a:chOff x="933136" y="1635646"/>
              <a:chExt cx="364959" cy="364959"/>
            </a:xfrm>
          </p:grpSpPr>
          <p:sp>
            <p:nvSpPr>
              <p:cNvPr id="181" name="椭圆 180">
                <a:extLst>
                  <a:ext uri="{FF2B5EF4-FFF2-40B4-BE49-F238E27FC236}">
                    <a16:creationId xmlns="" xmlns:a16="http://schemas.microsoft.com/office/drawing/2014/main" id="{BF818DAE-487D-4D3A-933C-696564C0AB14}"/>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2" name="椭圆 181">
                <a:extLst>
                  <a:ext uri="{FF2B5EF4-FFF2-40B4-BE49-F238E27FC236}">
                    <a16:creationId xmlns="" xmlns:a16="http://schemas.microsoft.com/office/drawing/2014/main" id="{8B681D69-18DE-4E1B-8EAA-F756EF7E09C1}"/>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3" name="椭圆 182">
                <a:extLst>
                  <a:ext uri="{FF2B5EF4-FFF2-40B4-BE49-F238E27FC236}">
                    <a16:creationId xmlns="" xmlns:a16="http://schemas.microsoft.com/office/drawing/2014/main" id="{2C2DA748-EEC1-4503-80E4-7B1F0F288B67}"/>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0" name="椭圆 179">
              <a:extLst>
                <a:ext uri="{FF2B5EF4-FFF2-40B4-BE49-F238E27FC236}">
                  <a16:creationId xmlns="" xmlns:a16="http://schemas.microsoft.com/office/drawing/2014/main" id="{7C5D6850-3567-44A3-9C5B-BA8B69816A7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184" name="直接连接符 183">
            <a:extLst>
              <a:ext uri="{FF2B5EF4-FFF2-40B4-BE49-F238E27FC236}">
                <a16:creationId xmlns="" xmlns:a16="http://schemas.microsoft.com/office/drawing/2014/main" id="{FEC7A9D0-F84E-4A3B-AC4D-24BB53C6D65D}"/>
              </a:ext>
            </a:extLst>
          </p:cNvPr>
          <p:cNvCxnSpPr>
            <a:cxnSpLocks/>
            <a:stCxn id="188" idx="6"/>
            <a:endCxn id="203" idx="1"/>
          </p:cNvCxnSpPr>
          <p:nvPr/>
        </p:nvCxnSpPr>
        <p:spPr>
          <a:xfrm>
            <a:off x="10156667" y="4290050"/>
            <a:ext cx="1943148" cy="1472179"/>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5" name="TextBox 23">
            <a:extLst>
              <a:ext uri="{FF2B5EF4-FFF2-40B4-BE49-F238E27FC236}">
                <a16:creationId xmlns="" xmlns:a16="http://schemas.microsoft.com/office/drawing/2014/main" id="{344B50E7-2A3A-4975-950B-628FC89E456E}"/>
              </a:ext>
            </a:extLst>
          </p:cNvPr>
          <p:cNvSpPr txBox="1"/>
          <p:nvPr/>
        </p:nvSpPr>
        <p:spPr>
          <a:xfrm>
            <a:off x="9740240" y="3846882"/>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186" name="组合 185">
            <a:extLst>
              <a:ext uri="{FF2B5EF4-FFF2-40B4-BE49-F238E27FC236}">
                <a16:creationId xmlns="" xmlns:a16="http://schemas.microsoft.com/office/drawing/2014/main" id="{8ABF7E4D-E513-4436-8A4F-B5DF3515D958}"/>
              </a:ext>
            </a:extLst>
          </p:cNvPr>
          <p:cNvGrpSpPr>
            <a:grpSpLocks/>
          </p:cNvGrpSpPr>
          <p:nvPr/>
        </p:nvGrpSpPr>
        <p:grpSpPr bwMode="auto">
          <a:xfrm>
            <a:off x="9840232" y="4131832"/>
            <a:ext cx="316435" cy="316435"/>
            <a:chOff x="647882" y="2305980"/>
            <a:chExt cx="373720" cy="373720"/>
          </a:xfrm>
        </p:grpSpPr>
        <p:grpSp>
          <p:nvGrpSpPr>
            <p:cNvPr id="187" name="组合 285">
              <a:extLst>
                <a:ext uri="{FF2B5EF4-FFF2-40B4-BE49-F238E27FC236}">
                  <a16:creationId xmlns="" xmlns:a16="http://schemas.microsoft.com/office/drawing/2014/main" id="{3043257A-3E09-4150-92D4-910B26221C31}"/>
                </a:ext>
              </a:extLst>
            </p:cNvPr>
            <p:cNvGrpSpPr>
              <a:grpSpLocks/>
            </p:cNvGrpSpPr>
            <p:nvPr/>
          </p:nvGrpSpPr>
          <p:grpSpPr bwMode="auto">
            <a:xfrm>
              <a:off x="681350" y="2342236"/>
              <a:ext cx="303995" cy="301207"/>
              <a:chOff x="931936" y="1636024"/>
              <a:chExt cx="367572" cy="364201"/>
            </a:xfrm>
          </p:grpSpPr>
          <p:sp>
            <p:nvSpPr>
              <p:cNvPr id="189" name="椭圆 188">
                <a:extLst>
                  <a:ext uri="{FF2B5EF4-FFF2-40B4-BE49-F238E27FC236}">
                    <a16:creationId xmlns="" xmlns:a16="http://schemas.microsoft.com/office/drawing/2014/main" id="{4B11EAAE-2122-446D-8546-679B337C18C9}"/>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0" name="椭圆 189">
                <a:extLst>
                  <a:ext uri="{FF2B5EF4-FFF2-40B4-BE49-F238E27FC236}">
                    <a16:creationId xmlns="" xmlns:a16="http://schemas.microsoft.com/office/drawing/2014/main" id="{B4D7B43D-68E2-4C01-92E9-9734E4D0681F}"/>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1" name="椭圆 190">
                <a:extLst>
                  <a:ext uri="{FF2B5EF4-FFF2-40B4-BE49-F238E27FC236}">
                    <a16:creationId xmlns="" xmlns:a16="http://schemas.microsoft.com/office/drawing/2014/main" id="{E1DA13BB-033E-49D1-B8C5-3773EA883862}"/>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8" name="椭圆 187">
              <a:extLst>
                <a:ext uri="{FF2B5EF4-FFF2-40B4-BE49-F238E27FC236}">
                  <a16:creationId xmlns="" xmlns:a16="http://schemas.microsoft.com/office/drawing/2014/main" id="{B3FBABE8-4732-47B8-A550-04E94C83749F}"/>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98" name="组合 197">
            <a:extLst>
              <a:ext uri="{FF2B5EF4-FFF2-40B4-BE49-F238E27FC236}">
                <a16:creationId xmlns="" xmlns:a16="http://schemas.microsoft.com/office/drawing/2014/main" id="{18376025-FDAE-4AD1-A1AE-E39B2B516DCE}"/>
              </a:ext>
            </a:extLst>
          </p:cNvPr>
          <p:cNvGrpSpPr>
            <a:grpSpLocks/>
          </p:cNvGrpSpPr>
          <p:nvPr/>
        </p:nvGrpSpPr>
        <p:grpSpPr bwMode="auto">
          <a:xfrm>
            <a:off x="12033782" y="5694181"/>
            <a:ext cx="316435" cy="316435"/>
            <a:chOff x="647882" y="2305980"/>
            <a:chExt cx="373720" cy="373720"/>
          </a:xfrm>
        </p:grpSpPr>
        <p:grpSp>
          <p:nvGrpSpPr>
            <p:cNvPr id="199" name="组合 285">
              <a:extLst>
                <a:ext uri="{FF2B5EF4-FFF2-40B4-BE49-F238E27FC236}">
                  <a16:creationId xmlns="" xmlns:a16="http://schemas.microsoft.com/office/drawing/2014/main" id="{56E44B64-96E2-40F0-BF61-B7A068F858E0}"/>
                </a:ext>
              </a:extLst>
            </p:cNvPr>
            <p:cNvGrpSpPr>
              <a:grpSpLocks/>
            </p:cNvGrpSpPr>
            <p:nvPr/>
          </p:nvGrpSpPr>
          <p:grpSpPr bwMode="auto">
            <a:xfrm>
              <a:off x="681350" y="2342236"/>
              <a:ext cx="303995" cy="301207"/>
              <a:chOff x="931936" y="1636024"/>
              <a:chExt cx="367572" cy="364201"/>
            </a:xfrm>
          </p:grpSpPr>
          <p:sp>
            <p:nvSpPr>
              <p:cNvPr id="201" name="椭圆 200">
                <a:extLst>
                  <a:ext uri="{FF2B5EF4-FFF2-40B4-BE49-F238E27FC236}">
                    <a16:creationId xmlns="" xmlns:a16="http://schemas.microsoft.com/office/drawing/2014/main" id="{466ECE73-4790-4662-B07F-A5753677A741}"/>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2" name="椭圆 201">
                <a:extLst>
                  <a:ext uri="{FF2B5EF4-FFF2-40B4-BE49-F238E27FC236}">
                    <a16:creationId xmlns="" xmlns:a16="http://schemas.microsoft.com/office/drawing/2014/main" id="{47437B2D-1ACD-4EBD-8944-B7AB6D3A9471}"/>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3" name="椭圆 202">
                <a:extLst>
                  <a:ext uri="{FF2B5EF4-FFF2-40B4-BE49-F238E27FC236}">
                    <a16:creationId xmlns="" xmlns:a16="http://schemas.microsoft.com/office/drawing/2014/main" id="{FDBB0CF7-82D7-4F5E-AD3A-439F316891E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00" name="椭圆 199">
              <a:extLst>
                <a:ext uri="{FF2B5EF4-FFF2-40B4-BE49-F238E27FC236}">
                  <a16:creationId xmlns="" xmlns:a16="http://schemas.microsoft.com/office/drawing/2014/main" id="{4CF5D636-0B84-4EA8-9F12-EB37503366D1}"/>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18185474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
                                        <p:tgtEl>
                                          <p:spTgt spid="16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250"/>
                                        <p:tgtEl>
                                          <p:spTgt spid="16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1"/>
                                        </p:tgtEl>
                                        <p:attrNameLst>
                                          <p:attrName>style.visibility</p:attrName>
                                        </p:attrNameLst>
                                      </p:cBhvr>
                                      <p:to>
                                        <p:strVal val="visible"/>
                                      </p:to>
                                    </p:set>
                                    <p:animEffect transition="in" filter="fade">
                                      <p:cBhvr>
                                        <p:cTn id="14" dur="250"/>
                                        <p:tgtEl>
                                          <p:spTgt spid="161"/>
                                        </p:tgtEl>
                                      </p:cBhvr>
                                    </p:animEffect>
                                  </p:childTnLst>
                                </p:cTn>
                              </p:par>
                              <p:par>
                                <p:cTn id="15" presetID="10" presetClass="entr" presetSubtype="0" repeatCount="3000" fill="hold" nodeType="withEffect">
                                  <p:stCondLst>
                                    <p:cond delay="0"/>
                                  </p:stCondLst>
                                  <p:childTnLst>
                                    <p:set>
                                      <p:cBhvr>
                                        <p:cTn id="16" dur="1" fill="hold">
                                          <p:stCondLst>
                                            <p:cond delay="0"/>
                                          </p:stCondLst>
                                        </p:cTn>
                                        <p:tgtEl>
                                          <p:spTgt spid="172"/>
                                        </p:tgtEl>
                                        <p:attrNameLst>
                                          <p:attrName>style.visibility</p:attrName>
                                        </p:attrNameLst>
                                      </p:cBhvr>
                                      <p:to>
                                        <p:strVal val="visible"/>
                                      </p:to>
                                    </p:set>
                                    <p:animEffect transition="in" filter="fade">
                                      <p:cBhvr>
                                        <p:cTn id="17" dur="100"/>
                                        <p:tgtEl>
                                          <p:spTgt spid="172"/>
                                        </p:tgtEl>
                                      </p:cBhvr>
                                    </p:animEffect>
                                  </p:childTnLst>
                                </p:cTn>
                              </p:par>
                            </p:childTnLst>
                          </p:cTn>
                        </p:par>
                        <p:par>
                          <p:cTn id="18" fill="hold">
                            <p:stCondLst>
                              <p:cond delay="600"/>
                            </p:stCondLst>
                            <p:childTnLst>
                              <p:par>
                                <p:cTn id="19" presetID="22" presetClass="entr" presetSubtype="8" fill="hold" nodeType="afterEffect">
                                  <p:stCondLst>
                                    <p:cond delay="0"/>
                                  </p:stCondLst>
                                  <p:childTnLst>
                                    <p:set>
                                      <p:cBhvr>
                                        <p:cTn id="20" dur="1" fill="hold">
                                          <p:stCondLst>
                                            <p:cond delay="0"/>
                                          </p:stCondLst>
                                        </p:cTn>
                                        <p:tgtEl>
                                          <p:spTgt spid="164"/>
                                        </p:tgtEl>
                                        <p:attrNameLst>
                                          <p:attrName>style.visibility</p:attrName>
                                        </p:attrNameLst>
                                      </p:cBhvr>
                                      <p:to>
                                        <p:strVal val="visible"/>
                                      </p:to>
                                    </p:set>
                                    <p:animEffect transition="in" filter="wipe(left)">
                                      <p:cBhvr>
                                        <p:cTn id="21" dur="250"/>
                                        <p:tgtEl>
                                          <p:spTgt spid="16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0"/>
                                        </p:tgtEl>
                                        <p:attrNameLst>
                                          <p:attrName>style.visibility</p:attrName>
                                        </p:attrNameLst>
                                      </p:cBhvr>
                                      <p:to>
                                        <p:strVal val="visible"/>
                                      </p:to>
                                    </p:set>
                                    <p:animEffect transition="in" filter="fade">
                                      <p:cBhvr>
                                        <p:cTn id="24" dur="250"/>
                                        <p:tgtEl>
                                          <p:spTgt spid="160"/>
                                        </p:tgtEl>
                                      </p:cBhvr>
                                    </p:animEffect>
                                  </p:childTnLst>
                                </p:cTn>
                              </p:par>
                              <p:par>
                                <p:cTn id="25" presetID="10" presetClass="entr" presetSubtype="0" repeatCount="3000" fill="hold" nodeType="withEffect">
                                  <p:stCondLst>
                                    <p:cond delay="0"/>
                                  </p:stCondLst>
                                  <p:childTnLst>
                                    <p:set>
                                      <p:cBhvr>
                                        <p:cTn id="26" dur="1" fill="hold">
                                          <p:stCondLst>
                                            <p:cond delay="0"/>
                                          </p:stCondLst>
                                        </p:cTn>
                                        <p:tgtEl>
                                          <p:spTgt spid="178"/>
                                        </p:tgtEl>
                                        <p:attrNameLst>
                                          <p:attrName>style.visibility</p:attrName>
                                        </p:attrNameLst>
                                      </p:cBhvr>
                                      <p:to>
                                        <p:strVal val="visible"/>
                                      </p:to>
                                    </p:set>
                                    <p:animEffect transition="in" filter="fade">
                                      <p:cBhvr>
                                        <p:cTn id="27" dur="100"/>
                                        <p:tgtEl>
                                          <p:spTgt spid="178"/>
                                        </p:tgtEl>
                                      </p:cBhvr>
                                    </p:animEffect>
                                  </p:childTnLst>
                                </p:cTn>
                              </p:par>
                            </p:childTnLst>
                          </p:cTn>
                        </p:par>
                        <p:par>
                          <p:cTn id="28" fill="hold">
                            <p:stCondLst>
                              <p:cond delay="900"/>
                            </p:stCondLst>
                            <p:childTnLst>
                              <p:par>
                                <p:cTn id="29" presetID="22" presetClass="entr" presetSubtype="8"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left)">
                                      <p:cBhvr>
                                        <p:cTn id="31" dur="250"/>
                                        <p:tgtEl>
                                          <p:spTgt spid="1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fade">
                                      <p:cBhvr>
                                        <p:cTn id="34" dur="250"/>
                                        <p:tgtEl>
                                          <p:spTgt spid="162"/>
                                        </p:tgtEl>
                                      </p:cBhvr>
                                    </p:animEffect>
                                  </p:childTnLst>
                                </p:cTn>
                              </p:par>
                              <p:par>
                                <p:cTn id="35" presetID="10" presetClass="entr" presetSubtype="0" repeatCount="3000" fill="hold" nodeType="with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100"/>
                                        <p:tgtEl>
                                          <p:spTgt spid="186"/>
                                        </p:tgtEl>
                                      </p:cBhvr>
                                    </p:animEffect>
                                  </p:childTnLst>
                                </p:cTn>
                              </p:par>
                            </p:childTnLst>
                          </p:cTn>
                        </p:par>
                        <p:par>
                          <p:cTn id="38" fill="hold">
                            <p:stCondLst>
                              <p:cond delay="1200"/>
                            </p:stCondLst>
                            <p:childTnLst>
                              <p:par>
                                <p:cTn id="39" presetID="22" presetClass="entr" presetSubtype="8"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wipe(left)">
                                      <p:cBhvr>
                                        <p:cTn id="41" dur="250"/>
                                        <p:tgtEl>
                                          <p:spTgt spid="1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5"/>
                                        </p:tgtEl>
                                        <p:attrNameLst>
                                          <p:attrName>style.visibility</p:attrName>
                                        </p:attrNameLst>
                                      </p:cBhvr>
                                      <p:to>
                                        <p:strVal val="visible"/>
                                      </p:to>
                                    </p:set>
                                    <p:animEffect transition="in" filter="fade">
                                      <p:cBhvr>
                                        <p:cTn id="44" dur="250"/>
                                        <p:tgtEl>
                                          <p:spTgt spid="185"/>
                                        </p:tgtEl>
                                      </p:cBhvr>
                                    </p:animEffect>
                                  </p:childTnLst>
                                </p:cTn>
                              </p:par>
                              <p:par>
                                <p:cTn id="45" presetID="10" presetClass="entr" presetSubtype="0" repeatCount="3000" fill="hold" nodeType="withEffect">
                                  <p:stCondLst>
                                    <p:cond delay="0"/>
                                  </p:stCondLst>
                                  <p:childTnLst>
                                    <p:set>
                                      <p:cBhvr>
                                        <p:cTn id="46" dur="1" fill="hold">
                                          <p:stCondLst>
                                            <p:cond delay="0"/>
                                          </p:stCondLst>
                                        </p:cTn>
                                        <p:tgtEl>
                                          <p:spTgt spid="198"/>
                                        </p:tgtEl>
                                        <p:attrNameLst>
                                          <p:attrName>style.visibility</p:attrName>
                                        </p:attrNameLst>
                                      </p:cBhvr>
                                      <p:to>
                                        <p:strVal val="visible"/>
                                      </p:to>
                                    </p:set>
                                    <p:animEffect transition="in" filter="fade">
                                      <p:cBhvr>
                                        <p:cTn id="47" dur="100"/>
                                        <p:tgtEl>
                                          <p:spTgt spid="198"/>
                                        </p:tgtEl>
                                      </p:cBhvr>
                                    </p:animEffect>
                                  </p:childTnLst>
                                </p:cTn>
                              </p:par>
                            </p:childTnLst>
                          </p:cTn>
                        </p:par>
                        <p:par>
                          <p:cTn id="48" fill="hold">
                            <p:stCondLst>
                              <p:cond delay="1500"/>
                            </p:stCondLst>
                            <p:childTnLst>
                              <p:par>
                                <p:cTn id="49" presetID="2" presetClass="entr" presetSubtype="8" fill="hold" nodeType="afterEffect">
                                  <p:stCondLst>
                                    <p:cond delay="0"/>
                                  </p:stCondLst>
                                  <p:childTnLst>
                                    <p:set>
                                      <p:cBhvr>
                                        <p:cTn id="50" dur="1" fill="hold">
                                          <p:stCondLst>
                                            <p:cond delay="0"/>
                                          </p:stCondLst>
                                        </p:cTn>
                                        <p:tgtEl>
                                          <p:spTgt spid="158"/>
                                        </p:tgtEl>
                                        <p:attrNameLst>
                                          <p:attrName>style.visibility</p:attrName>
                                        </p:attrNameLst>
                                      </p:cBhvr>
                                      <p:to>
                                        <p:strVal val="visible"/>
                                      </p:to>
                                    </p:set>
                                    <p:anim calcmode="lin" valueType="num">
                                      <p:cBhvr additive="base">
                                        <p:cTn id="51" dur="500" fill="hold"/>
                                        <p:tgtEl>
                                          <p:spTgt spid="158"/>
                                        </p:tgtEl>
                                        <p:attrNameLst>
                                          <p:attrName>ppt_x</p:attrName>
                                        </p:attrNameLst>
                                      </p:cBhvr>
                                      <p:tavLst>
                                        <p:tav tm="0">
                                          <p:val>
                                            <p:strVal val="0-#ppt_w/2"/>
                                          </p:val>
                                        </p:tav>
                                        <p:tav tm="100000">
                                          <p:val>
                                            <p:strVal val="#ppt_x"/>
                                          </p:val>
                                        </p:tav>
                                      </p:tavLst>
                                    </p:anim>
                                    <p:anim calcmode="lin" valueType="num">
                                      <p:cBhvr additive="base">
                                        <p:cTn id="52" dur="500" fill="hold"/>
                                        <p:tgtEl>
                                          <p:spTgt spid="158"/>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12" presetClass="entr" presetSubtype="2"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 calcmode="lin" valueType="num">
                                      <p:cBhvr additive="base">
                                        <p:cTn id="56" dur="500"/>
                                        <p:tgtEl>
                                          <p:spTgt spid="159"/>
                                        </p:tgtEl>
                                        <p:attrNameLst>
                                          <p:attrName>ppt_x</p:attrName>
                                        </p:attrNameLst>
                                      </p:cBhvr>
                                      <p:tavLst>
                                        <p:tav tm="0">
                                          <p:val>
                                            <p:strVal val="#ppt_x+#ppt_w*1.125000"/>
                                          </p:val>
                                        </p:tav>
                                        <p:tav tm="100000">
                                          <p:val>
                                            <p:strVal val="#ppt_x"/>
                                          </p:val>
                                        </p:tav>
                                      </p:tavLst>
                                    </p:anim>
                                    <p:animEffect transition="in" filter="wipe(left)">
                                      <p:cBhvr>
                                        <p:cTn id="57" dur="500"/>
                                        <p:tgtEl>
                                          <p:spTgt spid="159"/>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159"/>
                                        </p:tgtEl>
                                        <p:attrNameLst>
                                          <p:attrName>style.visibility</p:attrName>
                                        </p:attrNameLst>
                                      </p:cBhvr>
                                      <p:to>
                                        <p:strVal val="visible"/>
                                      </p:to>
                                    </p:set>
                                    <p:anim calcmode="lin" valueType="num">
                                      <p:cBhvr>
                                        <p:cTn id="60" dur="500" fill="hold"/>
                                        <p:tgtEl>
                                          <p:spTgt spid="159"/>
                                        </p:tgtEl>
                                        <p:attrNameLst>
                                          <p:attrName>ppt_w</p:attrName>
                                        </p:attrNameLst>
                                      </p:cBhvr>
                                      <p:tavLst>
                                        <p:tav tm="0">
                                          <p:val>
                                            <p:fltVal val="0"/>
                                          </p:val>
                                        </p:tav>
                                        <p:tav tm="100000">
                                          <p:val>
                                            <p:strVal val="#ppt_w"/>
                                          </p:val>
                                        </p:tav>
                                      </p:tavLst>
                                    </p:anim>
                                    <p:anim calcmode="lin" valueType="num">
                                      <p:cBhvr>
                                        <p:cTn id="61" dur="500" fill="hold"/>
                                        <p:tgtEl>
                                          <p:spTgt spid="159"/>
                                        </p:tgtEl>
                                        <p:attrNameLst>
                                          <p:attrName>ppt_h</p:attrName>
                                        </p:attrNameLst>
                                      </p:cBhvr>
                                      <p:tavLst>
                                        <p:tav tm="0">
                                          <p:val>
                                            <p:fltVal val="0"/>
                                          </p:val>
                                        </p:tav>
                                        <p:tav tm="100000">
                                          <p:val>
                                            <p:strVal val="#ppt_h"/>
                                          </p:val>
                                        </p:tav>
                                      </p:tavLst>
                                    </p:anim>
                                    <p:animEffect transition="in" filter="fade">
                                      <p:cBhvr>
                                        <p:cTn id="62" dur="500"/>
                                        <p:tgtEl>
                                          <p:spTgt spid="159"/>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155"/>
                                        </p:tgtEl>
                                        <p:attrNameLst>
                                          <p:attrName>style.visibility</p:attrName>
                                        </p:attrNameLst>
                                      </p:cBhvr>
                                      <p:to>
                                        <p:strVal val="visible"/>
                                      </p:to>
                                    </p:set>
                                    <p:animEffect transition="in" filter="wipe(left)">
                                      <p:cBhvr>
                                        <p:cTn id="66" dur="500"/>
                                        <p:tgtEl>
                                          <p:spTgt spid="155"/>
                                        </p:tgtEl>
                                      </p:cBhvr>
                                    </p:animEffect>
                                  </p:childTnLst>
                                </p:cTn>
                              </p:par>
                            </p:childTnLst>
                          </p:cTn>
                        </p:par>
                        <p:par>
                          <p:cTn id="67" fill="hold">
                            <p:stCondLst>
                              <p:cond delay="30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152"/>
                                        </p:tgtEl>
                                        <p:attrNameLst>
                                          <p:attrName>style.visibility</p:attrName>
                                        </p:attrNameLst>
                                      </p:cBhvr>
                                      <p:to>
                                        <p:strVal val="visible"/>
                                      </p:to>
                                    </p:set>
                                    <p:animEffect transition="in" filter="fade">
                                      <p:cBhvr>
                                        <p:cTn id="70" dur="750"/>
                                        <p:tgtEl>
                                          <p:spTgt spid="152"/>
                                        </p:tgtEl>
                                      </p:cBhvr>
                                    </p:animEffect>
                                    <p:anim calcmode="lin" valueType="num">
                                      <p:cBhvr>
                                        <p:cTn id="71" dur="750" fill="hold"/>
                                        <p:tgtEl>
                                          <p:spTgt spid="152"/>
                                        </p:tgtEl>
                                        <p:attrNameLst>
                                          <p:attrName>ppt_x</p:attrName>
                                        </p:attrNameLst>
                                      </p:cBhvr>
                                      <p:tavLst>
                                        <p:tav tm="0">
                                          <p:val>
                                            <p:strVal val="#ppt_x"/>
                                          </p:val>
                                        </p:tav>
                                        <p:tav tm="100000">
                                          <p:val>
                                            <p:strVal val="#ppt_x"/>
                                          </p:val>
                                        </p:tav>
                                      </p:tavLst>
                                    </p:anim>
                                    <p:anim calcmode="lin" valueType="num">
                                      <p:cBhvr>
                                        <p:cTn id="72" dur="750" fill="hold"/>
                                        <p:tgtEl>
                                          <p:spTgt spid="15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iterate type="lt">
                                    <p:tmPct val="10000"/>
                                  </p:iterate>
                                  <p:childTnLst>
                                    <p:set>
                                      <p:cBhvr>
                                        <p:cTn id="74" dur="1" fill="hold">
                                          <p:stCondLst>
                                            <p:cond delay="0"/>
                                          </p:stCondLst>
                                        </p:cTn>
                                        <p:tgtEl>
                                          <p:spTgt spid="153"/>
                                        </p:tgtEl>
                                        <p:attrNameLst>
                                          <p:attrName>style.visibility</p:attrName>
                                        </p:attrNameLst>
                                      </p:cBhvr>
                                      <p:to>
                                        <p:strVal val="visible"/>
                                      </p:to>
                                    </p:set>
                                    <p:animEffect transition="in" filter="fade">
                                      <p:cBhvr>
                                        <p:cTn id="75" dur="750"/>
                                        <p:tgtEl>
                                          <p:spTgt spid="153"/>
                                        </p:tgtEl>
                                      </p:cBhvr>
                                    </p:animEffect>
                                    <p:anim calcmode="lin" valueType="num">
                                      <p:cBhvr>
                                        <p:cTn id="76" dur="750" fill="hold"/>
                                        <p:tgtEl>
                                          <p:spTgt spid="153"/>
                                        </p:tgtEl>
                                        <p:attrNameLst>
                                          <p:attrName>ppt_x</p:attrName>
                                        </p:attrNameLst>
                                      </p:cBhvr>
                                      <p:tavLst>
                                        <p:tav tm="0">
                                          <p:val>
                                            <p:strVal val="#ppt_x"/>
                                          </p:val>
                                        </p:tav>
                                        <p:tav tm="100000">
                                          <p:val>
                                            <p:strVal val="#ppt_x"/>
                                          </p:val>
                                        </p:tav>
                                      </p:tavLst>
                                    </p:anim>
                                    <p:anim calcmode="lin" valueType="num">
                                      <p:cBhvr>
                                        <p:cTn id="77" dur="75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5" grpId="0" animBg="1"/>
      <p:bldP spid="159" grpId="0"/>
      <p:bldP spid="159" grpId="1"/>
      <p:bldP spid="160" grpId="0"/>
      <p:bldP spid="161" grpId="0"/>
      <p:bldP spid="162" grpId="0"/>
      <p:bldP spid="1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03</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职业定位</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335402" y="459495"/>
            <a:ext cx="1856598"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内外因素的定位</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3354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 xmlns:a16="http://schemas.microsoft.com/office/drawing/2014/main" id="{8AD05CD0-6AAF-4B58-830F-D4F95A2E11ED}"/>
              </a:ext>
            </a:extLst>
          </p:cNvPr>
          <p:cNvGrpSpPr/>
          <p:nvPr/>
        </p:nvGrpSpPr>
        <p:grpSpPr>
          <a:xfrm>
            <a:off x="5380261" y="1628800"/>
            <a:ext cx="1900646" cy="1922352"/>
            <a:chOff x="5380261" y="1891294"/>
            <a:chExt cx="1900646" cy="1922352"/>
          </a:xfrm>
          <a:solidFill>
            <a:srgbClr val="00A2A4"/>
          </a:solidFill>
        </p:grpSpPr>
        <p:sp>
          <p:nvSpPr>
            <p:cNvPr id="30" name="Oval 5">
              <a:extLst>
                <a:ext uri="{FF2B5EF4-FFF2-40B4-BE49-F238E27FC236}">
                  <a16:creationId xmlns="" xmlns:a16="http://schemas.microsoft.com/office/drawing/2014/main" id="{32BDBE75-F47B-402C-8D16-C4D3F275E152}"/>
                </a:ext>
              </a:extLst>
            </p:cNvPr>
            <p:cNvSpPr>
              <a:spLocks noChangeArrowheads="1"/>
            </p:cNvSpPr>
            <p:nvPr/>
          </p:nvSpPr>
          <p:spPr bwMode="auto">
            <a:xfrm>
              <a:off x="6149473" y="2682212"/>
              <a:ext cx="1131434" cy="1131434"/>
            </a:xfrm>
            <a:prstGeom prst="ellipse">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1" name="Oval 6">
              <a:extLst>
                <a:ext uri="{FF2B5EF4-FFF2-40B4-BE49-F238E27FC236}">
                  <a16:creationId xmlns="" xmlns:a16="http://schemas.microsoft.com/office/drawing/2014/main" id="{F4E44223-330A-4FA2-A646-E68240634167}"/>
                </a:ext>
              </a:extLst>
            </p:cNvPr>
            <p:cNvSpPr>
              <a:spLocks noChangeArrowheads="1"/>
            </p:cNvSpPr>
            <p:nvPr/>
          </p:nvSpPr>
          <p:spPr bwMode="auto">
            <a:xfrm>
              <a:off x="5380261" y="1891294"/>
              <a:ext cx="769213" cy="769213"/>
            </a:xfrm>
            <a:prstGeom prst="ellipse">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2" name="Freeform 7">
              <a:extLst>
                <a:ext uri="{FF2B5EF4-FFF2-40B4-BE49-F238E27FC236}">
                  <a16:creationId xmlns="" xmlns:a16="http://schemas.microsoft.com/office/drawing/2014/main" id="{C85CAB68-7B89-4B08-95B0-F636604EE79E}"/>
                </a:ext>
              </a:extLst>
            </p:cNvPr>
            <p:cNvSpPr>
              <a:spLocks/>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33" name="Group 34">
            <a:extLst>
              <a:ext uri="{FF2B5EF4-FFF2-40B4-BE49-F238E27FC236}">
                <a16:creationId xmlns="" xmlns:a16="http://schemas.microsoft.com/office/drawing/2014/main" id="{84DB9F41-499E-43B7-8472-A31469954D76}"/>
              </a:ext>
            </a:extLst>
          </p:cNvPr>
          <p:cNvGrpSpPr/>
          <p:nvPr/>
        </p:nvGrpSpPr>
        <p:grpSpPr>
          <a:xfrm>
            <a:off x="4974627" y="3709879"/>
            <a:ext cx="1900647" cy="1922352"/>
            <a:chOff x="4974627" y="3972373"/>
            <a:chExt cx="1900647" cy="1922352"/>
          </a:xfrm>
          <a:solidFill>
            <a:srgbClr val="F6A514"/>
          </a:solidFill>
        </p:grpSpPr>
        <p:sp>
          <p:nvSpPr>
            <p:cNvPr id="34" name="Oval 11">
              <a:extLst>
                <a:ext uri="{FF2B5EF4-FFF2-40B4-BE49-F238E27FC236}">
                  <a16:creationId xmlns="" xmlns:a16="http://schemas.microsoft.com/office/drawing/2014/main" id="{99F52213-DEC1-4031-96C6-F21EB841A826}"/>
                </a:ext>
              </a:extLst>
            </p:cNvPr>
            <p:cNvSpPr>
              <a:spLocks noChangeArrowheads="1"/>
            </p:cNvSpPr>
            <p:nvPr/>
          </p:nvSpPr>
          <p:spPr bwMode="auto">
            <a:xfrm>
              <a:off x="4974627" y="3972373"/>
              <a:ext cx="1132791" cy="1132791"/>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5" name="Oval 12">
              <a:extLst>
                <a:ext uri="{FF2B5EF4-FFF2-40B4-BE49-F238E27FC236}">
                  <a16:creationId xmlns="" xmlns:a16="http://schemas.microsoft.com/office/drawing/2014/main" id="{990F4EC7-5770-407E-8EB4-92A2F8E260FB}"/>
                </a:ext>
              </a:extLst>
            </p:cNvPr>
            <p:cNvSpPr>
              <a:spLocks noChangeArrowheads="1"/>
            </p:cNvSpPr>
            <p:nvPr/>
          </p:nvSpPr>
          <p:spPr bwMode="auto">
            <a:xfrm>
              <a:off x="6107418" y="5126869"/>
              <a:ext cx="767856" cy="767856"/>
            </a:xfrm>
            <a:prstGeom prst="ellips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6" name="Freeform 13">
              <a:extLst>
                <a:ext uri="{FF2B5EF4-FFF2-40B4-BE49-F238E27FC236}">
                  <a16:creationId xmlns="" xmlns:a16="http://schemas.microsoft.com/office/drawing/2014/main" id="{993BF9AC-AF01-4665-BCB9-382DCCBF6E53}"/>
                </a:ext>
              </a:extLst>
            </p:cNvPr>
            <p:cNvSpPr>
              <a:spLocks/>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37" name="Group 38">
            <a:extLst>
              <a:ext uri="{FF2B5EF4-FFF2-40B4-BE49-F238E27FC236}">
                <a16:creationId xmlns="" xmlns:a16="http://schemas.microsoft.com/office/drawing/2014/main" id="{7C29974A-137D-4B12-BD63-C2D13C3008A4}"/>
              </a:ext>
            </a:extLst>
          </p:cNvPr>
          <p:cNvGrpSpPr/>
          <p:nvPr/>
        </p:nvGrpSpPr>
        <p:grpSpPr>
          <a:xfrm>
            <a:off x="6239011" y="2914890"/>
            <a:ext cx="1922353" cy="1902003"/>
            <a:chOff x="6239011" y="3177384"/>
            <a:chExt cx="1922353" cy="1902003"/>
          </a:xfrm>
          <a:solidFill>
            <a:srgbClr val="43BAB3"/>
          </a:solidFill>
        </p:grpSpPr>
        <p:sp>
          <p:nvSpPr>
            <p:cNvPr id="38" name="Oval 14">
              <a:extLst>
                <a:ext uri="{FF2B5EF4-FFF2-40B4-BE49-F238E27FC236}">
                  <a16:creationId xmlns="" xmlns:a16="http://schemas.microsoft.com/office/drawing/2014/main" id="{5616EFD1-21DE-4658-902C-1C9A7EB3FC09}"/>
                </a:ext>
              </a:extLst>
            </p:cNvPr>
            <p:cNvSpPr>
              <a:spLocks noChangeArrowheads="1"/>
            </p:cNvSpPr>
            <p:nvPr/>
          </p:nvSpPr>
          <p:spPr bwMode="auto">
            <a:xfrm>
              <a:off x="6239011" y="3946596"/>
              <a:ext cx="1131434" cy="1132791"/>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9" name="Oval 15">
              <a:extLst>
                <a:ext uri="{FF2B5EF4-FFF2-40B4-BE49-F238E27FC236}">
                  <a16:creationId xmlns="" xmlns:a16="http://schemas.microsoft.com/office/drawing/2014/main" id="{1CDB1F7E-9EE8-4222-86FC-2B213ED4D628}"/>
                </a:ext>
              </a:extLst>
            </p:cNvPr>
            <p:cNvSpPr>
              <a:spLocks noChangeArrowheads="1"/>
            </p:cNvSpPr>
            <p:nvPr/>
          </p:nvSpPr>
          <p:spPr bwMode="auto">
            <a:xfrm>
              <a:off x="7392151" y="3177384"/>
              <a:ext cx="769213" cy="769213"/>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40" name="Freeform 16">
              <a:extLst>
                <a:ext uri="{FF2B5EF4-FFF2-40B4-BE49-F238E27FC236}">
                  <a16:creationId xmlns="" xmlns:a16="http://schemas.microsoft.com/office/drawing/2014/main" id="{CBEC8D62-9084-4A9E-8F25-F3BFFE9ED791}"/>
                </a:ext>
              </a:extLst>
            </p:cNvPr>
            <p:cNvSpPr>
              <a:spLocks/>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41" name="Group 47">
            <a:extLst>
              <a:ext uri="{FF2B5EF4-FFF2-40B4-BE49-F238E27FC236}">
                <a16:creationId xmlns="" xmlns:a16="http://schemas.microsoft.com/office/drawing/2014/main" id="{4905FDE2-C6D1-4896-A060-F0750A11E647}"/>
              </a:ext>
            </a:extLst>
          </p:cNvPr>
          <p:cNvGrpSpPr/>
          <p:nvPr/>
        </p:nvGrpSpPr>
        <p:grpSpPr>
          <a:xfrm>
            <a:off x="4067038" y="2445495"/>
            <a:ext cx="1922353" cy="1902003"/>
            <a:chOff x="4067038" y="2707989"/>
            <a:chExt cx="1922353" cy="1902003"/>
          </a:xfrm>
          <a:solidFill>
            <a:srgbClr val="FB7D6E"/>
          </a:solidFill>
        </p:grpSpPr>
        <p:sp>
          <p:nvSpPr>
            <p:cNvPr id="42" name="Oval 8">
              <a:extLst>
                <a:ext uri="{FF2B5EF4-FFF2-40B4-BE49-F238E27FC236}">
                  <a16:creationId xmlns="" xmlns:a16="http://schemas.microsoft.com/office/drawing/2014/main" id="{1AB41F1E-3425-43B1-93E2-596AD359CF97}"/>
                </a:ext>
              </a:extLst>
            </p:cNvPr>
            <p:cNvSpPr>
              <a:spLocks noChangeArrowheads="1"/>
            </p:cNvSpPr>
            <p:nvPr/>
          </p:nvSpPr>
          <p:spPr bwMode="auto">
            <a:xfrm>
              <a:off x="4856600" y="2707989"/>
              <a:ext cx="1132791" cy="1131434"/>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p:txBody>
        </p:sp>
        <p:sp>
          <p:nvSpPr>
            <p:cNvPr id="43" name="Oval 9">
              <a:extLst>
                <a:ext uri="{FF2B5EF4-FFF2-40B4-BE49-F238E27FC236}">
                  <a16:creationId xmlns="" xmlns:a16="http://schemas.microsoft.com/office/drawing/2014/main" id="{BD848425-A3D0-437A-A8D1-1C46EA0AE5CB}"/>
                </a:ext>
              </a:extLst>
            </p:cNvPr>
            <p:cNvSpPr>
              <a:spLocks noChangeArrowheads="1"/>
            </p:cNvSpPr>
            <p:nvPr/>
          </p:nvSpPr>
          <p:spPr bwMode="auto">
            <a:xfrm>
              <a:off x="4067038" y="3839423"/>
              <a:ext cx="769213" cy="770569"/>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44" name="Freeform 10">
              <a:extLst>
                <a:ext uri="{FF2B5EF4-FFF2-40B4-BE49-F238E27FC236}">
                  <a16:creationId xmlns="" xmlns:a16="http://schemas.microsoft.com/office/drawing/2014/main" id="{9A246F56-EAB1-4386-ABC9-8FE6466722F7}"/>
                </a:ext>
              </a:extLst>
            </p:cNvPr>
            <p:cNvSpPr>
              <a:spLocks/>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sp>
        <p:nvSpPr>
          <p:cNvPr id="45" name="TextBox 51">
            <a:extLst>
              <a:ext uri="{FF2B5EF4-FFF2-40B4-BE49-F238E27FC236}">
                <a16:creationId xmlns="" xmlns:a16="http://schemas.microsoft.com/office/drawing/2014/main" id="{C2C7C143-F375-40E9-BF15-B334AB03AD38}"/>
              </a:ext>
            </a:extLst>
          </p:cNvPr>
          <p:cNvSpPr txBox="1"/>
          <p:nvPr/>
        </p:nvSpPr>
        <p:spPr>
          <a:xfrm>
            <a:off x="5422995" y="1792025"/>
            <a:ext cx="646533" cy="461665"/>
          </a:xfrm>
          <a:prstGeom prst="rect">
            <a:avLst/>
          </a:prstGeom>
          <a:noFill/>
        </p:spPr>
        <p:txBody>
          <a:bodyPr wrap="square" rtlCol="0">
            <a:spAutoFit/>
          </a:bodyPr>
          <a:lstStyle/>
          <a:p>
            <a:pPr algn="ctr"/>
            <a:r>
              <a:rPr lang="id-ID" sz="2400" b="1" dirty="0">
                <a:solidFill>
                  <a:prstClr val="white"/>
                </a:solidFill>
                <a:latin typeface="Impact MT Std" pitchFamily="34" charset="0"/>
                <a:ea typeface="微软雅黑" pitchFamily="34" charset="-122"/>
              </a:rPr>
              <a:t>01</a:t>
            </a:r>
          </a:p>
        </p:txBody>
      </p:sp>
      <p:sp>
        <p:nvSpPr>
          <p:cNvPr id="46" name="TextBox 52">
            <a:extLst>
              <a:ext uri="{FF2B5EF4-FFF2-40B4-BE49-F238E27FC236}">
                <a16:creationId xmlns="" xmlns:a16="http://schemas.microsoft.com/office/drawing/2014/main" id="{470088EC-D656-44A0-952A-C31B25D2D333}"/>
              </a:ext>
            </a:extLst>
          </p:cNvPr>
          <p:cNvSpPr txBox="1"/>
          <p:nvPr/>
        </p:nvSpPr>
        <p:spPr>
          <a:xfrm>
            <a:off x="7407880" y="3068663"/>
            <a:ext cx="732810" cy="461665"/>
          </a:xfrm>
          <a:prstGeom prst="rect">
            <a:avLst/>
          </a:prstGeom>
          <a:noFill/>
        </p:spPr>
        <p:txBody>
          <a:bodyPr wrap="square" rtlCol="0">
            <a:spAutoFit/>
          </a:bodyPr>
          <a:lstStyle/>
          <a:p>
            <a:pPr algn="ctr"/>
            <a:r>
              <a:rPr lang="id-ID" sz="2400" b="1" dirty="0">
                <a:solidFill>
                  <a:prstClr val="white"/>
                </a:solidFill>
                <a:latin typeface="Impact MT Std" pitchFamily="34" charset="0"/>
                <a:ea typeface="微软雅黑" pitchFamily="34" charset="-122"/>
              </a:rPr>
              <a:t>02</a:t>
            </a:r>
          </a:p>
        </p:txBody>
      </p:sp>
      <p:sp>
        <p:nvSpPr>
          <p:cNvPr id="47" name="TextBox 53">
            <a:extLst>
              <a:ext uri="{FF2B5EF4-FFF2-40B4-BE49-F238E27FC236}">
                <a16:creationId xmlns="" xmlns:a16="http://schemas.microsoft.com/office/drawing/2014/main" id="{7E70DD2C-AA07-473F-B297-F3210830CC89}"/>
              </a:ext>
            </a:extLst>
          </p:cNvPr>
          <p:cNvSpPr txBox="1"/>
          <p:nvPr/>
        </p:nvSpPr>
        <p:spPr>
          <a:xfrm>
            <a:off x="6121703" y="5017268"/>
            <a:ext cx="732810" cy="461665"/>
          </a:xfrm>
          <a:prstGeom prst="rect">
            <a:avLst/>
          </a:prstGeom>
          <a:noFill/>
        </p:spPr>
        <p:txBody>
          <a:bodyPr wrap="square" rtlCol="0">
            <a:spAutoFit/>
          </a:bodyPr>
          <a:lstStyle/>
          <a:p>
            <a:pPr algn="ctr"/>
            <a:r>
              <a:rPr lang="id-ID" sz="2400" b="1" dirty="0">
                <a:solidFill>
                  <a:prstClr val="white"/>
                </a:solidFill>
                <a:latin typeface="Impact MT Std" pitchFamily="34" charset="0"/>
                <a:ea typeface="微软雅黑" pitchFamily="34" charset="-122"/>
              </a:rPr>
              <a:t>03</a:t>
            </a:r>
          </a:p>
        </p:txBody>
      </p:sp>
      <p:sp>
        <p:nvSpPr>
          <p:cNvPr id="48" name="TextBox 54">
            <a:extLst>
              <a:ext uri="{FF2B5EF4-FFF2-40B4-BE49-F238E27FC236}">
                <a16:creationId xmlns="" xmlns:a16="http://schemas.microsoft.com/office/drawing/2014/main" id="{B08645E6-7796-49A0-8837-849AF8FD8AD0}"/>
              </a:ext>
            </a:extLst>
          </p:cNvPr>
          <p:cNvSpPr txBox="1"/>
          <p:nvPr/>
        </p:nvSpPr>
        <p:spPr>
          <a:xfrm>
            <a:off x="4080454" y="3729462"/>
            <a:ext cx="732810" cy="461665"/>
          </a:xfrm>
          <a:prstGeom prst="rect">
            <a:avLst/>
          </a:prstGeom>
          <a:noFill/>
        </p:spPr>
        <p:txBody>
          <a:bodyPr wrap="square" rtlCol="0">
            <a:spAutoFit/>
          </a:bodyPr>
          <a:lstStyle/>
          <a:p>
            <a:pPr algn="ctr"/>
            <a:r>
              <a:rPr lang="id-ID" sz="2400" b="1" dirty="0">
                <a:solidFill>
                  <a:prstClr val="white"/>
                </a:solidFill>
                <a:latin typeface="Impact MT Std" pitchFamily="34" charset="0"/>
                <a:ea typeface="微软雅黑" pitchFamily="34" charset="-122"/>
              </a:rPr>
              <a:t>04</a:t>
            </a:r>
          </a:p>
        </p:txBody>
      </p:sp>
      <p:sp>
        <p:nvSpPr>
          <p:cNvPr id="49" name="TextBox 55">
            <a:extLst>
              <a:ext uri="{FF2B5EF4-FFF2-40B4-BE49-F238E27FC236}">
                <a16:creationId xmlns="" xmlns:a16="http://schemas.microsoft.com/office/drawing/2014/main" id="{DD0B2DA2-5BBE-4C5A-86C7-1693F4115D5B}"/>
              </a:ext>
            </a:extLst>
          </p:cNvPr>
          <p:cNvSpPr txBox="1"/>
          <p:nvPr/>
        </p:nvSpPr>
        <p:spPr>
          <a:xfrm>
            <a:off x="8353152" y="1656811"/>
            <a:ext cx="1569660" cy="369332"/>
          </a:xfrm>
          <a:prstGeom prst="rect">
            <a:avLst/>
          </a:prstGeom>
          <a:noFill/>
        </p:spPr>
        <p:txBody>
          <a:bodyPr wrap="none" rtlCol="0">
            <a:spAutoFit/>
          </a:bodyPr>
          <a:lstStyle/>
          <a:p>
            <a:r>
              <a:rPr lang="zh-CN" altLang="en-US" b="1" dirty="0">
                <a:solidFill>
                  <a:schemeClr val="tx1">
                    <a:lumMod val="85000"/>
                    <a:lumOff val="15000"/>
                  </a:schemeClr>
                </a:solidFill>
                <a:latin typeface="微软雅黑" pitchFamily="34" charset="-122"/>
                <a:ea typeface="微软雅黑" pitchFamily="34" charset="-122"/>
              </a:rPr>
              <a:t>职业作息时间</a:t>
            </a:r>
            <a:endParaRPr lang="id-ID" b="1" dirty="0">
              <a:solidFill>
                <a:schemeClr val="tx1">
                  <a:lumMod val="85000"/>
                  <a:lumOff val="15000"/>
                </a:schemeClr>
              </a:solidFill>
              <a:latin typeface="微软雅黑" pitchFamily="34" charset="-122"/>
              <a:ea typeface="微软雅黑" pitchFamily="34" charset="-122"/>
            </a:endParaRPr>
          </a:p>
        </p:txBody>
      </p:sp>
      <p:sp>
        <p:nvSpPr>
          <p:cNvPr id="50" name="TextBox 58">
            <a:extLst>
              <a:ext uri="{FF2B5EF4-FFF2-40B4-BE49-F238E27FC236}">
                <a16:creationId xmlns="" xmlns:a16="http://schemas.microsoft.com/office/drawing/2014/main" id="{5C0F6ACD-92EB-45D1-B5F4-7B7743DC7C4B}"/>
              </a:ext>
            </a:extLst>
          </p:cNvPr>
          <p:cNvSpPr txBox="1"/>
          <p:nvPr/>
        </p:nvSpPr>
        <p:spPr>
          <a:xfrm>
            <a:off x="8353152" y="1937993"/>
            <a:ext cx="2926630" cy="89069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endParaRPr>
          </a:p>
        </p:txBody>
      </p:sp>
      <p:cxnSp>
        <p:nvCxnSpPr>
          <p:cNvPr id="51" name="Elbow Connector 59">
            <a:extLst>
              <a:ext uri="{FF2B5EF4-FFF2-40B4-BE49-F238E27FC236}">
                <a16:creationId xmlns="" xmlns:a16="http://schemas.microsoft.com/office/drawing/2014/main" id="{F962E91B-69B6-4416-A684-C8D8A5A7CE3C}"/>
              </a:ext>
            </a:extLst>
          </p:cNvPr>
          <p:cNvCxnSpPr/>
          <p:nvPr/>
        </p:nvCxnSpPr>
        <p:spPr>
          <a:xfrm rot="10800000">
            <a:off x="3512313" y="4983761"/>
            <a:ext cx="2403072" cy="387784"/>
          </a:xfrm>
          <a:prstGeom prst="bentConnector3">
            <a:avLst>
              <a:gd name="adj1" fmla="val 50000"/>
            </a:avLst>
          </a:prstGeom>
          <a:noFill/>
          <a:ln w="19050" cap="flat" cmpd="sng" algn="ctr">
            <a:solidFill>
              <a:schemeClr val="bg1">
                <a:lumMod val="65000"/>
              </a:schemeClr>
            </a:solidFill>
            <a:prstDash val="sysDash"/>
            <a:miter lim="800000"/>
            <a:tailEnd type="diamond"/>
          </a:ln>
          <a:effectLst/>
        </p:spPr>
      </p:cxnSp>
      <p:cxnSp>
        <p:nvCxnSpPr>
          <p:cNvPr id="52" name="Straight Connector 60">
            <a:extLst>
              <a:ext uri="{FF2B5EF4-FFF2-40B4-BE49-F238E27FC236}">
                <a16:creationId xmlns="" xmlns:a16="http://schemas.microsoft.com/office/drawing/2014/main" id="{B8C49E45-F489-4F24-AD9B-7A691AB558C7}"/>
              </a:ext>
            </a:extLst>
          </p:cNvPr>
          <p:cNvCxnSpPr/>
          <p:nvPr/>
        </p:nvCxnSpPr>
        <p:spPr>
          <a:xfrm>
            <a:off x="6261313" y="1976453"/>
            <a:ext cx="1980000" cy="0"/>
          </a:xfrm>
          <a:prstGeom prst="line">
            <a:avLst/>
          </a:prstGeom>
          <a:noFill/>
          <a:ln w="19050" cap="flat" cmpd="sng" algn="ctr">
            <a:solidFill>
              <a:schemeClr val="bg1">
                <a:lumMod val="65000"/>
              </a:schemeClr>
            </a:solidFill>
            <a:prstDash val="sysDash"/>
            <a:miter lim="800000"/>
            <a:headEnd type="none" w="med" len="med"/>
            <a:tailEnd type="diamond"/>
          </a:ln>
          <a:effectLst/>
        </p:spPr>
      </p:cxnSp>
      <p:cxnSp>
        <p:nvCxnSpPr>
          <p:cNvPr id="53" name="Elbow Connector 61">
            <a:extLst>
              <a:ext uri="{FF2B5EF4-FFF2-40B4-BE49-F238E27FC236}">
                <a16:creationId xmlns="" xmlns:a16="http://schemas.microsoft.com/office/drawing/2014/main" id="{F19EBC69-049F-4EAB-A3A5-1F507FE53CCC}"/>
              </a:ext>
            </a:extLst>
          </p:cNvPr>
          <p:cNvCxnSpPr/>
          <p:nvPr/>
        </p:nvCxnSpPr>
        <p:spPr>
          <a:xfrm rot="16200000" flipV="1">
            <a:off x="3375063" y="2455021"/>
            <a:ext cx="1212354" cy="750015"/>
          </a:xfrm>
          <a:prstGeom prst="bentConnector3">
            <a:avLst>
              <a:gd name="adj1" fmla="val 100000"/>
            </a:avLst>
          </a:prstGeom>
          <a:noFill/>
          <a:ln w="19050" cap="flat" cmpd="sng" algn="ctr">
            <a:solidFill>
              <a:schemeClr val="bg1">
                <a:lumMod val="65000"/>
              </a:schemeClr>
            </a:solidFill>
            <a:prstDash val="sysDash"/>
            <a:miter lim="800000"/>
            <a:tailEnd type="diamond"/>
          </a:ln>
          <a:effectLst/>
        </p:spPr>
      </p:cxnSp>
      <p:cxnSp>
        <p:nvCxnSpPr>
          <p:cNvPr id="54" name="Elbow Connector 62">
            <a:extLst>
              <a:ext uri="{FF2B5EF4-FFF2-40B4-BE49-F238E27FC236}">
                <a16:creationId xmlns="" xmlns:a16="http://schemas.microsoft.com/office/drawing/2014/main" id="{3E8E7435-A9AD-49FB-96DD-166C30E2E40D}"/>
              </a:ext>
            </a:extLst>
          </p:cNvPr>
          <p:cNvCxnSpPr/>
          <p:nvPr/>
        </p:nvCxnSpPr>
        <p:spPr>
          <a:xfrm>
            <a:off x="7828670" y="3788854"/>
            <a:ext cx="976198" cy="574006"/>
          </a:xfrm>
          <a:prstGeom prst="bentConnector3">
            <a:avLst>
              <a:gd name="adj1" fmla="val 1587"/>
            </a:avLst>
          </a:prstGeom>
          <a:noFill/>
          <a:ln w="19050" cap="flat" cmpd="sng" algn="ctr">
            <a:solidFill>
              <a:schemeClr val="bg1">
                <a:lumMod val="65000"/>
              </a:schemeClr>
            </a:solidFill>
            <a:prstDash val="sysDash"/>
            <a:miter lim="800000"/>
            <a:tailEnd type="diamond"/>
          </a:ln>
          <a:effectLst/>
        </p:spPr>
      </p:cxnSp>
      <p:sp>
        <p:nvSpPr>
          <p:cNvPr id="55" name="TextBox 63">
            <a:extLst>
              <a:ext uri="{FF2B5EF4-FFF2-40B4-BE49-F238E27FC236}">
                <a16:creationId xmlns="" xmlns:a16="http://schemas.microsoft.com/office/drawing/2014/main" id="{B3CF313E-CE02-434A-96AB-6E06A35DBE86}"/>
              </a:ext>
            </a:extLst>
          </p:cNvPr>
          <p:cNvSpPr txBox="1"/>
          <p:nvPr/>
        </p:nvSpPr>
        <p:spPr>
          <a:xfrm>
            <a:off x="8863215" y="3947162"/>
            <a:ext cx="1569660" cy="369332"/>
          </a:xfrm>
          <a:prstGeom prst="rect">
            <a:avLst/>
          </a:prstGeom>
          <a:noFill/>
        </p:spPr>
        <p:txBody>
          <a:bodyPr wrap="none" rtlCol="0">
            <a:spAutoFit/>
          </a:bodyPr>
          <a:lstStyle/>
          <a:p>
            <a:r>
              <a:rPr lang="zh-CN" altLang="en-US" b="1" dirty="0">
                <a:solidFill>
                  <a:schemeClr val="accent1"/>
                </a:solidFill>
                <a:latin typeface="微软雅黑" pitchFamily="34" charset="-122"/>
                <a:ea typeface="微软雅黑" pitchFamily="34" charset="-122"/>
              </a:rPr>
              <a:t>职业发展前景</a:t>
            </a:r>
            <a:endParaRPr lang="id-ID" b="1" dirty="0">
              <a:solidFill>
                <a:schemeClr val="accent1"/>
              </a:solidFill>
              <a:latin typeface="微软雅黑" pitchFamily="34" charset="-122"/>
              <a:ea typeface="微软雅黑" pitchFamily="34" charset="-122"/>
            </a:endParaRPr>
          </a:p>
        </p:txBody>
      </p:sp>
      <p:sp>
        <p:nvSpPr>
          <p:cNvPr id="56" name="TextBox 64">
            <a:extLst>
              <a:ext uri="{FF2B5EF4-FFF2-40B4-BE49-F238E27FC236}">
                <a16:creationId xmlns="" xmlns:a16="http://schemas.microsoft.com/office/drawing/2014/main" id="{DB873B9F-99FD-4DCB-92B9-A451974F3CC3}"/>
              </a:ext>
            </a:extLst>
          </p:cNvPr>
          <p:cNvSpPr txBox="1"/>
          <p:nvPr/>
        </p:nvSpPr>
        <p:spPr>
          <a:xfrm>
            <a:off x="8863215" y="4228344"/>
            <a:ext cx="2480617" cy="890693"/>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endParaRPr>
          </a:p>
        </p:txBody>
      </p:sp>
      <p:sp>
        <p:nvSpPr>
          <p:cNvPr id="57" name="TextBox 65">
            <a:extLst>
              <a:ext uri="{FF2B5EF4-FFF2-40B4-BE49-F238E27FC236}">
                <a16:creationId xmlns="" xmlns:a16="http://schemas.microsoft.com/office/drawing/2014/main" id="{771DF1CB-5ADA-4B9F-B9F5-97F4B2C09995}"/>
              </a:ext>
            </a:extLst>
          </p:cNvPr>
          <p:cNvSpPr txBox="1"/>
          <p:nvPr/>
        </p:nvSpPr>
        <p:spPr>
          <a:xfrm>
            <a:off x="1995780" y="1907547"/>
            <a:ext cx="1569660" cy="369332"/>
          </a:xfrm>
          <a:prstGeom prst="rect">
            <a:avLst/>
          </a:prstGeom>
          <a:noFill/>
        </p:spPr>
        <p:txBody>
          <a:bodyPr wrap="none" rtlCol="0">
            <a:spAutoFit/>
          </a:bodyPr>
          <a:lstStyle/>
          <a:p>
            <a:pPr algn="r"/>
            <a:r>
              <a:rPr lang="zh-CN" altLang="en-US" b="1" dirty="0">
                <a:solidFill>
                  <a:schemeClr val="accent1"/>
                </a:solidFill>
                <a:latin typeface="微软雅黑" pitchFamily="34" charset="-122"/>
                <a:ea typeface="微软雅黑" pitchFamily="34" charset="-122"/>
              </a:rPr>
              <a:t>职业发展目标</a:t>
            </a:r>
            <a:endParaRPr lang="id-ID" b="1" dirty="0">
              <a:solidFill>
                <a:schemeClr val="accent1"/>
              </a:solidFill>
              <a:latin typeface="微软雅黑" pitchFamily="34" charset="-122"/>
              <a:ea typeface="微软雅黑" pitchFamily="34" charset="-122"/>
            </a:endParaRPr>
          </a:p>
        </p:txBody>
      </p:sp>
      <p:sp>
        <p:nvSpPr>
          <p:cNvPr id="58" name="TextBox 66">
            <a:extLst>
              <a:ext uri="{FF2B5EF4-FFF2-40B4-BE49-F238E27FC236}">
                <a16:creationId xmlns="" xmlns:a16="http://schemas.microsoft.com/office/drawing/2014/main" id="{13632FE5-D41D-4FC3-B8EE-8420E25BFBAE}"/>
              </a:ext>
            </a:extLst>
          </p:cNvPr>
          <p:cNvSpPr txBox="1"/>
          <p:nvPr/>
        </p:nvSpPr>
        <p:spPr>
          <a:xfrm>
            <a:off x="1084823" y="2188729"/>
            <a:ext cx="2480617" cy="890693"/>
          </a:xfrm>
          <a:prstGeom prst="rect">
            <a:avLst/>
          </a:prstGeom>
          <a:noFill/>
        </p:spPr>
        <p:txBody>
          <a:bodyPr wrap="square" rtlCol="0">
            <a:spAutoFit/>
          </a:bodyPr>
          <a:lstStyle/>
          <a:p>
            <a:pPr algn="r">
              <a:lnSpc>
                <a:spcPct val="150000"/>
              </a:lnSpc>
            </a:pPr>
            <a:r>
              <a:rPr lang="zh-CN" altLang="en-US" sz="12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endParaRPr>
          </a:p>
        </p:txBody>
      </p:sp>
      <p:sp>
        <p:nvSpPr>
          <p:cNvPr id="59" name="TextBox 67">
            <a:extLst>
              <a:ext uri="{FF2B5EF4-FFF2-40B4-BE49-F238E27FC236}">
                <a16:creationId xmlns="" xmlns:a16="http://schemas.microsoft.com/office/drawing/2014/main" id="{94B1F9DA-7C2C-4FB4-AC98-2F31E994B761}"/>
              </a:ext>
            </a:extLst>
          </p:cNvPr>
          <p:cNvSpPr txBox="1"/>
          <p:nvPr/>
        </p:nvSpPr>
        <p:spPr>
          <a:xfrm>
            <a:off x="1884670" y="4644356"/>
            <a:ext cx="1569660" cy="369332"/>
          </a:xfrm>
          <a:prstGeom prst="rect">
            <a:avLst/>
          </a:prstGeom>
          <a:noFill/>
        </p:spPr>
        <p:txBody>
          <a:bodyPr wrap="none" rtlCol="0">
            <a:spAutoFit/>
          </a:bodyPr>
          <a:lstStyle/>
          <a:p>
            <a:pPr algn="r"/>
            <a:r>
              <a:rPr lang="zh-CN" altLang="en-US" b="1" dirty="0">
                <a:solidFill>
                  <a:schemeClr val="tx1">
                    <a:lumMod val="85000"/>
                    <a:lumOff val="15000"/>
                  </a:schemeClr>
                </a:solidFill>
                <a:latin typeface="微软雅黑" pitchFamily="34" charset="-122"/>
                <a:ea typeface="微软雅黑" pitchFamily="34" charset="-122"/>
              </a:rPr>
              <a:t>业内荣誉嘉奖</a:t>
            </a:r>
            <a:endParaRPr lang="id-ID" altLang="zh-CN" b="1" dirty="0">
              <a:solidFill>
                <a:schemeClr val="tx1">
                  <a:lumMod val="85000"/>
                  <a:lumOff val="15000"/>
                </a:schemeClr>
              </a:solidFill>
              <a:latin typeface="微软雅黑" pitchFamily="34" charset="-122"/>
              <a:ea typeface="微软雅黑" pitchFamily="34" charset="-122"/>
            </a:endParaRPr>
          </a:p>
        </p:txBody>
      </p:sp>
      <p:sp>
        <p:nvSpPr>
          <p:cNvPr id="60" name="TextBox 68">
            <a:extLst>
              <a:ext uri="{FF2B5EF4-FFF2-40B4-BE49-F238E27FC236}">
                <a16:creationId xmlns="" xmlns:a16="http://schemas.microsoft.com/office/drawing/2014/main" id="{4F12AED3-4B02-4760-8358-499AC47DAE78}"/>
              </a:ext>
            </a:extLst>
          </p:cNvPr>
          <p:cNvSpPr txBox="1"/>
          <p:nvPr/>
        </p:nvSpPr>
        <p:spPr>
          <a:xfrm>
            <a:off x="973713" y="4925538"/>
            <a:ext cx="2480617" cy="890693"/>
          </a:xfrm>
          <a:prstGeom prst="rect">
            <a:avLst/>
          </a:prstGeom>
          <a:noFill/>
        </p:spPr>
        <p:txBody>
          <a:bodyPr wrap="square" rtlCol="0">
            <a:spAutoFit/>
          </a:bodyPr>
          <a:lstStyle/>
          <a:p>
            <a:pPr algn="r">
              <a:lnSpc>
                <a:spcPct val="150000"/>
              </a:lnSpc>
            </a:pPr>
            <a:r>
              <a:rPr lang="zh-CN" altLang="en-US" sz="12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en-US" sz="1200" b="1" dirty="0">
              <a:solidFill>
                <a:schemeClr val="tx1">
                  <a:lumMod val="50000"/>
                  <a:lumOff val="50000"/>
                </a:schemeClr>
              </a:solidFill>
              <a:latin typeface="微软雅黑" pitchFamily="34" charset="-122"/>
              <a:ea typeface="微软雅黑" pitchFamily="34" charset="-122"/>
            </a:endParaRPr>
          </a:p>
        </p:txBody>
      </p:sp>
      <p:grpSp>
        <p:nvGrpSpPr>
          <p:cNvPr id="61" name="Group 69">
            <a:extLst>
              <a:ext uri="{FF2B5EF4-FFF2-40B4-BE49-F238E27FC236}">
                <a16:creationId xmlns="" xmlns:a16="http://schemas.microsoft.com/office/drawing/2014/main" id="{F6F67104-1784-4033-B63C-15326A146F3F}"/>
              </a:ext>
            </a:extLst>
          </p:cNvPr>
          <p:cNvGrpSpPr/>
          <p:nvPr/>
        </p:nvGrpSpPr>
        <p:grpSpPr>
          <a:xfrm>
            <a:off x="6440090" y="2763659"/>
            <a:ext cx="547960" cy="417157"/>
            <a:chOff x="2320926" y="1616075"/>
            <a:chExt cx="492124" cy="374650"/>
          </a:xfrm>
          <a:solidFill>
            <a:sysClr val="window" lastClr="FFFFFF"/>
          </a:solidFill>
        </p:grpSpPr>
        <p:sp>
          <p:nvSpPr>
            <p:cNvPr id="62" name="Freeform 20">
              <a:extLst>
                <a:ext uri="{FF2B5EF4-FFF2-40B4-BE49-F238E27FC236}">
                  <a16:creationId xmlns="" xmlns:a16="http://schemas.microsoft.com/office/drawing/2014/main" id="{022B25DA-9501-4C97-BD8F-7BB4EB87508C}"/>
                </a:ext>
              </a:extLst>
            </p:cNvPr>
            <p:cNvSpPr>
              <a:spLocks/>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63" name="Freeform 21">
              <a:extLst>
                <a:ext uri="{FF2B5EF4-FFF2-40B4-BE49-F238E27FC236}">
                  <a16:creationId xmlns="" xmlns:a16="http://schemas.microsoft.com/office/drawing/2014/main" id="{85769D23-03EA-4A9D-BEB3-1790CE5F2CC7}"/>
                </a:ext>
              </a:extLst>
            </p:cNvPr>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64" name="Freeform 22">
              <a:extLst>
                <a:ext uri="{FF2B5EF4-FFF2-40B4-BE49-F238E27FC236}">
                  <a16:creationId xmlns="" xmlns:a16="http://schemas.microsoft.com/office/drawing/2014/main" id="{BC639EA0-6508-4242-B9E3-5C0C72FBB7E9}"/>
                </a:ext>
              </a:extLst>
            </p:cNvPr>
            <p:cNvSpPr>
              <a:spLocks/>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sp>
        <p:nvSpPr>
          <p:cNvPr id="65" name="Freeform 26">
            <a:extLst>
              <a:ext uri="{FF2B5EF4-FFF2-40B4-BE49-F238E27FC236}">
                <a16:creationId xmlns="" xmlns:a16="http://schemas.microsoft.com/office/drawing/2014/main" id="{FCCEF219-C979-4C2D-97D9-C4C9FDA5B1BC}"/>
              </a:ext>
            </a:extLst>
          </p:cNvPr>
          <p:cNvSpPr>
            <a:spLocks noEditPoints="1"/>
          </p:cNvSpPr>
          <p:nvPr/>
        </p:nvSpPr>
        <p:spPr bwMode="auto">
          <a:xfrm>
            <a:off x="6488656" y="3924787"/>
            <a:ext cx="641811" cy="641811"/>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nvGrpSpPr>
          <p:cNvPr id="66" name="Group 74">
            <a:extLst>
              <a:ext uri="{FF2B5EF4-FFF2-40B4-BE49-F238E27FC236}">
                <a16:creationId xmlns="" xmlns:a16="http://schemas.microsoft.com/office/drawing/2014/main" id="{6EBE6D48-9154-4F52-8BD8-7E88C6E24BA6}"/>
              </a:ext>
            </a:extLst>
          </p:cNvPr>
          <p:cNvGrpSpPr/>
          <p:nvPr/>
        </p:nvGrpSpPr>
        <p:grpSpPr>
          <a:xfrm>
            <a:off x="5149781" y="2634669"/>
            <a:ext cx="554185" cy="647018"/>
            <a:chOff x="3254375" y="804863"/>
            <a:chExt cx="625475" cy="730250"/>
          </a:xfrm>
          <a:solidFill>
            <a:sysClr val="window" lastClr="FFFFFF"/>
          </a:solidFill>
        </p:grpSpPr>
        <p:sp>
          <p:nvSpPr>
            <p:cNvPr id="67" name="Freeform 30">
              <a:extLst>
                <a:ext uri="{FF2B5EF4-FFF2-40B4-BE49-F238E27FC236}">
                  <a16:creationId xmlns="" xmlns:a16="http://schemas.microsoft.com/office/drawing/2014/main" id="{8739478F-EA68-47E8-A7F9-0E5997C43288}"/>
                </a:ext>
              </a:extLst>
            </p:cNvPr>
            <p:cNvSpPr>
              <a:spLocks/>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68" name="Freeform 31">
              <a:extLst>
                <a:ext uri="{FF2B5EF4-FFF2-40B4-BE49-F238E27FC236}">
                  <a16:creationId xmlns="" xmlns:a16="http://schemas.microsoft.com/office/drawing/2014/main" id="{B5027A7A-4608-40AD-89F1-48E2CC0B096F}"/>
                </a:ext>
              </a:extLst>
            </p:cNvPr>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69" name="Oval 32">
              <a:extLst>
                <a:ext uri="{FF2B5EF4-FFF2-40B4-BE49-F238E27FC236}">
                  <a16:creationId xmlns="" xmlns:a16="http://schemas.microsoft.com/office/drawing/2014/main" id="{52731AEA-75D0-4D83-A189-FD75CB891BF0}"/>
                </a:ext>
              </a:extLst>
            </p:cNvPr>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70" name="Group 78">
            <a:extLst>
              <a:ext uri="{FF2B5EF4-FFF2-40B4-BE49-F238E27FC236}">
                <a16:creationId xmlns="" xmlns:a16="http://schemas.microsoft.com/office/drawing/2014/main" id="{B7F5A919-A522-4DE9-9570-2C6F3138F322}"/>
              </a:ext>
            </a:extLst>
          </p:cNvPr>
          <p:cNvGrpSpPr/>
          <p:nvPr/>
        </p:nvGrpSpPr>
        <p:grpSpPr>
          <a:xfrm>
            <a:off x="5251066" y="3927206"/>
            <a:ext cx="570418" cy="693450"/>
            <a:chOff x="8890000" y="223838"/>
            <a:chExt cx="404813" cy="492126"/>
          </a:xfrm>
          <a:solidFill>
            <a:sysClr val="window" lastClr="FFFFFF"/>
          </a:solidFill>
        </p:grpSpPr>
        <p:sp>
          <p:nvSpPr>
            <p:cNvPr id="71" name="Freeform 36">
              <a:extLst>
                <a:ext uri="{FF2B5EF4-FFF2-40B4-BE49-F238E27FC236}">
                  <a16:creationId xmlns="" xmlns:a16="http://schemas.microsoft.com/office/drawing/2014/main" id="{2FB329AE-B540-42A5-9747-0C5260E3FB1D}"/>
                </a:ext>
              </a:extLst>
            </p:cNvPr>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72" name="Freeform 37">
              <a:extLst>
                <a:ext uri="{FF2B5EF4-FFF2-40B4-BE49-F238E27FC236}">
                  <a16:creationId xmlns="" xmlns:a16="http://schemas.microsoft.com/office/drawing/2014/main" id="{A7E0E6BC-C593-4EF3-A1D0-BBEA851ACA6E}"/>
                </a:ext>
              </a:extLst>
            </p:cNvPr>
            <p:cNvSpPr>
              <a:spLocks/>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73" name="Freeform 38">
              <a:extLst>
                <a:ext uri="{FF2B5EF4-FFF2-40B4-BE49-F238E27FC236}">
                  <a16:creationId xmlns="" xmlns:a16="http://schemas.microsoft.com/office/drawing/2014/main" id="{CA1C6CAB-DAEC-466C-990C-D531708F5EB4}"/>
                </a:ext>
              </a:extLst>
            </p:cNvPr>
            <p:cNvSpPr>
              <a:spLocks/>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74" name="Freeform 39">
              <a:extLst>
                <a:ext uri="{FF2B5EF4-FFF2-40B4-BE49-F238E27FC236}">
                  <a16:creationId xmlns="" xmlns:a16="http://schemas.microsoft.com/office/drawing/2014/main" id="{AFA4F3BF-5722-4DAC-B656-6B135862A2A5}"/>
                </a:ext>
              </a:extLst>
            </p:cNvPr>
            <p:cNvSpPr>
              <a:spLocks/>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8267111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53" presetClass="entr" presetSubtype="16"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par>
                                <p:cTn id="38" presetID="53" presetClass="entr" presetSubtype="16"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500" fill="hold"/>
                                        <p:tgtEl>
                                          <p:spTgt spid="41"/>
                                        </p:tgtEl>
                                        <p:attrNameLst>
                                          <p:attrName>ppt_w</p:attrName>
                                        </p:attrNameLst>
                                      </p:cBhvr>
                                      <p:tavLst>
                                        <p:tav tm="0">
                                          <p:val>
                                            <p:fltVal val="0"/>
                                          </p:val>
                                        </p:tav>
                                        <p:tav tm="100000">
                                          <p:val>
                                            <p:strVal val="#ppt_w"/>
                                          </p:val>
                                        </p:tav>
                                      </p:tavLst>
                                    </p:anim>
                                    <p:anim calcmode="lin" valueType="num">
                                      <p:cBhvr>
                                        <p:cTn id="41" dur="500" fill="hold"/>
                                        <p:tgtEl>
                                          <p:spTgt spid="41"/>
                                        </p:tgtEl>
                                        <p:attrNameLst>
                                          <p:attrName>ppt_h</p:attrName>
                                        </p:attrNameLst>
                                      </p:cBhvr>
                                      <p:tavLst>
                                        <p:tav tm="0">
                                          <p:val>
                                            <p:fltVal val="0"/>
                                          </p:val>
                                        </p:tav>
                                        <p:tav tm="100000">
                                          <p:val>
                                            <p:strVal val="#ppt_h"/>
                                          </p:val>
                                        </p:tav>
                                      </p:tavLst>
                                    </p:anim>
                                    <p:animEffect transition="in" filter="fade">
                                      <p:cBhvr>
                                        <p:cTn id="42" dur="500"/>
                                        <p:tgtEl>
                                          <p:spTgt spid="41"/>
                                        </p:tgtEl>
                                      </p:cBhvr>
                                    </p:animEffect>
                                  </p:childTnLst>
                                </p:cTn>
                              </p:par>
                              <p:par>
                                <p:cTn id="43" presetID="53" presetClass="entr" presetSubtype="16"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ppt_w</p:attrName>
                                        </p:attrNameLst>
                                      </p:cBhvr>
                                      <p:tavLst>
                                        <p:tav tm="0">
                                          <p:val>
                                            <p:fltVal val="0"/>
                                          </p:val>
                                        </p:tav>
                                        <p:tav tm="100000">
                                          <p:val>
                                            <p:strVal val="#ppt_w"/>
                                          </p:val>
                                        </p:tav>
                                      </p:tavLst>
                                    </p:anim>
                                    <p:anim calcmode="lin" valueType="num">
                                      <p:cBhvr>
                                        <p:cTn id="51" dur="500" fill="hold"/>
                                        <p:tgtEl>
                                          <p:spTgt spid="66"/>
                                        </p:tgtEl>
                                        <p:attrNameLst>
                                          <p:attrName>ppt_h</p:attrName>
                                        </p:attrNameLst>
                                      </p:cBhvr>
                                      <p:tavLst>
                                        <p:tav tm="0">
                                          <p:val>
                                            <p:fltVal val="0"/>
                                          </p:val>
                                        </p:tav>
                                        <p:tav tm="100000">
                                          <p:val>
                                            <p:strVal val="#ppt_h"/>
                                          </p:val>
                                        </p:tav>
                                      </p:tavLst>
                                    </p:anim>
                                    <p:animEffect transition="in" filter="fade">
                                      <p:cBhvr>
                                        <p:cTn id="52" dur="500"/>
                                        <p:tgtEl>
                                          <p:spTgt spid="66"/>
                                        </p:tgtEl>
                                      </p:cBhvr>
                                    </p:animEffect>
                                  </p:childTnLst>
                                </p:cTn>
                              </p:par>
                              <p:par>
                                <p:cTn id="53" presetID="53" presetClass="entr" presetSubtype="16"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p:cTn id="60" dur="500" fill="hold"/>
                                        <p:tgtEl>
                                          <p:spTgt spid="65"/>
                                        </p:tgtEl>
                                        <p:attrNameLst>
                                          <p:attrName>ppt_w</p:attrName>
                                        </p:attrNameLst>
                                      </p:cBhvr>
                                      <p:tavLst>
                                        <p:tav tm="0">
                                          <p:val>
                                            <p:fltVal val="0"/>
                                          </p:val>
                                        </p:tav>
                                        <p:tav tm="100000">
                                          <p:val>
                                            <p:strVal val="#ppt_w"/>
                                          </p:val>
                                        </p:tav>
                                      </p:tavLst>
                                    </p:anim>
                                    <p:anim calcmode="lin" valueType="num">
                                      <p:cBhvr>
                                        <p:cTn id="61" dur="500" fill="hold"/>
                                        <p:tgtEl>
                                          <p:spTgt spid="65"/>
                                        </p:tgtEl>
                                        <p:attrNameLst>
                                          <p:attrName>ppt_h</p:attrName>
                                        </p:attrNameLst>
                                      </p:cBhvr>
                                      <p:tavLst>
                                        <p:tav tm="0">
                                          <p:val>
                                            <p:fltVal val="0"/>
                                          </p:val>
                                        </p:tav>
                                        <p:tav tm="100000">
                                          <p:val>
                                            <p:strVal val="#ppt_h"/>
                                          </p:val>
                                        </p:tav>
                                      </p:tavLst>
                                    </p:anim>
                                    <p:animEffect transition="in" filter="fade">
                                      <p:cBhvr>
                                        <p:cTn id="62" dur="500"/>
                                        <p:tgtEl>
                                          <p:spTgt spid="65"/>
                                        </p:tgtEl>
                                      </p:cBhvr>
                                    </p:animEffect>
                                  </p:childTnLst>
                                </p:cTn>
                              </p:par>
                              <p:par>
                                <p:cTn id="63" presetID="53" presetClass="entr" presetSubtype="16"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 calcmode="lin" valueType="num">
                                      <p:cBhvr>
                                        <p:cTn id="65" dur="500" fill="hold"/>
                                        <p:tgtEl>
                                          <p:spTgt spid="70"/>
                                        </p:tgtEl>
                                        <p:attrNameLst>
                                          <p:attrName>ppt_w</p:attrName>
                                        </p:attrNameLst>
                                      </p:cBhvr>
                                      <p:tavLst>
                                        <p:tav tm="0">
                                          <p:val>
                                            <p:fltVal val="0"/>
                                          </p:val>
                                        </p:tav>
                                        <p:tav tm="100000">
                                          <p:val>
                                            <p:strVal val="#ppt_w"/>
                                          </p:val>
                                        </p:tav>
                                      </p:tavLst>
                                    </p:anim>
                                    <p:anim calcmode="lin" valueType="num">
                                      <p:cBhvr>
                                        <p:cTn id="66" dur="500" fill="hold"/>
                                        <p:tgtEl>
                                          <p:spTgt spid="70"/>
                                        </p:tgtEl>
                                        <p:attrNameLst>
                                          <p:attrName>ppt_h</p:attrName>
                                        </p:attrNameLst>
                                      </p:cBhvr>
                                      <p:tavLst>
                                        <p:tav tm="0">
                                          <p:val>
                                            <p:fltVal val="0"/>
                                          </p:val>
                                        </p:tav>
                                        <p:tav tm="100000">
                                          <p:val>
                                            <p:strVal val="#ppt_h"/>
                                          </p:val>
                                        </p:tav>
                                      </p:tavLst>
                                    </p:anim>
                                    <p:animEffect transition="in" filter="fade">
                                      <p:cBhvr>
                                        <p:cTn id="67" dur="500"/>
                                        <p:tgtEl>
                                          <p:spTgt spid="70"/>
                                        </p:tgtEl>
                                      </p:cBhvr>
                                    </p:animEffect>
                                  </p:childTnLst>
                                </p:cTn>
                              </p:par>
                            </p:childTnLst>
                          </p:cTn>
                        </p:par>
                        <p:par>
                          <p:cTn id="68" fill="hold">
                            <p:stCondLst>
                              <p:cond delay="2150"/>
                            </p:stCondLst>
                            <p:childTnLst>
                              <p:par>
                                <p:cTn id="69" presetID="22" presetClass="entr" presetSubtype="8"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par>
                                <p:cTn id="72" presetID="22" presetClass="entr" presetSubtype="8" fill="hold"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par>
                                <p:cTn id="75" presetID="22" presetClass="entr" presetSubtype="4" fill="hold"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down)">
                                      <p:cBhvr>
                                        <p:cTn id="77" dur="500"/>
                                        <p:tgtEl>
                                          <p:spTgt spid="53"/>
                                        </p:tgtEl>
                                      </p:cBhvr>
                                    </p:animEffect>
                                  </p:childTnLst>
                                </p:cTn>
                              </p:par>
                              <p:par>
                                <p:cTn id="78" presetID="22" presetClass="entr" presetSubtype="2" fill="hold"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right)">
                                      <p:cBhvr>
                                        <p:cTn id="80" dur="500"/>
                                        <p:tgtEl>
                                          <p:spTgt spid="51"/>
                                        </p:tgtEl>
                                      </p:cBhvr>
                                    </p:animEffect>
                                  </p:childTnLst>
                                </p:cTn>
                              </p:par>
                            </p:childTnLst>
                          </p:cTn>
                        </p:par>
                        <p:par>
                          <p:cTn id="81" fill="hold">
                            <p:stCondLst>
                              <p:cond delay="2650"/>
                            </p:stCondLst>
                            <p:childTnLst>
                              <p:par>
                                <p:cTn id="82" presetID="10"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fade">
                                      <p:cBhvr>
                                        <p:cTn id="87" dur="500"/>
                                        <p:tgtEl>
                                          <p:spTgt spid="50"/>
                                        </p:tgtEl>
                                      </p:cBhvr>
                                    </p:animEffect>
                                  </p:childTnLst>
                                </p:cTn>
                              </p:par>
                            </p:childTnLst>
                          </p:cTn>
                        </p:par>
                        <p:par>
                          <p:cTn id="88" fill="hold">
                            <p:stCondLst>
                              <p:cond delay="3150"/>
                            </p:stCondLst>
                            <p:childTnLst>
                              <p:par>
                                <p:cTn id="89" presetID="10" presetClass="entr" presetSubtype="0" fill="hold" grpId="0"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fade">
                                      <p:cBhvr>
                                        <p:cTn id="94" dur="500"/>
                                        <p:tgtEl>
                                          <p:spTgt spid="56"/>
                                        </p:tgtEl>
                                      </p:cBhvr>
                                    </p:animEffect>
                                  </p:childTnLst>
                                </p:cTn>
                              </p:par>
                            </p:childTnLst>
                          </p:cTn>
                        </p:par>
                        <p:par>
                          <p:cTn id="95" fill="hold">
                            <p:stCondLst>
                              <p:cond delay="3650"/>
                            </p:stCondLst>
                            <p:childTnLst>
                              <p:par>
                                <p:cTn id="96" presetID="10" presetClass="entr" presetSubtype="0" fill="hold" grpId="0" nodeType="after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fade">
                                      <p:cBhvr>
                                        <p:cTn id="98" dur="500"/>
                                        <p:tgtEl>
                                          <p:spTgt spid="5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fade">
                                      <p:cBhvr>
                                        <p:cTn id="101" dur="500"/>
                                        <p:tgtEl>
                                          <p:spTgt spid="58"/>
                                        </p:tgtEl>
                                      </p:cBhvr>
                                    </p:animEffect>
                                  </p:childTnLst>
                                </p:cTn>
                              </p:par>
                            </p:childTnLst>
                          </p:cTn>
                        </p:par>
                        <p:par>
                          <p:cTn id="102" fill="hold">
                            <p:stCondLst>
                              <p:cond delay="4150"/>
                            </p:stCondLst>
                            <p:childTnLst>
                              <p:par>
                                <p:cTn id="103" presetID="10"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500"/>
                                        <p:tgtEl>
                                          <p:spTgt spid="5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60"/>
                                        </p:tgtEl>
                                        <p:attrNameLst>
                                          <p:attrName>style.visibility</p:attrName>
                                        </p:attrNameLst>
                                      </p:cBhvr>
                                      <p:to>
                                        <p:strVal val="visible"/>
                                      </p:to>
                                    </p:set>
                                    <p:animEffect transition="in" filter="fade">
                                      <p:cBhvr>
                                        <p:cTn id="108" dur="500"/>
                                        <p:tgtEl>
                                          <p:spTgt spid="60"/>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45"/>
                                        </p:tgtEl>
                                        <p:attrNameLst>
                                          <p:attrName>style.visibility</p:attrName>
                                        </p:attrNameLst>
                                      </p:cBhvr>
                                      <p:to>
                                        <p:strVal val="visible"/>
                                      </p:to>
                                    </p:set>
                                    <p:anim calcmode="lin" valueType="num">
                                      <p:cBhvr>
                                        <p:cTn id="111" dur="500" fill="hold"/>
                                        <p:tgtEl>
                                          <p:spTgt spid="45"/>
                                        </p:tgtEl>
                                        <p:attrNameLst>
                                          <p:attrName>ppt_w</p:attrName>
                                        </p:attrNameLst>
                                      </p:cBhvr>
                                      <p:tavLst>
                                        <p:tav tm="0">
                                          <p:val>
                                            <p:fltVal val="0"/>
                                          </p:val>
                                        </p:tav>
                                        <p:tav tm="100000">
                                          <p:val>
                                            <p:strVal val="#ppt_w"/>
                                          </p:val>
                                        </p:tav>
                                      </p:tavLst>
                                    </p:anim>
                                    <p:anim calcmode="lin" valueType="num">
                                      <p:cBhvr>
                                        <p:cTn id="112" dur="500" fill="hold"/>
                                        <p:tgtEl>
                                          <p:spTgt spid="45"/>
                                        </p:tgtEl>
                                        <p:attrNameLst>
                                          <p:attrName>ppt_h</p:attrName>
                                        </p:attrNameLst>
                                      </p:cBhvr>
                                      <p:tavLst>
                                        <p:tav tm="0">
                                          <p:val>
                                            <p:fltVal val="0"/>
                                          </p:val>
                                        </p:tav>
                                        <p:tav tm="100000">
                                          <p:val>
                                            <p:strVal val="#ppt_h"/>
                                          </p:val>
                                        </p:tav>
                                      </p:tavLst>
                                    </p:anim>
                                    <p:animEffect transition="in" filter="fade">
                                      <p:cBhvr>
                                        <p:cTn id="113" dur="500"/>
                                        <p:tgtEl>
                                          <p:spTgt spid="45"/>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48"/>
                                        </p:tgtEl>
                                        <p:attrNameLst>
                                          <p:attrName>style.visibility</p:attrName>
                                        </p:attrNameLst>
                                      </p:cBhvr>
                                      <p:to>
                                        <p:strVal val="visible"/>
                                      </p:to>
                                    </p:set>
                                    <p:anim calcmode="lin" valueType="num">
                                      <p:cBhvr>
                                        <p:cTn id="116" dur="500" fill="hold"/>
                                        <p:tgtEl>
                                          <p:spTgt spid="48"/>
                                        </p:tgtEl>
                                        <p:attrNameLst>
                                          <p:attrName>ppt_w</p:attrName>
                                        </p:attrNameLst>
                                      </p:cBhvr>
                                      <p:tavLst>
                                        <p:tav tm="0">
                                          <p:val>
                                            <p:fltVal val="0"/>
                                          </p:val>
                                        </p:tav>
                                        <p:tav tm="100000">
                                          <p:val>
                                            <p:strVal val="#ppt_w"/>
                                          </p:val>
                                        </p:tav>
                                      </p:tavLst>
                                    </p:anim>
                                    <p:anim calcmode="lin" valueType="num">
                                      <p:cBhvr>
                                        <p:cTn id="117" dur="500" fill="hold"/>
                                        <p:tgtEl>
                                          <p:spTgt spid="48"/>
                                        </p:tgtEl>
                                        <p:attrNameLst>
                                          <p:attrName>ppt_h</p:attrName>
                                        </p:attrNameLst>
                                      </p:cBhvr>
                                      <p:tavLst>
                                        <p:tav tm="0">
                                          <p:val>
                                            <p:fltVal val="0"/>
                                          </p:val>
                                        </p:tav>
                                        <p:tav tm="100000">
                                          <p:val>
                                            <p:strVal val="#ppt_h"/>
                                          </p:val>
                                        </p:tav>
                                      </p:tavLst>
                                    </p:anim>
                                    <p:animEffect transition="in" filter="fade">
                                      <p:cBhvr>
                                        <p:cTn id="118" dur="500"/>
                                        <p:tgtEl>
                                          <p:spTgt spid="48"/>
                                        </p:tgtEl>
                                      </p:cBhvr>
                                    </p:animEffect>
                                  </p:childTnLst>
                                </p:cTn>
                              </p:par>
                              <p:par>
                                <p:cTn id="119" presetID="53" presetClass="entr" presetSubtype="16" fill="hold" grpId="0" nodeType="withEffect">
                                  <p:stCondLst>
                                    <p:cond delay="500"/>
                                  </p:stCondLst>
                                  <p:childTnLst>
                                    <p:set>
                                      <p:cBhvr>
                                        <p:cTn id="120" dur="1" fill="hold">
                                          <p:stCondLst>
                                            <p:cond delay="0"/>
                                          </p:stCondLst>
                                        </p:cTn>
                                        <p:tgtEl>
                                          <p:spTgt spid="47"/>
                                        </p:tgtEl>
                                        <p:attrNameLst>
                                          <p:attrName>style.visibility</p:attrName>
                                        </p:attrNameLst>
                                      </p:cBhvr>
                                      <p:to>
                                        <p:strVal val="visible"/>
                                      </p:to>
                                    </p:set>
                                    <p:anim calcmode="lin" valueType="num">
                                      <p:cBhvr>
                                        <p:cTn id="121" dur="500" fill="hold"/>
                                        <p:tgtEl>
                                          <p:spTgt spid="47"/>
                                        </p:tgtEl>
                                        <p:attrNameLst>
                                          <p:attrName>ppt_w</p:attrName>
                                        </p:attrNameLst>
                                      </p:cBhvr>
                                      <p:tavLst>
                                        <p:tav tm="0">
                                          <p:val>
                                            <p:fltVal val="0"/>
                                          </p:val>
                                        </p:tav>
                                        <p:tav tm="100000">
                                          <p:val>
                                            <p:strVal val="#ppt_w"/>
                                          </p:val>
                                        </p:tav>
                                      </p:tavLst>
                                    </p:anim>
                                    <p:anim calcmode="lin" valueType="num">
                                      <p:cBhvr>
                                        <p:cTn id="122" dur="500" fill="hold"/>
                                        <p:tgtEl>
                                          <p:spTgt spid="47"/>
                                        </p:tgtEl>
                                        <p:attrNameLst>
                                          <p:attrName>ppt_h</p:attrName>
                                        </p:attrNameLst>
                                      </p:cBhvr>
                                      <p:tavLst>
                                        <p:tav tm="0">
                                          <p:val>
                                            <p:fltVal val="0"/>
                                          </p:val>
                                        </p:tav>
                                        <p:tav tm="100000">
                                          <p:val>
                                            <p:strVal val="#ppt_h"/>
                                          </p:val>
                                        </p:tav>
                                      </p:tavLst>
                                    </p:anim>
                                    <p:animEffect transition="in" filter="fade">
                                      <p:cBhvr>
                                        <p:cTn id="123" dur="500"/>
                                        <p:tgtEl>
                                          <p:spTgt spid="47"/>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46"/>
                                        </p:tgtEl>
                                        <p:attrNameLst>
                                          <p:attrName>style.visibility</p:attrName>
                                        </p:attrNameLst>
                                      </p:cBhvr>
                                      <p:to>
                                        <p:strVal val="visible"/>
                                      </p:to>
                                    </p:set>
                                    <p:anim calcmode="lin" valueType="num">
                                      <p:cBhvr>
                                        <p:cTn id="126" dur="500" fill="hold"/>
                                        <p:tgtEl>
                                          <p:spTgt spid="46"/>
                                        </p:tgtEl>
                                        <p:attrNameLst>
                                          <p:attrName>ppt_w</p:attrName>
                                        </p:attrNameLst>
                                      </p:cBhvr>
                                      <p:tavLst>
                                        <p:tav tm="0">
                                          <p:val>
                                            <p:fltVal val="0"/>
                                          </p:val>
                                        </p:tav>
                                        <p:tav tm="100000">
                                          <p:val>
                                            <p:strVal val="#ppt_w"/>
                                          </p:val>
                                        </p:tav>
                                      </p:tavLst>
                                    </p:anim>
                                    <p:anim calcmode="lin" valueType="num">
                                      <p:cBhvr>
                                        <p:cTn id="127" dur="500" fill="hold"/>
                                        <p:tgtEl>
                                          <p:spTgt spid="46"/>
                                        </p:tgtEl>
                                        <p:attrNameLst>
                                          <p:attrName>ppt_h</p:attrName>
                                        </p:attrNameLst>
                                      </p:cBhvr>
                                      <p:tavLst>
                                        <p:tav tm="0">
                                          <p:val>
                                            <p:fltVal val="0"/>
                                          </p:val>
                                        </p:tav>
                                        <p:tav tm="100000">
                                          <p:val>
                                            <p:strVal val="#ppt_h"/>
                                          </p:val>
                                        </p:tav>
                                      </p:tavLst>
                                    </p:anim>
                                    <p:animEffect transition="in" filter="fade">
                                      <p:cBhvr>
                                        <p:cTn id="1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45" grpId="0"/>
      <p:bldP spid="46" grpId="0"/>
      <p:bldP spid="47" grpId="0"/>
      <p:bldP spid="48" grpId="0"/>
      <p:bldP spid="49" grpId="0"/>
      <p:bldP spid="50" grpId="0"/>
      <p:bldP spid="55" grpId="0"/>
      <p:bldP spid="56" grpId="0"/>
      <p:bldP spid="57" grpId="0"/>
      <p:bldP spid="58" grpId="0"/>
      <p:bldP spid="59" grpId="0"/>
      <p:bldP spid="60" grpId="0"/>
      <p:bldP spid="6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080EFCAE-15F6-48B0-A932-AE075ABB8EAB}"/>
              </a:ext>
            </a:extLst>
          </p:cNvPr>
          <p:cNvGrpSpPr/>
          <p:nvPr/>
        </p:nvGrpSpPr>
        <p:grpSpPr>
          <a:xfrm>
            <a:off x="0" y="1828550"/>
            <a:ext cx="12192000" cy="3562600"/>
            <a:chOff x="0" y="1828550"/>
            <a:chExt cx="12192000" cy="3562600"/>
          </a:xfrm>
        </p:grpSpPr>
        <p:sp>
          <p:nvSpPr>
            <p:cNvPr id="10" name="矩形 9">
              <a:extLst>
                <a:ext uri="{FF2B5EF4-FFF2-40B4-BE49-F238E27FC236}">
                  <a16:creationId xmlns="" xmlns:a16="http://schemas.microsoft.com/office/drawing/2014/main" id="{8773974D-A5EA-40AB-B12E-5417C856A2CA}"/>
                </a:ext>
              </a:extLst>
            </p:cNvPr>
            <p:cNvSpPr/>
            <p:nvPr/>
          </p:nvSpPr>
          <p:spPr>
            <a:xfrm>
              <a:off x="4032250" y="1828550"/>
              <a:ext cx="8159750" cy="3562600"/>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6F90E369-2899-428B-A80A-EC1605CAC4D8}"/>
                </a:ext>
              </a:extLst>
            </p:cNvPr>
            <p:cNvGrpSpPr/>
            <p:nvPr/>
          </p:nvGrpSpPr>
          <p:grpSpPr>
            <a:xfrm>
              <a:off x="0" y="1828550"/>
              <a:ext cx="4032250" cy="3562600"/>
              <a:chOff x="0" y="1828550"/>
              <a:chExt cx="4032250" cy="3562600"/>
            </a:xfrm>
          </p:grpSpPr>
          <p:pic>
            <p:nvPicPr>
              <p:cNvPr id="9" name="图片 8">
                <a:extLst>
                  <a:ext uri="{FF2B5EF4-FFF2-40B4-BE49-F238E27FC236}">
                    <a16:creationId xmlns="" xmlns:a16="http://schemas.microsoft.com/office/drawing/2014/main" id="{09EF8516-80CB-4857-8A56-101A781AF86E}"/>
                  </a:ext>
                </a:extLst>
              </p:cNvPr>
              <p:cNvPicPr>
                <a:picLocks noChangeAspect="1"/>
              </p:cNvPicPr>
              <p:nvPr/>
            </p:nvPicPr>
            <p:blipFill rotWithShape="1">
              <a:blip r:embed="rId3" cstate="print">
                <a:duotone>
                  <a:prstClr val="black"/>
                  <a:schemeClr val="bg1">
                    <a:lumMod val="95000"/>
                    <a:tint val="45000"/>
                    <a:satMod val="400000"/>
                  </a:schemeClr>
                </a:duotone>
                <a:extLst>
                  <a:ext uri="{28A0092B-C50C-407E-A947-70E740481C1C}">
                    <a14:useLocalDpi xmlns:a14="http://schemas.microsoft.com/office/drawing/2010/main" val="0"/>
                  </a:ext>
                </a:extLst>
              </a:blip>
              <a:srcRect t="5821" b="5828"/>
              <a:stretch/>
            </p:blipFill>
            <p:spPr>
              <a:xfrm>
                <a:off x="0" y="1828550"/>
                <a:ext cx="4032250" cy="3562600"/>
              </a:xfrm>
              <a:prstGeom prst="rect">
                <a:avLst/>
              </a:prstGeom>
            </p:spPr>
          </p:pic>
          <p:sp>
            <p:nvSpPr>
              <p:cNvPr id="12" name="文本框 11">
                <a:extLst>
                  <a:ext uri="{FF2B5EF4-FFF2-40B4-BE49-F238E27FC236}">
                    <a16:creationId xmlns="" xmlns:a16="http://schemas.microsoft.com/office/drawing/2014/main" id="{F2A1B984-F9FC-47F6-9CB6-CE740F8F72D5}"/>
                  </a:ext>
                </a:extLst>
              </p:cNvPr>
              <p:cNvSpPr txBox="1"/>
              <p:nvPr/>
            </p:nvSpPr>
            <p:spPr>
              <a:xfrm>
                <a:off x="1404732" y="2473523"/>
                <a:ext cx="1243217" cy="307777"/>
              </a:xfrm>
              <a:prstGeom prst="rect">
                <a:avLst/>
              </a:prstGeom>
              <a:noFill/>
            </p:spPr>
            <p:txBody>
              <a:bodyPr wrap="square" rtlCol="0">
                <a:spAutoFit/>
              </a:bodyPr>
              <a:lstStyle/>
              <a:p>
                <a:pPr algn="ctr"/>
                <a:r>
                  <a:rPr lang="en-US" altLang="zh-CN" sz="1400" b="1" dirty="0">
                    <a:solidFill>
                      <a:srgbClr val="0F1618"/>
                    </a:solidFill>
                    <a:latin typeface="Segoe UI" panose="020B0502040204020203" pitchFamily="34" charset="0"/>
                    <a:cs typeface="Segoe UI" panose="020B0502040204020203" pitchFamily="34" charset="0"/>
                  </a:rPr>
                  <a:t>Solution</a:t>
                </a:r>
                <a:endParaRPr lang="zh-CN" altLang="en-US" sz="1400" b="1" dirty="0">
                  <a:solidFill>
                    <a:srgbClr val="0F1618"/>
                  </a:solidFill>
                  <a:latin typeface="Segoe UI" panose="020B0502040204020203" pitchFamily="34" charset="0"/>
                  <a:cs typeface="Segoe UI" panose="020B0502040204020203" pitchFamily="34" charset="0"/>
                </a:endParaRPr>
              </a:p>
            </p:txBody>
          </p:sp>
        </p:grpSp>
      </p:grpSp>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03</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职业定位</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335402" y="459495"/>
            <a:ext cx="1856598"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内外因素的定位</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3354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 xmlns:a16="http://schemas.microsoft.com/office/drawing/2014/main" id="{648C5A8C-EE51-4BEB-9687-50460AC62E90}"/>
              </a:ext>
            </a:extLst>
          </p:cNvPr>
          <p:cNvSpPr/>
          <p:nvPr/>
        </p:nvSpPr>
        <p:spPr>
          <a:xfrm>
            <a:off x="8112125" y="1593850"/>
            <a:ext cx="3455988" cy="401347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 xmlns:a16="http://schemas.microsoft.com/office/drawing/2014/main" id="{469890E5-3AC8-4971-8A7B-EF25C9F374D6}"/>
              </a:ext>
            </a:extLst>
          </p:cNvPr>
          <p:cNvGrpSpPr/>
          <p:nvPr/>
        </p:nvGrpSpPr>
        <p:grpSpPr>
          <a:xfrm>
            <a:off x="3813861" y="2607399"/>
            <a:ext cx="3804760" cy="704288"/>
            <a:chOff x="3849053" y="3121223"/>
            <a:chExt cx="3804760" cy="704288"/>
          </a:xfrm>
        </p:grpSpPr>
        <p:grpSp>
          <p:nvGrpSpPr>
            <p:cNvPr id="14" name="组合 13">
              <a:extLst>
                <a:ext uri="{FF2B5EF4-FFF2-40B4-BE49-F238E27FC236}">
                  <a16:creationId xmlns="" xmlns:a16="http://schemas.microsoft.com/office/drawing/2014/main" id="{BF31414F-63A0-40EB-AFD6-388D8CE8E345}"/>
                </a:ext>
              </a:extLst>
            </p:cNvPr>
            <p:cNvGrpSpPr/>
            <p:nvPr/>
          </p:nvGrpSpPr>
          <p:grpSpPr>
            <a:xfrm>
              <a:off x="4577365" y="3121223"/>
              <a:ext cx="3076448" cy="630305"/>
              <a:chOff x="8033536" y="2094600"/>
              <a:chExt cx="3076448" cy="630305"/>
            </a:xfrm>
          </p:grpSpPr>
          <p:sp>
            <p:nvSpPr>
              <p:cNvPr id="17" name="矩形 16">
                <a:extLst>
                  <a:ext uri="{FF2B5EF4-FFF2-40B4-BE49-F238E27FC236}">
                    <a16:creationId xmlns="" xmlns:a16="http://schemas.microsoft.com/office/drawing/2014/main" id="{83897F80-2142-4D7E-8017-CF7AD00A930A}"/>
                  </a:ext>
                </a:extLst>
              </p:cNvPr>
              <p:cNvSpPr/>
              <p:nvPr/>
            </p:nvSpPr>
            <p:spPr>
              <a:xfrm>
                <a:off x="8033536" y="2415910"/>
                <a:ext cx="3076448" cy="308995"/>
              </a:xfrm>
              <a:prstGeom prst="rect">
                <a:avLst/>
              </a:prstGeom>
            </p:spPr>
            <p:txBody>
              <a:bodyPr wrap="square">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18" name="文本框 17">
                <a:extLst>
                  <a:ext uri="{FF2B5EF4-FFF2-40B4-BE49-F238E27FC236}">
                    <a16:creationId xmlns="" xmlns:a16="http://schemas.microsoft.com/office/drawing/2014/main" id="{21F9297D-0488-4D6E-8839-7F318A96E59B}"/>
                  </a:ext>
                </a:extLst>
              </p:cNvPr>
              <p:cNvSpPr txBox="1"/>
              <p:nvPr/>
            </p:nvSpPr>
            <p:spPr>
              <a:xfrm>
                <a:off x="8033536" y="2094600"/>
                <a:ext cx="2690957"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Light" panose="020B0300000000000000" pitchFamily="34" charset="-122"/>
                    <a:ea typeface="思源黑体 CN Light" panose="020B0300000000000000" pitchFamily="34" charset="-122"/>
                  </a:rPr>
                  <a:t>设计人员</a:t>
                </a:r>
              </a:p>
            </p:txBody>
          </p:sp>
        </p:grpSp>
        <p:sp>
          <p:nvSpPr>
            <p:cNvPr id="15" name="矩形: 圆角 14">
              <a:extLst>
                <a:ext uri="{FF2B5EF4-FFF2-40B4-BE49-F238E27FC236}">
                  <a16:creationId xmlns="" xmlns:a16="http://schemas.microsoft.com/office/drawing/2014/main" id="{ED1571D7-6F23-41FC-9E94-D0C1DFE3ACBE}"/>
                </a:ext>
              </a:extLst>
            </p:cNvPr>
            <p:cNvSpPr/>
            <p:nvPr/>
          </p:nvSpPr>
          <p:spPr>
            <a:xfrm>
              <a:off x="3849053" y="3285511"/>
              <a:ext cx="540000" cy="5400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76">
              <a:extLst>
                <a:ext uri="{FF2B5EF4-FFF2-40B4-BE49-F238E27FC236}">
                  <a16:creationId xmlns="" xmlns:a16="http://schemas.microsoft.com/office/drawing/2014/main" id="{D6EB9F28-6652-45A8-83DB-D741505FC2C9}"/>
                </a:ext>
              </a:extLst>
            </p:cNvPr>
            <p:cNvSpPr>
              <a:spLocks noEditPoints="1"/>
            </p:cNvSpPr>
            <p:nvPr/>
          </p:nvSpPr>
          <p:spPr bwMode="auto">
            <a:xfrm>
              <a:off x="3973887" y="3411412"/>
              <a:ext cx="290333" cy="288198"/>
            </a:xfrm>
            <a:custGeom>
              <a:avLst/>
              <a:gdLst>
                <a:gd name="T0" fmla="*/ 129 w 136"/>
                <a:gd name="T1" fmla="*/ 112 h 135"/>
                <a:gd name="T2" fmla="*/ 125 w 136"/>
                <a:gd name="T3" fmla="*/ 111 h 135"/>
                <a:gd name="T4" fmla="*/ 125 w 136"/>
                <a:gd name="T5" fmla="*/ 107 h 135"/>
                <a:gd name="T6" fmla="*/ 104 w 136"/>
                <a:gd name="T7" fmla="*/ 87 h 135"/>
                <a:gd name="T8" fmla="*/ 100 w 136"/>
                <a:gd name="T9" fmla="*/ 87 h 135"/>
                <a:gd name="T10" fmla="*/ 100 w 136"/>
                <a:gd name="T11" fmla="*/ 82 h 135"/>
                <a:gd name="T12" fmla="*/ 90 w 136"/>
                <a:gd name="T13" fmla="*/ 72 h 135"/>
                <a:gd name="T14" fmla="*/ 82 w 136"/>
                <a:gd name="T15" fmla="*/ 18 h 135"/>
                <a:gd name="T16" fmla="*/ 17 w 136"/>
                <a:gd name="T17" fmla="*/ 18 h 135"/>
                <a:gd name="T18" fmla="*/ 17 w 136"/>
                <a:gd name="T19" fmla="*/ 82 h 135"/>
                <a:gd name="T20" fmla="*/ 75 w 136"/>
                <a:gd name="T21" fmla="*/ 88 h 135"/>
                <a:gd name="T22" fmla="*/ 122 w 136"/>
                <a:gd name="T23" fmla="*/ 135 h 135"/>
                <a:gd name="T24" fmla="*/ 129 w 136"/>
                <a:gd name="T25" fmla="*/ 135 h 135"/>
                <a:gd name="T26" fmla="*/ 136 w 136"/>
                <a:gd name="T27" fmla="*/ 118 h 135"/>
                <a:gd name="T28" fmla="*/ 129 w 136"/>
                <a:gd name="T29" fmla="*/ 112 h 135"/>
                <a:gd name="T30" fmla="*/ 45 w 136"/>
                <a:gd name="T31" fmla="*/ 45 h 135"/>
                <a:gd name="T32" fmla="*/ 28 w 136"/>
                <a:gd name="T33" fmla="*/ 45 h 135"/>
                <a:gd name="T34" fmla="*/ 28 w 136"/>
                <a:gd name="T35" fmla="*/ 28 h 135"/>
                <a:gd name="T36" fmla="*/ 45 w 136"/>
                <a:gd name="T37" fmla="*/ 28 h 135"/>
                <a:gd name="T38" fmla="*/ 45 w 136"/>
                <a:gd name="T39" fmla="*/ 45 h 135"/>
                <a:gd name="T40" fmla="*/ 124 w 136"/>
                <a:gd name="T41" fmla="*/ 132 h 135"/>
                <a:gd name="T42" fmla="*/ 123 w 136"/>
                <a:gd name="T43" fmla="*/ 132 h 135"/>
                <a:gd name="T44" fmla="*/ 79 w 136"/>
                <a:gd name="T45" fmla="*/ 89 h 135"/>
                <a:gd name="T46" fmla="*/ 79 w 136"/>
                <a:gd name="T47" fmla="*/ 87 h 135"/>
                <a:gd name="T48" fmla="*/ 81 w 136"/>
                <a:gd name="T49" fmla="*/ 87 h 135"/>
                <a:gd name="T50" fmla="*/ 124 w 136"/>
                <a:gd name="T51" fmla="*/ 131 h 135"/>
                <a:gd name="T52" fmla="*/ 124 w 136"/>
                <a:gd name="T53" fmla="*/ 132 h 135"/>
                <a:gd name="T54" fmla="*/ 126 w 136"/>
                <a:gd name="T55" fmla="*/ 128 h 135"/>
                <a:gd name="T56" fmla="*/ 125 w 136"/>
                <a:gd name="T57" fmla="*/ 128 h 135"/>
                <a:gd name="T58" fmla="*/ 83 w 136"/>
                <a:gd name="T59" fmla="*/ 87 h 135"/>
                <a:gd name="T60" fmla="*/ 83 w 136"/>
                <a:gd name="T61" fmla="*/ 85 h 135"/>
                <a:gd name="T62" fmla="*/ 85 w 136"/>
                <a:gd name="T63" fmla="*/ 85 h 135"/>
                <a:gd name="T64" fmla="*/ 126 w 136"/>
                <a:gd name="T65" fmla="*/ 127 h 135"/>
                <a:gd name="T66" fmla="*/ 126 w 136"/>
                <a:gd name="T67" fmla="*/ 1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35">
                  <a:moveTo>
                    <a:pt x="129" y="112"/>
                  </a:moveTo>
                  <a:cubicBezTo>
                    <a:pt x="125" y="111"/>
                    <a:pt x="125" y="111"/>
                    <a:pt x="125" y="111"/>
                  </a:cubicBezTo>
                  <a:cubicBezTo>
                    <a:pt x="125" y="107"/>
                    <a:pt x="125" y="107"/>
                    <a:pt x="125" y="107"/>
                  </a:cubicBezTo>
                  <a:cubicBezTo>
                    <a:pt x="104" y="87"/>
                    <a:pt x="104" y="87"/>
                    <a:pt x="104" y="87"/>
                  </a:cubicBezTo>
                  <a:cubicBezTo>
                    <a:pt x="100" y="87"/>
                    <a:pt x="100" y="87"/>
                    <a:pt x="100" y="87"/>
                  </a:cubicBezTo>
                  <a:cubicBezTo>
                    <a:pt x="100" y="82"/>
                    <a:pt x="100" y="82"/>
                    <a:pt x="100" y="82"/>
                  </a:cubicBezTo>
                  <a:cubicBezTo>
                    <a:pt x="90" y="72"/>
                    <a:pt x="90" y="72"/>
                    <a:pt x="90" y="72"/>
                  </a:cubicBezTo>
                  <a:cubicBezTo>
                    <a:pt x="99" y="55"/>
                    <a:pt x="97" y="32"/>
                    <a:pt x="82" y="18"/>
                  </a:cubicBezTo>
                  <a:cubicBezTo>
                    <a:pt x="64" y="0"/>
                    <a:pt x="35" y="0"/>
                    <a:pt x="17" y="18"/>
                  </a:cubicBezTo>
                  <a:cubicBezTo>
                    <a:pt x="0" y="35"/>
                    <a:pt x="0" y="64"/>
                    <a:pt x="17" y="82"/>
                  </a:cubicBezTo>
                  <a:cubicBezTo>
                    <a:pt x="33" y="98"/>
                    <a:pt x="57" y="100"/>
                    <a:pt x="75" y="88"/>
                  </a:cubicBezTo>
                  <a:cubicBezTo>
                    <a:pt x="122" y="135"/>
                    <a:pt x="122" y="135"/>
                    <a:pt x="122" y="135"/>
                  </a:cubicBezTo>
                  <a:cubicBezTo>
                    <a:pt x="129" y="135"/>
                    <a:pt x="129" y="135"/>
                    <a:pt x="129" y="135"/>
                  </a:cubicBezTo>
                  <a:cubicBezTo>
                    <a:pt x="136" y="118"/>
                    <a:pt x="136" y="118"/>
                    <a:pt x="136" y="118"/>
                  </a:cubicBezTo>
                  <a:lnTo>
                    <a:pt x="129" y="112"/>
                  </a:lnTo>
                  <a:close/>
                  <a:moveTo>
                    <a:pt x="45" y="45"/>
                  </a:moveTo>
                  <a:cubicBezTo>
                    <a:pt x="40" y="50"/>
                    <a:pt x="32" y="50"/>
                    <a:pt x="28" y="45"/>
                  </a:cubicBezTo>
                  <a:cubicBezTo>
                    <a:pt x="23" y="40"/>
                    <a:pt x="23" y="32"/>
                    <a:pt x="28" y="28"/>
                  </a:cubicBezTo>
                  <a:cubicBezTo>
                    <a:pt x="32" y="23"/>
                    <a:pt x="40" y="23"/>
                    <a:pt x="45" y="28"/>
                  </a:cubicBezTo>
                  <a:cubicBezTo>
                    <a:pt x="49" y="32"/>
                    <a:pt x="49" y="40"/>
                    <a:pt x="45" y="45"/>
                  </a:cubicBezTo>
                  <a:close/>
                  <a:moveTo>
                    <a:pt x="124" y="132"/>
                  </a:moveTo>
                  <a:cubicBezTo>
                    <a:pt x="124" y="133"/>
                    <a:pt x="123" y="133"/>
                    <a:pt x="123" y="132"/>
                  </a:cubicBezTo>
                  <a:cubicBezTo>
                    <a:pt x="79" y="89"/>
                    <a:pt x="79" y="89"/>
                    <a:pt x="79" y="89"/>
                  </a:cubicBezTo>
                  <a:cubicBezTo>
                    <a:pt x="79" y="89"/>
                    <a:pt x="79" y="88"/>
                    <a:pt x="79" y="87"/>
                  </a:cubicBezTo>
                  <a:cubicBezTo>
                    <a:pt x="80" y="87"/>
                    <a:pt x="81" y="87"/>
                    <a:pt x="81" y="87"/>
                  </a:cubicBezTo>
                  <a:cubicBezTo>
                    <a:pt x="124" y="131"/>
                    <a:pt x="124" y="131"/>
                    <a:pt x="124" y="131"/>
                  </a:cubicBezTo>
                  <a:cubicBezTo>
                    <a:pt x="125" y="131"/>
                    <a:pt x="125" y="132"/>
                    <a:pt x="124" y="132"/>
                  </a:cubicBezTo>
                  <a:close/>
                  <a:moveTo>
                    <a:pt x="126" y="128"/>
                  </a:moveTo>
                  <a:cubicBezTo>
                    <a:pt x="126" y="129"/>
                    <a:pt x="125" y="129"/>
                    <a:pt x="125" y="128"/>
                  </a:cubicBezTo>
                  <a:cubicBezTo>
                    <a:pt x="83" y="87"/>
                    <a:pt x="83" y="87"/>
                    <a:pt x="83" y="87"/>
                  </a:cubicBezTo>
                  <a:cubicBezTo>
                    <a:pt x="83" y="87"/>
                    <a:pt x="83" y="86"/>
                    <a:pt x="83" y="85"/>
                  </a:cubicBezTo>
                  <a:cubicBezTo>
                    <a:pt x="84" y="85"/>
                    <a:pt x="85" y="85"/>
                    <a:pt x="85" y="85"/>
                  </a:cubicBezTo>
                  <a:cubicBezTo>
                    <a:pt x="126" y="127"/>
                    <a:pt x="126" y="127"/>
                    <a:pt x="126" y="127"/>
                  </a:cubicBezTo>
                  <a:cubicBezTo>
                    <a:pt x="127" y="127"/>
                    <a:pt x="127" y="128"/>
                    <a:pt x="126" y="12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p>
          </p:txBody>
        </p:sp>
      </p:grpSp>
      <p:grpSp>
        <p:nvGrpSpPr>
          <p:cNvPr id="19" name="组合 18">
            <a:extLst>
              <a:ext uri="{FF2B5EF4-FFF2-40B4-BE49-F238E27FC236}">
                <a16:creationId xmlns="" xmlns:a16="http://schemas.microsoft.com/office/drawing/2014/main" id="{0E4174D9-508B-4B99-B175-74CE140A3F2D}"/>
              </a:ext>
            </a:extLst>
          </p:cNvPr>
          <p:cNvGrpSpPr/>
          <p:nvPr/>
        </p:nvGrpSpPr>
        <p:grpSpPr>
          <a:xfrm>
            <a:off x="3813861" y="3743726"/>
            <a:ext cx="3804760" cy="704288"/>
            <a:chOff x="3707845" y="4257550"/>
            <a:chExt cx="3804760" cy="704288"/>
          </a:xfrm>
        </p:grpSpPr>
        <p:grpSp>
          <p:nvGrpSpPr>
            <p:cNvPr id="20" name="组合 19">
              <a:extLst>
                <a:ext uri="{FF2B5EF4-FFF2-40B4-BE49-F238E27FC236}">
                  <a16:creationId xmlns="" xmlns:a16="http://schemas.microsoft.com/office/drawing/2014/main" id="{3B7DC805-D30F-4095-9780-A4D484D27114}"/>
                </a:ext>
              </a:extLst>
            </p:cNvPr>
            <p:cNvGrpSpPr/>
            <p:nvPr/>
          </p:nvGrpSpPr>
          <p:grpSpPr>
            <a:xfrm>
              <a:off x="4436157" y="4257550"/>
              <a:ext cx="3076448" cy="630305"/>
              <a:chOff x="8033536" y="2094600"/>
              <a:chExt cx="3076448" cy="630305"/>
            </a:xfrm>
          </p:grpSpPr>
          <p:sp>
            <p:nvSpPr>
              <p:cNvPr id="23" name="矩形 22">
                <a:extLst>
                  <a:ext uri="{FF2B5EF4-FFF2-40B4-BE49-F238E27FC236}">
                    <a16:creationId xmlns="" xmlns:a16="http://schemas.microsoft.com/office/drawing/2014/main" id="{D7A78FB2-BB9F-47FD-8415-A6E9874D22CE}"/>
                  </a:ext>
                </a:extLst>
              </p:cNvPr>
              <p:cNvSpPr/>
              <p:nvPr/>
            </p:nvSpPr>
            <p:spPr>
              <a:xfrm>
                <a:off x="8033536" y="2415910"/>
                <a:ext cx="3076448" cy="308995"/>
              </a:xfrm>
              <a:prstGeom prst="rect">
                <a:avLst/>
              </a:prstGeom>
            </p:spPr>
            <p:txBody>
              <a:bodyPr wrap="square">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24" name="文本框 23">
                <a:extLst>
                  <a:ext uri="{FF2B5EF4-FFF2-40B4-BE49-F238E27FC236}">
                    <a16:creationId xmlns="" xmlns:a16="http://schemas.microsoft.com/office/drawing/2014/main" id="{2DF4E57F-AD11-47D1-9417-834C26396A1D}"/>
                  </a:ext>
                </a:extLst>
              </p:cNvPr>
              <p:cNvSpPr txBox="1"/>
              <p:nvPr/>
            </p:nvSpPr>
            <p:spPr>
              <a:xfrm>
                <a:off x="8033536" y="2094600"/>
                <a:ext cx="2690957" cy="369332"/>
              </a:xfrm>
              <a:prstGeom prst="rect">
                <a:avLst/>
              </a:prstGeom>
              <a:noFill/>
            </p:spPr>
            <p:txBody>
              <a:bodyPr wrap="square" rtlCol="0">
                <a:spAutoFit/>
              </a:bodyPr>
              <a:lstStyle/>
              <a:p>
                <a:r>
                  <a:rPr lang="zh-CN" altLang="en-US" b="1" dirty="0">
                    <a:solidFill>
                      <a:schemeClr val="tx1">
                        <a:lumMod val="75000"/>
                        <a:lumOff val="25000"/>
                      </a:schemeClr>
                    </a:solidFill>
                    <a:latin typeface="思源黑体 CN Light" panose="020B0300000000000000" pitchFamily="34" charset="-122"/>
                    <a:ea typeface="思源黑体 CN Light" panose="020B0300000000000000" pitchFamily="34" charset="-122"/>
                  </a:rPr>
                  <a:t>首席执行官</a:t>
                </a:r>
              </a:p>
            </p:txBody>
          </p:sp>
        </p:grpSp>
        <p:sp>
          <p:nvSpPr>
            <p:cNvPr id="21" name="矩形: 圆角 20">
              <a:extLst>
                <a:ext uri="{FF2B5EF4-FFF2-40B4-BE49-F238E27FC236}">
                  <a16:creationId xmlns="" xmlns:a16="http://schemas.microsoft.com/office/drawing/2014/main" id="{B0A38AB7-FEC5-41AF-98FA-402D07B6CAFA}"/>
                </a:ext>
              </a:extLst>
            </p:cNvPr>
            <p:cNvSpPr/>
            <p:nvPr/>
          </p:nvSpPr>
          <p:spPr>
            <a:xfrm>
              <a:off x="3707845" y="4421838"/>
              <a:ext cx="540000" cy="540000"/>
            </a:xfrm>
            <a:prstGeom prst="roundRect">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17">
              <a:extLst>
                <a:ext uri="{FF2B5EF4-FFF2-40B4-BE49-F238E27FC236}">
                  <a16:creationId xmlns="" xmlns:a16="http://schemas.microsoft.com/office/drawing/2014/main" id="{64385809-7A19-4480-9E9D-B6DC40EB7BEC}"/>
                </a:ext>
              </a:extLst>
            </p:cNvPr>
            <p:cNvSpPr>
              <a:spLocks noEditPoints="1"/>
            </p:cNvSpPr>
            <p:nvPr/>
          </p:nvSpPr>
          <p:spPr bwMode="auto">
            <a:xfrm>
              <a:off x="3844696" y="4523903"/>
              <a:ext cx="266298" cy="335870"/>
            </a:xfrm>
            <a:custGeom>
              <a:avLst/>
              <a:gdLst>
                <a:gd name="T0" fmla="*/ 100 w 111"/>
                <a:gd name="T1" fmla="*/ 124 h 140"/>
                <a:gd name="T2" fmla="*/ 108 w 111"/>
                <a:gd name="T3" fmla="*/ 15 h 140"/>
                <a:gd name="T4" fmla="*/ 102 w 111"/>
                <a:gd name="T5" fmla="*/ 0 h 140"/>
                <a:gd name="T6" fmla="*/ 0 w 111"/>
                <a:gd name="T7" fmla="*/ 9 h 140"/>
                <a:gd name="T8" fmla="*/ 11 w 111"/>
                <a:gd name="T9" fmla="*/ 17 h 140"/>
                <a:gd name="T10" fmla="*/ 3 w 111"/>
                <a:gd name="T11" fmla="*/ 126 h 140"/>
                <a:gd name="T12" fmla="*/ 9 w 111"/>
                <a:gd name="T13" fmla="*/ 140 h 140"/>
                <a:gd name="T14" fmla="*/ 111 w 111"/>
                <a:gd name="T15" fmla="*/ 132 h 140"/>
                <a:gd name="T16" fmla="*/ 6 w 111"/>
                <a:gd name="T17" fmla="*/ 11 h 140"/>
                <a:gd name="T18" fmla="*/ 9 w 111"/>
                <a:gd name="T19" fmla="*/ 6 h 140"/>
                <a:gd name="T20" fmla="*/ 106 w 111"/>
                <a:gd name="T21" fmla="*/ 9 h 140"/>
                <a:gd name="T22" fmla="*/ 9 w 111"/>
                <a:gd name="T23" fmla="*/ 12 h 140"/>
                <a:gd name="T24" fmla="*/ 34 w 111"/>
                <a:gd name="T25" fmla="*/ 62 h 140"/>
                <a:gd name="T26" fmla="*/ 38 w 111"/>
                <a:gd name="T27" fmla="*/ 75 h 140"/>
                <a:gd name="T28" fmla="*/ 16 w 111"/>
                <a:gd name="T29" fmla="*/ 27 h 140"/>
                <a:gd name="T30" fmla="*/ 21 w 111"/>
                <a:gd name="T31" fmla="*/ 47 h 140"/>
                <a:gd name="T32" fmla="*/ 95 w 111"/>
                <a:gd name="T33" fmla="*/ 102 h 140"/>
                <a:gd name="T34" fmla="*/ 70 w 111"/>
                <a:gd name="T35" fmla="*/ 70 h 140"/>
                <a:gd name="T36" fmla="*/ 77 w 111"/>
                <a:gd name="T37" fmla="*/ 62 h 140"/>
                <a:gd name="T38" fmla="*/ 92 w 111"/>
                <a:gd name="T39" fmla="*/ 29 h 140"/>
                <a:gd name="T40" fmla="*/ 74 w 111"/>
                <a:gd name="T41" fmla="*/ 56 h 140"/>
                <a:gd name="T42" fmla="*/ 69 w 111"/>
                <a:gd name="T43" fmla="*/ 80 h 140"/>
                <a:gd name="T44" fmla="*/ 86 w 111"/>
                <a:gd name="T45" fmla="*/ 113 h 140"/>
                <a:gd name="T46" fmla="*/ 57 w 111"/>
                <a:gd name="T47" fmla="*/ 88 h 140"/>
                <a:gd name="T48" fmla="*/ 23 w 111"/>
                <a:gd name="T49" fmla="*/ 113 h 140"/>
                <a:gd name="T50" fmla="*/ 42 w 111"/>
                <a:gd name="T51" fmla="*/ 80 h 140"/>
                <a:gd name="T52" fmla="*/ 37 w 111"/>
                <a:gd name="T53" fmla="*/ 56 h 140"/>
                <a:gd name="T54" fmla="*/ 25 w 111"/>
                <a:gd name="T55" fmla="*/ 28 h 140"/>
                <a:gd name="T56" fmla="*/ 84 w 111"/>
                <a:gd name="T57" fmla="*/ 45 h 140"/>
                <a:gd name="T58" fmla="*/ 21 w 111"/>
                <a:gd name="T59" fmla="*/ 116 h 140"/>
                <a:gd name="T60" fmla="*/ 94 w 111"/>
                <a:gd name="T61" fmla="*/ 118 h 140"/>
                <a:gd name="T62" fmla="*/ 96 w 111"/>
                <a:gd name="T63" fmla="*/ 122 h 140"/>
                <a:gd name="T64" fmla="*/ 94 w 111"/>
                <a:gd name="T65" fmla="*/ 124 h 140"/>
                <a:gd name="T66" fmla="*/ 17 w 111"/>
                <a:gd name="T67" fmla="*/ 124 h 140"/>
                <a:gd name="T68" fmla="*/ 15 w 111"/>
                <a:gd name="T69" fmla="*/ 122 h 140"/>
                <a:gd name="T70" fmla="*/ 17 w 111"/>
                <a:gd name="T71" fmla="*/ 118 h 140"/>
                <a:gd name="T72" fmla="*/ 92 w 111"/>
                <a:gd name="T73" fmla="*/ 24 h 140"/>
                <a:gd name="T74" fmla="*/ 25 w 111"/>
                <a:gd name="T75" fmla="*/ 25 h 140"/>
                <a:gd name="T76" fmla="*/ 17 w 111"/>
                <a:gd name="T77" fmla="*/ 23 h 140"/>
                <a:gd name="T78" fmla="*/ 16 w 111"/>
                <a:gd name="T79" fmla="*/ 18 h 140"/>
                <a:gd name="T80" fmla="*/ 21 w 111"/>
                <a:gd name="T81" fmla="*/ 16 h 140"/>
                <a:gd name="T82" fmla="*/ 94 w 111"/>
                <a:gd name="T83" fmla="*/ 17 h 140"/>
                <a:gd name="T84" fmla="*/ 96 w 111"/>
                <a:gd name="T85" fmla="*/ 20 h 140"/>
                <a:gd name="T86" fmla="*/ 102 w 111"/>
                <a:gd name="T87" fmla="*/ 135 h 140"/>
                <a:gd name="T88" fmla="*/ 5 w 111"/>
                <a:gd name="T89" fmla="*/ 132 h 140"/>
                <a:gd name="T90" fmla="*/ 102 w 111"/>
                <a:gd name="T91" fmla="*/ 129 h 140"/>
                <a:gd name="T92" fmla="*/ 105 w 111"/>
                <a:gd name="T93" fmla="*/ 134 h 140"/>
                <a:gd name="T94" fmla="*/ 61 w 111"/>
                <a:gd name="T95" fmla="*/ 65 h 140"/>
                <a:gd name="T96" fmla="*/ 41 w 111"/>
                <a:gd name="T97" fmla="*/ 55 h 140"/>
                <a:gd name="T98" fmla="*/ 57 w 111"/>
                <a:gd name="T9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40">
                  <a:moveTo>
                    <a:pt x="108" y="126"/>
                  </a:moveTo>
                  <a:cubicBezTo>
                    <a:pt x="107" y="125"/>
                    <a:pt x="104" y="124"/>
                    <a:pt x="102" y="124"/>
                  </a:cubicBezTo>
                  <a:cubicBezTo>
                    <a:pt x="100" y="124"/>
                    <a:pt x="100" y="124"/>
                    <a:pt x="100" y="124"/>
                  </a:cubicBezTo>
                  <a:cubicBezTo>
                    <a:pt x="100" y="17"/>
                    <a:pt x="100" y="17"/>
                    <a:pt x="100" y="17"/>
                  </a:cubicBezTo>
                  <a:cubicBezTo>
                    <a:pt x="102" y="17"/>
                    <a:pt x="102" y="17"/>
                    <a:pt x="102" y="17"/>
                  </a:cubicBezTo>
                  <a:cubicBezTo>
                    <a:pt x="104" y="17"/>
                    <a:pt x="107" y="16"/>
                    <a:pt x="108" y="15"/>
                  </a:cubicBezTo>
                  <a:cubicBezTo>
                    <a:pt x="110" y="13"/>
                    <a:pt x="111" y="11"/>
                    <a:pt x="111" y="9"/>
                  </a:cubicBezTo>
                  <a:cubicBezTo>
                    <a:pt x="111" y="6"/>
                    <a:pt x="110" y="4"/>
                    <a:pt x="108" y="3"/>
                  </a:cubicBezTo>
                  <a:cubicBezTo>
                    <a:pt x="107" y="1"/>
                    <a:pt x="104" y="0"/>
                    <a:pt x="102" y="0"/>
                  </a:cubicBezTo>
                  <a:cubicBezTo>
                    <a:pt x="9" y="0"/>
                    <a:pt x="9" y="0"/>
                    <a:pt x="9" y="0"/>
                  </a:cubicBezTo>
                  <a:cubicBezTo>
                    <a:pt x="7" y="0"/>
                    <a:pt x="4" y="1"/>
                    <a:pt x="3" y="3"/>
                  </a:cubicBezTo>
                  <a:cubicBezTo>
                    <a:pt x="1" y="4"/>
                    <a:pt x="0" y="6"/>
                    <a:pt x="0" y="9"/>
                  </a:cubicBezTo>
                  <a:cubicBezTo>
                    <a:pt x="0" y="11"/>
                    <a:pt x="1" y="13"/>
                    <a:pt x="3" y="15"/>
                  </a:cubicBezTo>
                  <a:cubicBezTo>
                    <a:pt x="4" y="16"/>
                    <a:pt x="7" y="17"/>
                    <a:pt x="9" y="17"/>
                  </a:cubicBezTo>
                  <a:cubicBezTo>
                    <a:pt x="11" y="17"/>
                    <a:pt x="11" y="17"/>
                    <a:pt x="11" y="17"/>
                  </a:cubicBezTo>
                  <a:cubicBezTo>
                    <a:pt x="11" y="124"/>
                    <a:pt x="11" y="124"/>
                    <a:pt x="11" y="124"/>
                  </a:cubicBezTo>
                  <a:cubicBezTo>
                    <a:pt x="9" y="124"/>
                    <a:pt x="9" y="124"/>
                    <a:pt x="9" y="124"/>
                  </a:cubicBezTo>
                  <a:cubicBezTo>
                    <a:pt x="7" y="124"/>
                    <a:pt x="4" y="125"/>
                    <a:pt x="3" y="126"/>
                  </a:cubicBezTo>
                  <a:cubicBezTo>
                    <a:pt x="1" y="127"/>
                    <a:pt x="0" y="130"/>
                    <a:pt x="0" y="132"/>
                  </a:cubicBezTo>
                  <a:cubicBezTo>
                    <a:pt x="0" y="135"/>
                    <a:pt x="1" y="137"/>
                    <a:pt x="3" y="138"/>
                  </a:cubicBezTo>
                  <a:cubicBezTo>
                    <a:pt x="4" y="140"/>
                    <a:pt x="7" y="140"/>
                    <a:pt x="9" y="140"/>
                  </a:cubicBezTo>
                  <a:cubicBezTo>
                    <a:pt x="102" y="140"/>
                    <a:pt x="102" y="140"/>
                    <a:pt x="102" y="140"/>
                  </a:cubicBezTo>
                  <a:cubicBezTo>
                    <a:pt x="104" y="140"/>
                    <a:pt x="107" y="140"/>
                    <a:pt x="108" y="138"/>
                  </a:cubicBezTo>
                  <a:cubicBezTo>
                    <a:pt x="110" y="137"/>
                    <a:pt x="111" y="135"/>
                    <a:pt x="111" y="132"/>
                  </a:cubicBezTo>
                  <a:cubicBezTo>
                    <a:pt x="111" y="130"/>
                    <a:pt x="110" y="127"/>
                    <a:pt x="108" y="126"/>
                  </a:cubicBezTo>
                  <a:close/>
                  <a:moveTo>
                    <a:pt x="9" y="12"/>
                  </a:moveTo>
                  <a:cubicBezTo>
                    <a:pt x="8" y="12"/>
                    <a:pt x="7" y="11"/>
                    <a:pt x="6" y="11"/>
                  </a:cubicBezTo>
                  <a:cubicBezTo>
                    <a:pt x="5" y="10"/>
                    <a:pt x="5" y="9"/>
                    <a:pt x="5" y="9"/>
                  </a:cubicBezTo>
                  <a:cubicBezTo>
                    <a:pt x="5" y="8"/>
                    <a:pt x="5" y="7"/>
                    <a:pt x="6" y="7"/>
                  </a:cubicBezTo>
                  <a:cubicBezTo>
                    <a:pt x="7" y="6"/>
                    <a:pt x="8" y="6"/>
                    <a:pt x="9" y="6"/>
                  </a:cubicBezTo>
                  <a:cubicBezTo>
                    <a:pt x="102" y="6"/>
                    <a:pt x="102" y="6"/>
                    <a:pt x="102" y="6"/>
                  </a:cubicBezTo>
                  <a:cubicBezTo>
                    <a:pt x="103" y="6"/>
                    <a:pt x="104" y="6"/>
                    <a:pt x="105" y="7"/>
                  </a:cubicBezTo>
                  <a:cubicBezTo>
                    <a:pt x="106" y="7"/>
                    <a:pt x="106" y="8"/>
                    <a:pt x="106" y="9"/>
                  </a:cubicBezTo>
                  <a:cubicBezTo>
                    <a:pt x="106" y="9"/>
                    <a:pt x="106" y="10"/>
                    <a:pt x="105" y="11"/>
                  </a:cubicBezTo>
                  <a:cubicBezTo>
                    <a:pt x="104" y="11"/>
                    <a:pt x="103" y="12"/>
                    <a:pt x="102" y="12"/>
                  </a:cubicBezTo>
                  <a:lnTo>
                    <a:pt x="9" y="12"/>
                  </a:lnTo>
                  <a:close/>
                  <a:moveTo>
                    <a:pt x="21" y="47"/>
                  </a:moveTo>
                  <a:cubicBezTo>
                    <a:pt x="23" y="53"/>
                    <a:pt x="27" y="58"/>
                    <a:pt x="34" y="62"/>
                  </a:cubicBezTo>
                  <a:cubicBezTo>
                    <a:pt x="34" y="62"/>
                    <a:pt x="34" y="62"/>
                    <a:pt x="34" y="62"/>
                  </a:cubicBezTo>
                  <a:cubicBezTo>
                    <a:pt x="35" y="62"/>
                    <a:pt x="37" y="64"/>
                    <a:pt x="38" y="65"/>
                  </a:cubicBezTo>
                  <a:cubicBezTo>
                    <a:pt x="40" y="67"/>
                    <a:pt x="41" y="69"/>
                    <a:pt x="41" y="70"/>
                  </a:cubicBezTo>
                  <a:cubicBezTo>
                    <a:pt x="41" y="71"/>
                    <a:pt x="40" y="73"/>
                    <a:pt x="38" y="75"/>
                  </a:cubicBezTo>
                  <a:cubicBezTo>
                    <a:pt x="33" y="79"/>
                    <a:pt x="28" y="82"/>
                    <a:pt x="23" y="88"/>
                  </a:cubicBezTo>
                  <a:cubicBezTo>
                    <a:pt x="20" y="92"/>
                    <a:pt x="18" y="96"/>
                    <a:pt x="16" y="102"/>
                  </a:cubicBezTo>
                  <a:cubicBezTo>
                    <a:pt x="16" y="27"/>
                    <a:pt x="16" y="27"/>
                    <a:pt x="16" y="27"/>
                  </a:cubicBezTo>
                  <a:cubicBezTo>
                    <a:pt x="17" y="27"/>
                    <a:pt x="18" y="28"/>
                    <a:pt x="19" y="28"/>
                  </a:cubicBezTo>
                  <a:cubicBezTo>
                    <a:pt x="19" y="28"/>
                    <a:pt x="19" y="29"/>
                    <a:pt x="19" y="29"/>
                  </a:cubicBezTo>
                  <a:cubicBezTo>
                    <a:pt x="19" y="35"/>
                    <a:pt x="19" y="41"/>
                    <a:pt x="21" y="47"/>
                  </a:cubicBezTo>
                  <a:close/>
                  <a:moveTo>
                    <a:pt x="92" y="28"/>
                  </a:moveTo>
                  <a:cubicBezTo>
                    <a:pt x="93" y="28"/>
                    <a:pt x="94" y="27"/>
                    <a:pt x="95" y="27"/>
                  </a:cubicBezTo>
                  <a:cubicBezTo>
                    <a:pt x="95" y="102"/>
                    <a:pt x="95" y="102"/>
                    <a:pt x="95" y="102"/>
                  </a:cubicBezTo>
                  <a:cubicBezTo>
                    <a:pt x="94" y="96"/>
                    <a:pt x="91" y="92"/>
                    <a:pt x="88" y="88"/>
                  </a:cubicBezTo>
                  <a:cubicBezTo>
                    <a:pt x="83" y="82"/>
                    <a:pt x="78" y="79"/>
                    <a:pt x="73" y="75"/>
                  </a:cubicBezTo>
                  <a:cubicBezTo>
                    <a:pt x="71" y="73"/>
                    <a:pt x="70" y="71"/>
                    <a:pt x="70" y="70"/>
                  </a:cubicBezTo>
                  <a:cubicBezTo>
                    <a:pt x="70" y="68"/>
                    <a:pt x="72" y="66"/>
                    <a:pt x="74" y="64"/>
                  </a:cubicBezTo>
                  <a:cubicBezTo>
                    <a:pt x="74" y="64"/>
                    <a:pt x="75" y="63"/>
                    <a:pt x="76" y="63"/>
                  </a:cubicBezTo>
                  <a:cubicBezTo>
                    <a:pt x="76" y="62"/>
                    <a:pt x="77" y="62"/>
                    <a:pt x="77" y="62"/>
                  </a:cubicBezTo>
                  <a:cubicBezTo>
                    <a:pt x="77" y="62"/>
                    <a:pt x="77" y="62"/>
                    <a:pt x="77" y="62"/>
                  </a:cubicBezTo>
                  <a:cubicBezTo>
                    <a:pt x="84" y="58"/>
                    <a:pt x="88" y="53"/>
                    <a:pt x="90" y="47"/>
                  </a:cubicBezTo>
                  <a:cubicBezTo>
                    <a:pt x="92" y="41"/>
                    <a:pt x="92" y="35"/>
                    <a:pt x="92" y="29"/>
                  </a:cubicBezTo>
                  <a:cubicBezTo>
                    <a:pt x="92" y="29"/>
                    <a:pt x="92" y="28"/>
                    <a:pt x="92" y="28"/>
                  </a:cubicBezTo>
                  <a:close/>
                  <a:moveTo>
                    <a:pt x="84" y="45"/>
                  </a:moveTo>
                  <a:cubicBezTo>
                    <a:pt x="82" y="49"/>
                    <a:pt x="79" y="53"/>
                    <a:pt x="74" y="56"/>
                  </a:cubicBezTo>
                  <a:cubicBezTo>
                    <a:pt x="74" y="56"/>
                    <a:pt x="71" y="57"/>
                    <a:pt x="69" y="60"/>
                  </a:cubicBezTo>
                  <a:cubicBezTo>
                    <a:pt x="67" y="62"/>
                    <a:pt x="64" y="65"/>
                    <a:pt x="64" y="70"/>
                  </a:cubicBezTo>
                  <a:cubicBezTo>
                    <a:pt x="64" y="73"/>
                    <a:pt x="65" y="77"/>
                    <a:pt x="69" y="80"/>
                  </a:cubicBezTo>
                  <a:cubicBezTo>
                    <a:pt x="74" y="85"/>
                    <a:pt x="79" y="88"/>
                    <a:pt x="83" y="92"/>
                  </a:cubicBezTo>
                  <a:cubicBezTo>
                    <a:pt x="87" y="97"/>
                    <a:pt x="89" y="103"/>
                    <a:pt x="90" y="113"/>
                  </a:cubicBezTo>
                  <a:cubicBezTo>
                    <a:pt x="86" y="113"/>
                    <a:pt x="86" y="113"/>
                    <a:pt x="86" y="113"/>
                  </a:cubicBezTo>
                  <a:cubicBezTo>
                    <a:pt x="86" y="111"/>
                    <a:pt x="85" y="109"/>
                    <a:pt x="83" y="107"/>
                  </a:cubicBezTo>
                  <a:cubicBezTo>
                    <a:pt x="79" y="104"/>
                    <a:pt x="74" y="102"/>
                    <a:pt x="69" y="101"/>
                  </a:cubicBezTo>
                  <a:cubicBezTo>
                    <a:pt x="65" y="99"/>
                    <a:pt x="57" y="93"/>
                    <a:pt x="57" y="88"/>
                  </a:cubicBezTo>
                  <a:cubicBezTo>
                    <a:pt x="54" y="93"/>
                    <a:pt x="51" y="99"/>
                    <a:pt x="44" y="102"/>
                  </a:cubicBezTo>
                  <a:cubicBezTo>
                    <a:pt x="38" y="104"/>
                    <a:pt x="30" y="104"/>
                    <a:pt x="25" y="109"/>
                  </a:cubicBezTo>
                  <a:cubicBezTo>
                    <a:pt x="25" y="109"/>
                    <a:pt x="24" y="112"/>
                    <a:pt x="23" y="113"/>
                  </a:cubicBezTo>
                  <a:cubicBezTo>
                    <a:pt x="21" y="113"/>
                    <a:pt x="21" y="113"/>
                    <a:pt x="21" y="113"/>
                  </a:cubicBezTo>
                  <a:cubicBezTo>
                    <a:pt x="22" y="103"/>
                    <a:pt x="24" y="97"/>
                    <a:pt x="28" y="92"/>
                  </a:cubicBezTo>
                  <a:cubicBezTo>
                    <a:pt x="32" y="88"/>
                    <a:pt x="37" y="85"/>
                    <a:pt x="42" y="80"/>
                  </a:cubicBezTo>
                  <a:cubicBezTo>
                    <a:pt x="46" y="77"/>
                    <a:pt x="47" y="73"/>
                    <a:pt x="47" y="70"/>
                  </a:cubicBezTo>
                  <a:cubicBezTo>
                    <a:pt x="47" y="65"/>
                    <a:pt x="44" y="62"/>
                    <a:pt x="42" y="60"/>
                  </a:cubicBezTo>
                  <a:cubicBezTo>
                    <a:pt x="40" y="57"/>
                    <a:pt x="38" y="56"/>
                    <a:pt x="37" y="56"/>
                  </a:cubicBezTo>
                  <a:cubicBezTo>
                    <a:pt x="32" y="53"/>
                    <a:pt x="29" y="49"/>
                    <a:pt x="27" y="45"/>
                  </a:cubicBezTo>
                  <a:cubicBezTo>
                    <a:pt x="26" y="40"/>
                    <a:pt x="25" y="35"/>
                    <a:pt x="25" y="29"/>
                  </a:cubicBezTo>
                  <a:cubicBezTo>
                    <a:pt x="25" y="29"/>
                    <a:pt x="25" y="29"/>
                    <a:pt x="25" y="28"/>
                  </a:cubicBezTo>
                  <a:cubicBezTo>
                    <a:pt x="86" y="28"/>
                    <a:pt x="86" y="28"/>
                    <a:pt x="86" y="28"/>
                  </a:cubicBezTo>
                  <a:cubicBezTo>
                    <a:pt x="86" y="29"/>
                    <a:pt x="86" y="29"/>
                    <a:pt x="86" y="29"/>
                  </a:cubicBezTo>
                  <a:cubicBezTo>
                    <a:pt x="86" y="35"/>
                    <a:pt x="86" y="40"/>
                    <a:pt x="84" y="45"/>
                  </a:cubicBezTo>
                  <a:close/>
                  <a:moveTo>
                    <a:pt x="17" y="118"/>
                  </a:moveTo>
                  <a:cubicBezTo>
                    <a:pt x="18" y="117"/>
                    <a:pt x="19" y="116"/>
                    <a:pt x="21" y="116"/>
                  </a:cubicBezTo>
                  <a:cubicBezTo>
                    <a:pt x="21" y="116"/>
                    <a:pt x="21" y="116"/>
                    <a:pt x="21" y="116"/>
                  </a:cubicBezTo>
                  <a:cubicBezTo>
                    <a:pt x="90" y="116"/>
                    <a:pt x="90" y="116"/>
                    <a:pt x="90" y="116"/>
                  </a:cubicBezTo>
                  <a:cubicBezTo>
                    <a:pt x="90" y="116"/>
                    <a:pt x="90" y="116"/>
                    <a:pt x="90" y="116"/>
                  </a:cubicBezTo>
                  <a:cubicBezTo>
                    <a:pt x="92" y="116"/>
                    <a:pt x="93" y="117"/>
                    <a:pt x="94" y="118"/>
                  </a:cubicBezTo>
                  <a:cubicBezTo>
                    <a:pt x="95" y="118"/>
                    <a:pt x="95" y="118"/>
                    <a:pt x="95" y="119"/>
                  </a:cubicBezTo>
                  <a:cubicBezTo>
                    <a:pt x="95" y="119"/>
                    <a:pt x="96" y="120"/>
                    <a:pt x="96" y="121"/>
                  </a:cubicBezTo>
                  <a:cubicBezTo>
                    <a:pt x="96" y="121"/>
                    <a:pt x="96" y="121"/>
                    <a:pt x="96" y="122"/>
                  </a:cubicBezTo>
                  <a:cubicBezTo>
                    <a:pt x="96" y="122"/>
                    <a:pt x="95" y="123"/>
                    <a:pt x="95" y="123"/>
                  </a:cubicBezTo>
                  <a:cubicBezTo>
                    <a:pt x="95" y="123"/>
                    <a:pt x="95" y="124"/>
                    <a:pt x="94" y="124"/>
                  </a:cubicBezTo>
                  <a:cubicBezTo>
                    <a:pt x="94" y="124"/>
                    <a:pt x="94" y="124"/>
                    <a:pt x="94" y="124"/>
                  </a:cubicBezTo>
                  <a:cubicBezTo>
                    <a:pt x="93" y="125"/>
                    <a:pt x="92" y="125"/>
                    <a:pt x="90" y="125"/>
                  </a:cubicBezTo>
                  <a:cubicBezTo>
                    <a:pt x="21" y="125"/>
                    <a:pt x="21" y="125"/>
                    <a:pt x="21" y="125"/>
                  </a:cubicBezTo>
                  <a:cubicBezTo>
                    <a:pt x="19" y="125"/>
                    <a:pt x="18" y="125"/>
                    <a:pt x="17" y="124"/>
                  </a:cubicBezTo>
                  <a:cubicBezTo>
                    <a:pt x="17" y="124"/>
                    <a:pt x="17" y="124"/>
                    <a:pt x="17" y="124"/>
                  </a:cubicBezTo>
                  <a:cubicBezTo>
                    <a:pt x="16" y="124"/>
                    <a:pt x="16" y="123"/>
                    <a:pt x="16" y="123"/>
                  </a:cubicBezTo>
                  <a:cubicBezTo>
                    <a:pt x="16" y="123"/>
                    <a:pt x="16" y="122"/>
                    <a:pt x="15" y="122"/>
                  </a:cubicBezTo>
                  <a:cubicBezTo>
                    <a:pt x="15" y="121"/>
                    <a:pt x="15" y="121"/>
                    <a:pt x="15" y="121"/>
                  </a:cubicBezTo>
                  <a:cubicBezTo>
                    <a:pt x="15" y="120"/>
                    <a:pt x="16" y="119"/>
                    <a:pt x="16" y="119"/>
                  </a:cubicBezTo>
                  <a:cubicBezTo>
                    <a:pt x="16" y="118"/>
                    <a:pt x="17" y="118"/>
                    <a:pt x="17" y="118"/>
                  </a:cubicBezTo>
                  <a:close/>
                  <a:moveTo>
                    <a:pt x="95" y="22"/>
                  </a:moveTo>
                  <a:cubicBezTo>
                    <a:pt x="95" y="23"/>
                    <a:pt x="95" y="23"/>
                    <a:pt x="94" y="23"/>
                  </a:cubicBezTo>
                  <a:cubicBezTo>
                    <a:pt x="94" y="24"/>
                    <a:pt x="93" y="24"/>
                    <a:pt x="92" y="24"/>
                  </a:cubicBezTo>
                  <a:cubicBezTo>
                    <a:pt x="92" y="25"/>
                    <a:pt x="91" y="25"/>
                    <a:pt x="90" y="25"/>
                  </a:cubicBezTo>
                  <a:cubicBezTo>
                    <a:pt x="86" y="25"/>
                    <a:pt x="86" y="25"/>
                    <a:pt x="86" y="25"/>
                  </a:cubicBezTo>
                  <a:cubicBezTo>
                    <a:pt x="25" y="25"/>
                    <a:pt x="25" y="25"/>
                    <a:pt x="25" y="25"/>
                  </a:cubicBezTo>
                  <a:cubicBezTo>
                    <a:pt x="21" y="25"/>
                    <a:pt x="21" y="25"/>
                    <a:pt x="21" y="25"/>
                  </a:cubicBezTo>
                  <a:cubicBezTo>
                    <a:pt x="20" y="25"/>
                    <a:pt x="19" y="25"/>
                    <a:pt x="19" y="24"/>
                  </a:cubicBezTo>
                  <a:cubicBezTo>
                    <a:pt x="18" y="24"/>
                    <a:pt x="17" y="24"/>
                    <a:pt x="17" y="23"/>
                  </a:cubicBezTo>
                  <a:cubicBezTo>
                    <a:pt x="17" y="23"/>
                    <a:pt x="16" y="23"/>
                    <a:pt x="16" y="22"/>
                  </a:cubicBezTo>
                  <a:cubicBezTo>
                    <a:pt x="16" y="22"/>
                    <a:pt x="15" y="21"/>
                    <a:pt x="15" y="20"/>
                  </a:cubicBezTo>
                  <a:cubicBezTo>
                    <a:pt x="15" y="20"/>
                    <a:pt x="16" y="19"/>
                    <a:pt x="16" y="18"/>
                  </a:cubicBezTo>
                  <a:cubicBezTo>
                    <a:pt x="16" y="18"/>
                    <a:pt x="17" y="17"/>
                    <a:pt x="17" y="17"/>
                  </a:cubicBezTo>
                  <a:cubicBezTo>
                    <a:pt x="17" y="17"/>
                    <a:pt x="17" y="17"/>
                    <a:pt x="17" y="17"/>
                  </a:cubicBezTo>
                  <a:cubicBezTo>
                    <a:pt x="18" y="16"/>
                    <a:pt x="20" y="16"/>
                    <a:pt x="21" y="16"/>
                  </a:cubicBezTo>
                  <a:cubicBezTo>
                    <a:pt x="21" y="16"/>
                    <a:pt x="21" y="16"/>
                    <a:pt x="21" y="16"/>
                  </a:cubicBezTo>
                  <a:cubicBezTo>
                    <a:pt x="90" y="16"/>
                    <a:pt x="90" y="16"/>
                    <a:pt x="90" y="16"/>
                  </a:cubicBezTo>
                  <a:cubicBezTo>
                    <a:pt x="91" y="16"/>
                    <a:pt x="93" y="16"/>
                    <a:pt x="94" y="17"/>
                  </a:cubicBezTo>
                  <a:cubicBezTo>
                    <a:pt x="94" y="17"/>
                    <a:pt x="94" y="17"/>
                    <a:pt x="94" y="17"/>
                  </a:cubicBezTo>
                  <a:cubicBezTo>
                    <a:pt x="95" y="17"/>
                    <a:pt x="95" y="18"/>
                    <a:pt x="95" y="18"/>
                  </a:cubicBezTo>
                  <a:cubicBezTo>
                    <a:pt x="95" y="19"/>
                    <a:pt x="96" y="20"/>
                    <a:pt x="96" y="20"/>
                  </a:cubicBezTo>
                  <a:cubicBezTo>
                    <a:pt x="96" y="21"/>
                    <a:pt x="95" y="22"/>
                    <a:pt x="95" y="22"/>
                  </a:cubicBezTo>
                  <a:close/>
                  <a:moveTo>
                    <a:pt x="105" y="134"/>
                  </a:moveTo>
                  <a:cubicBezTo>
                    <a:pt x="104" y="135"/>
                    <a:pt x="103" y="135"/>
                    <a:pt x="102" y="135"/>
                  </a:cubicBezTo>
                  <a:cubicBezTo>
                    <a:pt x="9" y="135"/>
                    <a:pt x="9" y="135"/>
                    <a:pt x="9" y="135"/>
                  </a:cubicBezTo>
                  <a:cubicBezTo>
                    <a:pt x="8" y="135"/>
                    <a:pt x="7" y="135"/>
                    <a:pt x="6" y="134"/>
                  </a:cubicBezTo>
                  <a:cubicBezTo>
                    <a:pt x="5" y="133"/>
                    <a:pt x="5" y="133"/>
                    <a:pt x="5" y="132"/>
                  </a:cubicBezTo>
                  <a:cubicBezTo>
                    <a:pt x="5" y="131"/>
                    <a:pt x="5" y="131"/>
                    <a:pt x="6" y="130"/>
                  </a:cubicBezTo>
                  <a:cubicBezTo>
                    <a:pt x="7" y="129"/>
                    <a:pt x="8" y="129"/>
                    <a:pt x="9" y="129"/>
                  </a:cubicBezTo>
                  <a:cubicBezTo>
                    <a:pt x="102" y="129"/>
                    <a:pt x="102" y="129"/>
                    <a:pt x="102" y="129"/>
                  </a:cubicBezTo>
                  <a:cubicBezTo>
                    <a:pt x="103" y="129"/>
                    <a:pt x="104" y="129"/>
                    <a:pt x="105" y="130"/>
                  </a:cubicBezTo>
                  <a:cubicBezTo>
                    <a:pt x="106" y="131"/>
                    <a:pt x="106" y="131"/>
                    <a:pt x="106" y="132"/>
                  </a:cubicBezTo>
                  <a:cubicBezTo>
                    <a:pt x="106" y="133"/>
                    <a:pt x="106" y="133"/>
                    <a:pt x="105" y="134"/>
                  </a:cubicBezTo>
                  <a:close/>
                  <a:moveTo>
                    <a:pt x="77" y="51"/>
                  </a:moveTo>
                  <a:cubicBezTo>
                    <a:pt x="77" y="51"/>
                    <a:pt x="73" y="55"/>
                    <a:pt x="72" y="55"/>
                  </a:cubicBezTo>
                  <a:cubicBezTo>
                    <a:pt x="69" y="58"/>
                    <a:pt x="64" y="61"/>
                    <a:pt x="61" y="65"/>
                  </a:cubicBezTo>
                  <a:cubicBezTo>
                    <a:pt x="59" y="68"/>
                    <a:pt x="57" y="73"/>
                    <a:pt x="57" y="77"/>
                  </a:cubicBezTo>
                  <a:cubicBezTo>
                    <a:pt x="56" y="73"/>
                    <a:pt x="55" y="69"/>
                    <a:pt x="53" y="65"/>
                  </a:cubicBezTo>
                  <a:cubicBezTo>
                    <a:pt x="50" y="61"/>
                    <a:pt x="45" y="59"/>
                    <a:pt x="41" y="55"/>
                  </a:cubicBezTo>
                  <a:cubicBezTo>
                    <a:pt x="41" y="55"/>
                    <a:pt x="37" y="50"/>
                    <a:pt x="37" y="50"/>
                  </a:cubicBezTo>
                  <a:cubicBezTo>
                    <a:pt x="37" y="50"/>
                    <a:pt x="59" y="41"/>
                    <a:pt x="77" y="51"/>
                  </a:cubicBezTo>
                  <a:close/>
                  <a:moveTo>
                    <a:pt x="57" y="81"/>
                  </a:moveTo>
                  <a:cubicBezTo>
                    <a:pt x="58" y="84"/>
                    <a:pt x="58" y="88"/>
                    <a:pt x="57" y="87"/>
                  </a:cubicBezTo>
                  <a:cubicBezTo>
                    <a:pt x="56" y="87"/>
                    <a:pt x="57" y="81"/>
                    <a:pt x="57" y="8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7" name="文本框 26">
            <a:extLst>
              <a:ext uri="{FF2B5EF4-FFF2-40B4-BE49-F238E27FC236}">
                <a16:creationId xmlns="" xmlns:a16="http://schemas.microsoft.com/office/drawing/2014/main" id="{7C46E5A9-349E-46C6-940F-ED85C9F7A183}"/>
              </a:ext>
            </a:extLst>
          </p:cNvPr>
          <p:cNvSpPr txBox="1"/>
          <p:nvPr/>
        </p:nvSpPr>
        <p:spPr>
          <a:xfrm>
            <a:off x="8531997" y="1828550"/>
            <a:ext cx="2538751" cy="369332"/>
          </a:xfrm>
          <a:prstGeom prst="rect">
            <a:avLst/>
          </a:prstGeom>
          <a:noFill/>
        </p:spPr>
        <p:txBody>
          <a:bodyPr wrap="square" rtlCol="0">
            <a:spAutoFit/>
          </a:bodyPr>
          <a:lstStyle/>
          <a:p>
            <a:pPr algn="ctr"/>
            <a:r>
              <a:rPr lang="zh-CN" altLang="en-US" b="1" dirty="0">
                <a:solidFill>
                  <a:schemeClr val="bg1"/>
                </a:solidFill>
                <a:latin typeface="思源黑体 CN Light" panose="020B0300000000000000" pitchFamily="34" charset="-122"/>
                <a:ea typeface="思源黑体 CN Light" panose="020B0300000000000000" pitchFamily="34" charset="-122"/>
              </a:rPr>
              <a:t>未来发展职业规划</a:t>
            </a:r>
          </a:p>
        </p:txBody>
      </p:sp>
      <p:sp>
        <p:nvSpPr>
          <p:cNvPr id="30" name="文本框 29">
            <a:extLst>
              <a:ext uri="{FF2B5EF4-FFF2-40B4-BE49-F238E27FC236}">
                <a16:creationId xmlns="" xmlns:a16="http://schemas.microsoft.com/office/drawing/2014/main" id="{AAC5F65A-2A31-4D5C-A694-E8F112DF2CC5}"/>
              </a:ext>
            </a:extLst>
          </p:cNvPr>
          <p:cNvSpPr txBox="1"/>
          <p:nvPr/>
        </p:nvSpPr>
        <p:spPr>
          <a:xfrm>
            <a:off x="8376672" y="2685996"/>
            <a:ext cx="2926894" cy="2308324"/>
          </a:xfrm>
          <a:prstGeom prst="rect">
            <a:avLst/>
          </a:prstGeom>
          <a:noFill/>
        </p:spPr>
        <p:txBody>
          <a:bodyPr wrap="square" rtlCol="0">
            <a:spAutoFit/>
          </a:bodyPr>
          <a:lstStyle/>
          <a:p>
            <a:pPr algn="ctr">
              <a:lnSpc>
                <a:spcPct val="200000"/>
              </a:lnSpc>
            </a:pPr>
            <a:r>
              <a:rPr lang="zh-CN" altLang="en-US" sz="1200" dirty="0">
                <a:solidFill>
                  <a:schemeClr val="bg1"/>
                </a:solidFill>
                <a:latin typeface="Segoe UI" panose="020B0502040204020203" pitchFamily="34" charset="0"/>
                <a:cs typeface="Segoe UI" panose="020B0502040204020203" pitchFamily="34" charset="0"/>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grpSp>
        <p:nvGrpSpPr>
          <p:cNvPr id="4" name="组合 3">
            <a:extLst>
              <a:ext uri="{FF2B5EF4-FFF2-40B4-BE49-F238E27FC236}">
                <a16:creationId xmlns="" xmlns:a16="http://schemas.microsoft.com/office/drawing/2014/main" id="{3830E386-598B-4D67-BB4E-2AA698B8B680}"/>
              </a:ext>
            </a:extLst>
          </p:cNvPr>
          <p:cNvGrpSpPr/>
          <p:nvPr/>
        </p:nvGrpSpPr>
        <p:grpSpPr>
          <a:xfrm>
            <a:off x="8609489" y="2294283"/>
            <a:ext cx="2461260" cy="336909"/>
            <a:chOff x="8609489" y="2294283"/>
            <a:chExt cx="2461260" cy="336909"/>
          </a:xfrm>
        </p:grpSpPr>
        <p:cxnSp>
          <p:nvCxnSpPr>
            <p:cNvPr id="25" name="直接连接符 24">
              <a:extLst>
                <a:ext uri="{FF2B5EF4-FFF2-40B4-BE49-F238E27FC236}">
                  <a16:creationId xmlns="" xmlns:a16="http://schemas.microsoft.com/office/drawing/2014/main" id="{B6F49E21-954C-4A06-BB11-58186B6009E7}"/>
                </a:ext>
              </a:extLst>
            </p:cNvPr>
            <p:cNvCxnSpPr>
              <a:cxnSpLocks/>
            </p:cNvCxnSpPr>
            <p:nvPr/>
          </p:nvCxnSpPr>
          <p:spPr>
            <a:xfrm>
              <a:off x="8609489" y="2294283"/>
              <a:ext cx="246126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等腰三角形 30">
              <a:extLst>
                <a:ext uri="{FF2B5EF4-FFF2-40B4-BE49-F238E27FC236}">
                  <a16:creationId xmlns="" xmlns:a16="http://schemas.microsoft.com/office/drawing/2014/main" id="{B03E92FA-A3C0-4A9F-8694-480F4696B2A2}"/>
                </a:ext>
              </a:extLst>
            </p:cNvPr>
            <p:cNvSpPr/>
            <p:nvPr/>
          </p:nvSpPr>
          <p:spPr>
            <a:xfrm flipV="1">
              <a:off x="9762471" y="2497316"/>
              <a:ext cx="155296" cy="1338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32" name="组合 31">
            <a:extLst>
              <a:ext uri="{FF2B5EF4-FFF2-40B4-BE49-F238E27FC236}">
                <a16:creationId xmlns="" xmlns:a16="http://schemas.microsoft.com/office/drawing/2014/main" id="{BC33DB9A-BAEF-4208-A975-0A275B0FEBD9}"/>
              </a:ext>
            </a:extLst>
          </p:cNvPr>
          <p:cNvGrpSpPr/>
          <p:nvPr/>
        </p:nvGrpSpPr>
        <p:grpSpPr>
          <a:xfrm>
            <a:off x="9581263" y="5082726"/>
            <a:ext cx="550160" cy="153348"/>
            <a:chOff x="9565039" y="5754238"/>
            <a:chExt cx="550160" cy="153348"/>
          </a:xfrm>
        </p:grpSpPr>
        <p:sp>
          <p:nvSpPr>
            <p:cNvPr id="33" name="椭圆 32">
              <a:extLst>
                <a:ext uri="{FF2B5EF4-FFF2-40B4-BE49-F238E27FC236}">
                  <a16:creationId xmlns="" xmlns:a16="http://schemas.microsoft.com/office/drawing/2014/main" id="{F4FA9119-EB58-403E-A59A-39CC550E0FA6}"/>
                </a:ext>
              </a:extLst>
            </p:cNvPr>
            <p:cNvSpPr/>
            <p:nvPr/>
          </p:nvSpPr>
          <p:spPr>
            <a:xfrm>
              <a:off x="9565039" y="5776912"/>
              <a:ext cx="108000" cy="108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 xmlns:a16="http://schemas.microsoft.com/office/drawing/2014/main" id="{745F5D8D-6880-4AE6-9EB9-188112DA8484}"/>
                </a:ext>
              </a:extLst>
            </p:cNvPr>
            <p:cNvSpPr/>
            <p:nvPr/>
          </p:nvSpPr>
          <p:spPr>
            <a:xfrm>
              <a:off x="9763445" y="5754238"/>
              <a:ext cx="153348" cy="1533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 xmlns:a16="http://schemas.microsoft.com/office/drawing/2014/main" id="{492F7A65-C491-48F5-B2E2-3A6D39FAE585}"/>
                </a:ext>
              </a:extLst>
            </p:cNvPr>
            <p:cNvSpPr/>
            <p:nvPr/>
          </p:nvSpPr>
          <p:spPr>
            <a:xfrm>
              <a:off x="10007199" y="5776912"/>
              <a:ext cx="108000" cy="108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900118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750"/>
                                        <p:tgtEl>
                                          <p:spTgt spid="3"/>
                                        </p:tgtEl>
                                      </p:cBhvr>
                                    </p:animEffect>
                                    <p:anim calcmode="lin" valueType="num">
                                      <p:cBhvr>
                                        <p:cTn id="31" dur="750" fill="hold"/>
                                        <p:tgtEl>
                                          <p:spTgt spid="3"/>
                                        </p:tgtEl>
                                        <p:attrNameLst>
                                          <p:attrName>ppt_x</p:attrName>
                                        </p:attrNameLst>
                                      </p:cBhvr>
                                      <p:tavLst>
                                        <p:tav tm="0">
                                          <p:val>
                                            <p:strVal val="#ppt_x"/>
                                          </p:val>
                                        </p:tav>
                                        <p:tav tm="100000">
                                          <p:val>
                                            <p:strVal val="#ppt_x"/>
                                          </p:val>
                                        </p:tav>
                                      </p:tavLst>
                                    </p:anim>
                                    <p:anim calcmode="lin" valueType="num">
                                      <p:cBhvr>
                                        <p:cTn id="32" dur="75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2400"/>
                            </p:stCondLst>
                            <p:childTnLst>
                              <p:par>
                                <p:cTn id="34" presetID="42"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750"/>
                                        <p:tgtEl>
                                          <p:spTgt spid="13"/>
                                        </p:tgtEl>
                                      </p:cBhvr>
                                    </p:animEffect>
                                    <p:anim calcmode="lin" valueType="num">
                                      <p:cBhvr>
                                        <p:cTn id="37" dur="750" fill="hold"/>
                                        <p:tgtEl>
                                          <p:spTgt spid="13"/>
                                        </p:tgtEl>
                                        <p:attrNameLst>
                                          <p:attrName>ppt_x</p:attrName>
                                        </p:attrNameLst>
                                      </p:cBhvr>
                                      <p:tavLst>
                                        <p:tav tm="0">
                                          <p:val>
                                            <p:strVal val="#ppt_x"/>
                                          </p:val>
                                        </p:tav>
                                        <p:tav tm="100000">
                                          <p:val>
                                            <p:strVal val="#ppt_x"/>
                                          </p:val>
                                        </p:tav>
                                      </p:tavLst>
                                    </p:anim>
                                    <p:anim calcmode="lin" valueType="num">
                                      <p:cBhvr>
                                        <p:cTn id="38" dur="750" fill="hold"/>
                                        <p:tgtEl>
                                          <p:spTgt spid="13"/>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750"/>
                                        <p:tgtEl>
                                          <p:spTgt spid="19"/>
                                        </p:tgtEl>
                                      </p:cBhvr>
                                    </p:animEffect>
                                    <p:anim calcmode="lin" valueType="num">
                                      <p:cBhvr>
                                        <p:cTn id="42" dur="750" fill="hold"/>
                                        <p:tgtEl>
                                          <p:spTgt spid="19"/>
                                        </p:tgtEl>
                                        <p:attrNameLst>
                                          <p:attrName>ppt_x</p:attrName>
                                        </p:attrNameLst>
                                      </p:cBhvr>
                                      <p:tavLst>
                                        <p:tav tm="0">
                                          <p:val>
                                            <p:strVal val="#ppt_x"/>
                                          </p:val>
                                        </p:tav>
                                        <p:tav tm="100000">
                                          <p:val>
                                            <p:strVal val="#ppt_x"/>
                                          </p:val>
                                        </p:tav>
                                      </p:tavLst>
                                    </p:anim>
                                    <p:anim calcmode="lin" valueType="num">
                                      <p:cBhvr>
                                        <p:cTn id="43" dur="75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315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p:stCondLst>
                              <p:cond delay="365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4150"/>
                            </p:stCondLst>
                            <p:childTnLst>
                              <p:par>
                                <p:cTn id="55" presetID="2" presetClass="entr" presetSubtype="4"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ppt_x"/>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childTnLst>
                          </p:cTn>
                        </p:par>
                        <p:par>
                          <p:cTn id="63" fill="hold">
                            <p:stCondLst>
                              <p:cond delay="4650"/>
                            </p:stCondLst>
                            <p:childTnLst>
                              <p:par>
                                <p:cTn id="64" presetID="22" presetClass="entr" presetSubtype="1"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up)">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1" grpId="0" animBg="1"/>
      <p:bldP spid="27"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03</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职业定位</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335402" y="459495"/>
            <a:ext cx="1856598"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内外因素的定位</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3354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Text Box 7">
            <a:extLst>
              <a:ext uri="{FF2B5EF4-FFF2-40B4-BE49-F238E27FC236}">
                <a16:creationId xmlns="" xmlns:a16="http://schemas.microsoft.com/office/drawing/2014/main" id="{7C758F6E-62D6-4B14-B12E-C149342AEF5E}"/>
              </a:ext>
            </a:extLst>
          </p:cNvPr>
          <p:cNvSpPr txBox="1">
            <a:spLocks noChangeArrowheads="1"/>
          </p:cNvSpPr>
          <p:nvPr/>
        </p:nvSpPr>
        <p:spPr bwMode="gray">
          <a:xfrm>
            <a:off x="1005248" y="2063307"/>
            <a:ext cx="5616575"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0" name="Text Box 7">
            <a:extLst>
              <a:ext uri="{FF2B5EF4-FFF2-40B4-BE49-F238E27FC236}">
                <a16:creationId xmlns="" xmlns:a16="http://schemas.microsoft.com/office/drawing/2014/main" id="{6030044A-043C-4C9D-95A0-B6D677C69403}"/>
              </a:ext>
            </a:extLst>
          </p:cNvPr>
          <p:cNvSpPr txBox="1">
            <a:spLocks noChangeArrowheads="1"/>
          </p:cNvSpPr>
          <p:nvPr/>
        </p:nvSpPr>
        <p:spPr bwMode="gray">
          <a:xfrm>
            <a:off x="1017572" y="1537650"/>
            <a:ext cx="2579963"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发展职业规划</a:t>
            </a:r>
            <a:endParaRPr lang="en-US" altLang="zh-CN"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a:extLst>
              <a:ext uri="{FF2B5EF4-FFF2-40B4-BE49-F238E27FC236}">
                <a16:creationId xmlns="" xmlns:a16="http://schemas.microsoft.com/office/drawing/2014/main" id="{3FCF12EF-EDDE-4E16-BC42-66DA36200F21}"/>
              </a:ext>
            </a:extLst>
          </p:cNvPr>
          <p:cNvGrpSpPr/>
          <p:nvPr/>
        </p:nvGrpSpPr>
        <p:grpSpPr>
          <a:xfrm>
            <a:off x="1090547" y="3858112"/>
            <a:ext cx="436310" cy="461665"/>
            <a:chOff x="4547136" y="4696682"/>
            <a:chExt cx="436310" cy="461665"/>
          </a:xfrm>
        </p:grpSpPr>
        <p:sp>
          <p:nvSpPr>
            <p:cNvPr id="12" name="椭圆 11">
              <a:extLst>
                <a:ext uri="{FF2B5EF4-FFF2-40B4-BE49-F238E27FC236}">
                  <a16:creationId xmlns="" xmlns:a16="http://schemas.microsoft.com/office/drawing/2014/main" id="{20791890-A739-42E4-8DC5-25DF7BEC3E68}"/>
                </a:ext>
              </a:extLst>
            </p:cNvPr>
            <p:cNvSpPr>
              <a:spLocks noChangeAspect="1"/>
            </p:cNvSpPr>
            <p:nvPr/>
          </p:nvSpPr>
          <p:spPr>
            <a:xfrm>
              <a:off x="4549291" y="4704142"/>
              <a:ext cx="432000" cy="432000"/>
            </a:xfrm>
            <a:prstGeom prst="ellipse">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3" name="TextBox 6">
              <a:extLst>
                <a:ext uri="{FF2B5EF4-FFF2-40B4-BE49-F238E27FC236}">
                  <a16:creationId xmlns="" xmlns:a16="http://schemas.microsoft.com/office/drawing/2014/main" id="{77E63474-0583-4292-BF60-974DABC105F7}"/>
                </a:ext>
              </a:extLst>
            </p:cNvPr>
            <p:cNvSpPr txBox="1"/>
            <p:nvPr/>
          </p:nvSpPr>
          <p:spPr>
            <a:xfrm>
              <a:off x="4547136" y="4696682"/>
              <a:ext cx="436310" cy="461665"/>
            </a:xfrm>
            <a:prstGeom prst="rect">
              <a:avLst/>
            </a:prstGeom>
            <a:solidFill>
              <a:schemeClr val="accent1"/>
            </a:solidFill>
          </p:spPr>
          <p:txBody>
            <a:bodyPr wrap="square" rtlCol="0">
              <a:spAutoFit/>
            </a:bodyPr>
            <a:lstStyle/>
            <a:p>
              <a:pPr algn="ctr"/>
              <a:r>
                <a:rPr lang="en-US" altLang="zh-CN" sz="2400" dirty="0">
                  <a:solidFill>
                    <a:schemeClr val="bg1"/>
                  </a:solidFill>
                  <a:latin typeface="方正兰亭黑简体" panose="02000000000000000000" pitchFamily="2" charset="-122"/>
                  <a:ea typeface="方正兰亭黑简体" panose="02000000000000000000" pitchFamily="2" charset="-122"/>
                </a:rPr>
                <a:t>1</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14" name="Text Box 7">
            <a:extLst>
              <a:ext uri="{FF2B5EF4-FFF2-40B4-BE49-F238E27FC236}">
                <a16:creationId xmlns="" xmlns:a16="http://schemas.microsoft.com/office/drawing/2014/main" id="{562ED4E5-47AE-4F56-9331-D3346503B279}"/>
              </a:ext>
            </a:extLst>
          </p:cNvPr>
          <p:cNvSpPr txBox="1">
            <a:spLocks noChangeArrowheads="1"/>
          </p:cNvSpPr>
          <p:nvPr/>
        </p:nvSpPr>
        <p:spPr bwMode="gray">
          <a:xfrm>
            <a:off x="1706253" y="3764418"/>
            <a:ext cx="4915570"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a:p>
            <a:pPr>
              <a:lnSpc>
                <a:spcPct val="130000"/>
              </a:lnSpc>
            </a:pP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15" name="组合 14">
            <a:extLst>
              <a:ext uri="{FF2B5EF4-FFF2-40B4-BE49-F238E27FC236}">
                <a16:creationId xmlns="" xmlns:a16="http://schemas.microsoft.com/office/drawing/2014/main" id="{A438D83D-6B1D-4764-8298-99A29EBB66DC}"/>
              </a:ext>
            </a:extLst>
          </p:cNvPr>
          <p:cNvGrpSpPr/>
          <p:nvPr/>
        </p:nvGrpSpPr>
        <p:grpSpPr>
          <a:xfrm>
            <a:off x="1090547" y="4620583"/>
            <a:ext cx="436310" cy="461665"/>
            <a:chOff x="4547136" y="4693454"/>
            <a:chExt cx="436310" cy="461665"/>
          </a:xfrm>
          <a:solidFill>
            <a:srgbClr val="F6A514"/>
          </a:solidFill>
        </p:grpSpPr>
        <p:sp>
          <p:nvSpPr>
            <p:cNvPr id="16" name="椭圆 15">
              <a:extLst>
                <a:ext uri="{FF2B5EF4-FFF2-40B4-BE49-F238E27FC236}">
                  <a16:creationId xmlns="" xmlns:a16="http://schemas.microsoft.com/office/drawing/2014/main" id="{4640A61E-2D9F-492E-8823-ECE3238A0A23}"/>
                </a:ext>
              </a:extLst>
            </p:cNvPr>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TextBox 6">
              <a:extLst>
                <a:ext uri="{FF2B5EF4-FFF2-40B4-BE49-F238E27FC236}">
                  <a16:creationId xmlns="" xmlns:a16="http://schemas.microsoft.com/office/drawing/2014/main" id="{3C0901A2-B0F5-42E1-8339-3329FC41CF1F}"/>
                </a:ext>
              </a:extLst>
            </p:cNvPr>
            <p:cNvSpPr txBox="1"/>
            <p:nvPr/>
          </p:nvSpPr>
          <p:spPr>
            <a:xfrm>
              <a:off x="4547136" y="4693454"/>
              <a:ext cx="436310" cy="461665"/>
            </a:xfrm>
            <a:prstGeom prst="rect">
              <a:avLst/>
            </a:prstGeom>
            <a:solidFill>
              <a:schemeClr val="accent1"/>
            </a:solidFill>
          </p:spPr>
          <p:txBody>
            <a:bodyPr wrap="square" rtlCol="0">
              <a:spAutoFit/>
            </a:bodyPr>
            <a:lstStyle/>
            <a:p>
              <a:pPr algn="ctr"/>
              <a:r>
                <a:rPr lang="en-US" altLang="zh-CN" sz="2400" dirty="0">
                  <a:solidFill>
                    <a:schemeClr val="bg1"/>
                  </a:solidFill>
                  <a:latin typeface="方正兰亭黑简体" panose="02000000000000000000" pitchFamily="2" charset="-122"/>
                  <a:ea typeface="方正兰亭黑简体" panose="02000000000000000000" pitchFamily="2" charset="-122"/>
                </a:rPr>
                <a:t>2</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18" name="Text Box 7">
            <a:extLst>
              <a:ext uri="{FF2B5EF4-FFF2-40B4-BE49-F238E27FC236}">
                <a16:creationId xmlns="" xmlns:a16="http://schemas.microsoft.com/office/drawing/2014/main" id="{5A7173C9-7D73-4101-BEB5-0297AA529CBC}"/>
              </a:ext>
            </a:extLst>
          </p:cNvPr>
          <p:cNvSpPr txBox="1">
            <a:spLocks noChangeArrowheads="1"/>
          </p:cNvSpPr>
          <p:nvPr/>
        </p:nvSpPr>
        <p:spPr bwMode="gray">
          <a:xfrm>
            <a:off x="1706253" y="4530117"/>
            <a:ext cx="491557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19" name="组合 18">
            <a:extLst>
              <a:ext uri="{FF2B5EF4-FFF2-40B4-BE49-F238E27FC236}">
                <a16:creationId xmlns="" xmlns:a16="http://schemas.microsoft.com/office/drawing/2014/main" id="{9D6BE456-9312-4857-8F86-E1D754638263}"/>
              </a:ext>
            </a:extLst>
          </p:cNvPr>
          <p:cNvGrpSpPr/>
          <p:nvPr/>
        </p:nvGrpSpPr>
        <p:grpSpPr>
          <a:xfrm>
            <a:off x="1090547" y="5412671"/>
            <a:ext cx="436310" cy="461665"/>
            <a:chOff x="4547136" y="4694486"/>
            <a:chExt cx="436310" cy="461665"/>
          </a:xfrm>
          <a:solidFill>
            <a:srgbClr val="FB7D6E"/>
          </a:solidFill>
        </p:grpSpPr>
        <p:sp>
          <p:nvSpPr>
            <p:cNvPr id="20" name="椭圆 19">
              <a:extLst>
                <a:ext uri="{FF2B5EF4-FFF2-40B4-BE49-F238E27FC236}">
                  <a16:creationId xmlns="" xmlns:a16="http://schemas.microsoft.com/office/drawing/2014/main" id="{3A69634C-5D38-4F69-84B4-E1DADB3619F1}"/>
                </a:ext>
              </a:extLst>
            </p:cNvPr>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TextBox 6">
              <a:extLst>
                <a:ext uri="{FF2B5EF4-FFF2-40B4-BE49-F238E27FC236}">
                  <a16:creationId xmlns="" xmlns:a16="http://schemas.microsoft.com/office/drawing/2014/main" id="{3F27820E-2277-4163-95FD-BAF499EC7D67}"/>
                </a:ext>
              </a:extLst>
            </p:cNvPr>
            <p:cNvSpPr txBox="1"/>
            <p:nvPr/>
          </p:nvSpPr>
          <p:spPr>
            <a:xfrm>
              <a:off x="4547136" y="4694486"/>
              <a:ext cx="436310" cy="461665"/>
            </a:xfrm>
            <a:prstGeom prst="rect">
              <a:avLst/>
            </a:prstGeom>
            <a:solidFill>
              <a:schemeClr val="accent1"/>
            </a:solidFill>
          </p:spPr>
          <p:txBody>
            <a:bodyPr wrap="square" rtlCol="0">
              <a:spAutoFit/>
            </a:bodyPr>
            <a:lstStyle/>
            <a:p>
              <a:pPr algn="ctr"/>
              <a:r>
                <a:rPr lang="en-US" altLang="zh-CN" sz="2400" dirty="0">
                  <a:solidFill>
                    <a:schemeClr val="bg1"/>
                  </a:solidFill>
                  <a:latin typeface="方正兰亭黑简体" panose="02000000000000000000" pitchFamily="2" charset="-122"/>
                  <a:ea typeface="方正兰亭黑简体" panose="02000000000000000000" pitchFamily="2" charset="-122"/>
                </a:rPr>
                <a:t>3</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22" name="Text Box 7">
            <a:extLst>
              <a:ext uri="{FF2B5EF4-FFF2-40B4-BE49-F238E27FC236}">
                <a16:creationId xmlns="" xmlns:a16="http://schemas.microsoft.com/office/drawing/2014/main" id="{7FE22C12-0AD3-4FE2-BC86-72FFD9F9D69E}"/>
              </a:ext>
            </a:extLst>
          </p:cNvPr>
          <p:cNvSpPr txBox="1">
            <a:spLocks noChangeArrowheads="1"/>
          </p:cNvSpPr>
          <p:nvPr/>
        </p:nvSpPr>
        <p:spPr bwMode="gray">
          <a:xfrm>
            <a:off x="1706253" y="5321173"/>
            <a:ext cx="491557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400" dirty="0">
              <a:solidFill>
                <a:schemeClr val="tx1">
                  <a:lumMod val="50000"/>
                  <a:lumOff val="50000"/>
                </a:schemeClr>
              </a:solidFill>
              <a:latin typeface="微软雅黑" pitchFamily="34" charset="-122"/>
              <a:ea typeface="微软雅黑" pitchFamily="34" charset="-122"/>
            </a:endParaRPr>
          </a:p>
        </p:txBody>
      </p:sp>
      <p:pic>
        <p:nvPicPr>
          <p:cNvPr id="23" name="图片 22">
            <a:extLst>
              <a:ext uri="{FF2B5EF4-FFF2-40B4-BE49-F238E27FC236}">
                <a16:creationId xmlns="" xmlns:a16="http://schemas.microsoft.com/office/drawing/2014/main" id="{E416CFAD-A67A-4BA5-82A9-E472C63BA976}"/>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39816" y1="41971" x2="52300" y2="85382"/>
                        <a14:foregroundMark x1="39816" y1="57475" x2="34297" y2="97121"/>
                        <a14:foregroundMark x1="57556" y1="41417" x2="52037" y2="61905"/>
                        <a14:backgroundMark x1="0" y1="83278" x2="1971" y2="93355"/>
                        <a14:backgroundMark x1="96583" y1="41750" x2="96583" y2="41750"/>
                        <a14:backgroundMark x1="94481" y1="41750" x2="96583" y2="70100"/>
                      </a14:backgroundRemoval>
                    </a14:imgEffect>
                  </a14:imgLayer>
                </a14:imgProps>
              </a:ext>
              <a:ext uri="{28A0092B-C50C-407E-A947-70E740481C1C}">
                <a14:useLocalDpi xmlns:a14="http://schemas.microsoft.com/office/drawing/2010/main" val="0"/>
              </a:ext>
            </a:extLst>
          </a:blip>
          <a:srcRect/>
          <a:stretch/>
        </p:blipFill>
        <p:spPr>
          <a:xfrm>
            <a:off x="6801219" y="1071937"/>
            <a:ext cx="4874871" cy="5786063"/>
          </a:xfrm>
          <a:prstGeom prst="rect">
            <a:avLst/>
          </a:prstGeom>
          <a:effectLst>
            <a:outerShdw dist="139700" dir="2700000" algn="br" rotWithShape="0">
              <a:prstClr val="black">
                <a:alpha val="17000"/>
              </a:prstClr>
            </a:outerShdw>
          </a:effectLst>
        </p:spPr>
      </p:pic>
    </p:spTree>
    <p:extLst>
      <p:ext uri="{BB962C8B-B14F-4D97-AF65-F5344CB8AC3E}">
        <p14:creationId xmlns:p14="http://schemas.microsoft.com/office/powerpoint/2010/main" val="6751760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35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22" presetClass="entr" presetSubtype="8" fill="hold" grpId="0" nodeType="withEffect">
                                  <p:stCondLst>
                                    <p:cond delay="30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par>
                          <p:cTn id="43" fill="hold">
                            <p:stCondLst>
                              <p:cond delay="3150"/>
                            </p:stCondLst>
                            <p:childTnLst>
                              <p:par>
                                <p:cTn id="44" presetID="53" presetClass="entr" presetSubtype="16"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3950"/>
                            </p:stCondLst>
                            <p:childTnLst>
                              <p:par>
                                <p:cTn id="53" presetID="53" presetClass="entr" presetSubtype="16"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22"/>
                                        </p:tgtEl>
                                        <p:attrNameLst>
                                          <p:attrName>style.visibility</p:attrName>
                                        </p:attrNameLst>
                                      </p:cBhvr>
                                      <p:to>
                                        <p:strVal val="visible"/>
                                      </p:to>
                                    </p:set>
                                    <p:animEffect transition="in" filter="wipe(left)">
                                      <p:cBhvr>
                                        <p:cTn id="60" dur="500"/>
                                        <p:tgtEl>
                                          <p:spTgt spid="22"/>
                                        </p:tgtEl>
                                      </p:cBhvr>
                                    </p:animEffect>
                                  </p:childTnLst>
                                </p:cTn>
                              </p:par>
                            </p:childTnLst>
                          </p:cTn>
                        </p:par>
                        <p:par>
                          <p:cTn id="61" fill="hold">
                            <p:stCondLst>
                              <p:cond delay="4650"/>
                            </p:stCondLst>
                            <p:childTnLst>
                              <p:par>
                                <p:cTn id="62" presetID="37"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900" decel="100000" fill="hold"/>
                                        <p:tgtEl>
                                          <p:spTgt spid="23"/>
                                        </p:tgtEl>
                                        <p:attrNameLst>
                                          <p:attrName>ppt_y</p:attrName>
                                        </p:attrNameLst>
                                      </p:cBhvr>
                                      <p:tavLst>
                                        <p:tav tm="0">
                                          <p:val>
                                            <p:strVal val="#ppt_y+1"/>
                                          </p:val>
                                        </p:tav>
                                        <p:tav tm="100000">
                                          <p:val>
                                            <p:strVal val="#ppt_y-.03"/>
                                          </p:val>
                                        </p:tav>
                                      </p:tavLst>
                                    </p:anim>
                                    <p:anim calcmode="lin" valueType="num">
                                      <p:cBhvr>
                                        <p:cTn id="6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9" grpId="0"/>
      <p:bldP spid="10" grpId="0"/>
      <p:bldP spid="14" grpId="0"/>
      <p:bldP spid="18"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03</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职业定位</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335402" y="459495"/>
            <a:ext cx="1856598"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内外因素的定位</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3354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9" name="Group 47">
            <a:extLst>
              <a:ext uri="{FF2B5EF4-FFF2-40B4-BE49-F238E27FC236}">
                <a16:creationId xmlns="" xmlns:a16="http://schemas.microsoft.com/office/drawing/2014/main" id="{803DD94D-6CEA-44EE-8C07-F928BC142467}"/>
              </a:ext>
            </a:extLst>
          </p:cNvPr>
          <p:cNvGrpSpPr>
            <a:grpSpLocks noChangeAspect="1"/>
          </p:cNvGrpSpPr>
          <p:nvPr/>
        </p:nvGrpSpPr>
        <p:grpSpPr bwMode="auto">
          <a:xfrm>
            <a:off x="4910014" y="2598740"/>
            <a:ext cx="2316162" cy="2316162"/>
            <a:chOff x="1968848" y="2546470"/>
            <a:chExt cx="2846056" cy="2846056"/>
          </a:xfrm>
        </p:grpSpPr>
        <p:sp>
          <p:nvSpPr>
            <p:cNvPr id="80" name="Freeform 48">
              <a:extLst>
                <a:ext uri="{FF2B5EF4-FFF2-40B4-BE49-F238E27FC236}">
                  <a16:creationId xmlns="" xmlns:a16="http://schemas.microsoft.com/office/drawing/2014/main" id="{D5280052-5335-453D-B7A5-DD054A4B0913}"/>
                </a:ext>
              </a:extLst>
            </p:cNvPr>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1"/>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81" name="Freeform 49">
              <a:extLst>
                <a:ext uri="{FF2B5EF4-FFF2-40B4-BE49-F238E27FC236}">
                  <a16:creationId xmlns="" xmlns:a16="http://schemas.microsoft.com/office/drawing/2014/main" id="{4F7D0C4F-96AC-47D8-85A8-A14A46283737}"/>
                </a:ext>
              </a:extLst>
            </p:cNvPr>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tx1">
                <a:lumMod val="75000"/>
                <a:lumOff val="25000"/>
              </a:schemeClr>
            </a:solidFill>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82" name="Freeform 50">
              <a:extLst>
                <a:ext uri="{FF2B5EF4-FFF2-40B4-BE49-F238E27FC236}">
                  <a16:creationId xmlns="" xmlns:a16="http://schemas.microsoft.com/office/drawing/2014/main" id="{98812BEF-8C66-4F1B-AAFB-57108C012187}"/>
                </a:ext>
              </a:extLst>
            </p:cNvPr>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1"/>
            </a:solidFill>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83" name="Freeform 51">
              <a:extLst>
                <a:ext uri="{FF2B5EF4-FFF2-40B4-BE49-F238E27FC236}">
                  <a16:creationId xmlns="" xmlns:a16="http://schemas.microsoft.com/office/drawing/2014/main" id="{DC46F527-6D05-4ED9-AF31-4DD670A10F0F}"/>
                </a:ext>
              </a:extLst>
            </p:cNvPr>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tx1">
                <a:lumMod val="75000"/>
                <a:lumOff val="25000"/>
              </a:schemeClr>
            </a:solidFill>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grpSp>
      <p:sp>
        <p:nvSpPr>
          <p:cNvPr id="84" name="Content Placeholder 2">
            <a:extLst>
              <a:ext uri="{FF2B5EF4-FFF2-40B4-BE49-F238E27FC236}">
                <a16:creationId xmlns="" xmlns:a16="http://schemas.microsoft.com/office/drawing/2014/main" id="{AE6C6BA3-EDB0-4140-A2F4-9EFEA90C832D}"/>
              </a:ext>
            </a:extLst>
          </p:cNvPr>
          <p:cNvSpPr txBox="1">
            <a:spLocks/>
          </p:cNvSpPr>
          <p:nvPr/>
        </p:nvSpPr>
        <p:spPr>
          <a:xfrm>
            <a:off x="1273051" y="2584452"/>
            <a:ext cx="2820988"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r">
              <a:spcBef>
                <a:spcPct val="20000"/>
              </a:spcBef>
              <a:spcAft>
                <a:spcPts val="600"/>
              </a:spcAft>
              <a:buClr>
                <a:srgbClr val="1F608B"/>
              </a:buClr>
              <a:buSzPct val="145000"/>
            </a:pPr>
            <a:r>
              <a:rPr lang="zh-CN" altLang="en-US" sz="2000" b="1" dirty="0">
                <a:solidFill>
                  <a:schemeClr val="accent1"/>
                </a:solidFill>
                <a:latin typeface="微软雅黑" panose="020B0503020204020204" pitchFamily="34" charset="-122"/>
                <a:ea typeface="微软雅黑" panose="020B0503020204020204" pitchFamily="34" charset="-122"/>
                <a:cs typeface="Arial" pitchFamily="34" charset="0"/>
              </a:rPr>
              <a:t>优势分析</a:t>
            </a:r>
            <a:endParaRPr lang="id-ID" altLang="zh-CN" sz="2000" b="1" dirty="0">
              <a:solidFill>
                <a:schemeClr val="accent1"/>
              </a:solidFill>
              <a:latin typeface="微软雅黑" panose="020B0503020204020204" pitchFamily="34" charset="-122"/>
              <a:ea typeface="微软雅黑" panose="020B0503020204020204" pitchFamily="34" charset="-122"/>
              <a:cs typeface="Arial" pitchFamily="34" charset="0"/>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85" name="Oval 53">
            <a:extLst>
              <a:ext uri="{FF2B5EF4-FFF2-40B4-BE49-F238E27FC236}">
                <a16:creationId xmlns="" xmlns:a16="http://schemas.microsoft.com/office/drawing/2014/main" id="{FB1B30C2-B46E-430F-A5FE-B8EF9A1F7D86}"/>
              </a:ext>
            </a:extLst>
          </p:cNvPr>
          <p:cNvSpPr>
            <a:spLocks noChangeAspect="1"/>
          </p:cNvSpPr>
          <p:nvPr/>
        </p:nvSpPr>
        <p:spPr>
          <a:xfrm>
            <a:off x="4232151" y="2662240"/>
            <a:ext cx="209550" cy="209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endParaRPr>
          </a:p>
        </p:txBody>
      </p:sp>
      <p:sp>
        <p:nvSpPr>
          <p:cNvPr id="86" name="Content Placeholder 2">
            <a:extLst>
              <a:ext uri="{FF2B5EF4-FFF2-40B4-BE49-F238E27FC236}">
                <a16:creationId xmlns="" xmlns:a16="http://schemas.microsoft.com/office/drawing/2014/main" id="{BF4BA1B0-68B4-4764-9542-E920B2E24EA7}"/>
              </a:ext>
            </a:extLst>
          </p:cNvPr>
          <p:cNvSpPr txBox="1">
            <a:spLocks/>
          </p:cNvSpPr>
          <p:nvPr/>
        </p:nvSpPr>
        <p:spPr>
          <a:xfrm>
            <a:off x="1273051" y="3817940"/>
            <a:ext cx="2820988"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lgn="r">
              <a:spcBef>
                <a:spcPct val="20000"/>
              </a:spcBef>
              <a:spcAft>
                <a:spcPts val="600"/>
              </a:spcAft>
              <a:buClr>
                <a:srgbClr val="1F608B"/>
              </a:buClr>
              <a:buSzPct val="145000"/>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机遇挑战</a:t>
            </a:r>
            <a:endParaRPr lang="id-ID"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87" name="Oval 55">
            <a:extLst>
              <a:ext uri="{FF2B5EF4-FFF2-40B4-BE49-F238E27FC236}">
                <a16:creationId xmlns="" xmlns:a16="http://schemas.microsoft.com/office/drawing/2014/main" id="{63D5FC46-D871-4243-ADAF-38B4EF3FA0AA}"/>
              </a:ext>
            </a:extLst>
          </p:cNvPr>
          <p:cNvSpPr>
            <a:spLocks noChangeAspect="1"/>
          </p:cNvSpPr>
          <p:nvPr/>
        </p:nvSpPr>
        <p:spPr>
          <a:xfrm>
            <a:off x="4232151" y="3865565"/>
            <a:ext cx="209550" cy="2095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endParaRPr>
          </a:p>
        </p:txBody>
      </p:sp>
      <p:sp>
        <p:nvSpPr>
          <p:cNvPr id="88" name="Content Placeholder 2">
            <a:extLst>
              <a:ext uri="{FF2B5EF4-FFF2-40B4-BE49-F238E27FC236}">
                <a16:creationId xmlns="" xmlns:a16="http://schemas.microsoft.com/office/drawing/2014/main" id="{C0015CC7-DADD-4C1E-B136-FC6F371E34BC}"/>
              </a:ext>
            </a:extLst>
          </p:cNvPr>
          <p:cNvSpPr txBox="1">
            <a:spLocks/>
          </p:cNvSpPr>
          <p:nvPr/>
        </p:nvSpPr>
        <p:spPr>
          <a:xfrm>
            <a:off x="7948489" y="2584452"/>
            <a:ext cx="2820987" cy="1262063"/>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eaLnBrk="1" hangingPunct="1">
              <a:spcBef>
                <a:spcPct val="20000"/>
              </a:spcBef>
              <a:spcAft>
                <a:spcPts val="600"/>
              </a:spcAft>
              <a:buClr>
                <a:srgbClr val="1F608B"/>
              </a:buClr>
              <a:buSzPct val="145000"/>
              <a:buFont typeface="Arial" pitchFamily="34" charset="0"/>
              <a:buNone/>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rPr>
              <a:t>劣势分析</a:t>
            </a:r>
            <a:endParaRPr lang="id-ID" altLang="zh-CN" sz="2000" b="1" dirty="0">
              <a:solidFill>
                <a:schemeClr val="tx1">
                  <a:lumMod val="85000"/>
                  <a:lumOff val="15000"/>
                </a:schemeClr>
              </a:solidFill>
              <a:latin typeface="微软雅黑" panose="020B0503020204020204" pitchFamily="34" charset="-122"/>
              <a:ea typeface="微软雅黑" panose="020B0503020204020204" pitchFamily="34" charset="-122"/>
              <a:cs typeface="Arial" pitchFamily="34" charset="0"/>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89" name="Oval 57">
            <a:extLst>
              <a:ext uri="{FF2B5EF4-FFF2-40B4-BE49-F238E27FC236}">
                <a16:creationId xmlns="" xmlns:a16="http://schemas.microsoft.com/office/drawing/2014/main" id="{D3F35C8D-01F2-485A-BEF0-B542BD3E5622}"/>
              </a:ext>
            </a:extLst>
          </p:cNvPr>
          <p:cNvSpPr>
            <a:spLocks noChangeAspect="1"/>
          </p:cNvSpPr>
          <p:nvPr/>
        </p:nvSpPr>
        <p:spPr>
          <a:xfrm>
            <a:off x="7699251" y="2662240"/>
            <a:ext cx="209550" cy="2095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endParaRPr>
          </a:p>
        </p:txBody>
      </p:sp>
      <p:sp>
        <p:nvSpPr>
          <p:cNvPr id="90" name="Content Placeholder 2">
            <a:extLst>
              <a:ext uri="{FF2B5EF4-FFF2-40B4-BE49-F238E27FC236}">
                <a16:creationId xmlns="" xmlns:a16="http://schemas.microsoft.com/office/drawing/2014/main" id="{842C69DB-1B7A-4F41-8BBA-05AC05F1ADFF}"/>
              </a:ext>
            </a:extLst>
          </p:cNvPr>
          <p:cNvSpPr txBox="1">
            <a:spLocks/>
          </p:cNvSpPr>
          <p:nvPr/>
        </p:nvSpPr>
        <p:spPr>
          <a:xfrm>
            <a:off x="7948489" y="3817940"/>
            <a:ext cx="2820987" cy="1262062"/>
          </a:xfrm>
          <a:prstGeom prst="rect">
            <a:avLst/>
          </a:prstGeom>
        </p:spPr>
        <p:txBody>
          <a:bodyPr/>
          <a:lstStyle>
            <a:lvl1pPr defTabSz="457200">
              <a:defRPr>
                <a:solidFill>
                  <a:schemeClr val="tx1"/>
                </a:solidFill>
                <a:latin typeface="Calibri" pitchFamily="34" charset="0"/>
              </a:defRPr>
            </a:lvl1pPr>
            <a:lvl2pPr defTabSz="457200">
              <a:defRPr>
                <a:solidFill>
                  <a:schemeClr val="tx1"/>
                </a:solidFill>
                <a:latin typeface="Calibri" pitchFamily="34" charset="0"/>
              </a:defRPr>
            </a:lvl2pPr>
            <a:lvl3pPr defTabSz="457200">
              <a:defRPr>
                <a:solidFill>
                  <a:schemeClr val="tx1"/>
                </a:solidFill>
                <a:latin typeface="Calibri" pitchFamily="34" charset="0"/>
              </a:defRPr>
            </a:lvl3pPr>
            <a:lvl4pPr defTabSz="457200">
              <a:defRPr>
                <a:solidFill>
                  <a:schemeClr val="tx1"/>
                </a:solidFill>
                <a:latin typeface="Calibri" pitchFamily="34" charset="0"/>
              </a:defRPr>
            </a:lvl4pPr>
            <a:lvl5pPr defTabSz="457200">
              <a:defRPr>
                <a:solidFill>
                  <a:schemeClr val="tx1"/>
                </a:solidFill>
                <a:latin typeface="Calibri" pitchFamily="34" charset="0"/>
              </a:defRPr>
            </a:lvl5pPr>
            <a:lvl6pPr defTabSz="457200" fontAlgn="base">
              <a:spcBef>
                <a:spcPct val="0"/>
              </a:spcBef>
              <a:spcAft>
                <a:spcPct val="0"/>
              </a:spcAft>
              <a:defRPr>
                <a:solidFill>
                  <a:schemeClr val="tx1"/>
                </a:solidFill>
                <a:latin typeface="Calibri" pitchFamily="34" charset="0"/>
              </a:defRPr>
            </a:lvl6pPr>
            <a:lvl7pPr defTabSz="457200" fontAlgn="base">
              <a:spcBef>
                <a:spcPct val="0"/>
              </a:spcBef>
              <a:spcAft>
                <a:spcPct val="0"/>
              </a:spcAft>
              <a:defRPr>
                <a:solidFill>
                  <a:schemeClr val="tx1"/>
                </a:solidFill>
                <a:latin typeface="Calibri" pitchFamily="34" charset="0"/>
              </a:defRPr>
            </a:lvl7pPr>
            <a:lvl8pPr defTabSz="457200" fontAlgn="base">
              <a:spcBef>
                <a:spcPct val="0"/>
              </a:spcBef>
              <a:spcAft>
                <a:spcPct val="0"/>
              </a:spcAft>
              <a:defRPr>
                <a:solidFill>
                  <a:schemeClr val="tx1"/>
                </a:solidFill>
                <a:latin typeface="Calibri" pitchFamily="34" charset="0"/>
              </a:defRPr>
            </a:lvl8pPr>
            <a:lvl9pPr defTabSz="457200" fontAlgn="base">
              <a:spcBef>
                <a:spcPct val="0"/>
              </a:spcBef>
              <a:spcAft>
                <a:spcPct val="0"/>
              </a:spcAft>
              <a:defRPr>
                <a:solidFill>
                  <a:schemeClr val="tx1"/>
                </a:solidFill>
                <a:latin typeface="Calibri" pitchFamily="34" charset="0"/>
              </a:defRPr>
            </a:lvl9pPr>
          </a:lstStyle>
          <a:p>
            <a:pPr>
              <a:spcBef>
                <a:spcPct val="20000"/>
              </a:spcBef>
              <a:spcAft>
                <a:spcPts val="600"/>
              </a:spcAft>
              <a:buClr>
                <a:srgbClr val="1F608B"/>
              </a:buClr>
              <a:buSzPct val="145000"/>
            </a:pPr>
            <a:r>
              <a:rPr lang="zh-CN" altLang="en-US" sz="2000" b="1" dirty="0">
                <a:solidFill>
                  <a:schemeClr val="accent1"/>
                </a:solidFill>
                <a:latin typeface="微软雅黑" panose="020B0503020204020204" pitchFamily="34" charset="-122"/>
                <a:ea typeface="微软雅黑" panose="020B0503020204020204" pitchFamily="34" charset="-122"/>
                <a:cs typeface="Arial" pitchFamily="34" charset="0"/>
              </a:rPr>
              <a:t>风险不足</a:t>
            </a:r>
            <a:endParaRPr lang="id-ID" altLang="zh-CN" sz="2000" b="1" dirty="0">
              <a:solidFill>
                <a:schemeClr val="accent1"/>
              </a:solidFill>
              <a:latin typeface="微软雅黑" panose="020B0503020204020204" pitchFamily="34" charset="-122"/>
              <a:ea typeface="微软雅黑" panose="020B0503020204020204" pitchFamily="34" charset="-122"/>
              <a:cs typeface="Arial" pitchFamily="34" charset="0"/>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91" name="Oval 59">
            <a:extLst>
              <a:ext uri="{FF2B5EF4-FFF2-40B4-BE49-F238E27FC236}">
                <a16:creationId xmlns="" xmlns:a16="http://schemas.microsoft.com/office/drawing/2014/main" id="{79D7FF84-4E34-4192-90AA-9B270C2124F0}"/>
              </a:ext>
            </a:extLst>
          </p:cNvPr>
          <p:cNvSpPr>
            <a:spLocks noChangeAspect="1"/>
          </p:cNvSpPr>
          <p:nvPr/>
        </p:nvSpPr>
        <p:spPr>
          <a:xfrm>
            <a:off x="7699251" y="3865565"/>
            <a:ext cx="209550" cy="209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endParaRPr>
          </a:p>
        </p:txBody>
      </p:sp>
      <p:grpSp>
        <p:nvGrpSpPr>
          <p:cNvPr id="92" name="Group 60">
            <a:extLst>
              <a:ext uri="{FF2B5EF4-FFF2-40B4-BE49-F238E27FC236}">
                <a16:creationId xmlns="" xmlns:a16="http://schemas.microsoft.com/office/drawing/2014/main" id="{1C946761-CDB6-41F7-BA69-6B6FCB0669EE}"/>
              </a:ext>
            </a:extLst>
          </p:cNvPr>
          <p:cNvGrpSpPr>
            <a:grpSpLocks/>
          </p:cNvGrpSpPr>
          <p:nvPr/>
        </p:nvGrpSpPr>
        <p:grpSpPr bwMode="auto">
          <a:xfrm>
            <a:off x="5371976" y="3036890"/>
            <a:ext cx="1504950" cy="1519237"/>
            <a:chOff x="1811980" y="2710655"/>
            <a:chExt cx="1505491" cy="1520152"/>
          </a:xfrm>
        </p:grpSpPr>
        <p:grpSp>
          <p:nvGrpSpPr>
            <p:cNvPr id="95" name="Group 61">
              <a:extLst>
                <a:ext uri="{FF2B5EF4-FFF2-40B4-BE49-F238E27FC236}">
                  <a16:creationId xmlns="" xmlns:a16="http://schemas.microsoft.com/office/drawing/2014/main" id="{D27782D1-FEF3-49CE-9CA1-69F981D5FAED}"/>
                </a:ext>
              </a:extLst>
            </p:cNvPr>
            <p:cNvGrpSpPr>
              <a:grpSpLocks noChangeAspect="1"/>
            </p:cNvGrpSpPr>
            <p:nvPr/>
          </p:nvGrpSpPr>
          <p:grpSpPr bwMode="auto">
            <a:xfrm>
              <a:off x="1811980" y="2710655"/>
              <a:ext cx="1505491" cy="1520152"/>
              <a:chOff x="2262147" y="2702382"/>
              <a:chExt cx="1677861" cy="1694199"/>
            </a:xfrm>
          </p:grpSpPr>
          <p:grpSp>
            <p:nvGrpSpPr>
              <p:cNvPr id="100" name="Group 63">
                <a:extLst>
                  <a:ext uri="{FF2B5EF4-FFF2-40B4-BE49-F238E27FC236}">
                    <a16:creationId xmlns="" xmlns:a16="http://schemas.microsoft.com/office/drawing/2014/main" id="{79F282A9-A4DD-4519-8ED2-997F3AAE9D5F}"/>
                  </a:ext>
                </a:extLst>
              </p:cNvPr>
              <p:cNvGrpSpPr/>
              <p:nvPr/>
            </p:nvGrpSpPr>
            <p:grpSpPr>
              <a:xfrm>
                <a:off x="2269086" y="2717423"/>
                <a:ext cx="389342" cy="339426"/>
                <a:chOff x="7540014" y="4306907"/>
                <a:chExt cx="389342" cy="339426"/>
              </a:xfrm>
              <a:solidFill>
                <a:schemeClr val="bg1"/>
              </a:solidFill>
            </p:grpSpPr>
            <p:sp>
              <p:nvSpPr>
                <p:cNvPr id="112" name="Freeform 110">
                  <a:extLst>
                    <a:ext uri="{FF2B5EF4-FFF2-40B4-BE49-F238E27FC236}">
                      <a16:creationId xmlns="" xmlns:a16="http://schemas.microsoft.com/office/drawing/2014/main" id="{6D618A1D-3076-48FD-A2CA-1FF3DAFC964A}"/>
                    </a:ext>
                  </a:extLst>
                </p:cNvPr>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3" name="Freeform 111">
                  <a:extLst>
                    <a:ext uri="{FF2B5EF4-FFF2-40B4-BE49-F238E27FC236}">
                      <a16:creationId xmlns="" xmlns:a16="http://schemas.microsoft.com/office/drawing/2014/main" id="{C206FE63-EA6A-4C72-973B-7EB97D30E266}"/>
                    </a:ext>
                  </a:extLst>
                </p:cNvPr>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4" name="Freeform 112">
                  <a:extLst>
                    <a:ext uri="{FF2B5EF4-FFF2-40B4-BE49-F238E27FC236}">
                      <a16:creationId xmlns="" xmlns:a16="http://schemas.microsoft.com/office/drawing/2014/main" id="{74608695-31F7-4B30-8E7D-6C3BE050C432}"/>
                    </a:ext>
                  </a:extLst>
                </p:cNvPr>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5" name="Freeform 113">
                  <a:extLst>
                    <a:ext uri="{FF2B5EF4-FFF2-40B4-BE49-F238E27FC236}">
                      <a16:creationId xmlns="" xmlns:a16="http://schemas.microsoft.com/office/drawing/2014/main" id="{C6E9722D-C7E8-4EE3-B219-C95E1B3057AE}"/>
                    </a:ext>
                  </a:extLst>
                </p:cNvPr>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6" name="Freeform 114">
                  <a:extLst>
                    <a:ext uri="{FF2B5EF4-FFF2-40B4-BE49-F238E27FC236}">
                      <a16:creationId xmlns="" xmlns:a16="http://schemas.microsoft.com/office/drawing/2014/main" id="{47AAB195-EB16-4826-8E54-8EBAE8781D1D}"/>
                    </a:ext>
                  </a:extLst>
                </p:cNvPr>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8" name="Freeform 115">
                  <a:extLst>
                    <a:ext uri="{FF2B5EF4-FFF2-40B4-BE49-F238E27FC236}">
                      <a16:creationId xmlns="" xmlns:a16="http://schemas.microsoft.com/office/drawing/2014/main" id="{2E772538-0FAE-4808-B2A9-6CBFEBC43809}"/>
                    </a:ext>
                  </a:extLst>
                </p:cNvPr>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9" name="Freeform 116">
                  <a:extLst>
                    <a:ext uri="{FF2B5EF4-FFF2-40B4-BE49-F238E27FC236}">
                      <a16:creationId xmlns="" xmlns:a16="http://schemas.microsoft.com/office/drawing/2014/main" id="{A8F93927-C423-43C6-96C1-F493683EC39F}"/>
                    </a:ext>
                  </a:extLst>
                </p:cNvPr>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20" name="Rectangle 117">
                  <a:extLst>
                    <a:ext uri="{FF2B5EF4-FFF2-40B4-BE49-F238E27FC236}">
                      <a16:creationId xmlns="" xmlns:a16="http://schemas.microsoft.com/office/drawing/2014/main" id="{882C7ADA-5CFF-4DAC-B6C9-FE13820AE9B8}"/>
                    </a:ext>
                  </a:extLst>
                </p:cNvPr>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21" name="Rectangle 118">
                  <a:extLst>
                    <a:ext uri="{FF2B5EF4-FFF2-40B4-BE49-F238E27FC236}">
                      <a16:creationId xmlns="" xmlns:a16="http://schemas.microsoft.com/office/drawing/2014/main" id="{2DF9A95E-B366-4405-B4BB-46E117F01AED}"/>
                    </a:ext>
                  </a:extLst>
                </p:cNvPr>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22" name="Rectangle 119">
                  <a:extLst>
                    <a:ext uri="{FF2B5EF4-FFF2-40B4-BE49-F238E27FC236}">
                      <a16:creationId xmlns="" xmlns:a16="http://schemas.microsoft.com/office/drawing/2014/main" id="{CC26DECF-E971-4FCB-83A3-17CA5BBE379C}"/>
                    </a:ext>
                  </a:extLst>
                </p:cNvPr>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23" name="Rectangle 120">
                  <a:extLst>
                    <a:ext uri="{FF2B5EF4-FFF2-40B4-BE49-F238E27FC236}">
                      <a16:creationId xmlns="" xmlns:a16="http://schemas.microsoft.com/office/drawing/2014/main" id="{21A934A6-5B86-4A79-BA80-4E3AEC1CD447}"/>
                    </a:ext>
                  </a:extLst>
                </p:cNvPr>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nvGrpSpPr>
              <p:cNvPr id="101" name="Group 64">
                <a:extLst>
                  <a:ext uri="{FF2B5EF4-FFF2-40B4-BE49-F238E27FC236}">
                    <a16:creationId xmlns="" xmlns:a16="http://schemas.microsoft.com/office/drawing/2014/main" id="{DD3EF19E-7236-416C-BCA8-39746091D8B4}"/>
                  </a:ext>
                </a:extLst>
              </p:cNvPr>
              <p:cNvGrpSpPr/>
              <p:nvPr/>
            </p:nvGrpSpPr>
            <p:grpSpPr>
              <a:xfrm>
                <a:off x="3560649" y="2702382"/>
                <a:ext cx="379359" cy="386846"/>
                <a:chOff x="7160655" y="2178006"/>
                <a:chExt cx="379359" cy="386846"/>
              </a:xfrm>
              <a:solidFill>
                <a:schemeClr val="bg1"/>
              </a:solidFill>
            </p:grpSpPr>
            <p:sp>
              <p:nvSpPr>
                <p:cNvPr id="108" name="Freeform 36">
                  <a:extLst>
                    <a:ext uri="{FF2B5EF4-FFF2-40B4-BE49-F238E27FC236}">
                      <a16:creationId xmlns="" xmlns:a16="http://schemas.microsoft.com/office/drawing/2014/main" id="{C2A1286C-4BB5-4EFF-B324-2F42B80D6EA4}"/>
                    </a:ext>
                  </a:extLst>
                </p:cNvPr>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09" name="Freeform 37">
                  <a:extLst>
                    <a:ext uri="{FF2B5EF4-FFF2-40B4-BE49-F238E27FC236}">
                      <a16:creationId xmlns="" xmlns:a16="http://schemas.microsoft.com/office/drawing/2014/main" id="{9A376A0E-618E-45E3-AAD6-E26B54A27408}"/>
                    </a:ext>
                  </a:extLst>
                </p:cNvPr>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10" name="Freeform 38">
                  <a:extLst>
                    <a:ext uri="{FF2B5EF4-FFF2-40B4-BE49-F238E27FC236}">
                      <a16:creationId xmlns="" xmlns:a16="http://schemas.microsoft.com/office/drawing/2014/main" id="{D8FF43BC-ABE9-4E28-98E7-A566EFEFAC79}"/>
                    </a:ext>
                  </a:extLst>
                </p:cNvPr>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nvGrpSpPr>
              <p:cNvPr id="102" name="Group 65">
                <a:extLst>
                  <a:ext uri="{FF2B5EF4-FFF2-40B4-BE49-F238E27FC236}">
                    <a16:creationId xmlns="" xmlns:a16="http://schemas.microsoft.com/office/drawing/2014/main" id="{6268217A-0D6F-4C39-89E6-CB26BA1A0B5E}"/>
                  </a:ext>
                </a:extLst>
              </p:cNvPr>
              <p:cNvGrpSpPr>
                <a:grpSpLocks noChangeAspect="1"/>
              </p:cNvGrpSpPr>
              <p:nvPr/>
            </p:nvGrpSpPr>
            <p:grpSpPr>
              <a:xfrm>
                <a:off x="2262147" y="4047702"/>
                <a:ext cx="396281" cy="348879"/>
                <a:chOff x="6040049" y="4182118"/>
                <a:chExt cx="521619" cy="459224"/>
              </a:xfrm>
              <a:solidFill>
                <a:schemeClr val="bg1"/>
              </a:solidFill>
            </p:grpSpPr>
            <p:sp>
              <p:nvSpPr>
                <p:cNvPr id="103" name="Freeform 84">
                  <a:extLst>
                    <a:ext uri="{FF2B5EF4-FFF2-40B4-BE49-F238E27FC236}">
                      <a16:creationId xmlns="" xmlns:a16="http://schemas.microsoft.com/office/drawing/2014/main" id="{15079C22-014A-4A36-A387-B287900B3449}"/>
                    </a:ext>
                  </a:extLst>
                </p:cNvPr>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04" name="Freeform 85">
                  <a:extLst>
                    <a:ext uri="{FF2B5EF4-FFF2-40B4-BE49-F238E27FC236}">
                      <a16:creationId xmlns="" xmlns:a16="http://schemas.microsoft.com/office/drawing/2014/main" id="{712328A1-3234-4D99-AF71-365313EA93FB}"/>
                    </a:ext>
                  </a:extLst>
                </p:cNvPr>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05" name="Freeform 86">
                  <a:extLst>
                    <a:ext uri="{FF2B5EF4-FFF2-40B4-BE49-F238E27FC236}">
                      <a16:creationId xmlns="" xmlns:a16="http://schemas.microsoft.com/office/drawing/2014/main" id="{B492601D-CD51-41E6-8D0C-295C674F24E9}"/>
                    </a:ext>
                  </a:extLst>
                </p:cNvPr>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06" name="Freeform 87">
                  <a:extLst>
                    <a:ext uri="{FF2B5EF4-FFF2-40B4-BE49-F238E27FC236}">
                      <a16:creationId xmlns="" xmlns:a16="http://schemas.microsoft.com/office/drawing/2014/main" id="{D2C8EF24-A9C3-4589-AB75-C58A31A3EB49}"/>
                    </a:ext>
                  </a:extLst>
                </p:cNvPr>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107" name="Freeform 88">
                  <a:extLst>
                    <a:ext uri="{FF2B5EF4-FFF2-40B4-BE49-F238E27FC236}">
                      <a16:creationId xmlns="" xmlns:a16="http://schemas.microsoft.com/office/drawing/2014/main" id="{20D91C80-9EE6-4ADA-8A58-4EDA6AE96E0F}"/>
                    </a:ext>
                  </a:extLst>
                </p:cNvPr>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sp>
          <p:nvSpPr>
            <p:cNvPr id="96" name="Freeform 21">
              <a:extLst>
                <a:ext uri="{FF2B5EF4-FFF2-40B4-BE49-F238E27FC236}">
                  <a16:creationId xmlns="" xmlns:a16="http://schemas.microsoft.com/office/drawing/2014/main" id="{0106582D-48EF-4071-AC34-11398517FDB1}"/>
                </a:ext>
              </a:extLst>
            </p:cNvPr>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dirty="0">
                <a:solidFill>
                  <a:schemeClr val="tx1">
                    <a:lumMod val="50000"/>
                    <a:lumOff val="50000"/>
                  </a:schemeClr>
                </a:solidFill>
                <a:latin typeface="+mn-lt"/>
              </a:endParaRPr>
            </a:p>
          </p:txBody>
        </p:sp>
      </p:grpSp>
      <p:sp>
        <p:nvSpPr>
          <p:cNvPr id="126" name="Text Box 7">
            <a:extLst>
              <a:ext uri="{FF2B5EF4-FFF2-40B4-BE49-F238E27FC236}">
                <a16:creationId xmlns="" xmlns:a16="http://schemas.microsoft.com/office/drawing/2014/main" id="{1B1087EF-98AF-449B-B3E9-F72366A2CD81}"/>
              </a:ext>
            </a:extLst>
          </p:cNvPr>
          <p:cNvSpPr txBox="1">
            <a:spLocks noChangeArrowheads="1"/>
          </p:cNvSpPr>
          <p:nvPr/>
        </p:nvSpPr>
        <p:spPr bwMode="gray">
          <a:xfrm>
            <a:off x="1017572" y="1436047"/>
            <a:ext cx="2579963"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优势劣势分析</a:t>
            </a:r>
          </a:p>
        </p:txBody>
      </p:sp>
    </p:spTree>
    <p:extLst>
      <p:ext uri="{BB962C8B-B14F-4D97-AF65-F5344CB8AC3E}">
        <p14:creationId xmlns:p14="http://schemas.microsoft.com/office/powerpoint/2010/main" val="205579627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par>
                                <p:cTn id="27" presetID="53" presetClass="entr" presetSubtype="16" fill="hold" nodeType="withEffect">
                                  <p:stCondLst>
                                    <p:cond delay="250"/>
                                  </p:stCondLst>
                                  <p:childTnLst>
                                    <p:set>
                                      <p:cBhvr>
                                        <p:cTn id="28" dur="1" fill="hold">
                                          <p:stCondLst>
                                            <p:cond delay="0"/>
                                          </p:stCondLst>
                                        </p:cTn>
                                        <p:tgtEl>
                                          <p:spTgt spid="79"/>
                                        </p:tgtEl>
                                        <p:attrNameLst>
                                          <p:attrName>style.visibility</p:attrName>
                                        </p:attrNameLst>
                                      </p:cBhvr>
                                      <p:to>
                                        <p:strVal val="visible"/>
                                      </p:to>
                                    </p:set>
                                    <p:anim calcmode="lin" valueType="num">
                                      <p:cBhvr>
                                        <p:cTn id="29" dur="500" fill="hold"/>
                                        <p:tgtEl>
                                          <p:spTgt spid="79"/>
                                        </p:tgtEl>
                                        <p:attrNameLst>
                                          <p:attrName>ppt_w</p:attrName>
                                        </p:attrNameLst>
                                      </p:cBhvr>
                                      <p:tavLst>
                                        <p:tav tm="0">
                                          <p:val>
                                            <p:fltVal val="0"/>
                                          </p:val>
                                        </p:tav>
                                        <p:tav tm="100000">
                                          <p:val>
                                            <p:strVal val="#ppt_w"/>
                                          </p:val>
                                        </p:tav>
                                      </p:tavLst>
                                    </p:anim>
                                    <p:anim calcmode="lin" valueType="num">
                                      <p:cBhvr>
                                        <p:cTn id="30" dur="500" fill="hold"/>
                                        <p:tgtEl>
                                          <p:spTgt spid="79"/>
                                        </p:tgtEl>
                                        <p:attrNameLst>
                                          <p:attrName>ppt_h</p:attrName>
                                        </p:attrNameLst>
                                      </p:cBhvr>
                                      <p:tavLst>
                                        <p:tav tm="0">
                                          <p:val>
                                            <p:fltVal val="0"/>
                                          </p:val>
                                        </p:tav>
                                        <p:tav tm="100000">
                                          <p:val>
                                            <p:strVal val="#ppt_h"/>
                                          </p:val>
                                        </p:tav>
                                      </p:tavLst>
                                    </p:anim>
                                    <p:animEffect transition="in" filter="fade">
                                      <p:cBhvr>
                                        <p:cTn id="31" dur="500"/>
                                        <p:tgtEl>
                                          <p:spTgt spid="79"/>
                                        </p:tgtEl>
                                      </p:cBhvr>
                                    </p:animEffect>
                                  </p:childTnLst>
                                </p:cTn>
                              </p:par>
                              <p:par>
                                <p:cTn id="32" presetID="53" presetClass="entr" presetSubtype="16" fill="hold" nodeType="withEffect">
                                  <p:stCondLst>
                                    <p:cond delay="1000"/>
                                  </p:stCondLst>
                                  <p:childTnLst>
                                    <p:set>
                                      <p:cBhvr>
                                        <p:cTn id="33" dur="1" fill="hold">
                                          <p:stCondLst>
                                            <p:cond delay="0"/>
                                          </p:stCondLst>
                                        </p:cTn>
                                        <p:tgtEl>
                                          <p:spTgt spid="92"/>
                                        </p:tgtEl>
                                        <p:attrNameLst>
                                          <p:attrName>style.visibility</p:attrName>
                                        </p:attrNameLst>
                                      </p:cBhvr>
                                      <p:to>
                                        <p:strVal val="visible"/>
                                      </p:to>
                                    </p:set>
                                    <p:anim calcmode="lin" valueType="num">
                                      <p:cBhvr>
                                        <p:cTn id="34" dur="500" fill="hold"/>
                                        <p:tgtEl>
                                          <p:spTgt spid="92"/>
                                        </p:tgtEl>
                                        <p:attrNameLst>
                                          <p:attrName>ppt_w</p:attrName>
                                        </p:attrNameLst>
                                      </p:cBhvr>
                                      <p:tavLst>
                                        <p:tav tm="0">
                                          <p:val>
                                            <p:fltVal val="0"/>
                                          </p:val>
                                        </p:tav>
                                        <p:tav tm="100000">
                                          <p:val>
                                            <p:strVal val="#ppt_w"/>
                                          </p:val>
                                        </p:tav>
                                      </p:tavLst>
                                    </p:anim>
                                    <p:anim calcmode="lin" valueType="num">
                                      <p:cBhvr>
                                        <p:cTn id="35" dur="500" fill="hold"/>
                                        <p:tgtEl>
                                          <p:spTgt spid="92"/>
                                        </p:tgtEl>
                                        <p:attrNameLst>
                                          <p:attrName>ppt_h</p:attrName>
                                        </p:attrNameLst>
                                      </p:cBhvr>
                                      <p:tavLst>
                                        <p:tav tm="0">
                                          <p:val>
                                            <p:fltVal val="0"/>
                                          </p:val>
                                        </p:tav>
                                        <p:tav tm="100000">
                                          <p:val>
                                            <p:strVal val="#ppt_h"/>
                                          </p:val>
                                        </p:tav>
                                      </p:tavLst>
                                    </p:anim>
                                    <p:animEffect transition="in" filter="fade">
                                      <p:cBhvr>
                                        <p:cTn id="36" dur="500"/>
                                        <p:tgtEl>
                                          <p:spTgt spid="92"/>
                                        </p:tgtEl>
                                      </p:cBhvr>
                                    </p:animEffect>
                                  </p:childTnLst>
                                </p:cTn>
                              </p:par>
                              <p:par>
                                <p:cTn id="37" presetID="22" presetClass="entr" presetSubtype="8" fill="hold" grpId="0" nodeType="withEffect">
                                  <p:stCondLst>
                                    <p:cond delay="3250"/>
                                  </p:stCondLst>
                                  <p:childTnLst>
                                    <p:set>
                                      <p:cBhvr>
                                        <p:cTn id="38" dur="1" fill="hold">
                                          <p:stCondLst>
                                            <p:cond delay="0"/>
                                          </p:stCondLst>
                                        </p:cTn>
                                        <p:tgtEl>
                                          <p:spTgt spid="84"/>
                                        </p:tgtEl>
                                        <p:attrNameLst>
                                          <p:attrName>style.visibility</p:attrName>
                                        </p:attrNameLst>
                                      </p:cBhvr>
                                      <p:to>
                                        <p:strVal val="visible"/>
                                      </p:to>
                                    </p:set>
                                    <p:animEffect transition="in" filter="wipe(left)">
                                      <p:cBhvr>
                                        <p:cTn id="39" dur="750"/>
                                        <p:tgtEl>
                                          <p:spTgt spid="84"/>
                                        </p:tgtEl>
                                      </p:cBhvr>
                                    </p:animEffect>
                                  </p:childTnLst>
                                </p:cTn>
                              </p:par>
                              <p:par>
                                <p:cTn id="40" presetID="2" presetClass="entr" presetSubtype="8" fill="hold" grpId="0" nodeType="withEffect">
                                  <p:stCondLst>
                                    <p:cond delay="2750"/>
                                  </p:stCondLst>
                                  <p:childTnLst>
                                    <p:set>
                                      <p:cBhvr>
                                        <p:cTn id="41" dur="1" fill="hold">
                                          <p:stCondLst>
                                            <p:cond delay="0"/>
                                          </p:stCondLst>
                                        </p:cTn>
                                        <p:tgtEl>
                                          <p:spTgt spid="85"/>
                                        </p:tgtEl>
                                        <p:attrNameLst>
                                          <p:attrName>style.visibility</p:attrName>
                                        </p:attrNameLst>
                                      </p:cBhvr>
                                      <p:to>
                                        <p:strVal val="visible"/>
                                      </p:to>
                                    </p:set>
                                    <p:anim calcmode="lin" valueType="num">
                                      <p:cBhvr additive="base">
                                        <p:cTn id="42" dur="500" fill="hold"/>
                                        <p:tgtEl>
                                          <p:spTgt spid="85"/>
                                        </p:tgtEl>
                                        <p:attrNameLst>
                                          <p:attrName>ppt_x</p:attrName>
                                        </p:attrNameLst>
                                      </p:cBhvr>
                                      <p:tavLst>
                                        <p:tav tm="0">
                                          <p:val>
                                            <p:strVal val="0-#ppt_w/2"/>
                                          </p:val>
                                        </p:tav>
                                        <p:tav tm="100000">
                                          <p:val>
                                            <p:strVal val="#ppt_x"/>
                                          </p:val>
                                        </p:tav>
                                      </p:tavLst>
                                    </p:anim>
                                    <p:anim calcmode="lin" valueType="num">
                                      <p:cBhvr additive="base">
                                        <p:cTn id="43" dur="500" fill="hold"/>
                                        <p:tgtEl>
                                          <p:spTgt spid="85"/>
                                        </p:tgtEl>
                                        <p:attrNameLst>
                                          <p:attrName>ppt_y</p:attrName>
                                        </p:attrNameLst>
                                      </p:cBhvr>
                                      <p:tavLst>
                                        <p:tav tm="0">
                                          <p:val>
                                            <p:strVal val="#ppt_y"/>
                                          </p:val>
                                        </p:tav>
                                        <p:tav tm="100000">
                                          <p:val>
                                            <p:strVal val="#ppt_y"/>
                                          </p:val>
                                        </p:tav>
                                      </p:tavLst>
                                    </p:anim>
                                  </p:childTnLst>
                                </p:cTn>
                              </p:par>
                              <p:par>
                                <p:cTn id="44" presetID="22" presetClass="entr" presetSubtype="8" fill="hold" grpId="0" nodeType="withEffect">
                                  <p:stCondLst>
                                    <p:cond delay="325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750"/>
                                        <p:tgtEl>
                                          <p:spTgt spid="86"/>
                                        </p:tgtEl>
                                      </p:cBhvr>
                                    </p:animEffect>
                                  </p:childTnLst>
                                </p:cTn>
                              </p:par>
                              <p:par>
                                <p:cTn id="47" presetID="2" presetClass="entr" presetSubtype="8" fill="hold" grpId="0" nodeType="withEffect">
                                  <p:stCondLst>
                                    <p:cond delay="2750"/>
                                  </p:stCondLst>
                                  <p:childTnLst>
                                    <p:set>
                                      <p:cBhvr>
                                        <p:cTn id="48" dur="1" fill="hold">
                                          <p:stCondLst>
                                            <p:cond delay="0"/>
                                          </p:stCondLst>
                                        </p:cTn>
                                        <p:tgtEl>
                                          <p:spTgt spid="87"/>
                                        </p:tgtEl>
                                        <p:attrNameLst>
                                          <p:attrName>style.visibility</p:attrName>
                                        </p:attrNameLst>
                                      </p:cBhvr>
                                      <p:to>
                                        <p:strVal val="visible"/>
                                      </p:to>
                                    </p:set>
                                    <p:anim calcmode="lin" valueType="num">
                                      <p:cBhvr additive="base">
                                        <p:cTn id="49" dur="500" fill="hold"/>
                                        <p:tgtEl>
                                          <p:spTgt spid="87"/>
                                        </p:tgtEl>
                                        <p:attrNameLst>
                                          <p:attrName>ppt_x</p:attrName>
                                        </p:attrNameLst>
                                      </p:cBhvr>
                                      <p:tavLst>
                                        <p:tav tm="0">
                                          <p:val>
                                            <p:strVal val="0-#ppt_w/2"/>
                                          </p:val>
                                        </p:tav>
                                        <p:tav tm="100000">
                                          <p:val>
                                            <p:strVal val="#ppt_x"/>
                                          </p:val>
                                        </p:tav>
                                      </p:tavLst>
                                    </p:anim>
                                    <p:anim calcmode="lin" valueType="num">
                                      <p:cBhvr additive="base">
                                        <p:cTn id="50" dur="500" fill="hold"/>
                                        <p:tgtEl>
                                          <p:spTgt spid="87"/>
                                        </p:tgtEl>
                                        <p:attrNameLst>
                                          <p:attrName>ppt_y</p:attrName>
                                        </p:attrNameLst>
                                      </p:cBhvr>
                                      <p:tavLst>
                                        <p:tav tm="0">
                                          <p:val>
                                            <p:strVal val="#ppt_y"/>
                                          </p:val>
                                        </p:tav>
                                        <p:tav tm="100000">
                                          <p:val>
                                            <p:strVal val="#ppt_y"/>
                                          </p:val>
                                        </p:tav>
                                      </p:tavLst>
                                    </p:anim>
                                  </p:childTnLst>
                                </p:cTn>
                              </p:par>
                              <p:par>
                                <p:cTn id="51" presetID="22" presetClass="entr" presetSubtype="8" fill="hold" grpId="0" nodeType="withEffect">
                                  <p:stCondLst>
                                    <p:cond delay="325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750"/>
                                        <p:tgtEl>
                                          <p:spTgt spid="88"/>
                                        </p:tgtEl>
                                      </p:cBhvr>
                                    </p:animEffect>
                                  </p:childTnLst>
                                </p:cTn>
                              </p:par>
                              <p:par>
                                <p:cTn id="54" presetID="2" presetClass="entr" presetSubtype="8" fill="hold" grpId="0" nodeType="withEffect">
                                  <p:stCondLst>
                                    <p:cond delay="275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500" fill="hold"/>
                                        <p:tgtEl>
                                          <p:spTgt spid="89"/>
                                        </p:tgtEl>
                                        <p:attrNameLst>
                                          <p:attrName>ppt_x</p:attrName>
                                        </p:attrNameLst>
                                      </p:cBhvr>
                                      <p:tavLst>
                                        <p:tav tm="0">
                                          <p:val>
                                            <p:strVal val="0-#ppt_w/2"/>
                                          </p:val>
                                        </p:tav>
                                        <p:tav tm="100000">
                                          <p:val>
                                            <p:strVal val="#ppt_x"/>
                                          </p:val>
                                        </p:tav>
                                      </p:tavLst>
                                    </p:anim>
                                    <p:anim calcmode="lin" valueType="num">
                                      <p:cBhvr additive="base">
                                        <p:cTn id="57" dur="500" fill="hold"/>
                                        <p:tgtEl>
                                          <p:spTgt spid="89"/>
                                        </p:tgtEl>
                                        <p:attrNameLst>
                                          <p:attrName>ppt_y</p:attrName>
                                        </p:attrNameLst>
                                      </p:cBhvr>
                                      <p:tavLst>
                                        <p:tav tm="0">
                                          <p:val>
                                            <p:strVal val="#ppt_y"/>
                                          </p:val>
                                        </p:tav>
                                        <p:tav tm="100000">
                                          <p:val>
                                            <p:strVal val="#ppt_y"/>
                                          </p:val>
                                        </p:tav>
                                      </p:tavLst>
                                    </p:anim>
                                  </p:childTnLst>
                                </p:cTn>
                              </p:par>
                              <p:par>
                                <p:cTn id="58" presetID="22" presetClass="entr" presetSubtype="8" fill="hold" grpId="0" nodeType="withEffect">
                                  <p:stCondLst>
                                    <p:cond delay="325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750"/>
                                        <p:tgtEl>
                                          <p:spTgt spid="90"/>
                                        </p:tgtEl>
                                      </p:cBhvr>
                                    </p:animEffect>
                                  </p:childTnLst>
                                </p:cTn>
                              </p:par>
                              <p:par>
                                <p:cTn id="61" presetID="2" presetClass="entr" presetSubtype="8" fill="hold" grpId="0" nodeType="withEffect">
                                  <p:stCondLst>
                                    <p:cond delay="2750"/>
                                  </p:stCondLst>
                                  <p:childTnLst>
                                    <p:set>
                                      <p:cBhvr>
                                        <p:cTn id="62" dur="1" fill="hold">
                                          <p:stCondLst>
                                            <p:cond delay="0"/>
                                          </p:stCondLst>
                                        </p:cTn>
                                        <p:tgtEl>
                                          <p:spTgt spid="91"/>
                                        </p:tgtEl>
                                        <p:attrNameLst>
                                          <p:attrName>style.visibility</p:attrName>
                                        </p:attrNameLst>
                                      </p:cBhvr>
                                      <p:to>
                                        <p:strVal val="visible"/>
                                      </p:to>
                                    </p:set>
                                    <p:anim calcmode="lin" valueType="num">
                                      <p:cBhvr additive="base">
                                        <p:cTn id="63" dur="500" fill="hold"/>
                                        <p:tgtEl>
                                          <p:spTgt spid="91"/>
                                        </p:tgtEl>
                                        <p:attrNameLst>
                                          <p:attrName>ppt_x</p:attrName>
                                        </p:attrNameLst>
                                      </p:cBhvr>
                                      <p:tavLst>
                                        <p:tav tm="0">
                                          <p:val>
                                            <p:strVal val="0-#ppt_w/2"/>
                                          </p:val>
                                        </p:tav>
                                        <p:tav tm="100000">
                                          <p:val>
                                            <p:strVal val="#ppt_x"/>
                                          </p:val>
                                        </p:tav>
                                      </p:tavLst>
                                    </p:anim>
                                    <p:anim calcmode="lin" valueType="num">
                                      <p:cBhvr additive="base">
                                        <p:cTn id="64" dur="500" fill="hold"/>
                                        <p:tgtEl>
                                          <p:spTgt spid="91"/>
                                        </p:tgtEl>
                                        <p:attrNameLst>
                                          <p:attrName>ppt_y</p:attrName>
                                        </p:attrNameLst>
                                      </p:cBhvr>
                                      <p:tavLst>
                                        <p:tav tm="0">
                                          <p:val>
                                            <p:strVal val="#ppt_y"/>
                                          </p:val>
                                        </p:tav>
                                        <p:tav tm="100000">
                                          <p:val>
                                            <p:strVal val="#ppt_y"/>
                                          </p:val>
                                        </p:tav>
                                      </p:tavLst>
                                    </p:anim>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126"/>
                                        </p:tgtEl>
                                        <p:attrNameLst>
                                          <p:attrName>style.visibility</p:attrName>
                                        </p:attrNameLst>
                                      </p:cBhvr>
                                      <p:to>
                                        <p:strVal val="visible"/>
                                      </p:to>
                                    </p:set>
                                    <p:animEffect transition="in" filter="wipe(left)">
                                      <p:cBhvr>
                                        <p:cTn id="6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84" grpId="0"/>
      <p:bldP spid="85" grpId="0" animBg="1"/>
      <p:bldP spid="86" grpId="0"/>
      <p:bldP spid="87" grpId="0" animBg="1"/>
      <p:bldP spid="88" grpId="0"/>
      <p:bldP spid="89" grpId="0" animBg="1"/>
      <p:bldP spid="90" grpId="0"/>
      <p:bldP spid="91" grpId="0" animBg="1"/>
      <p:bldP spid="1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Rectangle 6">
            <a:extLst>
              <a:ext uri="{FF2B5EF4-FFF2-40B4-BE49-F238E27FC236}">
                <a16:creationId xmlns="" xmlns:a16="http://schemas.microsoft.com/office/drawing/2014/main" id="{DAB7364F-418F-42B9-8E5C-548A42BA5DD0}"/>
              </a:ext>
            </a:extLst>
          </p:cNvPr>
          <p:cNvSpPr>
            <a:spLocks noChangeArrowheads="1"/>
          </p:cNvSpPr>
          <p:nvPr/>
        </p:nvSpPr>
        <p:spPr bwMode="auto">
          <a:xfrm>
            <a:off x="5771190" y="2167869"/>
            <a:ext cx="3231655"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4400" b="1" spc="1000" dirty="0">
                <a:solidFill>
                  <a:srgbClr val="C00000"/>
                </a:solidFill>
                <a:latin typeface="微软雅黑" panose="020B0503020204020204" pitchFamily="34" charset="-122"/>
                <a:ea typeface="微软雅黑" panose="020B0503020204020204" pitchFamily="34" charset="-122"/>
              </a:rPr>
              <a:t>执行计划</a:t>
            </a:r>
          </a:p>
        </p:txBody>
      </p:sp>
      <p:sp>
        <p:nvSpPr>
          <p:cNvPr id="153" name="Rectangle 110">
            <a:extLst>
              <a:ext uri="{FF2B5EF4-FFF2-40B4-BE49-F238E27FC236}">
                <a16:creationId xmlns="" xmlns:a16="http://schemas.microsoft.com/office/drawing/2014/main" id="{D4F89B1B-B1E8-4BED-830E-9DC1D7DFF64A}"/>
              </a:ext>
            </a:extLst>
          </p:cNvPr>
          <p:cNvSpPr>
            <a:spLocks noChangeArrowheads="1"/>
          </p:cNvSpPr>
          <p:nvPr/>
        </p:nvSpPr>
        <p:spPr bwMode="auto">
          <a:xfrm>
            <a:off x="5771190" y="2962594"/>
            <a:ext cx="3231654"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defRPr/>
            </a:pPr>
            <a:r>
              <a:rPr lang="zh-CN" altLang="en-US" sz="3600" spc="600" dirty="0">
                <a:solidFill>
                  <a:schemeClr val="tx1">
                    <a:lumMod val="85000"/>
                    <a:lumOff val="15000"/>
                  </a:schemeClr>
                </a:solidFill>
                <a:latin typeface="微软雅黑" panose="020B0503020204020204" pitchFamily="34" charset="-122"/>
                <a:ea typeface="微软雅黑" panose="020B0503020204020204" pitchFamily="34" charset="-122"/>
              </a:rPr>
              <a:t>如何执行计划</a:t>
            </a:r>
          </a:p>
        </p:txBody>
      </p:sp>
      <p:sp>
        <p:nvSpPr>
          <p:cNvPr id="155" name="Line 91">
            <a:extLst>
              <a:ext uri="{FF2B5EF4-FFF2-40B4-BE49-F238E27FC236}">
                <a16:creationId xmlns="" xmlns:a16="http://schemas.microsoft.com/office/drawing/2014/main" id="{1939BF00-3E6C-4572-AAF6-040F94220B84}"/>
              </a:ext>
            </a:extLst>
          </p:cNvPr>
          <p:cNvSpPr>
            <a:spLocks noChangeShapeType="1"/>
          </p:cNvSpPr>
          <p:nvPr/>
        </p:nvSpPr>
        <p:spPr bwMode="auto">
          <a:xfrm>
            <a:off x="5310993" y="2882048"/>
            <a:ext cx="4280072" cy="0"/>
          </a:xfrm>
          <a:prstGeom prst="line">
            <a:avLst/>
          </a:prstGeom>
          <a:noFill/>
          <a:ln w="12700" cap="flat">
            <a:solidFill>
              <a:schemeClr val="tx1">
                <a:lumMod val="50000"/>
                <a:lumOff val="50000"/>
              </a:schemeClr>
            </a:solidFill>
            <a:prstDash val="solid"/>
            <a:miter lim="800000"/>
            <a:headEnd/>
            <a:tailEnd/>
          </a:ln>
          <a:extLst/>
        </p:spPr>
        <p:txBody>
          <a:bodyPr/>
          <a:lstStyle/>
          <a:p>
            <a:pPr eaLnBrk="1" fontAlgn="auto" hangingPunct="1">
              <a:spcBef>
                <a:spcPts val="0"/>
              </a:spcBef>
              <a:spcAft>
                <a:spcPts val="0"/>
              </a:spcAft>
              <a:defRPr/>
            </a:pPr>
            <a:endParaRPr lang="zh-CN" altLang="en-US" sz="4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58" name="组合 157">
            <a:extLst>
              <a:ext uri="{FF2B5EF4-FFF2-40B4-BE49-F238E27FC236}">
                <a16:creationId xmlns="" xmlns:a16="http://schemas.microsoft.com/office/drawing/2014/main" id="{B2884AC9-76DB-4D62-B4D2-6CF9F1C1638E}"/>
              </a:ext>
            </a:extLst>
          </p:cNvPr>
          <p:cNvGrpSpPr/>
          <p:nvPr/>
        </p:nvGrpSpPr>
        <p:grpSpPr>
          <a:xfrm>
            <a:off x="3862065" y="2452852"/>
            <a:ext cx="970617" cy="852569"/>
            <a:chOff x="3726189" y="2894418"/>
            <a:chExt cx="506612" cy="444997"/>
          </a:xfrm>
        </p:grpSpPr>
        <p:sp>
          <p:nvSpPr>
            <p:cNvPr id="154" name="燕尾形 12">
              <a:extLst>
                <a:ext uri="{FF2B5EF4-FFF2-40B4-BE49-F238E27FC236}">
                  <a16:creationId xmlns="" xmlns:a16="http://schemas.microsoft.com/office/drawing/2014/main" id="{78AC9313-E20D-4D8E-957D-CBEF46933780}"/>
                </a:ext>
              </a:extLst>
            </p:cNvPr>
            <p:cNvSpPr/>
            <p:nvPr/>
          </p:nvSpPr>
          <p:spPr>
            <a:xfrm>
              <a:off x="3726189" y="2894418"/>
              <a:ext cx="260152" cy="444997"/>
            </a:xfrm>
            <a:prstGeom prst="chevron">
              <a:avLst/>
            </a:prstGeom>
            <a:solidFill>
              <a:schemeClr val="tx1">
                <a:lumMod val="85000"/>
                <a:lumOff val="15000"/>
                <a:alpha val="50000"/>
              </a:schemeClr>
            </a:solidFill>
            <a:ln w="1016">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4800">
                <a:latin typeface="微软雅黑" panose="020B0503020204020204" pitchFamily="34" charset="-122"/>
                <a:ea typeface="微软雅黑" panose="020B0503020204020204" pitchFamily="34" charset="-122"/>
              </a:endParaRPr>
            </a:p>
          </p:txBody>
        </p:sp>
        <p:sp>
          <p:nvSpPr>
            <p:cNvPr id="157" name="燕尾形 57">
              <a:extLst>
                <a:ext uri="{FF2B5EF4-FFF2-40B4-BE49-F238E27FC236}">
                  <a16:creationId xmlns="" xmlns:a16="http://schemas.microsoft.com/office/drawing/2014/main" id="{27DF2C26-60BE-49B6-A87B-81EBD77B4DC4}"/>
                </a:ext>
              </a:extLst>
            </p:cNvPr>
            <p:cNvSpPr/>
            <p:nvPr/>
          </p:nvSpPr>
          <p:spPr>
            <a:xfrm>
              <a:off x="3972649" y="2894418"/>
              <a:ext cx="260152" cy="444997"/>
            </a:xfrm>
            <a:prstGeom prst="chevron">
              <a:avLst/>
            </a:prstGeom>
            <a:solidFill>
              <a:srgbClr val="C00000"/>
            </a:solidFill>
            <a:ln>
              <a:noFill/>
            </a:ln>
            <a:extLst/>
          </p:spPr>
          <p:txBody>
            <a:bodyPr/>
            <a:lstStyle/>
            <a:p>
              <a:pPr eaLnBrk="1" fontAlgn="auto" hangingPunct="1">
                <a:spcBef>
                  <a:spcPts val="0"/>
                </a:spcBef>
                <a:spcAft>
                  <a:spcPts val="0"/>
                </a:spcAft>
                <a:defRPr/>
              </a:pPr>
              <a:endParaRPr lang="zh-CN" altLang="en-US" sz="4800" dirty="0">
                <a:latin typeface="微软雅黑" panose="020B0503020204020204" pitchFamily="34" charset="-122"/>
                <a:ea typeface="微软雅黑" panose="020B0503020204020204" pitchFamily="34" charset="-122"/>
              </a:endParaRPr>
            </a:p>
          </p:txBody>
        </p:sp>
      </p:grpSp>
      <p:sp>
        <p:nvSpPr>
          <p:cNvPr id="159" name="Rectangle 6">
            <a:extLst>
              <a:ext uri="{FF2B5EF4-FFF2-40B4-BE49-F238E27FC236}">
                <a16:creationId xmlns="" xmlns:a16="http://schemas.microsoft.com/office/drawing/2014/main" id="{3FDCA755-D1CB-441D-91D8-30E365EE1D8E}"/>
              </a:ext>
            </a:extLst>
          </p:cNvPr>
          <p:cNvSpPr>
            <a:spLocks noChangeArrowheads="1"/>
          </p:cNvSpPr>
          <p:nvPr/>
        </p:nvSpPr>
        <p:spPr bwMode="auto">
          <a:xfrm>
            <a:off x="2149656" y="2272966"/>
            <a:ext cx="1794722" cy="12311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8000" spc="1000" dirty="0">
                <a:solidFill>
                  <a:schemeClr val="tx1">
                    <a:lumMod val="75000"/>
                    <a:lumOff val="25000"/>
                  </a:schemeClr>
                </a:solidFill>
                <a:latin typeface="Impact" panose="020B0806030902050204" pitchFamily="34" charset="0"/>
                <a:ea typeface="微软雅黑" panose="020B0503020204020204" pitchFamily="34" charset="-122"/>
              </a:rPr>
              <a:t>04</a:t>
            </a:r>
            <a:endParaRPr lang="zh-CN" altLang="en-US" sz="8000" spc="10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60" name="TextBox 21">
            <a:extLst>
              <a:ext uri="{FF2B5EF4-FFF2-40B4-BE49-F238E27FC236}">
                <a16:creationId xmlns="" xmlns:a16="http://schemas.microsoft.com/office/drawing/2014/main" id="{7CFCA468-E2B5-4C72-B9EA-F6734A63D79D}"/>
              </a:ext>
            </a:extLst>
          </p:cNvPr>
          <p:cNvSpPr txBox="1"/>
          <p:nvPr/>
        </p:nvSpPr>
        <p:spPr>
          <a:xfrm>
            <a:off x="3778279" y="513238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1" name="TextBox 22">
            <a:extLst>
              <a:ext uri="{FF2B5EF4-FFF2-40B4-BE49-F238E27FC236}">
                <a16:creationId xmlns="" xmlns:a16="http://schemas.microsoft.com/office/drawing/2014/main" id="{1CAE4B6A-7F03-4941-9151-5CBBDB57A142}"/>
              </a:ext>
            </a:extLst>
          </p:cNvPr>
          <p:cNvSpPr txBox="1"/>
          <p:nvPr/>
        </p:nvSpPr>
        <p:spPr>
          <a:xfrm>
            <a:off x="345747" y="5069183"/>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162" name="TextBox 23">
            <a:extLst>
              <a:ext uri="{FF2B5EF4-FFF2-40B4-BE49-F238E27FC236}">
                <a16:creationId xmlns="" xmlns:a16="http://schemas.microsoft.com/office/drawing/2014/main" id="{E233B871-9F73-45D7-9E44-F85F5BE6734A}"/>
              </a:ext>
            </a:extLst>
          </p:cNvPr>
          <p:cNvSpPr txBox="1"/>
          <p:nvPr/>
        </p:nvSpPr>
        <p:spPr>
          <a:xfrm>
            <a:off x="7069008" y="527730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163" name="直接连接符 162">
            <a:extLst>
              <a:ext uri="{FF2B5EF4-FFF2-40B4-BE49-F238E27FC236}">
                <a16:creationId xmlns="" xmlns:a16="http://schemas.microsoft.com/office/drawing/2014/main" id="{39ED6366-BCF3-4DC8-AC8E-A99E3FEF1B03}"/>
              </a:ext>
            </a:extLst>
          </p:cNvPr>
          <p:cNvCxnSpPr>
            <a:cxnSpLocks/>
            <a:stCxn id="168" idx="6"/>
            <a:endCxn id="174" idx="2"/>
          </p:cNvCxnSpPr>
          <p:nvPr/>
        </p:nvCxnSpPr>
        <p:spPr>
          <a:xfrm flipV="1">
            <a:off x="905276" y="4768726"/>
            <a:ext cx="2844665" cy="89593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a:extLst>
              <a:ext uri="{FF2B5EF4-FFF2-40B4-BE49-F238E27FC236}">
                <a16:creationId xmlns="" xmlns:a16="http://schemas.microsoft.com/office/drawing/2014/main" id="{86728B71-1760-42BE-9389-6C2A9EA85697}"/>
              </a:ext>
            </a:extLst>
          </p:cNvPr>
          <p:cNvCxnSpPr>
            <a:cxnSpLocks/>
            <a:stCxn id="174" idx="6"/>
            <a:endCxn id="180" idx="2"/>
          </p:cNvCxnSpPr>
          <p:nvPr/>
        </p:nvCxnSpPr>
        <p:spPr>
          <a:xfrm>
            <a:off x="4408785" y="4768726"/>
            <a:ext cx="2789568" cy="990397"/>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a:extLst>
              <a:ext uri="{FF2B5EF4-FFF2-40B4-BE49-F238E27FC236}">
                <a16:creationId xmlns="" xmlns:a16="http://schemas.microsoft.com/office/drawing/2014/main" id="{736DDB60-1788-446A-9F6A-FFEE2F419DE7}"/>
              </a:ext>
            </a:extLst>
          </p:cNvPr>
          <p:cNvCxnSpPr>
            <a:cxnSpLocks/>
            <a:stCxn id="180" idx="6"/>
            <a:endCxn id="188" idx="2"/>
          </p:cNvCxnSpPr>
          <p:nvPr/>
        </p:nvCxnSpPr>
        <p:spPr>
          <a:xfrm flipV="1">
            <a:off x="7521873" y="4290050"/>
            <a:ext cx="2318359" cy="1469073"/>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6" name="组合 165">
            <a:extLst>
              <a:ext uri="{FF2B5EF4-FFF2-40B4-BE49-F238E27FC236}">
                <a16:creationId xmlns="" xmlns:a16="http://schemas.microsoft.com/office/drawing/2014/main" id="{EFD4E031-9965-4A0C-9B21-9C380887E663}"/>
              </a:ext>
            </a:extLst>
          </p:cNvPr>
          <p:cNvGrpSpPr>
            <a:grpSpLocks/>
          </p:cNvGrpSpPr>
          <p:nvPr/>
        </p:nvGrpSpPr>
        <p:grpSpPr bwMode="auto">
          <a:xfrm>
            <a:off x="347974" y="5387192"/>
            <a:ext cx="557302" cy="554941"/>
            <a:chOff x="647882" y="2305980"/>
            <a:chExt cx="373720" cy="373720"/>
          </a:xfrm>
        </p:grpSpPr>
        <p:grpSp>
          <p:nvGrpSpPr>
            <p:cNvPr id="167" name="组合 26">
              <a:extLst>
                <a:ext uri="{FF2B5EF4-FFF2-40B4-BE49-F238E27FC236}">
                  <a16:creationId xmlns="" xmlns:a16="http://schemas.microsoft.com/office/drawing/2014/main" id="{F61B8F8D-8AB0-4D9B-8B79-637D6B548127}"/>
                </a:ext>
              </a:extLst>
            </p:cNvPr>
            <p:cNvGrpSpPr>
              <a:grpSpLocks/>
            </p:cNvGrpSpPr>
            <p:nvPr/>
          </p:nvGrpSpPr>
          <p:grpSpPr bwMode="auto">
            <a:xfrm>
              <a:off x="682342" y="2341924"/>
              <a:ext cx="301834" cy="301834"/>
              <a:chOff x="933136" y="1635646"/>
              <a:chExt cx="364959" cy="364959"/>
            </a:xfrm>
          </p:grpSpPr>
          <p:sp>
            <p:nvSpPr>
              <p:cNvPr id="169" name="椭圆 168">
                <a:extLst>
                  <a:ext uri="{FF2B5EF4-FFF2-40B4-BE49-F238E27FC236}">
                    <a16:creationId xmlns="" xmlns:a16="http://schemas.microsoft.com/office/drawing/2014/main" id="{94B73D88-B909-4A3A-9493-0D587FE3C267}"/>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0" name="椭圆 169">
                <a:extLst>
                  <a:ext uri="{FF2B5EF4-FFF2-40B4-BE49-F238E27FC236}">
                    <a16:creationId xmlns="" xmlns:a16="http://schemas.microsoft.com/office/drawing/2014/main" id="{61A6384B-0261-43C0-9F0C-B18C3C2392D2}"/>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1" name="椭圆 170">
                <a:extLst>
                  <a:ext uri="{FF2B5EF4-FFF2-40B4-BE49-F238E27FC236}">
                    <a16:creationId xmlns="" xmlns:a16="http://schemas.microsoft.com/office/drawing/2014/main" id="{A4F490A3-2905-47E2-98B8-4E9519B8082B}"/>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68" name="椭圆 167">
              <a:extLst>
                <a:ext uri="{FF2B5EF4-FFF2-40B4-BE49-F238E27FC236}">
                  <a16:creationId xmlns="" xmlns:a16="http://schemas.microsoft.com/office/drawing/2014/main" id="{2BBE2994-D154-46AE-B471-BFF087C5DFB0}"/>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2" name="组合 171">
            <a:extLst>
              <a:ext uri="{FF2B5EF4-FFF2-40B4-BE49-F238E27FC236}">
                <a16:creationId xmlns="" xmlns:a16="http://schemas.microsoft.com/office/drawing/2014/main" id="{55E23F41-EE9B-438D-8518-C6FB35ECB1CB}"/>
              </a:ext>
            </a:extLst>
          </p:cNvPr>
          <p:cNvGrpSpPr>
            <a:grpSpLocks/>
          </p:cNvGrpSpPr>
          <p:nvPr/>
        </p:nvGrpSpPr>
        <p:grpSpPr bwMode="auto">
          <a:xfrm>
            <a:off x="3749941" y="4440484"/>
            <a:ext cx="658844" cy="656484"/>
            <a:chOff x="647882" y="2305980"/>
            <a:chExt cx="373720" cy="373720"/>
          </a:xfrm>
        </p:grpSpPr>
        <p:grpSp>
          <p:nvGrpSpPr>
            <p:cNvPr id="173" name="组合 257">
              <a:extLst>
                <a:ext uri="{FF2B5EF4-FFF2-40B4-BE49-F238E27FC236}">
                  <a16:creationId xmlns="" xmlns:a16="http://schemas.microsoft.com/office/drawing/2014/main" id="{855DBF25-CE4D-4D87-BA0D-6FDA45D309BA}"/>
                </a:ext>
              </a:extLst>
            </p:cNvPr>
            <p:cNvGrpSpPr>
              <a:grpSpLocks/>
            </p:cNvGrpSpPr>
            <p:nvPr/>
          </p:nvGrpSpPr>
          <p:grpSpPr bwMode="auto">
            <a:xfrm>
              <a:off x="682342" y="2341924"/>
              <a:ext cx="301834" cy="301834"/>
              <a:chOff x="933136" y="1635646"/>
              <a:chExt cx="364959" cy="364959"/>
            </a:xfrm>
          </p:grpSpPr>
          <p:sp>
            <p:nvSpPr>
              <p:cNvPr id="175" name="椭圆 174">
                <a:extLst>
                  <a:ext uri="{FF2B5EF4-FFF2-40B4-BE49-F238E27FC236}">
                    <a16:creationId xmlns="" xmlns:a16="http://schemas.microsoft.com/office/drawing/2014/main" id="{8301A20B-F32E-47B9-B1A6-9971FE8E71D8}"/>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6" name="椭圆 175">
                <a:extLst>
                  <a:ext uri="{FF2B5EF4-FFF2-40B4-BE49-F238E27FC236}">
                    <a16:creationId xmlns="" xmlns:a16="http://schemas.microsoft.com/office/drawing/2014/main" id="{8CAF11B6-2F87-46C4-91D3-974B26EC0673}"/>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7" name="椭圆 176">
                <a:extLst>
                  <a:ext uri="{FF2B5EF4-FFF2-40B4-BE49-F238E27FC236}">
                    <a16:creationId xmlns="" xmlns:a16="http://schemas.microsoft.com/office/drawing/2014/main" id="{C4A16B37-DCDD-40BC-8773-CB50BC60619A}"/>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4" name="椭圆 173">
              <a:extLst>
                <a:ext uri="{FF2B5EF4-FFF2-40B4-BE49-F238E27FC236}">
                  <a16:creationId xmlns="" xmlns:a16="http://schemas.microsoft.com/office/drawing/2014/main" id="{50265D29-9539-4281-9795-F7583E4CD91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78" name="组合 177">
            <a:extLst>
              <a:ext uri="{FF2B5EF4-FFF2-40B4-BE49-F238E27FC236}">
                <a16:creationId xmlns="" xmlns:a16="http://schemas.microsoft.com/office/drawing/2014/main" id="{526613A7-8AA5-476B-84BC-E48EF96D3E26}"/>
              </a:ext>
            </a:extLst>
          </p:cNvPr>
          <p:cNvGrpSpPr>
            <a:grpSpLocks/>
          </p:cNvGrpSpPr>
          <p:nvPr/>
        </p:nvGrpSpPr>
        <p:grpSpPr bwMode="auto">
          <a:xfrm>
            <a:off x="7198353" y="5597363"/>
            <a:ext cx="323520" cy="323520"/>
            <a:chOff x="647882" y="2305980"/>
            <a:chExt cx="373720" cy="373720"/>
          </a:xfrm>
        </p:grpSpPr>
        <p:grpSp>
          <p:nvGrpSpPr>
            <p:cNvPr id="179" name="组合 271">
              <a:extLst>
                <a:ext uri="{FF2B5EF4-FFF2-40B4-BE49-F238E27FC236}">
                  <a16:creationId xmlns="" xmlns:a16="http://schemas.microsoft.com/office/drawing/2014/main" id="{CC39AE16-B977-49B8-B75F-E2C87423A5BD}"/>
                </a:ext>
              </a:extLst>
            </p:cNvPr>
            <p:cNvGrpSpPr>
              <a:grpSpLocks/>
            </p:cNvGrpSpPr>
            <p:nvPr/>
          </p:nvGrpSpPr>
          <p:grpSpPr bwMode="auto">
            <a:xfrm>
              <a:off x="682342" y="2341924"/>
              <a:ext cx="301834" cy="301834"/>
              <a:chOff x="933136" y="1635646"/>
              <a:chExt cx="364959" cy="364959"/>
            </a:xfrm>
          </p:grpSpPr>
          <p:sp>
            <p:nvSpPr>
              <p:cNvPr id="181" name="椭圆 180">
                <a:extLst>
                  <a:ext uri="{FF2B5EF4-FFF2-40B4-BE49-F238E27FC236}">
                    <a16:creationId xmlns="" xmlns:a16="http://schemas.microsoft.com/office/drawing/2014/main" id="{BF818DAE-487D-4D3A-933C-696564C0AB14}"/>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2" name="椭圆 181">
                <a:extLst>
                  <a:ext uri="{FF2B5EF4-FFF2-40B4-BE49-F238E27FC236}">
                    <a16:creationId xmlns="" xmlns:a16="http://schemas.microsoft.com/office/drawing/2014/main" id="{8B681D69-18DE-4E1B-8EAA-F756EF7E09C1}"/>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3" name="椭圆 182">
                <a:extLst>
                  <a:ext uri="{FF2B5EF4-FFF2-40B4-BE49-F238E27FC236}">
                    <a16:creationId xmlns="" xmlns:a16="http://schemas.microsoft.com/office/drawing/2014/main" id="{2C2DA748-EEC1-4503-80E4-7B1F0F288B67}"/>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0" name="椭圆 179">
              <a:extLst>
                <a:ext uri="{FF2B5EF4-FFF2-40B4-BE49-F238E27FC236}">
                  <a16:creationId xmlns="" xmlns:a16="http://schemas.microsoft.com/office/drawing/2014/main" id="{7C5D6850-3567-44A3-9C5B-BA8B69816A73}"/>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184" name="直接连接符 183">
            <a:extLst>
              <a:ext uri="{FF2B5EF4-FFF2-40B4-BE49-F238E27FC236}">
                <a16:creationId xmlns="" xmlns:a16="http://schemas.microsoft.com/office/drawing/2014/main" id="{FEC7A9D0-F84E-4A3B-AC4D-24BB53C6D65D}"/>
              </a:ext>
            </a:extLst>
          </p:cNvPr>
          <p:cNvCxnSpPr>
            <a:cxnSpLocks/>
            <a:stCxn id="188" idx="6"/>
            <a:endCxn id="203" idx="1"/>
          </p:cNvCxnSpPr>
          <p:nvPr/>
        </p:nvCxnSpPr>
        <p:spPr>
          <a:xfrm>
            <a:off x="10156667" y="4290050"/>
            <a:ext cx="1943148" cy="1472179"/>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5" name="TextBox 23">
            <a:extLst>
              <a:ext uri="{FF2B5EF4-FFF2-40B4-BE49-F238E27FC236}">
                <a16:creationId xmlns="" xmlns:a16="http://schemas.microsoft.com/office/drawing/2014/main" id="{344B50E7-2A3A-4975-950B-628FC89E456E}"/>
              </a:ext>
            </a:extLst>
          </p:cNvPr>
          <p:cNvSpPr txBox="1"/>
          <p:nvPr/>
        </p:nvSpPr>
        <p:spPr>
          <a:xfrm>
            <a:off x="9740240" y="3846882"/>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186" name="组合 185">
            <a:extLst>
              <a:ext uri="{FF2B5EF4-FFF2-40B4-BE49-F238E27FC236}">
                <a16:creationId xmlns="" xmlns:a16="http://schemas.microsoft.com/office/drawing/2014/main" id="{8ABF7E4D-E513-4436-8A4F-B5DF3515D958}"/>
              </a:ext>
            </a:extLst>
          </p:cNvPr>
          <p:cNvGrpSpPr>
            <a:grpSpLocks/>
          </p:cNvGrpSpPr>
          <p:nvPr/>
        </p:nvGrpSpPr>
        <p:grpSpPr bwMode="auto">
          <a:xfrm>
            <a:off x="9840232" y="4131832"/>
            <a:ext cx="316435" cy="316435"/>
            <a:chOff x="647882" y="2305980"/>
            <a:chExt cx="373720" cy="373720"/>
          </a:xfrm>
        </p:grpSpPr>
        <p:grpSp>
          <p:nvGrpSpPr>
            <p:cNvPr id="187" name="组合 285">
              <a:extLst>
                <a:ext uri="{FF2B5EF4-FFF2-40B4-BE49-F238E27FC236}">
                  <a16:creationId xmlns="" xmlns:a16="http://schemas.microsoft.com/office/drawing/2014/main" id="{3043257A-3E09-4150-92D4-910B26221C31}"/>
                </a:ext>
              </a:extLst>
            </p:cNvPr>
            <p:cNvGrpSpPr>
              <a:grpSpLocks/>
            </p:cNvGrpSpPr>
            <p:nvPr/>
          </p:nvGrpSpPr>
          <p:grpSpPr bwMode="auto">
            <a:xfrm>
              <a:off x="681350" y="2342236"/>
              <a:ext cx="303995" cy="301207"/>
              <a:chOff x="931936" y="1636024"/>
              <a:chExt cx="367572" cy="364201"/>
            </a:xfrm>
          </p:grpSpPr>
          <p:sp>
            <p:nvSpPr>
              <p:cNvPr id="189" name="椭圆 188">
                <a:extLst>
                  <a:ext uri="{FF2B5EF4-FFF2-40B4-BE49-F238E27FC236}">
                    <a16:creationId xmlns="" xmlns:a16="http://schemas.microsoft.com/office/drawing/2014/main" id="{4B11EAAE-2122-446D-8546-679B337C18C9}"/>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0" name="椭圆 189">
                <a:extLst>
                  <a:ext uri="{FF2B5EF4-FFF2-40B4-BE49-F238E27FC236}">
                    <a16:creationId xmlns="" xmlns:a16="http://schemas.microsoft.com/office/drawing/2014/main" id="{B4D7B43D-68E2-4C01-92E9-9734E4D0681F}"/>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1" name="椭圆 190">
                <a:extLst>
                  <a:ext uri="{FF2B5EF4-FFF2-40B4-BE49-F238E27FC236}">
                    <a16:creationId xmlns="" xmlns:a16="http://schemas.microsoft.com/office/drawing/2014/main" id="{E1DA13BB-033E-49D1-B8C5-3773EA883862}"/>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88" name="椭圆 187">
              <a:extLst>
                <a:ext uri="{FF2B5EF4-FFF2-40B4-BE49-F238E27FC236}">
                  <a16:creationId xmlns="" xmlns:a16="http://schemas.microsoft.com/office/drawing/2014/main" id="{B3FBABE8-4732-47B8-A550-04E94C83749F}"/>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98" name="组合 197">
            <a:extLst>
              <a:ext uri="{FF2B5EF4-FFF2-40B4-BE49-F238E27FC236}">
                <a16:creationId xmlns="" xmlns:a16="http://schemas.microsoft.com/office/drawing/2014/main" id="{18376025-FDAE-4AD1-A1AE-E39B2B516DCE}"/>
              </a:ext>
            </a:extLst>
          </p:cNvPr>
          <p:cNvGrpSpPr>
            <a:grpSpLocks/>
          </p:cNvGrpSpPr>
          <p:nvPr/>
        </p:nvGrpSpPr>
        <p:grpSpPr bwMode="auto">
          <a:xfrm>
            <a:off x="12033782" y="5694181"/>
            <a:ext cx="316435" cy="316435"/>
            <a:chOff x="647882" y="2305980"/>
            <a:chExt cx="373720" cy="373720"/>
          </a:xfrm>
        </p:grpSpPr>
        <p:grpSp>
          <p:nvGrpSpPr>
            <p:cNvPr id="199" name="组合 285">
              <a:extLst>
                <a:ext uri="{FF2B5EF4-FFF2-40B4-BE49-F238E27FC236}">
                  <a16:creationId xmlns="" xmlns:a16="http://schemas.microsoft.com/office/drawing/2014/main" id="{56E44B64-96E2-40F0-BF61-B7A068F858E0}"/>
                </a:ext>
              </a:extLst>
            </p:cNvPr>
            <p:cNvGrpSpPr>
              <a:grpSpLocks/>
            </p:cNvGrpSpPr>
            <p:nvPr/>
          </p:nvGrpSpPr>
          <p:grpSpPr bwMode="auto">
            <a:xfrm>
              <a:off x="681350" y="2342236"/>
              <a:ext cx="303995" cy="301207"/>
              <a:chOff x="931936" y="1636024"/>
              <a:chExt cx="367572" cy="364201"/>
            </a:xfrm>
          </p:grpSpPr>
          <p:sp>
            <p:nvSpPr>
              <p:cNvPr id="201" name="椭圆 200">
                <a:extLst>
                  <a:ext uri="{FF2B5EF4-FFF2-40B4-BE49-F238E27FC236}">
                    <a16:creationId xmlns="" xmlns:a16="http://schemas.microsoft.com/office/drawing/2014/main" id="{466ECE73-4790-4662-B07F-A5753677A741}"/>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2" name="椭圆 201">
                <a:extLst>
                  <a:ext uri="{FF2B5EF4-FFF2-40B4-BE49-F238E27FC236}">
                    <a16:creationId xmlns="" xmlns:a16="http://schemas.microsoft.com/office/drawing/2014/main" id="{47437B2D-1ACD-4EBD-8944-B7AB6D3A9471}"/>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3" name="椭圆 202">
                <a:extLst>
                  <a:ext uri="{FF2B5EF4-FFF2-40B4-BE49-F238E27FC236}">
                    <a16:creationId xmlns="" xmlns:a16="http://schemas.microsoft.com/office/drawing/2014/main" id="{FDBB0CF7-82D7-4F5E-AD3A-439F316891E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00" name="椭圆 199">
              <a:extLst>
                <a:ext uri="{FF2B5EF4-FFF2-40B4-BE49-F238E27FC236}">
                  <a16:creationId xmlns="" xmlns:a16="http://schemas.microsoft.com/office/drawing/2014/main" id="{4CF5D636-0B84-4EA8-9F12-EB37503366D1}"/>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extLst>
      <p:ext uri="{BB962C8B-B14F-4D97-AF65-F5344CB8AC3E}">
        <p14:creationId xmlns:p14="http://schemas.microsoft.com/office/powerpoint/2010/main" val="1803291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
                                        <p:tgtEl>
                                          <p:spTgt spid="16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163"/>
                                        </p:tgtEl>
                                        <p:attrNameLst>
                                          <p:attrName>style.visibility</p:attrName>
                                        </p:attrNameLst>
                                      </p:cBhvr>
                                      <p:to>
                                        <p:strVal val="visible"/>
                                      </p:to>
                                    </p:set>
                                    <p:animEffect transition="in" filter="wipe(left)">
                                      <p:cBhvr>
                                        <p:cTn id="11" dur="250"/>
                                        <p:tgtEl>
                                          <p:spTgt spid="16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1"/>
                                        </p:tgtEl>
                                        <p:attrNameLst>
                                          <p:attrName>style.visibility</p:attrName>
                                        </p:attrNameLst>
                                      </p:cBhvr>
                                      <p:to>
                                        <p:strVal val="visible"/>
                                      </p:to>
                                    </p:set>
                                    <p:animEffect transition="in" filter="fade">
                                      <p:cBhvr>
                                        <p:cTn id="14" dur="250"/>
                                        <p:tgtEl>
                                          <p:spTgt spid="161"/>
                                        </p:tgtEl>
                                      </p:cBhvr>
                                    </p:animEffect>
                                  </p:childTnLst>
                                </p:cTn>
                              </p:par>
                              <p:par>
                                <p:cTn id="15" presetID="10" presetClass="entr" presetSubtype="0" repeatCount="3000" fill="hold" nodeType="withEffect">
                                  <p:stCondLst>
                                    <p:cond delay="0"/>
                                  </p:stCondLst>
                                  <p:childTnLst>
                                    <p:set>
                                      <p:cBhvr>
                                        <p:cTn id="16" dur="1" fill="hold">
                                          <p:stCondLst>
                                            <p:cond delay="0"/>
                                          </p:stCondLst>
                                        </p:cTn>
                                        <p:tgtEl>
                                          <p:spTgt spid="172"/>
                                        </p:tgtEl>
                                        <p:attrNameLst>
                                          <p:attrName>style.visibility</p:attrName>
                                        </p:attrNameLst>
                                      </p:cBhvr>
                                      <p:to>
                                        <p:strVal val="visible"/>
                                      </p:to>
                                    </p:set>
                                    <p:animEffect transition="in" filter="fade">
                                      <p:cBhvr>
                                        <p:cTn id="17" dur="100"/>
                                        <p:tgtEl>
                                          <p:spTgt spid="172"/>
                                        </p:tgtEl>
                                      </p:cBhvr>
                                    </p:animEffect>
                                  </p:childTnLst>
                                </p:cTn>
                              </p:par>
                            </p:childTnLst>
                          </p:cTn>
                        </p:par>
                        <p:par>
                          <p:cTn id="18" fill="hold">
                            <p:stCondLst>
                              <p:cond delay="600"/>
                            </p:stCondLst>
                            <p:childTnLst>
                              <p:par>
                                <p:cTn id="19" presetID="22" presetClass="entr" presetSubtype="8" fill="hold" nodeType="afterEffect">
                                  <p:stCondLst>
                                    <p:cond delay="0"/>
                                  </p:stCondLst>
                                  <p:childTnLst>
                                    <p:set>
                                      <p:cBhvr>
                                        <p:cTn id="20" dur="1" fill="hold">
                                          <p:stCondLst>
                                            <p:cond delay="0"/>
                                          </p:stCondLst>
                                        </p:cTn>
                                        <p:tgtEl>
                                          <p:spTgt spid="164"/>
                                        </p:tgtEl>
                                        <p:attrNameLst>
                                          <p:attrName>style.visibility</p:attrName>
                                        </p:attrNameLst>
                                      </p:cBhvr>
                                      <p:to>
                                        <p:strVal val="visible"/>
                                      </p:to>
                                    </p:set>
                                    <p:animEffect transition="in" filter="wipe(left)">
                                      <p:cBhvr>
                                        <p:cTn id="21" dur="250"/>
                                        <p:tgtEl>
                                          <p:spTgt spid="16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0"/>
                                        </p:tgtEl>
                                        <p:attrNameLst>
                                          <p:attrName>style.visibility</p:attrName>
                                        </p:attrNameLst>
                                      </p:cBhvr>
                                      <p:to>
                                        <p:strVal val="visible"/>
                                      </p:to>
                                    </p:set>
                                    <p:animEffect transition="in" filter="fade">
                                      <p:cBhvr>
                                        <p:cTn id="24" dur="250"/>
                                        <p:tgtEl>
                                          <p:spTgt spid="160"/>
                                        </p:tgtEl>
                                      </p:cBhvr>
                                    </p:animEffect>
                                  </p:childTnLst>
                                </p:cTn>
                              </p:par>
                              <p:par>
                                <p:cTn id="25" presetID="10" presetClass="entr" presetSubtype="0" repeatCount="3000" fill="hold" nodeType="withEffect">
                                  <p:stCondLst>
                                    <p:cond delay="0"/>
                                  </p:stCondLst>
                                  <p:childTnLst>
                                    <p:set>
                                      <p:cBhvr>
                                        <p:cTn id="26" dur="1" fill="hold">
                                          <p:stCondLst>
                                            <p:cond delay="0"/>
                                          </p:stCondLst>
                                        </p:cTn>
                                        <p:tgtEl>
                                          <p:spTgt spid="178"/>
                                        </p:tgtEl>
                                        <p:attrNameLst>
                                          <p:attrName>style.visibility</p:attrName>
                                        </p:attrNameLst>
                                      </p:cBhvr>
                                      <p:to>
                                        <p:strVal val="visible"/>
                                      </p:to>
                                    </p:set>
                                    <p:animEffect transition="in" filter="fade">
                                      <p:cBhvr>
                                        <p:cTn id="27" dur="100"/>
                                        <p:tgtEl>
                                          <p:spTgt spid="178"/>
                                        </p:tgtEl>
                                      </p:cBhvr>
                                    </p:animEffect>
                                  </p:childTnLst>
                                </p:cTn>
                              </p:par>
                            </p:childTnLst>
                          </p:cTn>
                        </p:par>
                        <p:par>
                          <p:cTn id="28" fill="hold">
                            <p:stCondLst>
                              <p:cond delay="900"/>
                            </p:stCondLst>
                            <p:childTnLst>
                              <p:par>
                                <p:cTn id="29" presetID="22" presetClass="entr" presetSubtype="8"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left)">
                                      <p:cBhvr>
                                        <p:cTn id="31" dur="250"/>
                                        <p:tgtEl>
                                          <p:spTgt spid="16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fade">
                                      <p:cBhvr>
                                        <p:cTn id="34" dur="250"/>
                                        <p:tgtEl>
                                          <p:spTgt spid="162"/>
                                        </p:tgtEl>
                                      </p:cBhvr>
                                    </p:animEffect>
                                  </p:childTnLst>
                                </p:cTn>
                              </p:par>
                              <p:par>
                                <p:cTn id="35" presetID="10" presetClass="entr" presetSubtype="0" repeatCount="3000" fill="hold" nodeType="with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100"/>
                                        <p:tgtEl>
                                          <p:spTgt spid="186"/>
                                        </p:tgtEl>
                                      </p:cBhvr>
                                    </p:animEffect>
                                  </p:childTnLst>
                                </p:cTn>
                              </p:par>
                            </p:childTnLst>
                          </p:cTn>
                        </p:par>
                        <p:par>
                          <p:cTn id="38" fill="hold">
                            <p:stCondLst>
                              <p:cond delay="1200"/>
                            </p:stCondLst>
                            <p:childTnLst>
                              <p:par>
                                <p:cTn id="39" presetID="22" presetClass="entr" presetSubtype="8"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wipe(left)">
                                      <p:cBhvr>
                                        <p:cTn id="41" dur="250"/>
                                        <p:tgtEl>
                                          <p:spTgt spid="1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5"/>
                                        </p:tgtEl>
                                        <p:attrNameLst>
                                          <p:attrName>style.visibility</p:attrName>
                                        </p:attrNameLst>
                                      </p:cBhvr>
                                      <p:to>
                                        <p:strVal val="visible"/>
                                      </p:to>
                                    </p:set>
                                    <p:animEffect transition="in" filter="fade">
                                      <p:cBhvr>
                                        <p:cTn id="44" dur="250"/>
                                        <p:tgtEl>
                                          <p:spTgt spid="185"/>
                                        </p:tgtEl>
                                      </p:cBhvr>
                                    </p:animEffect>
                                  </p:childTnLst>
                                </p:cTn>
                              </p:par>
                              <p:par>
                                <p:cTn id="45" presetID="10" presetClass="entr" presetSubtype="0" repeatCount="3000" fill="hold" nodeType="withEffect">
                                  <p:stCondLst>
                                    <p:cond delay="0"/>
                                  </p:stCondLst>
                                  <p:childTnLst>
                                    <p:set>
                                      <p:cBhvr>
                                        <p:cTn id="46" dur="1" fill="hold">
                                          <p:stCondLst>
                                            <p:cond delay="0"/>
                                          </p:stCondLst>
                                        </p:cTn>
                                        <p:tgtEl>
                                          <p:spTgt spid="198"/>
                                        </p:tgtEl>
                                        <p:attrNameLst>
                                          <p:attrName>style.visibility</p:attrName>
                                        </p:attrNameLst>
                                      </p:cBhvr>
                                      <p:to>
                                        <p:strVal val="visible"/>
                                      </p:to>
                                    </p:set>
                                    <p:animEffect transition="in" filter="fade">
                                      <p:cBhvr>
                                        <p:cTn id="47" dur="100"/>
                                        <p:tgtEl>
                                          <p:spTgt spid="198"/>
                                        </p:tgtEl>
                                      </p:cBhvr>
                                    </p:animEffect>
                                  </p:childTnLst>
                                </p:cTn>
                              </p:par>
                            </p:childTnLst>
                          </p:cTn>
                        </p:par>
                        <p:par>
                          <p:cTn id="48" fill="hold">
                            <p:stCondLst>
                              <p:cond delay="1500"/>
                            </p:stCondLst>
                            <p:childTnLst>
                              <p:par>
                                <p:cTn id="49" presetID="2" presetClass="entr" presetSubtype="8" fill="hold" nodeType="afterEffect">
                                  <p:stCondLst>
                                    <p:cond delay="0"/>
                                  </p:stCondLst>
                                  <p:childTnLst>
                                    <p:set>
                                      <p:cBhvr>
                                        <p:cTn id="50" dur="1" fill="hold">
                                          <p:stCondLst>
                                            <p:cond delay="0"/>
                                          </p:stCondLst>
                                        </p:cTn>
                                        <p:tgtEl>
                                          <p:spTgt spid="158"/>
                                        </p:tgtEl>
                                        <p:attrNameLst>
                                          <p:attrName>style.visibility</p:attrName>
                                        </p:attrNameLst>
                                      </p:cBhvr>
                                      <p:to>
                                        <p:strVal val="visible"/>
                                      </p:to>
                                    </p:set>
                                    <p:anim calcmode="lin" valueType="num">
                                      <p:cBhvr additive="base">
                                        <p:cTn id="51" dur="500" fill="hold"/>
                                        <p:tgtEl>
                                          <p:spTgt spid="158"/>
                                        </p:tgtEl>
                                        <p:attrNameLst>
                                          <p:attrName>ppt_x</p:attrName>
                                        </p:attrNameLst>
                                      </p:cBhvr>
                                      <p:tavLst>
                                        <p:tav tm="0">
                                          <p:val>
                                            <p:strVal val="0-#ppt_w/2"/>
                                          </p:val>
                                        </p:tav>
                                        <p:tav tm="100000">
                                          <p:val>
                                            <p:strVal val="#ppt_x"/>
                                          </p:val>
                                        </p:tav>
                                      </p:tavLst>
                                    </p:anim>
                                    <p:anim calcmode="lin" valueType="num">
                                      <p:cBhvr additive="base">
                                        <p:cTn id="52" dur="500" fill="hold"/>
                                        <p:tgtEl>
                                          <p:spTgt spid="158"/>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12" presetClass="entr" presetSubtype="2"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 calcmode="lin" valueType="num">
                                      <p:cBhvr additive="base">
                                        <p:cTn id="56" dur="500"/>
                                        <p:tgtEl>
                                          <p:spTgt spid="159"/>
                                        </p:tgtEl>
                                        <p:attrNameLst>
                                          <p:attrName>ppt_x</p:attrName>
                                        </p:attrNameLst>
                                      </p:cBhvr>
                                      <p:tavLst>
                                        <p:tav tm="0">
                                          <p:val>
                                            <p:strVal val="#ppt_x+#ppt_w*1.125000"/>
                                          </p:val>
                                        </p:tav>
                                        <p:tav tm="100000">
                                          <p:val>
                                            <p:strVal val="#ppt_x"/>
                                          </p:val>
                                        </p:tav>
                                      </p:tavLst>
                                    </p:anim>
                                    <p:animEffect transition="in" filter="wipe(left)">
                                      <p:cBhvr>
                                        <p:cTn id="57" dur="500"/>
                                        <p:tgtEl>
                                          <p:spTgt spid="159"/>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159"/>
                                        </p:tgtEl>
                                        <p:attrNameLst>
                                          <p:attrName>style.visibility</p:attrName>
                                        </p:attrNameLst>
                                      </p:cBhvr>
                                      <p:to>
                                        <p:strVal val="visible"/>
                                      </p:to>
                                    </p:set>
                                    <p:anim calcmode="lin" valueType="num">
                                      <p:cBhvr>
                                        <p:cTn id="60" dur="500" fill="hold"/>
                                        <p:tgtEl>
                                          <p:spTgt spid="159"/>
                                        </p:tgtEl>
                                        <p:attrNameLst>
                                          <p:attrName>ppt_w</p:attrName>
                                        </p:attrNameLst>
                                      </p:cBhvr>
                                      <p:tavLst>
                                        <p:tav tm="0">
                                          <p:val>
                                            <p:fltVal val="0"/>
                                          </p:val>
                                        </p:tav>
                                        <p:tav tm="100000">
                                          <p:val>
                                            <p:strVal val="#ppt_w"/>
                                          </p:val>
                                        </p:tav>
                                      </p:tavLst>
                                    </p:anim>
                                    <p:anim calcmode="lin" valueType="num">
                                      <p:cBhvr>
                                        <p:cTn id="61" dur="500" fill="hold"/>
                                        <p:tgtEl>
                                          <p:spTgt spid="159"/>
                                        </p:tgtEl>
                                        <p:attrNameLst>
                                          <p:attrName>ppt_h</p:attrName>
                                        </p:attrNameLst>
                                      </p:cBhvr>
                                      <p:tavLst>
                                        <p:tav tm="0">
                                          <p:val>
                                            <p:fltVal val="0"/>
                                          </p:val>
                                        </p:tav>
                                        <p:tav tm="100000">
                                          <p:val>
                                            <p:strVal val="#ppt_h"/>
                                          </p:val>
                                        </p:tav>
                                      </p:tavLst>
                                    </p:anim>
                                    <p:animEffect transition="in" filter="fade">
                                      <p:cBhvr>
                                        <p:cTn id="62" dur="500"/>
                                        <p:tgtEl>
                                          <p:spTgt spid="159"/>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155"/>
                                        </p:tgtEl>
                                        <p:attrNameLst>
                                          <p:attrName>style.visibility</p:attrName>
                                        </p:attrNameLst>
                                      </p:cBhvr>
                                      <p:to>
                                        <p:strVal val="visible"/>
                                      </p:to>
                                    </p:set>
                                    <p:animEffect transition="in" filter="wipe(left)">
                                      <p:cBhvr>
                                        <p:cTn id="66" dur="500"/>
                                        <p:tgtEl>
                                          <p:spTgt spid="155"/>
                                        </p:tgtEl>
                                      </p:cBhvr>
                                    </p:animEffect>
                                  </p:childTnLst>
                                </p:cTn>
                              </p:par>
                            </p:childTnLst>
                          </p:cTn>
                        </p:par>
                        <p:par>
                          <p:cTn id="67" fill="hold">
                            <p:stCondLst>
                              <p:cond delay="30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152"/>
                                        </p:tgtEl>
                                        <p:attrNameLst>
                                          <p:attrName>style.visibility</p:attrName>
                                        </p:attrNameLst>
                                      </p:cBhvr>
                                      <p:to>
                                        <p:strVal val="visible"/>
                                      </p:to>
                                    </p:set>
                                    <p:animEffect transition="in" filter="fade">
                                      <p:cBhvr>
                                        <p:cTn id="70" dur="750"/>
                                        <p:tgtEl>
                                          <p:spTgt spid="152"/>
                                        </p:tgtEl>
                                      </p:cBhvr>
                                    </p:animEffect>
                                    <p:anim calcmode="lin" valueType="num">
                                      <p:cBhvr>
                                        <p:cTn id="71" dur="750" fill="hold"/>
                                        <p:tgtEl>
                                          <p:spTgt spid="152"/>
                                        </p:tgtEl>
                                        <p:attrNameLst>
                                          <p:attrName>ppt_x</p:attrName>
                                        </p:attrNameLst>
                                      </p:cBhvr>
                                      <p:tavLst>
                                        <p:tav tm="0">
                                          <p:val>
                                            <p:strVal val="#ppt_x"/>
                                          </p:val>
                                        </p:tav>
                                        <p:tav tm="100000">
                                          <p:val>
                                            <p:strVal val="#ppt_x"/>
                                          </p:val>
                                        </p:tav>
                                      </p:tavLst>
                                    </p:anim>
                                    <p:anim calcmode="lin" valueType="num">
                                      <p:cBhvr>
                                        <p:cTn id="72" dur="750" fill="hold"/>
                                        <p:tgtEl>
                                          <p:spTgt spid="15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iterate type="lt">
                                    <p:tmPct val="10000"/>
                                  </p:iterate>
                                  <p:childTnLst>
                                    <p:set>
                                      <p:cBhvr>
                                        <p:cTn id="74" dur="1" fill="hold">
                                          <p:stCondLst>
                                            <p:cond delay="0"/>
                                          </p:stCondLst>
                                        </p:cTn>
                                        <p:tgtEl>
                                          <p:spTgt spid="153"/>
                                        </p:tgtEl>
                                        <p:attrNameLst>
                                          <p:attrName>style.visibility</p:attrName>
                                        </p:attrNameLst>
                                      </p:cBhvr>
                                      <p:to>
                                        <p:strVal val="visible"/>
                                      </p:to>
                                    </p:set>
                                    <p:animEffect transition="in" filter="fade">
                                      <p:cBhvr>
                                        <p:cTn id="75" dur="750"/>
                                        <p:tgtEl>
                                          <p:spTgt spid="153"/>
                                        </p:tgtEl>
                                      </p:cBhvr>
                                    </p:animEffect>
                                    <p:anim calcmode="lin" valueType="num">
                                      <p:cBhvr>
                                        <p:cTn id="76" dur="750" fill="hold"/>
                                        <p:tgtEl>
                                          <p:spTgt spid="153"/>
                                        </p:tgtEl>
                                        <p:attrNameLst>
                                          <p:attrName>ppt_x</p:attrName>
                                        </p:attrNameLst>
                                      </p:cBhvr>
                                      <p:tavLst>
                                        <p:tav tm="0">
                                          <p:val>
                                            <p:strVal val="#ppt_x"/>
                                          </p:val>
                                        </p:tav>
                                        <p:tav tm="100000">
                                          <p:val>
                                            <p:strVal val="#ppt_x"/>
                                          </p:val>
                                        </p:tav>
                                      </p:tavLst>
                                    </p:anim>
                                    <p:anim calcmode="lin" valueType="num">
                                      <p:cBhvr>
                                        <p:cTn id="77" dur="75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5" grpId="0" animBg="1"/>
      <p:bldP spid="159" grpId="0"/>
      <p:bldP spid="159" grpId="1"/>
      <p:bldP spid="160" grpId="0"/>
      <p:bldP spid="161" grpId="0"/>
      <p:bldP spid="162" grpId="0"/>
      <p:bldP spid="1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Text Box 7">
            <a:extLst>
              <a:ext uri="{FF2B5EF4-FFF2-40B4-BE49-F238E27FC236}">
                <a16:creationId xmlns="" xmlns:a16="http://schemas.microsoft.com/office/drawing/2014/main" id="{D300C868-D3D3-493F-AC7A-8EE4ECB63CD1}"/>
              </a:ext>
            </a:extLst>
          </p:cNvPr>
          <p:cNvSpPr txBox="1">
            <a:spLocks noChangeArrowheads="1"/>
          </p:cNvSpPr>
          <p:nvPr/>
        </p:nvSpPr>
        <p:spPr bwMode="gray">
          <a:xfrm>
            <a:off x="1017572" y="1610220"/>
            <a:ext cx="2579963" cy="52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计划因素</a:t>
            </a:r>
          </a:p>
        </p:txBody>
      </p:sp>
      <p:grpSp>
        <p:nvGrpSpPr>
          <p:cNvPr id="3" name="组合 2">
            <a:extLst>
              <a:ext uri="{FF2B5EF4-FFF2-40B4-BE49-F238E27FC236}">
                <a16:creationId xmlns="" xmlns:a16="http://schemas.microsoft.com/office/drawing/2014/main" id="{FF26F202-E6CD-49E1-B4DA-5B1E9E6DE2F4}"/>
              </a:ext>
            </a:extLst>
          </p:cNvPr>
          <p:cNvGrpSpPr/>
          <p:nvPr/>
        </p:nvGrpSpPr>
        <p:grpSpPr>
          <a:xfrm>
            <a:off x="640295" y="2241550"/>
            <a:ext cx="2886675" cy="4004139"/>
            <a:chOff x="640295" y="2241550"/>
            <a:chExt cx="2886675" cy="4004139"/>
          </a:xfrm>
        </p:grpSpPr>
        <p:grpSp>
          <p:nvGrpSpPr>
            <p:cNvPr id="12" name="组合 11">
              <a:extLst>
                <a:ext uri="{FF2B5EF4-FFF2-40B4-BE49-F238E27FC236}">
                  <a16:creationId xmlns="" xmlns:a16="http://schemas.microsoft.com/office/drawing/2014/main" id="{FCB736DF-CCDB-4537-A342-72C60B6CD9D9}"/>
                </a:ext>
              </a:extLst>
            </p:cNvPr>
            <p:cNvGrpSpPr/>
            <p:nvPr/>
          </p:nvGrpSpPr>
          <p:grpSpPr>
            <a:xfrm>
              <a:off x="640295" y="2799268"/>
              <a:ext cx="1683196" cy="1683196"/>
              <a:chOff x="5444044" y="1830654"/>
              <a:chExt cx="1850013" cy="1850013"/>
            </a:xfrm>
          </p:grpSpPr>
          <p:sp>
            <p:nvSpPr>
              <p:cNvPr id="226" name="椭圆 225">
                <a:extLst>
                  <a:ext uri="{FF2B5EF4-FFF2-40B4-BE49-F238E27FC236}">
                    <a16:creationId xmlns="" xmlns:a16="http://schemas.microsoft.com/office/drawing/2014/main" id="{6D37628E-3C75-4F37-9E53-5E76F24E00EB}"/>
                  </a:ext>
                </a:extLst>
              </p:cNvPr>
              <p:cNvSpPr/>
              <p:nvPr/>
            </p:nvSpPr>
            <p:spPr>
              <a:xfrm>
                <a:off x="5444044" y="1830654"/>
                <a:ext cx="1850013" cy="1850013"/>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27" name="椭圆 226">
                <a:extLst>
                  <a:ext uri="{FF2B5EF4-FFF2-40B4-BE49-F238E27FC236}">
                    <a16:creationId xmlns="" xmlns:a16="http://schemas.microsoft.com/office/drawing/2014/main" id="{E722F1BB-3F70-437C-9356-1916BB6F5EFE}"/>
                  </a:ext>
                </a:extLst>
              </p:cNvPr>
              <p:cNvSpPr/>
              <p:nvPr/>
            </p:nvSpPr>
            <p:spPr>
              <a:xfrm>
                <a:off x="5576188" y="1962798"/>
                <a:ext cx="1585725" cy="1585725"/>
              </a:xfrm>
              <a:prstGeom prst="ellipse">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8" name="椭圆 227">
                <a:extLst>
                  <a:ext uri="{FF2B5EF4-FFF2-40B4-BE49-F238E27FC236}">
                    <a16:creationId xmlns="" xmlns:a16="http://schemas.microsoft.com/office/drawing/2014/main" id="{65170CD6-BFB9-4D69-AE20-0CB2A84464FE}"/>
                  </a:ext>
                </a:extLst>
              </p:cNvPr>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9" name="椭圆 228">
                <a:extLst>
                  <a:ext uri="{FF2B5EF4-FFF2-40B4-BE49-F238E27FC236}">
                    <a16:creationId xmlns="" xmlns:a16="http://schemas.microsoft.com/office/drawing/2014/main" id="{A1CACBFA-5D8E-438B-A35E-107DAE8F0E5D}"/>
                  </a:ext>
                </a:extLst>
              </p:cNvPr>
              <p:cNvSpPr/>
              <p:nvPr/>
            </p:nvSpPr>
            <p:spPr>
              <a:xfrm>
                <a:off x="5861139" y="2247749"/>
                <a:ext cx="1015823" cy="1015823"/>
              </a:xfrm>
              <a:prstGeom prst="ellipse">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0" name="椭圆 229">
                <a:extLst>
                  <a:ext uri="{FF2B5EF4-FFF2-40B4-BE49-F238E27FC236}">
                    <a16:creationId xmlns="" xmlns:a16="http://schemas.microsoft.com/office/drawing/2014/main" id="{49B95FA5-00F6-42E2-B38B-377427E64A3A}"/>
                  </a:ext>
                </a:extLst>
              </p:cNvPr>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椭圆 230">
                <a:extLst>
                  <a:ext uri="{FF2B5EF4-FFF2-40B4-BE49-F238E27FC236}">
                    <a16:creationId xmlns="" xmlns:a16="http://schemas.microsoft.com/office/drawing/2014/main" id="{41F3EAD1-E1C9-484C-947D-ECC5210FD803}"/>
                  </a:ext>
                </a:extLst>
              </p:cNvPr>
              <p:cNvSpPr/>
              <p:nvPr/>
            </p:nvSpPr>
            <p:spPr>
              <a:xfrm>
                <a:off x="6171523" y="2558133"/>
                <a:ext cx="395054" cy="395054"/>
              </a:xfrm>
              <a:prstGeom prst="ellipse">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 name="同侧圆角矩形 9">
              <a:extLst>
                <a:ext uri="{FF2B5EF4-FFF2-40B4-BE49-F238E27FC236}">
                  <a16:creationId xmlns="" xmlns:a16="http://schemas.microsoft.com/office/drawing/2014/main" id="{38BF3298-0692-4C96-B86E-652BF0793A05}"/>
                </a:ext>
              </a:extLst>
            </p:cNvPr>
            <p:cNvSpPr/>
            <p:nvPr/>
          </p:nvSpPr>
          <p:spPr>
            <a:xfrm flipV="1">
              <a:off x="1332656" y="5338634"/>
              <a:ext cx="1458002" cy="907055"/>
            </a:xfrm>
            <a:prstGeom prst="round2SameRect">
              <a:avLst>
                <a:gd name="adj1" fmla="val 3322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6">
              <a:extLst>
                <a:ext uri="{FF2B5EF4-FFF2-40B4-BE49-F238E27FC236}">
                  <a16:creationId xmlns="" xmlns:a16="http://schemas.microsoft.com/office/drawing/2014/main" id="{87A1D620-DA54-4876-80B0-C00EC6918A04}"/>
                </a:ext>
              </a:extLst>
            </p:cNvPr>
            <p:cNvSpPr/>
            <p:nvPr/>
          </p:nvSpPr>
          <p:spPr>
            <a:xfrm>
              <a:off x="1275930" y="5260728"/>
              <a:ext cx="1571456" cy="16736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7">
              <a:extLst>
                <a:ext uri="{FF2B5EF4-FFF2-40B4-BE49-F238E27FC236}">
                  <a16:creationId xmlns="" xmlns:a16="http://schemas.microsoft.com/office/drawing/2014/main" id="{55E09086-0F4B-4FB1-9243-CD0770F6023D}"/>
                </a:ext>
              </a:extLst>
            </p:cNvPr>
            <p:cNvSpPr/>
            <p:nvPr/>
          </p:nvSpPr>
          <p:spPr>
            <a:xfrm>
              <a:off x="1275930" y="5566932"/>
              <a:ext cx="1571456" cy="16736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8">
              <a:extLst>
                <a:ext uri="{FF2B5EF4-FFF2-40B4-BE49-F238E27FC236}">
                  <a16:creationId xmlns="" xmlns:a16="http://schemas.microsoft.com/office/drawing/2014/main" id="{8AFB683E-E528-4CB7-BB5B-20B3AB1610A3}"/>
                </a:ext>
              </a:extLst>
            </p:cNvPr>
            <p:cNvSpPr/>
            <p:nvPr/>
          </p:nvSpPr>
          <p:spPr>
            <a:xfrm>
              <a:off x="1275930" y="5873134"/>
              <a:ext cx="1571456" cy="16736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46">
              <a:extLst>
                <a:ext uri="{FF2B5EF4-FFF2-40B4-BE49-F238E27FC236}">
                  <a16:creationId xmlns="" xmlns:a16="http://schemas.microsoft.com/office/drawing/2014/main" id="{376218F1-3052-4F80-BE83-17C487F54EB6}"/>
                </a:ext>
              </a:extLst>
            </p:cNvPr>
            <p:cNvSpPr/>
            <p:nvPr/>
          </p:nvSpPr>
          <p:spPr>
            <a:xfrm rot="540000">
              <a:off x="2780121" y="2527004"/>
              <a:ext cx="254409" cy="23956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任意多边形 47">
              <a:extLst>
                <a:ext uri="{FF2B5EF4-FFF2-40B4-BE49-F238E27FC236}">
                  <a16:creationId xmlns="" xmlns:a16="http://schemas.microsoft.com/office/drawing/2014/main" id="{D4672A1E-9BBF-426B-BB22-DCD8C5EC8980}"/>
                </a:ext>
              </a:extLst>
            </p:cNvPr>
            <p:cNvSpPr/>
            <p:nvPr/>
          </p:nvSpPr>
          <p:spPr>
            <a:xfrm rot="19117182">
              <a:off x="964689" y="2642424"/>
              <a:ext cx="254409" cy="23956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48">
              <a:extLst>
                <a:ext uri="{FF2B5EF4-FFF2-40B4-BE49-F238E27FC236}">
                  <a16:creationId xmlns="" xmlns:a16="http://schemas.microsoft.com/office/drawing/2014/main" id="{B762CCD1-F854-4620-9A47-A4D938E91162}"/>
                </a:ext>
              </a:extLst>
            </p:cNvPr>
            <p:cNvSpPr/>
            <p:nvPr/>
          </p:nvSpPr>
          <p:spPr>
            <a:xfrm>
              <a:off x="856167" y="2819595"/>
              <a:ext cx="157968" cy="148749"/>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49">
              <a:extLst>
                <a:ext uri="{FF2B5EF4-FFF2-40B4-BE49-F238E27FC236}">
                  <a16:creationId xmlns="" xmlns:a16="http://schemas.microsoft.com/office/drawing/2014/main" id="{48B28F84-C4DC-46D4-9E4D-40D5B6A9A499}"/>
                </a:ext>
              </a:extLst>
            </p:cNvPr>
            <p:cNvSpPr/>
            <p:nvPr/>
          </p:nvSpPr>
          <p:spPr>
            <a:xfrm rot="540000">
              <a:off x="3316714" y="3646213"/>
              <a:ext cx="210256" cy="19798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51">
              <a:extLst>
                <a:ext uri="{FF2B5EF4-FFF2-40B4-BE49-F238E27FC236}">
                  <a16:creationId xmlns="" xmlns:a16="http://schemas.microsoft.com/office/drawing/2014/main" id="{14EC2B1E-7943-4406-BBC3-D44BE5B60DBF}"/>
                </a:ext>
              </a:extLst>
            </p:cNvPr>
            <p:cNvSpPr/>
            <p:nvPr/>
          </p:nvSpPr>
          <p:spPr>
            <a:xfrm rot="19776369">
              <a:off x="2535469" y="4967754"/>
              <a:ext cx="254409" cy="23956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任意多边形 52">
              <a:extLst>
                <a:ext uri="{FF2B5EF4-FFF2-40B4-BE49-F238E27FC236}">
                  <a16:creationId xmlns="" xmlns:a16="http://schemas.microsoft.com/office/drawing/2014/main" id="{D5EFB418-A351-4E3C-AE67-0A98668BB8E4}"/>
                </a:ext>
              </a:extLst>
            </p:cNvPr>
            <p:cNvSpPr/>
            <p:nvPr/>
          </p:nvSpPr>
          <p:spPr>
            <a:xfrm rot="21147409">
              <a:off x="1331719" y="5036150"/>
              <a:ext cx="210256" cy="197985"/>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任意多边形 72">
              <a:extLst>
                <a:ext uri="{FF2B5EF4-FFF2-40B4-BE49-F238E27FC236}">
                  <a16:creationId xmlns="" xmlns:a16="http://schemas.microsoft.com/office/drawing/2014/main" id="{901CD1C2-A5EB-4F72-A88A-11FDE46BE034}"/>
                </a:ext>
              </a:extLst>
            </p:cNvPr>
            <p:cNvSpPr/>
            <p:nvPr/>
          </p:nvSpPr>
          <p:spPr>
            <a:xfrm rot="21300000">
              <a:off x="2426788" y="2796143"/>
              <a:ext cx="537047" cy="5482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nvGrpSpPr>
            <p:cNvPr id="24" name="组合 23">
              <a:extLst>
                <a:ext uri="{FF2B5EF4-FFF2-40B4-BE49-F238E27FC236}">
                  <a16:creationId xmlns="" xmlns:a16="http://schemas.microsoft.com/office/drawing/2014/main" id="{61DDFF92-4B07-40C7-A38E-E758204F8887}"/>
                </a:ext>
              </a:extLst>
            </p:cNvPr>
            <p:cNvGrpSpPr/>
            <p:nvPr/>
          </p:nvGrpSpPr>
          <p:grpSpPr>
            <a:xfrm>
              <a:off x="1188432" y="2463916"/>
              <a:ext cx="339963" cy="339966"/>
              <a:chOff x="5282842" y="3422816"/>
              <a:chExt cx="308806" cy="308809"/>
            </a:xfrm>
            <a:solidFill>
              <a:schemeClr val="accent1"/>
            </a:solidFill>
          </p:grpSpPr>
          <p:sp>
            <p:nvSpPr>
              <p:cNvPr id="211" name="矩形 210">
                <a:extLst>
                  <a:ext uri="{FF2B5EF4-FFF2-40B4-BE49-F238E27FC236}">
                    <a16:creationId xmlns="" xmlns:a16="http://schemas.microsoft.com/office/drawing/2014/main" id="{C39270E0-DE06-4724-8820-F0DF2703FD72}"/>
                  </a:ext>
                </a:extLst>
              </p:cNvPr>
              <p:cNvSpPr/>
              <p:nvPr/>
            </p:nvSpPr>
            <p:spPr>
              <a:xfrm>
                <a:off x="5417826" y="3422816"/>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2" name="矩形 211">
                <a:extLst>
                  <a:ext uri="{FF2B5EF4-FFF2-40B4-BE49-F238E27FC236}">
                    <a16:creationId xmlns="" xmlns:a16="http://schemas.microsoft.com/office/drawing/2014/main" id="{83B1AC0E-6844-4552-8DBD-D0FB47B6657D}"/>
                  </a:ext>
                </a:extLst>
              </p:cNvPr>
              <p:cNvSpPr/>
              <p:nvPr/>
            </p:nvSpPr>
            <p:spPr>
              <a:xfrm rot="1800000">
                <a:off x="5489561" y="344203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3" name="矩形 212">
                <a:extLst>
                  <a:ext uri="{FF2B5EF4-FFF2-40B4-BE49-F238E27FC236}">
                    <a16:creationId xmlns="" xmlns:a16="http://schemas.microsoft.com/office/drawing/2014/main" id="{1F3DE589-0E78-4AE2-A8F2-B6AA7E5D521A}"/>
                  </a:ext>
                </a:extLst>
              </p:cNvPr>
              <p:cNvSpPr/>
              <p:nvPr/>
            </p:nvSpPr>
            <p:spPr>
              <a:xfrm rot="3600000">
                <a:off x="5542075" y="3494551"/>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4" name="矩形 213">
                <a:extLst>
                  <a:ext uri="{FF2B5EF4-FFF2-40B4-BE49-F238E27FC236}">
                    <a16:creationId xmlns="" xmlns:a16="http://schemas.microsoft.com/office/drawing/2014/main" id="{17CF6E10-D142-4480-AA8D-64D4C296CFAA}"/>
                  </a:ext>
                </a:extLst>
              </p:cNvPr>
              <p:cNvSpPr/>
              <p:nvPr/>
            </p:nvSpPr>
            <p:spPr>
              <a:xfrm rot="5400000">
                <a:off x="5561295" y="356628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5" name="矩形 214">
                <a:extLst>
                  <a:ext uri="{FF2B5EF4-FFF2-40B4-BE49-F238E27FC236}">
                    <a16:creationId xmlns="" xmlns:a16="http://schemas.microsoft.com/office/drawing/2014/main" id="{F9309E53-F186-4E1F-A1CB-5DAA9B0FC47D}"/>
                  </a:ext>
                </a:extLst>
              </p:cNvPr>
              <p:cNvSpPr/>
              <p:nvPr/>
            </p:nvSpPr>
            <p:spPr>
              <a:xfrm rot="7200000">
                <a:off x="5542074" y="363802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6" name="矩形 215">
                <a:extLst>
                  <a:ext uri="{FF2B5EF4-FFF2-40B4-BE49-F238E27FC236}">
                    <a16:creationId xmlns="" xmlns:a16="http://schemas.microsoft.com/office/drawing/2014/main" id="{BF54EF58-D56D-4F25-AA69-561E2B6B0F2C}"/>
                  </a:ext>
                </a:extLst>
              </p:cNvPr>
              <p:cNvSpPr/>
              <p:nvPr/>
            </p:nvSpPr>
            <p:spPr>
              <a:xfrm rot="9000000">
                <a:off x="5489560" y="3690536"/>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7" name="矩形 216">
                <a:extLst>
                  <a:ext uri="{FF2B5EF4-FFF2-40B4-BE49-F238E27FC236}">
                    <a16:creationId xmlns="" xmlns:a16="http://schemas.microsoft.com/office/drawing/2014/main" id="{C864E4B0-F0D1-4D6B-930E-C67666DF22D0}"/>
                  </a:ext>
                </a:extLst>
              </p:cNvPr>
              <p:cNvSpPr/>
              <p:nvPr/>
            </p:nvSpPr>
            <p:spPr>
              <a:xfrm rot="10800000">
                <a:off x="5417825" y="3709758"/>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8" name="矩形 217">
                <a:extLst>
                  <a:ext uri="{FF2B5EF4-FFF2-40B4-BE49-F238E27FC236}">
                    <a16:creationId xmlns="" xmlns:a16="http://schemas.microsoft.com/office/drawing/2014/main" id="{4B36E1CB-82DF-4D41-BCFA-3153B2E80FAE}"/>
                  </a:ext>
                </a:extLst>
              </p:cNvPr>
              <p:cNvSpPr/>
              <p:nvPr/>
            </p:nvSpPr>
            <p:spPr>
              <a:xfrm rot="12600000">
                <a:off x="5346089" y="3690536"/>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9" name="矩形 218">
                <a:extLst>
                  <a:ext uri="{FF2B5EF4-FFF2-40B4-BE49-F238E27FC236}">
                    <a16:creationId xmlns="" xmlns:a16="http://schemas.microsoft.com/office/drawing/2014/main" id="{1F611C9A-8D6F-4E95-A84A-260A6F60460D}"/>
                  </a:ext>
                </a:extLst>
              </p:cNvPr>
              <p:cNvSpPr/>
              <p:nvPr/>
            </p:nvSpPr>
            <p:spPr>
              <a:xfrm rot="14400000">
                <a:off x="5293575" y="363802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0" name="矩形 219">
                <a:extLst>
                  <a:ext uri="{FF2B5EF4-FFF2-40B4-BE49-F238E27FC236}">
                    <a16:creationId xmlns="" xmlns:a16="http://schemas.microsoft.com/office/drawing/2014/main" id="{8CBCF69C-7726-485C-8ED5-11D3E816A8BA}"/>
                  </a:ext>
                </a:extLst>
              </p:cNvPr>
              <p:cNvSpPr/>
              <p:nvPr/>
            </p:nvSpPr>
            <p:spPr>
              <a:xfrm rot="16200000">
                <a:off x="5274356" y="356628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矩形 220">
                <a:extLst>
                  <a:ext uri="{FF2B5EF4-FFF2-40B4-BE49-F238E27FC236}">
                    <a16:creationId xmlns="" xmlns:a16="http://schemas.microsoft.com/office/drawing/2014/main" id="{EC1C8723-05BE-4D13-BB3B-35591934C6A2}"/>
                  </a:ext>
                </a:extLst>
              </p:cNvPr>
              <p:cNvSpPr/>
              <p:nvPr/>
            </p:nvSpPr>
            <p:spPr>
              <a:xfrm rot="18000000">
                <a:off x="5293577" y="3494551"/>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2" name="矩形 221">
                <a:extLst>
                  <a:ext uri="{FF2B5EF4-FFF2-40B4-BE49-F238E27FC236}">
                    <a16:creationId xmlns="" xmlns:a16="http://schemas.microsoft.com/office/drawing/2014/main" id="{0E5BFDD6-49F7-40FB-B8D5-2A3B20FAFC76}"/>
                  </a:ext>
                </a:extLst>
              </p:cNvPr>
              <p:cNvSpPr/>
              <p:nvPr/>
            </p:nvSpPr>
            <p:spPr>
              <a:xfrm rot="19800000">
                <a:off x="5346091" y="344203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3" name="任意多边形 86">
                <a:extLst>
                  <a:ext uri="{FF2B5EF4-FFF2-40B4-BE49-F238E27FC236}">
                    <a16:creationId xmlns="" xmlns:a16="http://schemas.microsoft.com/office/drawing/2014/main" id="{CE3226CA-D8DC-41EF-ABE4-C852C76B9053}"/>
                  </a:ext>
                </a:extLst>
              </p:cNvPr>
              <p:cNvSpPr/>
              <p:nvPr/>
            </p:nvSpPr>
            <p:spPr>
              <a:xfrm>
                <a:off x="5302609" y="3441785"/>
                <a:ext cx="270260" cy="270261"/>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任意多边形 85">
                <a:extLst>
                  <a:ext uri="{FF2B5EF4-FFF2-40B4-BE49-F238E27FC236}">
                    <a16:creationId xmlns="" xmlns:a16="http://schemas.microsoft.com/office/drawing/2014/main" id="{F1EE29CF-11D7-4877-BD31-26AAA72C643F}"/>
                  </a:ext>
                </a:extLst>
              </p:cNvPr>
              <p:cNvSpPr/>
              <p:nvPr/>
            </p:nvSpPr>
            <p:spPr>
              <a:xfrm>
                <a:off x="5324932" y="3465747"/>
                <a:ext cx="223356" cy="22335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任意多边形 81">
                <a:extLst>
                  <a:ext uri="{FF2B5EF4-FFF2-40B4-BE49-F238E27FC236}">
                    <a16:creationId xmlns="" xmlns:a16="http://schemas.microsoft.com/office/drawing/2014/main" id="{987D641B-8983-454D-ACA2-15D9B55F8B9B}"/>
                  </a:ext>
                </a:extLst>
              </p:cNvPr>
              <p:cNvSpPr/>
              <p:nvPr/>
            </p:nvSpPr>
            <p:spPr>
              <a:xfrm>
                <a:off x="5340012" y="3480318"/>
                <a:ext cx="193196" cy="193196"/>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 xmlns:a16="http://schemas.microsoft.com/office/drawing/2014/main" id="{717AD8C1-73B9-4EE6-BE17-D71DBAD953EA}"/>
                </a:ext>
              </a:extLst>
            </p:cNvPr>
            <p:cNvGrpSpPr/>
            <p:nvPr/>
          </p:nvGrpSpPr>
          <p:grpSpPr>
            <a:xfrm>
              <a:off x="1840432" y="4393410"/>
              <a:ext cx="765924" cy="765923"/>
              <a:chOff x="5889363" y="3101297"/>
              <a:chExt cx="841832" cy="841831"/>
            </a:xfrm>
          </p:grpSpPr>
          <p:sp>
            <p:nvSpPr>
              <p:cNvPr id="209" name="任意多边形 104">
                <a:extLst>
                  <a:ext uri="{FF2B5EF4-FFF2-40B4-BE49-F238E27FC236}">
                    <a16:creationId xmlns="" xmlns:a16="http://schemas.microsoft.com/office/drawing/2014/main" id="{CE5803B3-0B1B-483E-A126-7CA99AA18925}"/>
                  </a:ext>
                </a:extLst>
              </p:cNvPr>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0" name="椭圆 209">
                <a:extLst>
                  <a:ext uri="{FF2B5EF4-FFF2-40B4-BE49-F238E27FC236}">
                    <a16:creationId xmlns="" xmlns:a16="http://schemas.microsoft.com/office/drawing/2014/main" id="{516D72D7-C3C9-4AAA-B321-87C9D05F99B3}"/>
                  </a:ext>
                </a:extLst>
              </p:cNvPr>
              <p:cNvSpPr/>
              <p:nvPr/>
            </p:nvSpPr>
            <p:spPr>
              <a:xfrm>
                <a:off x="6033461" y="3247646"/>
                <a:ext cx="546936" cy="546936"/>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a:extLst>
                <a:ext uri="{FF2B5EF4-FFF2-40B4-BE49-F238E27FC236}">
                  <a16:creationId xmlns="" xmlns:a16="http://schemas.microsoft.com/office/drawing/2014/main" id="{2C664006-19A3-4337-AFDF-095B68B644E9}"/>
                </a:ext>
              </a:extLst>
            </p:cNvPr>
            <p:cNvGrpSpPr/>
            <p:nvPr/>
          </p:nvGrpSpPr>
          <p:grpSpPr>
            <a:xfrm>
              <a:off x="2522666" y="3693012"/>
              <a:ext cx="878097" cy="869402"/>
              <a:chOff x="7839570" y="2453897"/>
              <a:chExt cx="373659" cy="373659"/>
            </a:xfrm>
            <a:solidFill>
              <a:schemeClr val="accent1"/>
            </a:solidFill>
          </p:grpSpPr>
          <p:sp>
            <p:nvSpPr>
              <p:cNvPr id="195" name="矩形 194">
                <a:extLst>
                  <a:ext uri="{FF2B5EF4-FFF2-40B4-BE49-F238E27FC236}">
                    <a16:creationId xmlns="" xmlns:a16="http://schemas.microsoft.com/office/drawing/2014/main" id="{3937D91C-DCE1-438C-8D31-4103283B73DB}"/>
                  </a:ext>
                </a:extLst>
              </p:cNvPr>
              <p:cNvSpPr/>
              <p:nvPr/>
            </p:nvSpPr>
            <p:spPr>
              <a:xfrm>
                <a:off x="8002901" y="24538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6" name="矩形 195">
                <a:extLst>
                  <a:ext uri="{FF2B5EF4-FFF2-40B4-BE49-F238E27FC236}">
                    <a16:creationId xmlns="" xmlns:a16="http://schemas.microsoft.com/office/drawing/2014/main" id="{54585A36-7F3E-4E72-B924-C92FBAEF5572}"/>
                  </a:ext>
                </a:extLst>
              </p:cNvPr>
              <p:cNvSpPr/>
              <p:nvPr/>
            </p:nvSpPr>
            <p:spPr>
              <a:xfrm rot="1800000">
                <a:off x="80897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矩形 196">
                <a:extLst>
                  <a:ext uri="{FF2B5EF4-FFF2-40B4-BE49-F238E27FC236}">
                    <a16:creationId xmlns="" xmlns:a16="http://schemas.microsoft.com/office/drawing/2014/main" id="{401F3E24-E2E6-40A5-8663-76AE44EC7CF5}"/>
                  </a:ext>
                </a:extLst>
              </p:cNvPr>
              <p:cNvSpPr/>
              <p:nvPr/>
            </p:nvSpPr>
            <p:spPr>
              <a:xfrm rot="3600000">
                <a:off x="8153243"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8" name="矩形 197">
                <a:extLst>
                  <a:ext uri="{FF2B5EF4-FFF2-40B4-BE49-F238E27FC236}">
                    <a16:creationId xmlns="" xmlns:a16="http://schemas.microsoft.com/office/drawing/2014/main" id="{9B1D8DC2-2679-4A4F-8286-22D83C618288}"/>
                  </a:ext>
                </a:extLst>
              </p:cNvPr>
              <p:cNvSpPr/>
              <p:nvPr/>
            </p:nvSpPr>
            <p:spPr>
              <a:xfrm rot="5400000">
                <a:off x="8176501"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9" name="矩形 198">
                <a:extLst>
                  <a:ext uri="{FF2B5EF4-FFF2-40B4-BE49-F238E27FC236}">
                    <a16:creationId xmlns="" xmlns:a16="http://schemas.microsoft.com/office/drawing/2014/main" id="{EDF1012F-81E4-474A-AF70-1F17FB3E21F0}"/>
                  </a:ext>
                </a:extLst>
              </p:cNvPr>
              <p:cNvSpPr/>
              <p:nvPr/>
            </p:nvSpPr>
            <p:spPr>
              <a:xfrm rot="7200000">
                <a:off x="8153243"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0" name="矩形 199">
                <a:extLst>
                  <a:ext uri="{FF2B5EF4-FFF2-40B4-BE49-F238E27FC236}">
                    <a16:creationId xmlns="" xmlns:a16="http://schemas.microsoft.com/office/drawing/2014/main" id="{5E365433-217E-4A6D-8AC1-0C59EFE2E89B}"/>
                  </a:ext>
                </a:extLst>
              </p:cNvPr>
              <p:cNvSpPr/>
              <p:nvPr/>
            </p:nvSpPr>
            <p:spPr>
              <a:xfrm rot="9000000">
                <a:off x="80897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1" name="矩形 200">
                <a:extLst>
                  <a:ext uri="{FF2B5EF4-FFF2-40B4-BE49-F238E27FC236}">
                    <a16:creationId xmlns="" xmlns:a16="http://schemas.microsoft.com/office/drawing/2014/main" id="{0360E333-E795-427C-905F-95D0A42275CA}"/>
                  </a:ext>
                </a:extLst>
              </p:cNvPr>
              <p:cNvSpPr/>
              <p:nvPr/>
            </p:nvSpPr>
            <p:spPr>
              <a:xfrm rot="10800000">
                <a:off x="8002901" y="2801096"/>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2" name="矩形 201">
                <a:extLst>
                  <a:ext uri="{FF2B5EF4-FFF2-40B4-BE49-F238E27FC236}">
                    <a16:creationId xmlns="" xmlns:a16="http://schemas.microsoft.com/office/drawing/2014/main" id="{061FE801-4863-4D0D-90F1-B10FC93F1019}"/>
                  </a:ext>
                </a:extLst>
              </p:cNvPr>
              <p:cNvSpPr/>
              <p:nvPr/>
            </p:nvSpPr>
            <p:spPr>
              <a:xfrm rot="12600000">
                <a:off x="79161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3" name="矩形 202">
                <a:extLst>
                  <a:ext uri="{FF2B5EF4-FFF2-40B4-BE49-F238E27FC236}">
                    <a16:creationId xmlns="" xmlns:a16="http://schemas.microsoft.com/office/drawing/2014/main" id="{D0614DD8-A656-4219-941A-BB0F8E5FF1EF}"/>
                  </a:ext>
                </a:extLst>
              </p:cNvPr>
              <p:cNvSpPr/>
              <p:nvPr/>
            </p:nvSpPr>
            <p:spPr>
              <a:xfrm rot="14400000">
                <a:off x="7852559"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4" name="矩形 203">
                <a:extLst>
                  <a:ext uri="{FF2B5EF4-FFF2-40B4-BE49-F238E27FC236}">
                    <a16:creationId xmlns="" xmlns:a16="http://schemas.microsoft.com/office/drawing/2014/main" id="{5CD023FD-5F5E-4E67-8E00-5B9B2E53DDC9}"/>
                  </a:ext>
                </a:extLst>
              </p:cNvPr>
              <p:cNvSpPr/>
              <p:nvPr/>
            </p:nvSpPr>
            <p:spPr>
              <a:xfrm rot="16200000">
                <a:off x="7829302"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5" name="矩形 204">
                <a:extLst>
                  <a:ext uri="{FF2B5EF4-FFF2-40B4-BE49-F238E27FC236}">
                    <a16:creationId xmlns="" xmlns:a16="http://schemas.microsoft.com/office/drawing/2014/main" id="{61E62C8E-B99B-4DA4-92B9-927DCBA36DAB}"/>
                  </a:ext>
                </a:extLst>
              </p:cNvPr>
              <p:cNvSpPr/>
              <p:nvPr/>
            </p:nvSpPr>
            <p:spPr>
              <a:xfrm rot="18000000">
                <a:off x="7852559"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6" name="矩形 205">
                <a:extLst>
                  <a:ext uri="{FF2B5EF4-FFF2-40B4-BE49-F238E27FC236}">
                    <a16:creationId xmlns="" xmlns:a16="http://schemas.microsoft.com/office/drawing/2014/main" id="{459CE140-8B39-4478-95A5-238881AB15EF}"/>
                  </a:ext>
                </a:extLst>
              </p:cNvPr>
              <p:cNvSpPr/>
              <p:nvPr/>
            </p:nvSpPr>
            <p:spPr>
              <a:xfrm rot="19800000">
                <a:off x="79161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7" name="任意多边形 122">
                <a:extLst>
                  <a:ext uri="{FF2B5EF4-FFF2-40B4-BE49-F238E27FC236}">
                    <a16:creationId xmlns="" xmlns:a16="http://schemas.microsoft.com/office/drawing/2014/main" id="{3C68208C-B191-44D0-86EB-FB9B53BDD0C2}"/>
                  </a:ext>
                </a:extLst>
              </p:cNvPr>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任意多边形 127">
                <a:extLst>
                  <a:ext uri="{FF2B5EF4-FFF2-40B4-BE49-F238E27FC236}">
                    <a16:creationId xmlns="" xmlns:a16="http://schemas.microsoft.com/office/drawing/2014/main" id="{95250710-1C53-4EA4-83FB-0B2E92C6B853}"/>
                  </a:ext>
                </a:extLst>
              </p:cNvPr>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a:extLst>
                <a:ext uri="{FF2B5EF4-FFF2-40B4-BE49-F238E27FC236}">
                  <a16:creationId xmlns="" xmlns:a16="http://schemas.microsoft.com/office/drawing/2014/main" id="{7EAD4FDF-6873-457F-8885-24FEEAEC203D}"/>
                </a:ext>
              </a:extLst>
            </p:cNvPr>
            <p:cNvGrpSpPr/>
            <p:nvPr/>
          </p:nvGrpSpPr>
          <p:grpSpPr>
            <a:xfrm>
              <a:off x="1604766" y="4943964"/>
              <a:ext cx="280962" cy="280964"/>
              <a:chOff x="5661020" y="5675574"/>
              <a:chExt cx="255213" cy="255214"/>
            </a:xfrm>
            <a:solidFill>
              <a:schemeClr val="accent1"/>
            </a:solidFill>
          </p:grpSpPr>
          <p:sp>
            <p:nvSpPr>
              <p:cNvPr id="180" name="矩形 179">
                <a:extLst>
                  <a:ext uri="{FF2B5EF4-FFF2-40B4-BE49-F238E27FC236}">
                    <a16:creationId xmlns="" xmlns:a16="http://schemas.microsoft.com/office/drawing/2014/main" id="{ABAAF324-7B5D-4319-810D-043AED05B2CE}"/>
                  </a:ext>
                </a:extLst>
              </p:cNvPr>
              <p:cNvSpPr/>
              <p:nvPr/>
            </p:nvSpPr>
            <p:spPr>
              <a:xfrm>
                <a:off x="5772576" y="5675574"/>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矩形 180">
                <a:extLst>
                  <a:ext uri="{FF2B5EF4-FFF2-40B4-BE49-F238E27FC236}">
                    <a16:creationId xmlns="" xmlns:a16="http://schemas.microsoft.com/office/drawing/2014/main" id="{072DA88D-DE47-48E0-830A-49A15CE9CEEA}"/>
                  </a:ext>
                </a:extLst>
              </p:cNvPr>
              <p:cNvSpPr/>
              <p:nvPr/>
            </p:nvSpPr>
            <p:spPr>
              <a:xfrm rot="1800000">
                <a:off x="5831862" y="5691459"/>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2" name="矩形 181">
                <a:extLst>
                  <a:ext uri="{FF2B5EF4-FFF2-40B4-BE49-F238E27FC236}">
                    <a16:creationId xmlns="" xmlns:a16="http://schemas.microsoft.com/office/drawing/2014/main" id="{53065737-2F85-4BC9-8226-F716402871B5}"/>
                  </a:ext>
                </a:extLst>
              </p:cNvPr>
              <p:cNvSpPr/>
              <p:nvPr/>
            </p:nvSpPr>
            <p:spPr>
              <a:xfrm rot="3600000">
                <a:off x="5875262" y="5734860"/>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3" name="矩形 182">
                <a:extLst>
                  <a:ext uri="{FF2B5EF4-FFF2-40B4-BE49-F238E27FC236}">
                    <a16:creationId xmlns="" xmlns:a16="http://schemas.microsoft.com/office/drawing/2014/main" id="{98CC8E1F-8C38-40AB-8D2E-F6FA9DD3CDE8}"/>
                  </a:ext>
                </a:extLst>
              </p:cNvPr>
              <p:cNvSpPr/>
              <p:nvPr/>
            </p:nvSpPr>
            <p:spPr>
              <a:xfrm rot="5400000">
                <a:off x="5891147" y="5794145"/>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4" name="矩形 183">
                <a:extLst>
                  <a:ext uri="{FF2B5EF4-FFF2-40B4-BE49-F238E27FC236}">
                    <a16:creationId xmlns="" xmlns:a16="http://schemas.microsoft.com/office/drawing/2014/main" id="{2E1F7070-397B-4364-BCD9-8185BA19D326}"/>
                  </a:ext>
                </a:extLst>
              </p:cNvPr>
              <p:cNvSpPr/>
              <p:nvPr/>
            </p:nvSpPr>
            <p:spPr>
              <a:xfrm rot="7200000">
                <a:off x="5875262" y="5853431"/>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5" name="矩形 184">
                <a:extLst>
                  <a:ext uri="{FF2B5EF4-FFF2-40B4-BE49-F238E27FC236}">
                    <a16:creationId xmlns="" xmlns:a16="http://schemas.microsoft.com/office/drawing/2014/main" id="{E34DE046-2257-49FE-A720-379A543BB858}"/>
                  </a:ext>
                </a:extLst>
              </p:cNvPr>
              <p:cNvSpPr/>
              <p:nvPr/>
            </p:nvSpPr>
            <p:spPr>
              <a:xfrm rot="9000000">
                <a:off x="5831862" y="5896830"/>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6" name="矩形 185">
                <a:extLst>
                  <a:ext uri="{FF2B5EF4-FFF2-40B4-BE49-F238E27FC236}">
                    <a16:creationId xmlns="" xmlns:a16="http://schemas.microsoft.com/office/drawing/2014/main" id="{B985505D-D703-42BA-998E-11B982B94FA9}"/>
                  </a:ext>
                </a:extLst>
              </p:cNvPr>
              <p:cNvSpPr/>
              <p:nvPr/>
            </p:nvSpPr>
            <p:spPr>
              <a:xfrm rot="10800000">
                <a:off x="5772576" y="5912716"/>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7" name="矩形 186">
                <a:extLst>
                  <a:ext uri="{FF2B5EF4-FFF2-40B4-BE49-F238E27FC236}">
                    <a16:creationId xmlns="" xmlns:a16="http://schemas.microsoft.com/office/drawing/2014/main" id="{5C6BDC84-6AFD-48E4-B865-B103AAC94F26}"/>
                  </a:ext>
                </a:extLst>
              </p:cNvPr>
              <p:cNvSpPr/>
              <p:nvPr/>
            </p:nvSpPr>
            <p:spPr>
              <a:xfrm rot="12600000">
                <a:off x="5713291" y="5896830"/>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8" name="矩形 187">
                <a:extLst>
                  <a:ext uri="{FF2B5EF4-FFF2-40B4-BE49-F238E27FC236}">
                    <a16:creationId xmlns="" xmlns:a16="http://schemas.microsoft.com/office/drawing/2014/main" id="{07662B32-6C4F-4AF0-AF9D-CF9D0F7F396B}"/>
                  </a:ext>
                </a:extLst>
              </p:cNvPr>
              <p:cNvSpPr/>
              <p:nvPr/>
            </p:nvSpPr>
            <p:spPr>
              <a:xfrm rot="14400000">
                <a:off x="5669891" y="5853431"/>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9" name="矩形 188">
                <a:extLst>
                  <a:ext uri="{FF2B5EF4-FFF2-40B4-BE49-F238E27FC236}">
                    <a16:creationId xmlns="" xmlns:a16="http://schemas.microsoft.com/office/drawing/2014/main" id="{7C013762-E257-4E01-AD3B-BDF8D8F72146}"/>
                  </a:ext>
                </a:extLst>
              </p:cNvPr>
              <p:cNvSpPr/>
              <p:nvPr/>
            </p:nvSpPr>
            <p:spPr>
              <a:xfrm rot="16200000">
                <a:off x="5654006" y="5794145"/>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0" name="矩形 189">
                <a:extLst>
                  <a:ext uri="{FF2B5EF4-FFF2-40B4-BE49-F238E27FC236}">
                    <a16:creationId xmlns="" xmlns:a16="http://schemas.microsoft.com/office/drawing/2014/main" id="{6D94E7DE-A45F-4ED0-9C97-7933D7FC6186}"/>
                  </a:ext>
                </a:extLst>
              </p:cNvPr>
              <p:cNvSpPr/>
              <p:nvPr/>
            </p:nvSpPr>
            <p:spPr>
              <a:xfrm rot="18000000">
                <a:off x="5669891" y="5734860"/>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1" name="矩形 190">
                <a:extLst>
                  <a:ext uri="{FF2B5EF4-FFF2-40B4-BE49-F238E27FC236}">
                    <a16:creationId xmlns="" xmlns:a16="http://schemas.microsoft.com/office/drawing/2014/main" id="{FB2F7FD5-207F-4822-A71C-729637372493}"/>
                  </a:ext>
                </a:extLst>
              </p:cNvPr>
              <p:cNvSpPr/>
              <p:nvPr/>
            </p:nvSpPr>
            <p:spPr>
              <a:xfrm rot="19800000">
                <a:off x="5713291" y="5691459"/>
                <a:ext cx="32099" cy="180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2" name="任意多边形 141">
                <a:extLst>
                  <a:ext uri="{FF2B5EF4-FFF2-40B4-BE49-F238E27FC236}">
                    <a16:creationId xmlns="" xmlns:a16="http://schemas.microsoft.com/office/drawing/2014/main" id="{E4C06D59-C045-48F8-BD6F-474FB8BE3F5E}"/>
                  </a:ext>
                </a:extLst>
              </p:cNvPr>
              <p:cNvSpPr/>
              <p:nvPr/>
            </p:nvSpPr>
            <p:spPr>
              <a:xfrm>
                <a:off x="5677355" y="5691251"/>
                <a:ext cx="223356" cy="223356"/>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任意多边形 142">
                <a:extLst>
                  <a:ext uri="{FF2B5EF4-FFF2-40B4-BE49-F238E27FC236}">
                    <a16:creationId xmlns="" xmlns:a16="http://schemas.microsoft.com/office/drawing/2014/main" id="{B8B7E876-5652-4CFE-9B92-61632AE7144F}"/>
                  </a:ext>
                </a:extLst>
              </p:cNvPr>
              <p:cNvSpPr/>
              <p:nvPr/>
            </p:nvSpPr>
            <p:spPr>
              <a:xfrm>
                <a:off x="5695805" y="5711054"/>
                <a:ext cx="184592" cy="184592"/>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143">
                <a:extLst>
                  <a:ext uri="{FF2B5EF4-FFF2-40B4-BE49-F238E27FC236}">
                    <a16:creationId xmlns="" xmlns:a16="http://schemas.microsoft.com/office/drawing/2014/main" id="{09B07C8B-6C6E-4183-9B5E-BA5FD4FBECC5}"/>
                  </a:ext>
                </a:extLst>
              </p:cNvPr>
              <p:cNvSpPr/>
              <p:nvPr/>
            </p:nvSpPr>
            <p:spPr>
              <a:xfrm>
                <a:off x="5708268" y="5723096"/>
                <a:ext cx="159666" cy="159666"/>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 xmlns:a16="http://schemas.microsoft.com/office/drawing/2014/main" id="{1BDFD2AF-2910-4820-B530-B2F2463AA938}"/>
                </a:ext>
              </a:extLst>
            </p:cNvPr>
            <p:cNvGrpSpPr/>
            <p:nvPr/>
          </p:nvGrpSpPr>
          <p:grpSpPr>
            <a:xfrm>
              <a:off x="1220698" y="4525790"/>
              <a:ext cx="495663" cy="500620"/>
              <a:chOff x="3404393" y="1190304"/>
              <a:chExt cx="1066092" cy="1066091"/>
            </a:xfrm>
            <a:solidFill>
              <a:schemeClr val="tx1">
                <a:lumMod val="75000"/>
                <a:lumOff val="25000"/>
              </a:schemeClr>
            </a:solidFill>
          </p:grpSpPr>
          <p:sp>
            <p:nvSpPr>
              <p:cNvPr id="167" name="矩形 166">
                <a:extLst>
                  <a:ext uri="{FF2B5EF4-FFF2-40B4-BE49-F238E27FC236}">
                    <a16:creationId xmlns="" xmlns:a16="http://schemas.microsoft.com/office/drawing/2014/main" id="{06D0E1D3-B8C8-4EBC-B24F-97B0E478754C}"/>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矩形 167">
                <a:extLst>
                  <a:ext uri="{FF2B5EF4-FFF2-40B4-BE49-F238E27FC236}">
                    <a16:creationId xmlns="" xmlns:a16="http://schemas.microsoft.com/office/drawing/2014/main" id="{A83E6303-860D-4D95-89D3-F5E88F09FD00}"/>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9" name="矩形 168">
                <a:extLst>
                  <a:ext uri="{FF2B5EF4-FFF2-40B4-BE49-F238E27FC236}">
                    <a16:creationId xmlns="" xmlns:a16="http://schemas.microsoft.com/office/drawing/2014/main" id="{7A2A8E7B-2AFD-428B-A48D-2A3FA5E4B836}"/>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0" name="矩形 169">
                <a:extLst>
                  <a:ext uri="{FF2B5EF4-FFF2-40B4-BE49-F238E27FC236}">
                    <a16:creationId xmlns="" xmlns:a16="http://schemas.microsoft.com/office/drawing/2014/main" id="{8AE85661-C9D0-4D82-A556-0E42C4D7FE09}"/>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矩形 170">
                <a:extLst>
                  <a:ext uri="{FF2B5EF4-FFF2-40B4-BE49-F238E27FC236}">
                    <a16:creationId xmlns="" xmlns:a16="http://schemas.microsoft.com/office/drawing/2014/main" id="{FF342F68-4079-462B-83E6-E321D832E296}"/>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矩形 171">
                <a:extLst>
                  <a:ext uri="{FF2B5EF4-FFF2-40B4-BE49-F238E27FC236}">
                    <a16:creationId xmlns="" xmlns:a16="http://schemas.microsoft.com/office/drawing/2014/main" id="{9C86DD9A-1595-4617-9D19-66EB0F6AD77E}"/>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3" name="矩形 172">
                <a:extLst>
                  <a:ext uri="{FF2B5EF4-FFF2-40B4-BE49-F238E27FC236}">
                    <a16:creationId xmlns="" xmlns:a16="http://schemas.microsoft.com/office/drawing/2014/main" id="{55236118-D2FE-46A5-8401-D2731E044B94}"/>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矩形 173">
                <a:extLst>
                  <a:ext uri="{FF2B5EF4-FFF2-40B4-BE49-F238E27FC236}">
                    <a16:creationId xmlns="" xmlns:a16="http://schemas.microsoft.com/office/drawing/2014/main" id="{8AC0C26B-A5DF-48AB-8516-23882B8931CD}"/>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5" name="矩形 174">
                <a:extLst>
                  <a:ext uri="{FF2B5EF4-FFF2-40B4-BE49-F238E27FC236}">
                    <a16:creationId xmlns="" xmlns:a16="http://schemas.microsoft.com/office/drawing/2014/main" id="{B3AB6410-24D1-42E3-9BDE-9A60B244A00A}"/>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6" name="矩形 175">
                <a:extLst>
                  <a:ext uri="{FF2B5EF4-FFF2-40B4-BE49-F238E27FC236}">
                    <a16:creationId xmlns="" xmlns:a16="http://schemas.microsoft.com/office/drawing/2014/main" id="{D055E01F-BF37-415C-AA22-7919910D0FAC}"/>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7" name="矩形 176">
                <a:extLst>
                  <a:ext uri="{FF2B5EF4-FFF2-40B4-BE49-F238E27FC236}">
                    <a16:creationId xmlns="" xmlns:a16="http://schemas.microsoft.com/office/drawing/2014/main" id="{7614389D-2274-4B68-B0EA-0F05E94B60E4}"/>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矩形 177">
                <a:extLst>
                  <a:ext uri="{FF2B5EF4-FFF2-40B4-BE49-F238E27FC236}">
                    <a16:creationId xmlns="" xmlns:a16="http://schemas.microsoft.com/office/drawing/2014/main" id="{2F5DF05E-BC15-4B91-A018-EC6420750ECD}"/>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9" name="任意多边形 157">
                <a:extLst>
                  <a:ext uri="{FF2B5EF4-FFF2-40B4-BE49-F238E27FC236}">
                    <a16:creationId xmlns="" xmlns:a16="http://schemas.microsoft.com/office/drawing/2014/main" id="{253B227B-4915-4EFF-96A0-4C1D71C6981F}"/>
                  </a:ext>
                </a:extLst>
              </p:cNvPr>
              <p:cNvSpPr/>
              <p:nvPr/>
            </p:nvSpPr>
            <p:spPr>
              <a:xfrm>
                <a:off x="3472631" y="1255789"/>
                <a:ext cx="933013" cy="933011"/>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a:extLst>
                <a:ext uri="{FF2B5EF4-FFF2-40B4-BE49-F238E27FC236}">
                  <a16:creationId xmlns="" xmlns:a16="http://schemas.microsoft.com/office/drawing/2014/main" id="{A0805B70-A716-4595-BFCF-EC3ACCBD68C3}"/>
                </a:ext>
              </a:extLst>
            </p:cNvPr>
            <p:cNvGrpSpPr/>
            <p:nvPr/>
          </p:nvGrpSpPr>
          <p:grpSpPr>
            <a:xfrm>
              <a:off x="2679735" y="4590290"/>
              <a:ext cx="307767" cy="310846"/>
              <a:chOff x="3404393" y="1190304"/>
              <a:chExt cx="1066092" cy="1066091"/>
            </a:xfrm>
            <a:solidFill>
              <a:schemeClr val="bg1">
                <a:lumMod val="75000"/>
              </a:schemeClr>
            </a:solidFill>
          </p:grpSpPr>
          <p:sp>
            <p:nvSpPr>
              <p:cNvPr id="154" name="矩形 153">
                <a:extLst>
                  <a:ext uri="{FF2B5EF4-FFF2-40B4-BE49-F238E27FC236}">
                    <a16:creationId xmlns="" xmlns:a16="http://schemas.microsoft.com/office/drawing/2014/main" id="{1D9D95CD-E50F-440D-9E8F-41DD1C397082}"/>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5" name="矩形 154">
                <a:extLst>
                  <a:ext uri="{FF2B5EF4-FFF2-40B4-BE49-F238E27FC236}">
                    <a16:creationId xmlns="" xmlns:a16="http://schemas.microsoft.com/office/drawing/2014/main" id="{906C9F75-D907-4395-B3A7-D19A0D357EEF}"/>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矩形 155">
                <a:extLst>
                  <a:ext uri="{FF2B5EF4-FFF2-40B4-BE49-F238E27FC236}">
                    <a16:creationId xmlns="" xmlns:a16="http://schemas.microsoft.com/office/drawing/2014/main" id="{33713556-905D-4968-8028-7431D8BC56A4}"/>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7" name="矩形 156">
                <a:extLst>
                  <a:ext uri="{FF2B5EF4-FFF2-40B4-BE49-F238E27FC236}">
                    <a16:creationId xmlns="" xmlns:a16="http://schemas.microsoft.com/office/drawing/2014/main" id="{A4C748C3-A2DA-4E60-8394-08D2D71C8347}"/>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8" name="矩形 157">
                <a:extLst>
                  <a:ext uri="{FF2B5EF4-FFF2-40B4-BE49-F238E27FC236}">
                    <a16:creationId xmlns="" xmlns:a16="http://schemas.microsoft.com/office/drawing/2014/main" id="{191B7ACB-AA34-4C81-B0BC-2DB238388585}"/>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9" name="矩形 158">
                <a:extLst>
                  <a:ext uri="{FF2B5EF4-FFF2-40B4-BE49-F238E27FC236}">
                    <a16:creationId xmlns="" xmlns:a16="http://schemas.microsoft.com/office/drawing/2014/main" id="{5814C113-B879-458A-8920-9479545A55E3}"/>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0" name="矩形 159">
                <a:extLst>
                  <a:ext uri="{FF2B5EF4-FFF2-40B4-BE49-F238E27FC236}">
                    <a16:creationId xmlns="" xmlns:a16="http://schemas.microsoft.com/office/drawing/2014/main" id="{B6043D2F-3E89-4EA8-86C6-AFC160DBA244}"/>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1" name="矩形 160">
                <a:extLst>
                  <a:ext uri="{FF2B5EF4-FFF2-40B4-BE49-F238E27FC236}">
                    <a16:creationId xmlns="" xmlns:a16="http://schemas.microsoft.com/office/drawing/2014/main" id="{21359F19-3732-49DA-ADD0-616B1A1E40CD}"/>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矩形 161">
                <a:extLst>
                  <a:ext uri="{FF2B5EF4-FFF2-40B4-BE49-F238E27FC236}">
                    <a16:creationId xmlns="" xmlns:a16="http://schemas.microsoft.com/office/drawing/2014/main" id="{8111B9ED-E73B-43CD-98C7-2B0FA9ED7233}"/>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3" name="矩形 162">
                <a:extLst>
                  <a:ext uri="{FF2B5EF4-FFF2-40B4-BE49-F238E27FC236}">
                    <a16:creationId xmlns="" xmlns:a16="http://schemas.microsoft.com/office/drawing/2014/main" id="{06CC0CFF-4352-420D-80A1-CB14E2DB09C8}"/>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4" name="矩形 163">
                <a:extLst>
                  <a:ext uri="{FF2B5EF4-FFF2-40B4-BE49-F238E27FC236}">
                    <a16:creationId xmlns="" xmlns:a16="http://schemas.microsoft.com/office/drawing/2014/main" id="{A7993A64-964E-4F48-AD04-45CC78AE3C61}"/>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5" name="矩形 164">
                <a:extLst>
                  <a:ext uri="{FF2B5EF4-FFF2-40B4-BE49-F238E27FC236}">
                    <a16:creationId xmlns="" xmlns:a16="http://schemas.microsoft.com/office/drawing/2014/main" id="{901E7B84-89C6-497B-BA7D-CE7C2980F101}"/>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6" name="任意多边形 173">
                <a:extLst>
                  <a:ext uri="{FF2B5EF4-FFF2-40B4-BE49-F238E27FC236}">
                    <a16:creationId xmlns="" xmlns:a16="http://schemas.microsoft.com/office/drawing/2014/main" id="{55409146-1A0A-4AF6-8A67-A8BA9E66BC66}"/>
                  </a:ext>
                </a:extLst>
              </p:cNvPr>
              <p:cNvSpPr/>
              <p:nvPr/>
            </p:nvSpPr>
            <p:spPr>
              <a:xfrm>
                <a:off x="3472630" y="1255790"/>
                <a:ext cx="933014"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a:extLst>
                <a:ext uri="{FF2B5EF4-FFF2-40B4-BE49-F238E27FC236}">
                  <a16:creationId xmlns="" xmlns:a16="http://schemas.microsoft.com/office/drawing/2014/main" id="{4653A3B7-4226-4680-89B1-E86F0ECB0505}"/>
                </a:ext>
              </a:extLst>
            </p:cNvPr>
            <p:cNvGrpSpPr/>
            <p:nvPr/>
          </p:nvGrpSpPr>
          <p:grpSpPr>
            <a:xfrm>
              <a:off x="2187222" y="4036912"/>
              <a:ext cx="339965" cy="339966"/>
              <a:chOff x="6190095" y="4851651"/>
              <a:chExt cx="308808" cy="308809"/>
            </a:xfrm>
            <a:solidFill>
              <a:schemeClr val="tx1">
                <a:lumMod val="50000"/>
                <a:lumOff val="50000"/>
              </a:schemeClr>
            </a:solidFill>
          </p:grpSpPr>
          <p:sp>
            <p:nvSpPr>
              <p:cNvPr id="139" name="矩形 138">
                <a:extLst>
                  <a:ext uri="{FF2B5EF4-FFF2-40B4-BE49-F238E27FC236}">
                    <a16:creationId xmlns="" xmlns:a16="http://schemas.microsoft.com/office/drawing/2014/main" id="{081D6785-06FA-4ADE-B68D-7A3C9409616A}"/>
                  </a:ext>
                </a:extLst>
              </p:cNvPr>
              <p:cNvSpPr/>
              <p:nvPr/>
            </p:nvSpPr>
            <p:spPr>
              <a:xfrm>
                <a:off x="6325080" y="4851651"/>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矩形 139">
                <a:extLst>
                  <a:ext uri="{FF2B5EF4-FFF2-40B4-BE49-F238E27FC236}">
                    <a16:creationId xmlns="" xmlns:a16="http://schemas.microsoft.com/office/drawing/2014/main" id="{1F06F980-5FCF-41ED-A070-C96251840D56}"/>
                  </a:ext>
                </a:extLst>
              </p:cNvPr>
              <p:cNvSpPr/>
              <p:nvPr/>
            </p:nvSpPr>
            <p:spPr>
              <a:xfrm rot="1800000">
                <a:off x="6396815" y="487087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矩形 140">
                <a:extLst>
                  <a:ext uri="{FF2B5EF4-FFF2-40B4-BE49-F238E27FC236}">
                    <a16:creationId xmlns="" xmlns:a16="http://schemas.microsoft.com/office/drawing/2014/main" id="{B2E24BEF-9D6A-4003-9989-EB3C2E9ADCF3}"/>
                  </a:ext>
                </a:extLst>
              </p:cNvPr>
              <p:cNvSpPr/>
              <p:nvPr/>
            </p:nvSpPr>
            <p:spPr>
              <a:xfrm rot="3600000">
                <a:off x="6449329" y="4923386"/>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2" name="矩形 141">
                <a:extLst>
                  <a:ext uri="{FF2B5EF4-FFF2-40B4-BE49-F238E27FC236}">
                    <a16:creationId xmlns="" xmlns:a16="http://schemas.microsoft.com/office/drawing/2014/main" id="{BA576E6E-80B2-423F-855F-776D0204067C}"/>
                  </a:ext>
                </a:extLst>
              </p:cNvPr>
              <p:cNvSpPr/>
              <p:nvPr/>
            </p:nvSpPr>
            <p:spPr>
              <a:xfrm rot="5400000">
                <a:off x="6468550" y="499512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矩形 142">
                <a:extLst>
                  <a:ext uri="{FF2B5EF4-FFF2-40B4-BE49-F238E27FC236}">
                    <a16:creationId xmlns="" xmlns:a16="http://schemas.microsoft.com/office/drawing/2014/main" id="{D306524C-4B1A-442B-AE0C-9DEF514C6EE2}"/>
                  </a:ext>
                </a:extLst>
              </p:cNvPr>
              <p:cNvSpPr/>
              <p:nvPr/>
            </p:nvSpPr>
            <p:spPr>
              <a:xfrm rot="7200000">
                <a:off x="6449329" y="506685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4" name="矩形 143">
                <a:extLst>
                  <a:ext uri="{FF2B5EF4-FFF2-40B4-BE49-F238E27FC236}">
                    <a16:creationId xmlns="" xmlns:a16="http://schemas.microsoft.com/office/drawing/2014/main" id="{D5EB1D42-6502-467C-82FF-6464FB82C774}"/>
                  </a:ext>
                </a:extLst>
              </p:cNvPr>
              <p:cNvSpPr/>
              <p:nvPr/>
            </p:nvSpPr>
            <p:spPr>
              <a:xfrm rot="9000000">
                <a:off x="6396815" y="5119371"/>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5" name="矩形 144">
                <a:extLst>
                  <a:ext uri="{FF2B5EF4-FFF2-40B4-BE49-F238E27FC236}">
                    <a16:creationId xmlns="" xmlns:a16="http://schemas.microsoft.com/office/drawing/2014/main" id="{E1BC2F0E-3DC0-4971-94A6-786B539E9BEC}"/>
                  </a:ext>
                </a:extLst>
              </p:cNvPr>
              <p:cNvSpPr/>
              <p:nvPr/>
            </p:nvSpPr>
            <p:spPr>
              <a:xfrm rot="10800000">
                <a:off x="6325080" y="5138593"/>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矩形 145">
                <a:extLst>
                  <a:ext uri="{FF2B5EF4-FFF2-40B4-BE49-F238E27FC236}">
                    <a16:creationId xmlns="" xmlns:a16="http://schemas.microsoft.com/office/drawing/2014/main" id="{7A170031-E8F7-4D02-AB23-6980B67DD15C}"/>
                  </a:ext>
                </a:extLst>
              </p:cNvPr>
              <p:cNvSpPr/>
              <p:nvPr/>
            </p:nvSpPr>
            <p:spPr>
              <a:xfrm rot="12600000">
                <a:off x="6253344" y="5119371"/>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7" name="矩形 146">
                <a:extLst>
                  <a:ext uri="{FF2B5EF4-FFF2-40B4-BE49-F238E27FC236}">
                    <a16:creationId xmlns="" xmlns:a16="http://schemas.microsoft.com/office/drawing/2014/main" id="{B95C874C-8155-4A13-A403-F81FE63FC291}"/>
                  </a:ext>
                </a:extLst>
              </p:cNvPr>
              <p:cNvSpPr/>
              <p:nvPr/>
            </p:nvSpPr>
            <p:spPr>
              <a:xfrm rot="14400000">
                <a:off x="6200830" y="5066857"/>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8" name="矩形 147">
                <a:extLst>
                  <a:ext uri="{FF2B5EF4-FFF2-40B4-BE49-F238E27FC236}">
                    <a16:creationId xmlns="" xmlns:a16="http://schemas.microsoft.com/office/drawing/2014/main" id="{9DAF3468-1FFA-43C4-A78A-2F303B0ABB58}"/>
                  </a:ext>
                </a:extLst>
              </p:cNvPr>
              <p:cNvSpPr/>
              <p:nvPr/>
            </p:nvSpPr>
            <p:spPr>
              <a:xfrm rot="16200000">
                <a:off x="6181609" y="499512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9" name="矩形 148">
                <a:extLst>
                  <a:ext uri="{FF2B5EF4-FFF2-40B4-BE49-F238E27FC236}">
                    <a16:creationId xmlns="" xmlns:a16="http://schemas.microsoft.com/office/drawing/2014/main" id="{2251C64D-6FA0-436C-8627-D72D62653BAB}"/>
                  </a:ext>
                </a:extLst>
              </p:cNvPr>
              <p:cNvSpPr/>
              <p:nvPr/>
            </p:nvSpPr>
            <p:spPr>
              <a:xfrm rot="18000000">
                <a:off x="6200830" y="4923386"/>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0" name="矩形 149">
                <a:extLst>
                  <a:ext uri="{FF2B5EF4-FFF2-40B4-BE49-F238E27FC236}">
                    <a16:creationId xmlns="" xmlns:a16="http://schemas.microsoft.com/office/drawing/2014/main" id="{EEBD0535-11D7-4076-B185-D4971C05A71C}"/>
                  </a:ext>
                </a:extLst>
              </p:cNvPr>
              <p:cNvSpPr/>
              <p:nvPr/>
            </p:nvSpPr>
            <p:spPr>
              <a:xfrm rot="19800000">
                <a:off x="6253344" y="4870872"/>
                <a:ext cx="38840" cy="21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1" name="任意多边形 187">
                <a:extLst>
                  <a:ext uri="{FF2B5EF4-FFF2-40B4-BE49-F238E27FC236}">
                    <a16:creationId xmlns="" xmlns:a16="http://schemas.microsoft.com/office/drawing/2014/main" id="{02260FE2-8BD8-4213-A05A-5E1DA28A69D8}"/>
                  </a:ext>
                </a:extLst>
              </p:cNvPr>
              <p:cNvSpPr/>
              <p:nvPr/>
            </p:nvSpPr>
            <p:spPr>
              <a:xfrm>
                <a:off x="6209862" y="4870620"/>
                <a:ext cx="270260" cy="270261"/>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任意多边形 188">
                <a:extLst>
                  <a:ext uri="{FF2B5EF4-FFF2-40B4-BE49-F238E27FC236}">
                    <a16:creationId xmlns="" xmlns:a16="http://schemas.microsoft.com/office/drawing/2014/main" id="{981EF58B-365E-4B23-B0B7-0A9AC8A5A0F9}"/>
                  </a:ext>
                </a:extLst>
              </p:cNvPr>
              <p:cNvSpPr/>
              <p:nvPr/>
            </p:nvSpPr>
            <p:spPr>
              <a:xfrm>
                <a:off x="6232186" y="4894582"/>
                <a:ext cx="223356" cy="22335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89">
                <a:extLst>
                  <a:ext uri="{FF2B5EF4-FFF2-40B4-BE49-F238E27FC236}">
                    <a16:creationId xmlns="" xmlns:a16="http://schemas.microsoft.com/office/drawing/2014/main" id="{0D4DC2B3-8CB0-45AC-91C6-5A57D2414603}"/>
                  </a:ext>
                </a:extLst>
              </p:cNvPr>
              <p:cNvSpPr/>
              <p:nvPr/>
            </p:nvSpPr>
            <p:spPr>
              <a:xfrm>
                <a:off x="6247266" y="4909152"/>
                <a:ext cx="193196" cy="193196"/>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a:extLst>
                <a:ext uri="{FF2B5EF4-FFF2-40B4-BE49-F238E27FC236}">
                  <a16:creationId xmlns="" xmlns:a16="http://schemas.microsoft.com/office/drawing/2014/main" id="{0C81EAB0-09D5-473F-97FC-4B4C2A5B1227}"/>
                </a:ext>
              </a:extLst>
            </p:cNvPr>
            <p:cNvGrpSpPr/>
            <p:nvPr/>
          </p:nvGrpSpPr>
          <p:grpSpPr>
            <a:xfrm>
              <a:off x="2049332" y="2726730"/>
              <a:ext cx="389756" cy="385899"/>
              <a:chOff x="3404393" y="1190304"/>
              <a:chExt cx="1066092" cy="1066091"/>
            </a:xfrm>
            <a:solidFill>
              <a:schemeClr val="bg1">
                <a:lumMod val="50000"/>
              </a:schemeClr>
            </a:solidFill>
          </p:grpSpPr>
          <p:sp>
            <p:nvSpPr>
              <p:cNvPr id="126" name="矩形 125">
                <a:extLst>
                  <a:ext uri="{FF2B5EF4-FFF2-40B4-BE49-F238E27FC236}">
                    <a16:creationId xmlns="" xmlns:a16="http://schemas.microsoft.com/office/drawing/2014/main" id="{65714532-FDC9-4F49-A615-D850228F527C}"/>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矩形 126">
                <a:extLst>
                  <a:ext uri="{FF2B5EF4-FFF2-40B4-BE49-F238E27FC236}">
                    <a16:creationId xmlns="" xmlns:a16="http://schemas.microsoft.com/office/drawing/2014/main" id="{EDD8A6B9-3C6F-4812-B6E8-38A26A910068}"/>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矩形 127">
                <a:extLst>
                  <a:ext uri="{FF2B5EF4-FFF2-40B4-BE49-F238E27FC236}">
                    <a16:creationId xmlns="" xmlns:a16="http://schemas.microsoft.com/office/drawing/2014/main" id="{64564990-2F7D-4B55-8285-7FBC9D3F4CC4}"/>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矩形 128">
                <a:extLst>
                  <a:ext uri="{FF2B5EF4-FFF2-40B4-BE49-F238E27FC236}">
                    <a16:creationId xmlns="" xmlns:a16="http://schemas.microsoft.com/office/drawing/2014/main" id="{E3E44AC3-1D72-4671-94EF-B070977F391A}"/>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矩形 129">
                <a:extLst>
                  <a:ext uri="{FF2B5EF4-FFF2-40B4-BE49-F238E27FC236}">
                    <a16:creationId xmlns="" xmlns:a16="http://schemas.microsoft.com/office/drawing/2014/main" id="{2764E95F-D743-4568-860B-9C7CF64230C5}"/>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矩形 130">
                <a:extLst>
                  <a:ext uri="{FF2B5EF4-FFF2-40B4-BE49-F238E27FC236}">
                    <a16:creationId xmlns="" xmlns:a16="http://schemas.microsoft.com/office/drawing/2014/main" id="{52DCD8B5-E7C8-4A8B-A12D-1E6ADD3176FF}"/>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矩形 131">
                <a:extLst>
                  <a:ext uri="{FF2B5EF4-FFF2-40B4-BE49-F238E27FC236}">
                    <a16:creationId xmlns="" xmlns:a16="http://schemas.microsoft.com/office/drawing/2014/main" id="{5677DDE7-EA6E-497A-A717-1E8E9CFA049C}"/>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矩形 132">
                <a:extLst>
                  <a:ext uri="{FF2B5EF4-FFF2-40B4-BE49-F238E27FC236}">
                    <a16:creationId xmlns="" xmlns:a16="http://schemas.microsoft.com/office/drawing/2014/main" id="{29CBB989-BC8A-455A-8246-B2A7CB97B0ED}"/>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4" name="矩形 133">
                <a:extLst>
                  <a:ext uri="{FF2B5EF4-FFF2-40B4-BE49-F238E27FC236}">
                    <a16:creationId xmlns="" xmlns:a16="http://schemas.microsoft.com/office/drawing/2014/main" id="{2609C0A3-1C44-4E83-ACE8-A9F41B6A5FD4}"/>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5" name="矩形 134">
                <a:extLst>
                  <a:ext uri="{FF2B5EF4-FFF2-40B4-BE49-F238E27FC236}">
                    <a16:creationId xmlns="" xmlns:a16="http://schemas.microsoft.com/office/drawing/2014/main" id="{4420AC85-6511-486A-B34D-AB85D36E92C4}"/>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6" name="矩形 135">
                <a:extLst>
                  <a:ext uri="{FF2B5EF4-FFF2-40B4-BE49-F238E27FC236}">
                    <a16:creationId xmlns="" xmlns:a16="http://schemas.microsoft.com/office/drawing/2014/main" id="{51DF939D-332D-40AF-A856-F44511CB97DF}"/>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7" name="矩形 136">
                <a:extLst>
                  <a:ext uri="{FF2B5EF4-FFF2-40B4-BE49-F238E27FC236}">
                    <a16:creationId xmlns="" xmlns:a16="http://schemas.microsoft.com/office/drawing/2014/main" id="{9226D085-5661-475D-B13C-42D89636F8B5}"/>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203">
                <a:extLst>
                  <a:ext uri="{FF2B5EF4-FFF2-40B4-BE49-F238E27FC236}">
                    <a16:creationId xmlns="" xmlns:a16="http://schemas.microsoft.com/office/drawing/2014/main" id="{DE66A767-2D04-4D68-9BE4-2F12E3C6658D}"/>
                  </a:ext>
                </a:extLst>
              </p:cNvPr>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a:extLst>
                <a:ext uri="{FF2B5EF4-FFF2-40B4-BE49-F238E27FC236}">
                  <a16:creationId xmlns="" xmlns:a16="http://schemas.microsoft.com/office/drawing/2014/main" id="{6B2417CA-7CBF-46C6-9A97-E036B68D5DC9}"/>
                </a:ext>
              </a:extLst>
            </p:cNvPr>
            <p:cNvGrpSpPr/>
            <p:nvPr/>
          </p:nvGrpSpPr>
          <p:grpSpPr>
            <a:xfrm>
              <a:off x="2316774" y="3274889"/>
              <a:ext cx="228941" cy="226673"/>
              <a:chOff x="3404393" y="1190304"/>
              <a:chExt cx="1066092" cy="1066091"/>
            </a:xfrm>
            <a:solidFill>
              <a:srgbClr val="FFFFFF"/>
            </a:solidFill>
          </p:grpSpPr>
          <p:sp>
            <p:nvSpPr>
              <p:cNvPr id="112" name="矩形 111">
                <a:extLst>
                  <a:ext uri="{FF2B5EF4-FFF2-40B4-BE49-F238E27FC236}">
                    <a16:creationId xmlns="" xmlns:a16="http://schemas.microsoft.com/office/drawing/2014/main" id="{D9160CFF-31A2-41C8-BBB8-BA6267954860}"/>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矩形 112">
                <a:extLst>
                  <a:ext uri="{FF2B5EF4-FFF2-40B4-BE49-F238E27FC236}">
                    <a16:creationId xmlns="" xmlns:a16="http://schemas.microsoft.com/office/drawing/2014/main" id="{D2E0DCE3-288D-4F5A-8E5E-FEBC72ABA6B3}"/>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矩形 113">
                <a:extLst>
                  <a:ext uri="{FF2B5EF4-FFF2-40B4-BE49-F238E27FC236}">
                    <a16:creationId xmlns="" xmlns:a16="http://schemas.microsoft.com/office/drawing/2014/main" id="{C814F155-23F2-40D3-B6A0-28630AF0E5D9}"/>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矩形 114">
                <a:extLst>
                  <a:ext uri="{FF2B5EF4-FFF2-40B4-BE49-F238E27FC236}">
                    <a16:creationId xmlns="" xmlns:a16="http://schemas.microsoft.com/office/drawing/2014/main" id="{E932EFF0-C5E1-452A-8A09-D068101EB0A6}"/>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矩形 115">
                <a:extLst>
                  <a:ext uri="{FF2B5EF4-FFF2-40B4-BE49-F238E27FC236}">
                    <a16:creationId xmlns="" xmlns:a16="http://schemas.microsoft.com/office/drawing/2014/main" id="{281318C9-E344-4DFC-A82F-4FF175EB1853}"/>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矩形 117">
                <a:extLst>
                  <a:ext uri="{FF2B5EF4-FFF2-40B4-BE49-F238E27FC236}">
                    <a16:creationId xmlns="" xmlns:a16="http://schemas.microsoft.com/office/drawing/2014/main" id="{B5CC850C-0514-4B5F-B796-54A650F724FF}"/>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矩形 118">
                <a:extLst>
                  <a:ext uri="{FF2B5EF4-FFF2-40B4-BE49-F238E27FC236}">
                    <a16:creationId xmlns="" xmlns:a16="http://schemas.microsoft.com/office/drawing/2014/main" id="{B853CD2B-CD36-48BD-B2DF-0F9016D3EAA3}"/>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矩形 119">
                <a:extLst>
                  <a:ext uri="{FF2B5EF4-FFF2-40B4-BE49-F238E27FC236}">
                    <a16:creationId xmlns="" xmlns:a16="http://schemas.microsoft.com/office/drawing/2014/main" id="{AF6EF937-83E4-4B5C-9566-5B35CB8F720B}"/>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矩形 120">
                <a:extLst>
                  <a:ext uri="{FF2B5EF4-FFF2-40B4-BE49-F238E27FC236}">
                    <a16:creationId xmlns="" xmlns:a16="http://schemas.microsoft.com/office/drawing/2014/main" id="{97D20E43-56FC-46FD-9491-E1D67113C080}"/>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矩形 121">
                <a:extLst>
                  <a:ext uri="{FF2B5EF4-FFF2-40B4-BE49-F238E27FC236}">
                    <a16:creationId xmlns="" xmlns:a16="http://schemas.microsoft.com/office/drawing/2014/main" id="{C96FBCE6-A37F-4E4E-A577-88779F1F7996}"/>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矩形 122">
                <a:extLst>
                  <a:ext uri="{FF2B5EF4-FFF2-40B4-BE49-F238E27FC236}">
                    <a16:creationId xmlns="" xmlns:a16="http://schemas.microsoft.com/office/drawing/2014/main" id="{71B9ADC9-CD9D-45F8-A1C2-FA1AB300B7EB}"/>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矩形 123">
                <a:extLst>
                  <a:ext uri="{FF2B5EF4-FFF2-40B4-BE49-F238E27FC236}">
                    <a16:creationId xmlns="" xmlns:a16="http://schemas.microsoft.com/office/drawing/2014/main" id="{1EE41162-14B8-4718-B2D2-BD590260E717}"/>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217">
                <a:extLst>
                  <a:ext uri="{FF2B5EF4-FFF2-40B4-BE49-F238E27FC236}">
                    <a16:creationId xmlns="" xmlns:a16="http://schemas.microsoft.com/office/drawing/2014/main" id="{18D89BCF-0544-4BC1-8B5C-CE64595FA03F}"/>
                  </a:ext>
                </a:extLst>
              </p:cNvPr>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 xmlns:a16="http://schemas.microsoft.com/office/drawing/2014/main" id="{A1A9B830-BE65-41EC-ADB1-F44A16262F6C}"/>
                </a:ext>
              </a:extLst>
            </p:cNvPr>
            <p:cNvGrpSpPr/>
            <p:nvPr/>
          </p:nvGrpSpPr>
          <p:grpSpPr>
            <a:xfrm>
              <a:off x="2944494" y="2760236"/>
              <a:ext cx="304720" cy="301702"/>
              <a:chOff x="3404393" y="1190304"/>
              <a:chExt cx="1066092" cy="1066091"/>
            </a:xfrm>
            <a:solidFill>
              <a:schemeClr val="tx1">
                <a:lumMod val="75000"/>
                <a:lumOff val="25000"/>
              </a:schemeClr>
            </a:solidFill>
          </p:grpSpPr>
          <p:sp>
            <p:nvSpPr>
              <p:cNvPr id="95" name="矩形 94">
                <a:extLst>
                  <a:ext uri="{FF2B5EF4-FFF2-40B4-BE49-F238E27FC236}">
                    <a16:creationId xmlns="" xmlns:a16="http://schemas.microsoft.com/office/drawing/2014/main" id="{F2FD683B-7B54-4969-A5A2-CD4B6909479D}"/>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矩形 95">
                <a:extLst>
                  <a:ext uri="{FF2B5EF4-FFF2-40B4-BE49-F238E27FC236}">
                    <a16:creationId xmlns="" xmlns:a16="http://schemas.microsoft.com/office/drawing/2014/main" id="{C8FC8D48-36D7-4886-AAA7-EA6745624BD9}"/>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矩形 99">
                <a:extLst>
                  <a:ext uri="{FF2B5EF4-FFF2-40B4-BE49-F238E27FC236}">
                    <a16:creationId xmlns="" xmlns:a16="http://schemas.microsoft.com/office/drawing/2014/main" id="{65DF8802-A13A-4FAC-BEB4-71CE498705DD}"/>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矩形 100">
                <a:extLst>
                  <a:ext uri="{FF2B5EF4-FFF2-40B4-BE49-F238E27FC236}">
                    <a16:creationId xmlns="" xmlns:a16="http://schemas.microsoft.com/office/drawing/2014/main" id="{91B85F65-18B4-4824-B57F-E5B32BE8DBA2}"/>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矩形 101">
                <a:extLst>
                  <a:ext uri="{FF2B5EF4-FFF2-40B4-BE49-F238E27FC236}">
                    <a16:creationId xmlns="" xmlns:a16="http://schemas.microsoft.com/office/drawing/2014/main" id="{A0BCAB93-EF07-446A-A210-F12D9BB81325}"/>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3" name="矩形 102">
                <a:extLst>
                  <a:ext uri="{FF2B5EF4-FFF2-40B4-BE49-F238E27FC236}">
                    <a16:creationId xmlns="" xmlns:a16="http://schemas.microsoft.com/office/drawing/2014/main" id="{C820E01A-84C2-4B14-99CB-C3F7620AE770}"/>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矩形 103">
                <a:extLst>
                  <a:ext uri="{FF2B5EF4-FFF2-40B4-BE49-F238E27FC236}">
                    <a16:creationId xmlns="" xmlns:a16="http://schemas.microsoft.com/office/drawing/2014/main" id="{4F7ECA38-C5B5-404B-9458-34B87ABED913}"/>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矩形 104">
                <a:extLst>
                  <a:ext uri="{FF2B5EF4-FFF2-40B4-BE49-F238E27FC236}">
                    <a16:creationId xmlns="" xmlns:a16="http://schemas.microsoft.com/office/drawing/2014/main" id="{A3FDA637-DA0E-43DD-8113-4A239994E0CE}"/>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矩形 105">
                <a:extLst>
                  <a:ext uri="{FF2B5EF4-FFF2-40B4-BE49-F238E27FC236}">
                    <a16:creationId xmlns="" xmlns:a16="http://schemas.microsoft.com/office/drawing/2014/main" id="{0C9E7A7B-AF7A-46E0-8B11-3F8D60A63223}"/>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矩形 106">
                <a:extLst>
                  <a:ext uri="{FF2B5EF4-FFF2-40B4-BE49-F238E27FC236}">
                    <a16:creationId xmlns="" xmlns:a16="http://schemas.microsoft.com/office/drawing/2014/main" id="{8D5FB04D-8BE0-404C-A6AB-73B5E4271847}"/>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矩形 107">
                <a:extLst>
                  <a:ext uri="{FF2B5EF4-FFF2-40B4-BE49-F238E27FC236}">
                    <a16:creationId xmlns="" xmlns:a16="http://schemas.microsoft.com/office/drawing/2014/main" id="{89AEB9C7-642A-4C1B-80C3-6E549C9B2514}"/>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矩形 108">
                <a:extLst>
                  <a:ext uri="{FF2B5EF4-FFF2-40B4-BE49-F238E27FC236}">
                    <a16:creationId xmlns="" xmlns:a16="http://schemas.microsoft.com/office/drawing/2014/main" id="{108958EF-DEBE-4E92-AFF0-FAB603AD1800}"/>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任意多边形 246">
                <a:extLst>
                  <a:ext uri="{FF2B5EF4-FFF2-40B4-BE49-F238E27FC236}">
                    <a16:creationId xmlns="" xmlns:a16="http://schemas.microsoft.com/office/drawing/2014/main" id="{CF4E0D24-9AB7-4EB4-8E3F-99D1E87BBACC}"/>
                  </a:ext>
                </a:extLst>
              </p:cNvPr>
              <p:cNvSpPr/>
              <p:nvPr/>
            </p:nvSpPr>
            <p:spPr>
              <a:xfrm>
                <a:off x="3472630" y="1255788"/>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a:extLst>
                <a:ext uri="{FF2B5EF4-FFF2-40B4-BE49-F238E27FC236}">
                  <a16:creationId xmlns="" xmlns:a16="http://schemas.microsoft.com/office/drawing/2014/main" id="{C9025DDB-1F70-4CBD-B511-F24DA1C2F2EE}"/>
                </a:ext>
              </a:extLst>
            </p:cNvPr>
            <p:cNvGrpSpPr/>
            <p:nvPr/>
          </p:nvGrpSpPr>
          <p:grpSpPr>
            <a:xfrm>
              <a:off x="909127" y="4416991"/>
              <a:ext cx="277018" cy="274274"/>
              <a:chOff x="3404393" y="1190304"/>
              <a:chExt cx="1066092" cy="1066091"/>
            </a:xfrm>
            <a:solidFill>
              <a:schemeClr val="bg1">
                <a:lumMod val="50000"/>
              </a:schemeClr>
            </a:solidFill>
          </p:grpSpPr>
          <p:sp>
            <p:nvSpPr>
              <p:cNvPr id="80" name="矩形 79">
                <a:extLst>
                  <a:ext uri="{FF2B5EF4-FFF2-40B4-BE49-F238E27FC236}">
                    <a16:creationId xmlns="" xmlns:a16="http://schemas.microsoft.com/office/drawing/2014/main" id="{E3E6640C-9C9F-456B-B126-C99B70A429A7}"/>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矩形 80">
                <a:extLst>
                  <a:ext uri="{FF2B5EF4-FFF2-40B4-BE49-F238E27FC236}">
                    <a16:creationId xmlns="" xmlns:a16="http://schemas.microsoft.com/office/drawing/2014/main" id="{8A294720-7460-44C8-A564-53DDE2FF8938}"/>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矩形 81">
                <a:extLst>
                  <a:ext uri="{FF2B5EF4-FFF2-40B4-BE49-F238E27FC236}">
                    <a16:creationId xmlns="" xmlns:a16="http://schemas.microsoft.com/office/drawing/2014/main" id="{D576C0A0-D1E7-41B6-BF3D-D257CC8DA64A}"/>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a:extLst>
                  <a:ext uri="{FF2B5EF4-FFF2-40B4-BE49-F238E27FC236}">
                    <a16:creationId xmlns="" xmlns:a16="http://schemas.microsoft.com/office/drawing/2014/main" id="{99050463-2157-488A-A6CF-CE3C8C9856D6}"/>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矩形 83">
                <a:extLst>
                  <a:ext uri="{FF2B5EF4-FFF2-40B4-BE49-F238E27FC236}">
                    <a16:creationId xmlns="" xmlns:a16="http://schemas.microsoft.com/office/drawing/2014/main" id="{6A3ECA61-A833-4851-A97A-12DFE59378A1}"/>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矩形 84">
                <a:extLst>
                  <a:ext uri="{FF2B5EF4-FFF2-40B4-BE49-F238E27FC236}">
                    <a16:creationId xmlns="" xmlns:a16="http://schemas.microsoft.com/office/drawing/2014/main" id="{C9C4AC44-E12B-4791-AC23-725A3D619AAD}"/>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a:extLst>
                  <a:ext uri="{FF2B5EF4-FFF2-40B4-BE49-F238E27FC236}">
                    <a16:creationId xmlns="" xmlns:a16="http://schemas.microsoft.com/office/drawing/2014/main" id="{C8AD2691-B94B-45AA-BD70-038BC4D82662}"/>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矩形 86">
                <a:extLst>
                  <a:ext uri="{FF2B5EF4-FFF2-40B4-BE49-F238E27FC236}">
                    <a16:creationId xmlns="" xmlns:a16="http://schemas.microsoft.com/office/drawing/2014/main" id="{3353B3ED-680E-4797-ADA1-5F8710794D34}"/>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8" name="矩形 87">
                <a:extLst>
                  <a:ext uri="{FF2B5EF4-FFF2-40B4-BE49-F238E27FC236}">
                    <a16:creationId xmlns="" xmlns:a16="http://schemas.microsoft.com/office/drawing/2014/main" id="{6852838D-FA74-4DC6-AF1E-AF54D2548673}"/>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9" name="矩形 88">
                <a:extLst>
                  <a:ext uri="{FF2B5EF4-FFF2-40B4-BE49-F238E27FC236}">
                    <a16:creationId xmlns="" xmlns:a16="http://schemas.microsoft.com/office/drawing/2014/main" id="{382B6EBF-0837-48B6-A169-79C11D1AC491}"/>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矩形 89">
                <a:extLst>
                  <a:ext uri="{FF2B5EF4-FFF2-40B4-BE49-F238E27FC236}">
                    <a16:creationId xmlns="" xmlns:a16="http://schemas.microsoft.com/office/drawing/2014/main" id="{AE3E777A-EC62-4A72-99C3-FFCDF1B400CD}"/>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矩形 90">
                <a:extLst>
                  <a:ext uri="{FF2B5EF4-FFF2-40B4-BE49-F238E27FC236}">
                    <a16:creationId xmlns="" xmlns:a16="http://schemas.microsoft.com/office/drawing/2014/main" id="{824A988D-64FC-467E-A728-320E2FF9C8BB}"/>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任意多边形 260">
                <a:extLst>
                  <a:ext uri="{FF2B5EF4-FFF2-40B4-BE49-F238E27FC236}">
                    <a16:creationId xmlns="" xmlns:a16="http://schemas.microsoft.com/office/drawing/2014/main" id="{25ED8438-9C7A-4B1F-B22E-AE5E533AB6BF}"/>
                  </a:ext>
                </a:extLst>
              </p:cNvPr>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 xmlns:a16="http://schemas.microsoft.com/office/drawing/2014/main" id="{295092BA-D1F0-40F5-8970-DE0BBCBFDE8B}"/>
                </a:ext>
              </a:extLst>
            </p:cNvPr>
            <p:cNvGrpSpPr/>
            <p:nvPr/>
          </p:nvGrpSpPr>
          <p:grpSpPr>
            <a:xfrm>
              <a:off x="2264008" y="2314733"/>
              <a:ext cx="487937" cy="473589"/>
              <a:chOff x="3404393" y="1190304"/>
              <a:chExt cx="1066092" cy="1066091"/>
            </a:xfrm>
            <a:solidFill>
              <a:srgbClr val="FFFFFF"/>
            </a:solidFill>
          </p:grpSpPr>
          <p:sp>
            <p:nvSpPr>
              <p:cNvPr id="67" name="矩形 66">
                <a:extLst>
                  <a:ext uri="{FF2B5EF4-FFF2-40B4-BE49-F238E27FC236}">
                    <a16:creationId xmlns="" xmlns:a16="http://schemas.microsoft.com/office/drawing/2014/main" id="{68F6821B-073A-4F6E-BD55-3AB989546FB8}"/>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矩形 67">
                <a:extLst>
                  <a:ext uri="{FF2B5EF4-FFF2-40B4-BE49-F238E27FC236}">
                    <a16:creationId xmlns="" xmlns:a16="http://schemas.microsoft.com/office/drawing/2014/main" id="{AB031422-8322-4BF7-934B-6AE9CC7A967E}"/>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矩形 68">
                <a:extLst>
                  <a:ext uri="{FF2B5EF4-FFF2-40B4-BE49-F238E27FC236}">
                    <a16:creationId xmlns="" xmlns:a16="http://schemas.microsoft.com/office/drawing/2014/main" id="{88A5D587-28E0-4A24-8E8B-2C90308D4A43}"/>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矩形 69">
                <a:extLst>
                  <a:ext uri="{FF2B5EF4-FFF2-40B4-BE49-F238E27FC236}">
                    <a16:creationId xmlns="" xmlns:a16="http://schemas.microsoft.com/office/drawing/2014/main" id="{B8654346-812F-4E8B-A225-4656467A399E}"/>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矩形 70">
                <a:extLst>
                  <a:ext uri="{FF2B5EF4-FFF2-40B4-BE49-F238E27FC236}">
                    <a16:creationId xmlns="" xmlns:a16="http://schemas.microsoft.com/office/drawing/2014/main" id="{72473ACD-7490-4BEF-A41D-7606F4C423DB}"/>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矩形 71">
                <a:extLst>
                  <a:ext uri="{FF2B5EF4-FFF2-40B4-BE49-F238E27FC236}">
                    <a16:creationId xmlns="" xmlns:a16="http://schemas.microsoft.com/office/drawing/2014/main" id="{7912C269-C83A-48D5-A6E0-AF4872BE5081}"/>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矩形 72">
                <a:extLst>
                  <a:ext uri="{FF2B5EF4-FFF2-40B4-BE49-F238E27FC236}">
                    <a16:creationId xmlns="" xmlns:a16="http://schemas.microsoft.com/office/drawing/2014/main" id="{A10101A3-F08E-434E-927E-7B025FD8BB5B}"/>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矩形 73">
                <a:extLst>
                  <a:ext uri="{FF2B5EF4-FFF2-40B4-BE49-F238E27FC236}">
                    <a16:creationId xmlns="" xmlns:a16="http://schemas.microsoft.com/office/drawing/2014/main" id="{45BBE018-02A4-4D5F-8F70-FFDD6202A9FC}"/>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矩形 74">
                <a:extLst>
                  <a:ext uri="{FF2B5EF4-FFF2-40B4-BE49-F238E27FC236}">
                    <a16:creationId xmlns="" xmlns:a16="http://schemas.microsoft.com/office/drawing/2014/main" id="{E36FEF1B-9E53-477C-BDF1-C68F2CA4B334}"/>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矩形 75">
                <a:extLst>
                  <a:ext uri="{FF2B5EF4-FFF2-40B4-BE49-F238E27FC236}">
                    <a16:creationId xmlns="" xmlns:a16="http://schemas.microsoft.com/office/drawing/2014/main" id="{5DE52407-855F-4440-BF2E-96F3570E7EB9}"/>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a:extLst>
                  <a:ext uri="{FF2B5EF4-FFF2-40B4-BE49-F238E27FC236}">
                    <a16:creationId xmlns="" xmlns:a16="http://schemas.microsoft.com/office/drawing/2014/main" id="{253001D3-903F-48FF-BB6A-65851DD6BB5A}"/>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a:extLst>
                  <a:ext uri="{FF2B5EF4-FFF2-40B4-BE49-F238E27FC236}">
                    <a16:creationId xmlns="" xmlns:a16="http://schemas.microsoft.com/office/drawing/2014/main" id="{B492803F-C31F-45B4-B3CC-BF68CD9EE8F0}"/>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9" name="任意多边形 290">
                <a:extLst>
                  <a:ext uri="{FF2B5EF4-FFF2-40B4-BE49-F238E27FC236}">
                    <a16:creationId xmlns="" xmlns:a16="http://schemas.microsoft.com/office/drawing/2014/main" id="{2DF5C236-EF2B-45FB-B540-15ABD796B8A6}"/>
                  </a:ext>
                </a:extLst>
              </p:cNvPr>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a:extLst>
                <a:ext uri="{FF2B5EF4-FFF2-40B4-BE49-F238E27FC236}">
                  <a16:creationId xmlns="" xmlns:a16="http://schemas.microsoft.com/office/drawing/2014/main" id="{F8518A44-7CB5-4805-BDBA-1B5F1D6D8DBD}"/>
                </a:ext>
              </a:extLst>
            </p:cNvPr>
            <p:cNvGrpSpPr/>
            <p:nvPr/>
          </p:nvGrpSpPr>
          <p:grpSpPr>
            <a:xfrm>
              <a:off x="2918307" y="3047608"/>
              <a:ext cx="602272" cy="602271"/>
              <a:chOff x="6854178" y="3953014"/>
              <a:chExt cx="547075" cy="547075"/>
            </a:xfrm>
            <a:solidFill>
              <a:schemeClr val="accent1"/>
            </a:solidFill>
          </p:grpSpPr>
          <p:sp>
            <p:nvSpPr>
              <p:cNvPr id="52" name="矩形 51">
                <a:extLst>
                  <a:ext uri="{FF2B5EF4-FFF2-40B4-BE49-F238E27FC236}">
                    <a16:creationId xmlns="" xmlns:a16="http://schemas.microsoft.com/office/drawing/2014/main" id="{2F367D2F-6495-4EE4-BA6D-9EBA5D9EE57E}"/>
                  </a:ext>
                </a:extLst>
              </p:cNvPr>
              <p:cNvSpPr/>
              <p:nvPr/>
            </p:nvSpPr>
            <p:spPr>
              <a:xfrm>
                <a:off x="7093312" y="3953014"/>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矩形 52">
                <a:extLst>
                  <a:ext uri="{FF2B5EF4-FFF2-40B4-BE49-F238E27FC236}">
                    <a16:creationId xmlns="" xmlns:a16="http://schemas.microsoft.com/office/drawing/2014/main" id="{75C56C4C-4073-475E-AB0C-AD26005C9A85}"/>
                  </a:ext>
                </a:extLst>
              </p:cNvPr>
              <p:cNvSpPr/>
              <p:nvPr/>
            </p:nvSpPr>
            <p:spPr>
              <a:xfrm rot="1800000">
                <a:off x="7220396" y="3987066"/>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矩形 53">
                <a:extLst>
                  <a:ext uri="{FF2B5EF4-FFF2-40B4-BE49-F238E27FC236}">
                    <a16:creationId xmlns="" xmlns:a16="http://schemas.microsoft.com/office/drawing/2014/main" id="{364DC5B5-5537-413A-B03D-4E849B31BC25}"/>
                  </a:ext>
                </a:extLst>
              </p:cNvPr>
              <p:cNvSpPr/>
              <p:nvPr/>
            </p:nvSpPr>
            <p:spPr>
              <a:xfrm rot="3600000">
                <a:off x="7313427" y="4080098"/>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矩形 54">
                <a:extLst>
                  <a:ext uri="{FF2B5EF4-FFF2-40B4-BE49-F238E27FC236}">
                    <a16:creationId xmlns="" xmlns:a16="http://schemas.microsoft.com/office/drawing/2014/main" id="{E3AF42FE-46D4-4D14-9DE8-61E6280AAB9C}"/>
                  </a:ext>
                </a:extLst>
              </p:cNvPr>
              <p:cNvSpPr/>
              <p:nvPr/>
            </p:nvSpPr>
            <p:spPr>
              <a:xfrm rot="5400000">
                <a:off x="7347480" y="4207182"/>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a:extLst>
                  <a:ext uri="{FF2B5EF4-FFF2-40B4-BE49-F238E27FC236}">
                    <a16:creationId xmlns="" xmlns:a16="http://schemas.microsoft.com/office/drawing/2014/main" id="{7F2E861D-5A59-494B-8483-90108B2A51AE}"/>
                  </a:ext>
                </a:extLst>
              </p:cNvPr>
              <p:cNvSpPr/>
              <p:nvPr/>
            </p:nvSpPr>
            <p:spPr>
              <a:xfrm rot="7200000">
                <a:off x="7313427" y="4334266"/>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矩形 56">
                <a:extLst>
                  <a:ext uri="{FF2B5EF4-FFF2-40B4-BE49-F238E27FC236}">
                    <a16:creationId xmlns="" xmlns:a16="http://schemas.microsoft.com/office/drawing/2014/main" id="{41998B4F-2C6C-48C9-9CD2-CA84A19FF573}"/>
                  </a:ext>
                </a:extLst>
              </p:cNvPr>
              <p:cNvSpPr/>
              <p:nvPr/>
            </p:nvSpPr>
            <p:spPr>
              <a:xfrm rot="9000000">
                <a:off x="7220396" y="4427298"/>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矩形 57">
                <a:extLst>
                  <a:ext uri="{FF2B5EF4-FFF2-40B4-BE49-F238E27FC236}">
                    <a16:creationId xmlns="" xmlns:a16="http://schemas.microsoft.com/office/drawing/2014/main" id="{38319A72-77EB-4A70-A8D9-76FB17648B4F}"/>
                  </a:ext>
                </a:extLst>
              </p:cNvPr>
              <p:cNvSpPr/>
              <p:nvPr/>
            </p:nvSpPr>
            <p:spPr>
              <a:xfrm rot="10800000">
                <a:off x="7093312" y="4461350"/>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矩形 58">
                <a:extLst>
                  <a:ext uri="{FF2B5EF4-FFF2-40B4-BE49-F238E27FC236}">
                    <a16:creationId xmlns="" xmlns:a16="http://schemas.microsoft.com/office/drawing/2014/main" id="{FA6CF633-207D-4F9C-A470-7A4556477EE5}"/>
                  </a:ext>
                </a:extLst>
              </p:cNvPr>
              <p:cNvSpPr/>
              <p:nvPr/>
            </p:nvSpPr>
            <p:spPr>
              <a:xfrm rot="12600000">
                <a:off x="6966228" y="4427298"/>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矩形 59">
                <a:extLst>
                  <a:ext uri="{FF2B5EF4-FFF2-40B4-BE49-F238E27FC236}">
                    <a16:creationId xmlns="" xmlns:a16="http://schemas.microsoft.com/office/drawing/2014/main" id="{84296600-1602-4D57-808A-9169B85315F5}"/>
                  </a:ext>
                </a:extLst>
              </p:cNvPr>
              <p:cNvSpPr/>
              <p:nvPr/>
            </p:nvSpPr>
            <p:spPr>
              <a:xfrm rot="14400000">
                <a:off x="6873196" y="4334266"/>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矩形 60">
                <a:extLst>
                  <a:ext uri="{FF2B5EF4-FFF2-40B4-BE49-F238E27FC236}">
                    <a16:creationId xmlns="" xmlns:a16="http://schemas.microsoft.com/office/drawing/2014/main" id="{88A9E3D5-6B91-46E6-AD39-F86AB8579D09}"/>
                  </a:ext>
                </a:extLst>
              </p:cNvPr>
              <p:cNvSpPr/>
              <p:nvPr/>
            </p:nvSpPr>
            <p:spPr>
              <a:xfrm rot="16200000">
                <a:off x="6839144" y="4207182"/>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矩形 61">
                <a:extLst>
                  <a:ext uri="{FF2B5EF4-FFF2-40B4-BE49-F238E27FC236}">
                    <a16:creationId xmlns="" xmlns:a16="http://schemas.microsoft.com/office/drawing/2014/main" id="{5BB90D2A-7101-45E7-8932-7FF7956C7711}"/>
                  </a:ext>
                </a:extLst>
              </p:cNvPr>
              <p:cNvSpPr/>
              <p:nvPr/>
            </p:nvSpPr>
            <p:spPr>
              <a:xfrm rot="18000000">
                <a:off x="6873196" y="4080098"/>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矩形 62">
                <a:extLst>
                  <a:ext uri="{FF2B5EF4-FFF2-40B4-BE49-F238E27FC236}">
                    <a16:creationId xmlns="" xmlns:a16="http://schemas.microsoft.com/office/drawing/2014/main" id="{41AC7EF2-A974-45DE-892C-EFC0377852FE}"/>
                  </a:ext>
                </a:extLst>
              </p:cNvPr>
              <p:cNvSpPr/>
              <p:nvPr/>
            </p:nvSpPr>
            <p:spPr>
              <a:xfrm rot="19800000">
                <a:off x="6966228" y="3987066"/>
                <a:ext cx="68807" cy="387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任意多边形 305">
                <a:extLst>
                  <a:ext uri="{FF2B5EF4-FFF2-40B4-BE49-F238E27FC236}">
                    <a16:creationId xmlns="" xmlns:a16="http://schemas.microsoft.com/office/drawing/2014/main" id="{326F72F2-577A-472B-86FA-841333DEEB18}"/>
                  </a:ext>
                </a:extLst>
              </p:cNvPr>
              <p:cNvSpPr/>
              <p:nvPr/>
            </p:nvSpPr>
            <p:spPr>
              <a:xfrm>
                <a:off x="6889196" y="3986619"/>
                <a:ext cx="478784" cy="478784"/>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306">
                <a:extLst>
                  <a:ext uri="{FF2B5EF4-FFF2-40B4-BE49-F238E27FC236}">
                    <a16:creationId xmlns="" xmlns:a16="http://schemas.microsoft.com/office/drawing/2014/main" id="{CD21E277-27C9-4CA6-9E2F-167080F8E246}"/>
                  </a:ext>
                </a:extLst>
              </p:cNvPr>
              <p:cNvSpPr/>
              <p:nvPr/>
            </p:nvSpPr>
            <p:spPr>
              <a:xfrm>
                <a:off x="6928745" y="4029069"/>
                <a:ext cx="395690" cy="395690"/>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任意多边形 307">
                <a:extLst>
                  <a:ext uri="{FF2B5EF4-FFF2-40B4-BE49-F238E27FC236}">
                    <a16:creationId xmlns="" xmlns:a16="http://schemas.microsoft.com/office/drawing/2014/main" id="{A2AE7C31-9167-4704-B521-332CDAC0F601}"/>
                  </a:ext>
                </a:extLst>
              </p:cNvPr>
              <p:cNvSpPr/>
              <p:nvPr/>
            </p:nvSpPr>
            <p:spPr>
              <a:xfrm>
                <a:off x="6955460" y="4054882"/>
                <a:ext cx="342259" cy="342259"/>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任意多边形 27">
              <a:extLst>
                <a:ext uri="{FF2B5EF4-FFF2-40B4-BE49-F238E27FC236}">
                  <a16:creationId xmlns="" xmlns:a16="http://schemas.microsoft.com/office/drawing/2014/main" id="{C814801B-18FC-47EC-BF24-410C6EC7669F}"/>
                </a:ext>
              </a:extLst>
            </p:cNvPr>
            <p:cNvSpPr/>
            <p:nvPr/>
          </p:nvSpPr>
          <p:spPr>
            <a:xfrm>
              <a:off x="1469071" y="3524721"/>
              <a:ext cx="1146993" cy="238797"/>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a:extLst>
                <a:ext uri="{FF2B5EF4-FFF2-40B4-BE49-F238E27FC236}">
                  <a16:creationId xmlns="" xmlns:a16="http://schemas.microsoft.com/office/drawing/2014/main" id="{D2D88E60-096C-4301-BD32-BA10E7FA94D4}"/>
                </a:ext>
              </a:extLst>
            </p:cNvPr>
            <p:cNvGrpSpPr/>
            <p:nvPr/>
          </p:nvGrpSpPr>
          <p:grpSpPr>
            <a:xfrm>
              <a:off x="1619779" y="2241550"/>
              <a:ext cx="570642" cy="564994"/>
              <a:chOff x="3404393" y="1190304"/>
              <a:chExt cx="1066092" cy="1066091"/>
            </a:xfrm>
            <a:solidFill>
              <a:schemeClr val="tx1">
                <a:lumMod val="75000"/>
                <a:lumOff val="25000"/>
              </a:schemeClr>
            </a:solidFill>
          </p:grpSpPr>
          <p:sp>
            <p:nvSpPr>
              <p:cNvPr id="39" name="矩形 38">
                <a:extLst>
                  <a:ext uri="{FF2B5EF4-FFF2-40B4-BE49-F238E27FC236}">
                    <a16:creationId xmlns="" xmlns:a16="http://schemas.microsoft.com/office/drawing/2014/main" id="{97CE598A-D591-4EFD-B957-9220A56620CE}"/>
                  </a:ext>
                </a:extLst>
              </p:cNvPr>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矩形 39">
                <a:extLst>
                  <a:ext uri="{FF2B5EF4-FFF2-40B4-BE49-F238E27FC236}">
                    <a16:creationId xmlns="" xmlns:a16="http://schemas.microsoft.com/office/drawing/2014/main" id="{137C55EB-AC3E-4181-B7FC-FABE5CA32020}"/>
                  </a:ext>
                </a:extLst>
              </p:cNvPr>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矩形 40">
                <a:extLst>
                  <a:ext uri="{FF2B5EF4-FFF2-40B4-BE49-F238E27FC236}">
                    <a16:creationId xmlns="" xmlns:a16="http://schemas.microsoft.com/office/drawing/2014/main" id="{4FA470AA-5FE5-4A47-B103-92DF505828BD}"/>
                  </a:ext>
                </a:extLst>
              </p:cNvPr>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矩形 41">
                <a:extLst>
                  <a:ext uri="{FF2B5EF4-FFF2-40B4-BE49-F238E27FC236}">
                    <a16:creationId xmlns="" xmlns:a16="http://schemas.microsoft.com/office/drawing/2014/main" id="{0CF74791-276E-42F4-A42A-11A47A747DE2}"/>
                  </a:ext>
                </a:extLst>
              </p:cNvPr>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a:extLst>
                  <a:ext uri="{FF2B5EF4-FFF2-40B4-BE49-F238E27FC236}">
                    <a16:creationId xmlns="" xmlns:a16="http://schemas.microsoft.com/office/drawing/2014/main" id="{AFBB6ADF-AEC2-4849-8E7B-9B8BAFEF61C8}"/>
                  </a:ext>
                </a:extLst>
              </p:cNvPr>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矩形 43">
                <a:extLst>
                  <a:ext uri="{FF2B5EF4-FFF2-40B4-BE49-F238E27FC236}">
                    <a16:creationId xmlns="" xmlns:a16="http://schemas.microsoft.com/office/drawing/2014/main" id="{2C76267C-3B94-41F8-8751-2F741D2A2D4E}"/>
                  </a:ext>
                </a:extLst>
              </p:cNvPr>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矩形 44">
                <a:extLst>
                  <a:ext uri="{FF2B5EF4-FFF2-40B4-BE49-F238E27FC236}">
                    <a16:creationId xmlns="" xmlns:a16="http://schemas.microsoft.com/office/drawing/2014/main" id="{546723E8-46C9-420B-A5AB-7050FDEEBB18}"/>
                  </a:ext>
                </a:extLst>
              </p:cNvPr>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矩形 45">
                <a:extLst>
                  <a:ext uri="{FF2B5EF4-FFF2-40B4-BE49-F238E27FC236}">
                    <a16:creationId xmlns="" xmlns:a16="http://schemas.microsoft.com/office/drawing/2014/main" id="{747AC016-0EFB-4B2F-BED0-3D01A23ED944}"/>
                  </a:ext>
                </a:extLst>
              </p:cNvPr>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a:extLst>
                  <a:ext uri="{FF2B5EF4-FFF2-40B4-BE49-F238E27FC236}">
                    <a16:creationId xmlns="" xmlns:a16="http://schemas.microsoft.com/office/drawing/2014/main" id="{69518A2F-1B2E-4F61-B0F2-3C2DAB32F58A}"/>
                  </a:ext>
                </a:extLst>
              </p:cNvPr>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矩形 47">
                <a:extLst>
                  <a:ext uri="{FF2B5EF4-FFF2-40B4-BE49-F238E27FC236}">
                    <a16:creationId xmlns="" xmlns:a16="http://schemas.microsoft.com/office/drawing/2014/main" id="{584A85D6-B6B7-4B94-8391-C7F2BC39651E}"/>
                  </a:ext>
                </a:extLst>
              </p:cNvPr>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矩形 48">
                <a:extLst>
                  <a:ext uri="{FF2B5EF4-FFF2-40B4-BE49-F238E27FC236}">
                    <a16:creationId xmlns="" xmlns:a16="http://schemas.microsoft.com/office/drawing/2014/main" id="{972DF4D5-1FE3-4510-B948-C61030600062}"/>
                  </a:ext>
                </a:extLst>
              </p:cNvPr>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矩形 49">
                <a:extLst>
                  <a:ext uri="{FF2B5EF4-FFF2-40B4-BE49-F238E27FC236}">
                    <a16:creationId xmlns="" xmlns:a16="http://schemas.microsoft.com/office/drawing/2014/main" id="{C6220B47-49ED-4811-AF92-7A38E52E7161}"/>
                  </a:ext>
                </a:extLst>
              </p:cNvPr>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任意多边形 274">
                <a:extLst>
                  <a:ext uri="{FF2B5EF4-FFF2-40B4-BE49-F238E27FC236}">
                    <a16:creationId xmlns="" xmlns:a16="http://schemas.microsoft.com/office/drawing/2014/main" id="{64A1F82A-EB4B-4FD0-B480-147A518FA418}"/>
                  </a:ext>
                </a:extLst>
              </p:cNvPr>
              <p:cNvSpPr/>
              <p:nvPr/>
            </p:nvSpPr>
            <p:spPr>
              <a:xfrm>
                <a:off x="3472632" y="1255789"/>
                <a:ext cx="933012" cy="933011"/>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grpSp>
        <p:nvGrpSpPr>
          <p:cNvPr id="2" name="组合 1">
            <a:extLst>
              <a:ext uri="{FF2B5EF4-FFF2-40B4-BE49-F238E27FC236}">
                <a16:creationId xmlns="" xmlns:a16="http://schemas.microsoft.com/office/drawing/2014/main" id="{9BDD0619-0C4E-4792-98FA-E00A775594C2}"/>
              </a:ext>
            </a:extLst>
          </p:cNvPr>
          <p:cNvGrpSpPr/>
          <p:nvPr/>
        </p:nvGrpSpPr>
        <p:grpSpPr>
          <a:xfrm>
            <a:off x="4326656" y="2237696"/>
            <a:ext cx="647046" cy="660580"/>
            <a:chOff x="4326656" y="2237696"/>
            <a:chExt cx="647046" cy="660580"/>
          </a:xfrm>
        </p:grpSpPr>
        <p:sp>
          <p:nvSpPr>
            <p:cNvPr id="233" name="任意多边形 72">
              <a:extLst>
                <a:ext uri="{FF2B5EF4-FFF2-40B4-BE49-F238E27FC236}">
                  <a16:creationId xmlns="" xmlns:a16="http://schemas.microsoft.com/office/drawing/2014/main" id="{F05C2AE3-2294-48A6-93C1-99915395AFF9}"/>
                </a:ext>
              </a:extLst>
            </p:cNvPr>
            <p:cNvSpPr/>
            <p:nvPr/>
          </p:nvSpPr>
          <p:spPr>
            <a:xfrm rot="-2700000">
              <a:off x="4326656" y="2237696"/>
              <a:ext cx="647046" cy="6605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7" name="文本框 236">
              <a:extLst>
                <a:ext uri="{FF2B5EF4-FFF2-40B4-BE49-F238E27FC236}">
                  <a16:creationId xmlns="" xmlns:a16="http://schemas.microsoft.com/office/drawing/2014/main" id="{1FF40244-FB20-4B0C-8764-36057EAED56F}"/>
                </a:ext>
              </a:extLst>
            </p:cNvPr>
            <p:cNvSpPr txBox="1"/>
            <p:nvPr/>
          </p:nvSpPr>
          <p:spPr>
            <a:xfrm>
              <a:off x="4443448" y="2398709"/>
              <a:ext cx="413463"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Impact" panose="020B0806030902050204" pitchFamily="34" charset="0"/>
                </a:rPr>
                <a:t>01</a:t>
              </a:r>
              <a:endParaRPr lang="zh-CN" altLang="en-US" sz="1600" dirty="0">
                <a:solidFill>
                  <a:schemeClr val="tx1">
                    <a:lumMod val="85000"/>
                    <a:lumOff val="15000"/>
                  </a:schemeClr>
                </a:solidFill>
                <a:latin typeface="Impact" panose="020B0806030902050204" pitchFamily="34" charset="0"/>
              </a:endParaRPr>
            </a:p>
          </p:txBody>
        </p:sp>
      </p:grpSp>
      <p:grpSp>
        <p:nvGrpSpPr>
          <p:cNvPr id="4" name="组合 3">
            <a:extLst>
              <a:ext uri="{FF2B5EF4-FFF2-40B4-BE49-F238E27FC236}">
                <a16:creationId xmlns="" xmlns:a16="http://schemas.microsoft.com/office/drawing/2014/main" id="{549FA9B3-5FFE-4588-8C69-F74E5F90BAA5}"/>
              </a:ext>
            </a:extLst>
          </p:cNvPr>
          <p:cNvGrpSpPr/>
          <p:nvPr/>
        </p:nvGrpSpPr>
        <p:grpSpPr>
          <a:xfrm>
            <a:off x="4791112" y="3083586"/>
            <a:ext cx="660580" cy="647046"/>
            <a:chOff x="4791112" y="3083586"/>
            <a:chExt cx="660580" cy="647046"/>
          </a:xfrm>
        </p:grpSpPr>
        <p:sp>
          <p:nvSpPr>
            <p:cNvPr id="232" name="任意多边形 72">
              <a:extLst>
                <a:ext uri="{FF2B5EF4-FFF2-40B4-BE49-F238E27FC236}">
                  <a16:creationId xmlns="" xmlns:a16="http://schemas.microsoft.com/office/drawing/2014/main" id="{CD4F5321-619E-4BF7-AB24-78079557FBE3}"/>
                </a:ext>
              </a:extLst>
            </p:cNvPr>
            <p:cNvSpPr/>
            <p:nvPr/>
          </p:nvSpPr>
          <p:spPr>
            <a:xfrm rot="-5400000">
              <a:off x="4797879" y="3076819"/>
              <a:ext cx="647046" cy="6605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8" name="文本框 237">
              <a:extLst>
                <a:ext uri="{FF2B5EF4-FFF2-40B4-BE49-F238E27FC236}">
                  <a16:creationId xmlns="" xmlns:a16="http://schemas.microsoft.com/office/drawing/2014/main" id="{4FC4EBBC-886C-40F2-81D4-73A6F0DA150B}"/>
                </a:ext>
              </a:extLst>
            </p:cNvPr>
            <p:cNvSpPr txBox="1"/>
            <p:nvPr/>
          </p:nvSpPr>
          <p:spPr>
            <a:xfrm>
              <a:off x="4914671" y="3237832"/>
              <a:ext cx="413463" cy="338554"/>
            </a:xfrm>
            <a:prstGeom prst="rect">
              <a:avLst/>
            </a:prstGeom>
            <a:noFill/>
          </p:spPr>
          <p:txBody>
            <a:bodyPr wrap="square" rtlCol="0">
              <a:spAutoFit/>
            </a:bodyPr>
            <a:lstStyle/>
            <a:p>
              <a:pPr algn="ctr"/>
              <a:r>
                <a:rPr lang="en-US" altLang="zh-CN" sz="1600" dirty="0">
                  <a:solidFill>
                    <a:schemeClr val="accent1"/>
                  </a:solidFill>
                  <a:latin typeface="Impact" panose="020B0806030902050204" pitchFamily="34" charset="0"/>
                </a:rPr>
                <a:t>02</a:t>
              </a:r>
              <a:endParaRPr lang="zh-CN" altLang="en-US" sz="1600" dirty="0">
                <a:solidFill>
                  <a:schemeClr val="accent1"/>
                </a:solidFill>
                <a:latin typeface="Impact" panose="020B0806030902050204" pitchFamily="34" charset="0"/>
              </a:endParaRPr>
            </a:p>
          </p:txBody>
        </p:sp>
      </p:grpSp>
      <p:grpSp>
        <p:nvGrpSpPr>
          <p:cNvPr id="5" name="组合 4">
            <a:extLst>
              <a:ext uri="{FF2B5EF4-FFF2-40B4-BE49-F238E27FC236}">
                <a16:creationId xmlns="" xmlns:a16="http://schemas.microsoft.com/office/drawing/2014/main" id="{8252CAA9-D888-48F8-B3AA-539DC29E7132}"/>
              </a:ext>
            </a:extLst>
          </p:cNvPr>
          <p:cNvGrpSpPr/>
          <p:nvPr/>
        </p:nvGrpSpPr>
        <p:grpSpPr>
          <a:xfrm>
            <a:off x="4328990" y="3915942"/>
            <a:ext cx="647046" cy="660580"/>
            <a:chOff x="4328990" y="3915942"/>
            <a:chExt cx="647046" cy="660580"/>
          </a:xfrm>
        </p:grpSpPr>
        <p:sp>
          <p:nvSpPr>
            <p:cNvPr id="235" name="任意多边形 72">
              <a:extLst>
                <a:ext uri="{FF2B5EF4-FFF2-40B4-BE49-F238E27FC236}">
                  <a16:creationId xmlns="" xmlns:a16="http://schemas.microsoft.com/office/drawing/2014/main" id="{2A6441CD-9395-4907-A56F-07B662159D7E}"/>
                </a:ext>
              </a:extLst>
            </p:cNvPr>
            <p:cNvSpPr/>
            <p:nvPr/>
          </p:nvSpPr>
          <p:spPr>
            <a:xfrm rot="8100000">
              <a:off x="4328990" y="3915942"/>
              <a:ext cx="647046" cy="6605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9" name="文本框 238">
              <a:extLst>
                <a:ext uri="{FF2B5EF4-FFF2-40B4-BE49-F238E27FC236}">
                  <a16:creationId xmlns="" xmlns:a16="http://schemas.microsoft.com/office/drawing/2014/main" id="{80F07037-9585-40DB-B5EE-9A79AB354DEB}"/>
                </a:ext>
              </a:extLst>
            </p:cNvPr>
            <p:cNvSpPr txBox="1"/>
            <p:nvPr/>
          </p:nvSpPr>
          <p:spPr>
            <a:xfrm>
              <a:off x="4445782" y="4076955"/>
              <a:ext cx="413463"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Impact" panose="020B0806030902050204" pitchFamily="34" charset="0"/>
                </a:rPr>
                <a:t>03</a:t>
              </a:r>
              <a:endParaRPr lang="zh-CN" altLang="en-US" sz="1600" dirty="0">
                <a:solidFill>
                  <a:schemeClr val="tx1">
                    <a:lumMod val="85000"/>
                    <a:lumOff val="15000"/>
                  </a:schemeClr>
                </a:solidFill>
                <a:latin typeface="Impact" panose="020B0806030902050204" pitchFamily="34" charset="0"/>
              </a:endParaRPr>
            </a:p>
          </p:txBody>
        </p:sp>
      </p:grpSp>
      <p:grpSp>
        <p:nvGrpSpPr>
          <p:cNvPr id="6" name="组合 5">
            <a:extLst>
              <a:ext uri="{FF2B5EF4-FFF2-40B4-BE49-F238E27FC236}">
                <a16:creationId xmlns="" xmlns:a16="http://schemas.microsoft.com/office/drawing/2014/main" id="{A532018C-C231-4879-AD35-FDB5558F7CB0}"/>
              </a:ext>
            </a:extLst>
          </p:cNvPr>
          <p:cNvGrpSpPr/>
          <p:nvPr/>
        </p:nvGrpSpPr>
        <p:grpSpPr>
          <a:xfrm>
            <a:off x="4773798" y="4761831"/>
            <a:ext cx="660580" cy="647046"/>
            <a:chOff x="4773798" y="4761831"/>
            <a:chExt cx="660580" cy="647046"/>
          </a:xfrm>
        </p:grpSpPr>
        <p:sp>
          <p:nvSpPr>
            <p:cNvPr id="234" name="任意多边形 72">
              <a:extLst>
                <a:ext uri="{FF2B5EF4-FFF2-40B4-BE49-F238E27FC236}">
                  <a16:creationId xmlns="" xmlns:a16="http://schemas.microsoft.com/office/drawing/2014/main" id="{CC1E2635-4656-4BE8-B8D6-3BEEDF69A426}"/>
                </a:ext>
              </a:extLst>
            </p:cNvPr>
            <p:cNvSpPr/>
            <p:nvPr/>
          </p:nvSpPr>
          <p:spPr>
            <a:xfrm rot="2700000">
              <a:off x="4780565" y="4755064"/>
              <a:ext cx="647046" cy="6605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40" name="文本框 239">
              <a:extLst>
                <a:ext uri="{FF2B5EF4-FFF2-40B4-BE49-F238E27FC236}">
                  <a16:creationId xmlns="" xmlns:a16="http://schemas.microsoft.com/office/drawing/2014/main" id="{204FF999-B790-48AE-AE35-E0A770A1C1B9}"/>
                </a:ext>
              </a:extLst>
            </p:cNvPr>
            <p:cNvSpPr txBox="1"/>
            <p:nvPr/>
          </p:nvSpPr>
          <p:spPr>
            <a:xfrm>
              <a:off x="4897357" y="4916078"/>
              <a:ext cx="413463" cy="338554"/>
            </a:xfrm>
            <a:prstGeom prst="rect">
              <a:avLst/>
            </a:prstGeom>
            <a:noFill/>
          </p:spPr>
          <p:txBody>
            <a:bodyPr wrap="square" rtlCol="0">
              <a:spAutoFit/>
            </a:bodyPr>
            <a:lstStyle/>
            <a:p>
              <a:pPr algn="ctr"/>
              <a:r>
                <a:rPr lang="en-US" altLang="zh-CN" sz="1600" dirty="0">
                  <a:solidFill>
                    <a:schemeClr val="accent1"/>
                  </a:solidFill>
                  <a:latin typeface="Impact" panose="020B0806030902050204" pitchFamily="34" charset="0"/>
                </a:rPr>
                <a:t>04</a:t>
              </a:r>
              <a:endParaRPr lang="zh-CN" altLang="en-US" sz="1600" dirty="0">
                <a:solidFill>
                  <a:schemeClr val="accent1"/>
                </a:solidFill>
                <a:latin typeface="Impact" panose="020B0806030902050204" pitchFamily="34" charset="0"/>
              </a:endParaRPr>
            </a:p>
          </p:txBody>
        </p:sp>
      </p:grpSp>
      <p:grpSp>
        <p:nvGrpSpPr>
          <p:cNvPr id="7" name="组合 6">
            <a:extLst>
              <a:ext uri="{FF2B5EF4-FFF2-40B4-BE49-F238E27FC236}">
                <a16:creationId xmlns="" xmlns:a16="http://schemas.microsoft.com/office/drawing/2014/main" id="{5EB55189-A924-4D3F-9B9F-1F57CAA07586}"/>
              </a:ext>
            </a:extLst>
          </p:cNvPr>
          <p:cNvGrpSpPr/>
          <p:nvPr/>
        </p:nvGrpSpPr>
        <p:grpSpPr>
          <a:xfrm>
            <a:off x="4319889" y="5594187"/>
            <a:ext cx="660580" cy="647046"/>
            <a:chOff x="4319889" y="5594187"/>
            <a:chExt cx="660580" cy="647046"/>
          </a:xfrm>
        </p:grpSpPr>
        <p:sp>
          <p:nvSpPr>
            <p:cNvPr id="236" name="任意多边形 72">
              <a:extLst>
                <a:ext uri="{FF2B5EF4-FFF2-40B4-BE49-F238E27FC236}">
                  <a16:creationId xmlns="" xmlns:a16="http://schemas.microsoft.com/office/drawing/2014/main" id="{36D61DC3-B7C8-47B0-B5B9-620660841542}"/>
                </a:ext>
              </a:extLst>
            </p:cNvPr>
            <p:cNvSpPr/>
            <p:nvPr/>
          </p:nvSpPr>
          <p:spPr>
            <a:xfrm rot="13500000">
              <a:off x="4326656" y="5587420"/>
              <a:ext cx="647046" cy="660580"/>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41" name="文本框 240">
              <a:extLst>
                <a:ext uri="{FF2B5EF4-FFF2-40B4-BE49-F238E27FC236}">
                  <a16:creationId xmlns="" xmlns:a16="http://schemas.microsoft.com/office/drawing/2014/main" id="{712013EE-C0FA-4B48-A102-B73CE33564D8}"/>
                </a:ext>
              </a:extLst>
            </p:cNvPr>
            <p:cNvSpPr txBox="1"/>
            <p:nvPr/>
          </p:nvSpPr>
          <p:spPr>
            <a:xfrm>
              <a:off x="4443448" y="5748433"/>
              <a:ext cx="413463"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Impact" panose="020B0806030902050204" pitchFamily="34" charset="0"/>
                </a:rPr>
                <a:t>05</a:t>
              </a:r>
              <a:endParaRPr lang="zh-CN" altLang="en-US" sz="1600" dirty="0">
                <a:solidFill>
                  <a:schemeClr val="tx1">
                    <a:lumMod val="85000"/>
                    <a:lumOff val="15000"/>
                  </a:schemeClr>
                </a:solidFill>
                <a:latin typeface="Impact" panose="020B0806030902050204" pitchFamily="34" charset="0"/>
              </a:endParaRPr>
            </a:p>
          </p:txBody>
        </p:sp>
      </p:grpSp>
      <p:grpSp>
        <p:nvGrpSpPr>
          <p:cNvPr id="242" name="组合 241">
            <a:extLst>
              <a:ext uri="{FF2B5EF4-FFF2-40B4-BE49-F238E27FC236}">
                <a16:creationId xmlns="" xmlns:a16="http://schemas.microsoft.com/office/drawing/2014/main" id="{B16D6B7E-F19E-47AE-B17D-DF4C11279C64}"/>
              </a:ext>
            </a:extLst>
          </p:cNvPr>
          <p:cNvGrpSpPr/>
          <p:nvPr/>
        </p:nvGrpSpPr>
        <p:grpSpPr>
          <a:xfrm>
            <a:off x="5329196" y="2239077"/>
            <a:ext cx="6458909" cy="593727"/>
            <a:chOff x="5733090" y="2239020"/>
            <a:chExt cx="6458909" cy="593727"/>
          </a:xfrm>
        </p:grpSpPr>
        <p:sp>
          <p:nvSpPr>
            <p:cNvPr id="243" name="文本框 242">
              <a:extLst>
                <a:ext uri="{FF2B5EF4-FFF2-40B4-BE49-F238E27FC236}">
                  <a16:creationId xmlns="" xmlns:a16="http://schemas.microsoft.com/office/drawing/2014/main" id="{477A8B60-460B-40C7-BAFE-2F7218438E51}"/>
                </a:ext>
              </a:extLst>
            </p:cNvPr>
            <p:cNvSpPr txBox="1"/>
            <p:nvPr/>
          </p:nvSpPr>
          <p:spPr>
            <a:xfrm>
              <a:off x="5733091" y="2239020"/>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个人因素</a:t>
              </a:r>
            </a:p>
          </p:txBody>
        </p:sp>
        <p:sp>
          <p:nvSpPr>
            <p:cNvPr id="244" name="文本框 243">
              <a:extLst>
                <a:ext uri="{FF2B5EF4-FFF2-40B4-BE49-F238E27FC236}">
                  <a16:creationId xmlns="" xmlns:a16="http://schemas.microsoft.com/office/drawing/2014/main" id="{4CDB3977-7AE5-401D-9C01-BA734DD6C7F0}"/>
                </a:ext>
              </a:extLst>
            </p:cNvPr>
            <p:cNvSpPr txBox="1"/>
            <p:nvPr/>
          </p:nvSpPr>
          <p:spPr>
            <a:xfrm>
              <a:off x="5733090" y="2555748"/>
              <a:ext cx="6458909" cy="27699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grpSp>
      <p:grpSp>
        <p:nvGrpSpPr>
          <p:cNvPr id="245" name="组合 244">
            <a:extLst>
              <a:ext uri="{FF2B5EF4-FFF2-40B4-BE49-F238E27FC236}">
                <a16:creationId xmlns="" xmlns:a16="http://schemas.microsoft.com/office/drawing/2014/main" id="{F815AD79-C2C0-43C8-BD32-2F4345DDE450}"/>
              </a:ext>
            </a:extLst>
          </p:cNvPr>
          <p:cNvGrpSpPr/>
          <p:nvPr/>
        </p:nvGrpSpPr>
        <p:grpSpPr>
          <a:xfrm>
            <a:off x="5795696" y="3076348"/>
            <a:ext cx="6458909" cy="593727"/>
            <a:chOff x="5733090" y="2239020"/>
            <a:chExt cx="6458909" cy="593727"/>
          </a:xfrm>
        </p:grpSpPr>
        <p:sp>
          <p:nvSpPr>
            <p:cNvPr id="246" name="文本框 245">
              <a:extLst>
                <a:ext uri="{FF2B5EF4-FFF2-40B4-BE49-F238E27FC236}">
                  <a16:creationId xmlns="" xmlns:a16="http://schemas.microsoft.com/office/drawing/2014/main" id="{08325D19-BFF1-42E9-A2E9-B460235F6931}"/>
                </a:ext>
              </a:extLst>
            </p:cNvPr>
            <p:cNvSpPr txBox="1"/>
            <p:nvPr/>
          </p:nvSpPr>
          <p:spPr>
            <a:xfrm>
              <a:off x="5733091" y="2239020"/>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外在因素</a:t>
              </a:r>
            </a:p>
          </p:txBody>
        </p:sp>
        <p:sp>
          <p:nvSpPr>
            <p:cNvPr id="247" name="文本框 246">
              <a:extLst>
                <a:ext uri="{FF2B5EF4-FFF2-40B4-BE49-F238E27FC236}">
                  <a16:creationId xmlns="" xmlns:a16="http://schemas.microsoft.com/office/drawing/2014/main" id="{AEC8798E-4569-4047-A09E-FDE8D3A2B648}"/>
                </a:ext>
              </a:extLst>
            </p:cNvPr>
            <p:cNvSpPr txBox="1"/>
            <p:nvPr/>
          </p:nvSpPr>
          <p:spPr>
            <a:xfrm>
              <a:off x="5733090" y="2555748"/>
              <a:ext cx="6458909" cy="27699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grpSp>
      <p:grpSp>
        <p:nvGrpSpPr>
          <p:cNvPr id="248" name="组合 247">
            <a:extLst>
              <a:ext uri="{FF2B5EF4-FFF2-40B4-BE49-F238E27FC236}">
                <a16:creationId xmlns="" xmlns:a16="http://schemas.microsoft.com/office/drawing/2014/main" id="{1571747C-67FC-4725-A4DF-B16FD716A6CD}"/>
              </a:ext>
            </a:extLst>
          </p:cNvPr>
          <p:cNvGrpSpPr/>
          <p:nvPr/>
        </p:nvGrpSpPr>
        <p:grpSpPr>
          <a:xfrm>
            <a:off x="5329196" y="3913619"/>
            <a:ext cx="6458909" cy="593727"/>
            <a:chOff x="5733090" y="2239020"/>
            <a:chExt cx="6458909" cy="593727"/>
          </a:xfrm>
        </p:grpSpPr>
        <p:sp>
          <p:nvSpPr>
            <p:cNvPr id="249" name="文本框 248">
              <a:extLst>
                <a:ext uri="{FF2B5EF4-FFF2-40B4-BE49-F238E27FC236}">
                  <a16:creationId xmlns="" xmlns:a16="http://schemas.microsoft.com/office/drawing/2014/main" id="{477AFD3E-4F37-4C72-A1DB-55B25FE47BC3}"/>
                </a:ext>
              </a:extLst>
            </p:cNvPr>
            <p:cNvSpPr txBox="1"/>
            <p:nvPr/>
          </p:nvSpPr>
          <p:spPr>
            <a:xfrm>
              <a:off x="5733091" y="2239020"/>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家庭因素</a:t>
              </a:r>
            </a:p>
          </p:txBody>
        </p:sp>
        <p:sp>
          <p:nvSpPr>
            <p:cNvPr id="250" name="文本框 249">
              <a:extLst>
                <a:ext uri="{FF2B5EF4-FFF2-40B4-BE49-F238E27FC236}">
                  <a16:creationId xmlns="" xmlns:a16="http://schemas.microsoft.com/office/drawing/2014/main" id="{3A6255D1-9A5A-41DD-822F-1D77DC95E111}"/>
                </a:ext>
              </a:extLst>
            </p:cNvPr>
            <p:cNvSpPr txBox="1"/>
            <p:nvPr/>
          </p:nvSpPr>
          <p:spPr>
            <a:xfrm>
              <a:off x="5733090" y="2555748"/>
              <a:ext cx="6458909" cy="27699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grpSp>
      <p:grpSp>
        <p:nvGrpSpPr>
          <p:cNvPr id="251" name="组合 250">
            <a:extLst>
              <a:ext uri="{FF2B5EF4-FFF2-40B4-BE49-F238E27FC236}">
                <a16:creationId xmlns="" xmlns:a16="http://schemas.microsoft.com/office/drawing/2014/main" id="{FF5ADC43-F8BF-46F6-AF4C-C0DEBEAD02A0}"/>
              </a:ext>
            </a:extLst>
          </p:cNvPr>
          <p:cNvGrpSpPr/>
          <p:nvPr/>
        </p:nvGrpSpPr>
        <p:grpSpPr>
          <a:xfrm>
            <a:off x="5795696" y="4750890"/>
            <a:ext cx="6458909" cy="593727"/>
            <a:chOff x="5733090" y="2239020"/>
            <a:chExt cx="6458909" cy="593727"/>
          </a:xfrm>
        </p:grpSpPr>
        <p:sp>
          <p:nvSpPr>
            <p:cNvPr id="252" name="文本框 251">
              <a:extLst>
                <a:ext uri="{FF2B5EF4-FFF2-40B4-BE49-F238E27FC236}">
                  <a16:creationId xmlns="" xmlns:a16="http://schemas.microsoft.com/office/drawing/2014/main" id="{74807E4B-D446-4EE3-8BA1-9FCAE4DADFDE}"/>
                </a:ext>
              </a:extLst>
            </p:cNvPr>
            <p:cNvSpPr txBox="1"/>
            <p:nvPr/>
          </p:nvSpPr>
          <p:spPr>
            <a:xfrm>
              <a:off x="5733091" y="2239020"/>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社会因素</a:t>
              </a:r>
            </a:p>
          </p:txBody>
        </p:sp>
        <p:sp>
          <p:nvSpPr>
            <p:cNvPr id="253" name="文本框 252">
              <a:extLst>
                <a:ext uri="{FF2B5EF4-FFF2-40B4-BE49-F238E27FC236}">
                  <a16:creationId xmlns="" xmlns:a16="http://schemas.microsoft.com/office/drawing/2014/main" id="{1F1B6185-3087-4A0E-9FBC-EFE13FA94554}"/>
                </a:ext>
              </a:extLst>
            </p:cNvPr>
            <p:cNvSpPr txBox="1"/>
            <p:nvPr/>
          </p:nvSpPr>
          <p:spPr>
            <a:xfrm>
              <a:off x="5733090" y="2555748"/>
              <a:ext cx="6458909" cy="27699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grpSp>
      <p:grpSp>
        <p:nvGrpSpPr>
          <p:cNvPr id="254" name="组合 253">
            <a:extLst>
              <a:ext uri="{FF2B5EF4-FFF2-40B4-BE49-F238E27FC236}">
                <a16:creationId xmlns="" xmlns:a16="http://schemas.microsoft.com/office/drawing/2014/main" id="{76A0A704-A144-41C8-860F-F871FC2E4020}"/>
              </a:ext>
            </a:extLst>
          </p:cNvPr>
          <p:cNvGrpSpPr/>
          <p:nvPr/>
        </p:nvGrpSpPr>
        <p:grpSpPr>
          <a:xfrm>
            <a:off x="5329196" y="5588161"/>
            <a:ext cx="6458909" cy="593727"/>
            <a:chOff x="5733090" y="2239020"/>
            <a:chExt cx="6458909" cy="593727"/>
          </a:xfrm>
        </p:grpSpPr>
        <p:sp>
          <p:nvSpPr>
            <p:cNvPr id="255" name="文本框 254">
              <a:extLst>
                <a:ext uri="{FF2B5EF4-FFF2-40B4-BE49-F238E27FC236}">
                  <a16:creationId xmlns="" xmlns:a16="http://schemas.microsoft.com/office/drawing/2014/main" id="{8CB70063-A8EB-4A6D-BE74-7287CF8D2A6C}"/>
                </a:ext>
              </a:extLst>
            </p:cNvPr>
            <p:cNvSpPr txBox="1"/>
            <p:nvPr/>
          </p:nvSpPr>
          <p:spPr>
            <a:xfrm>
              <a:off x="5733091" y="2239020"/>
              <a:ext cx="2008909"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专业因素</a:t>
              </a:r>
            </a:p>
          </p:txBody>
        </p:sp>
        <p:sp>
          <p:nvSpPr>
            <p:cNvPr id="256" name="文本框 255">
              <a:extLst>
                <a:ext uri="{FF2B5EF4-FFF2-40B4-BE49-F238E27FC236}">
                  <a16:creationId xmlns="" xmlns:a16="http://schemas.microsoft.com/office/drawing/2014/main" id="{F9B7E1B6-C157-4189-B697-1AF9225DCA0F}"/>
                </a:ext>
              </a:extLst>
            </p:cNvPr>
            <p:cNvSpPr txBox="1"/>
            <p:nvPr/>
          </p:nvSpPr>
          <p:spPr>
            <a:xfrm>
              <a:off x="5733090" y="2555748"/>
              <a:ext cx="6458909" cy="27699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grpSp>
    </p:spTree>
    <p:extLst>
      <p:ext uri="{BB962C8B-B14F-4D97-AF65-F5344CB8AC3E}">
        <p14:creationId xmlns:p14="http://schemas.microsoft.com/office/powerpoint/2010/main" val="5531986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2150"/>
                            </p:stCondLst>
                            <p:childTnLst>
                              <p:par>
                                <p:cTn id="32" presetID="42"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par>
                          <p:cTn id="37" fill="hold">
                            <p:stCondLst>
                              <p:cond delay="3150"/>
                            </p:stCondLst>
                            <p:childTnLst>
                              <p:par>
                                <p:cTn id="38" presetID="2" presetClass="entr" presetSubtype="4"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par>
                          <p:cTn id="42" fill="hold">
                            <p:stCondLst>
                              <p:cond delay="3650"/>
                            </p:stCondLst>
                            <p:childTnLst>
                              <p:par>
                                <p:cTn id="43" presetID="2" presetClass="entr" presetSubtype="2" fill="hold" nodeType="afterEffect">
                                  <p:stCondLst>
                                    <p:cond delay="0"/>
                                  </p:stCondLst>
                                  <p:childTnLst>
                                    <p:set>
                                      <p:cBhvr>
                                        <p:cTn id="44" dur="1" fill="hold">
                                          <p:stCondLst>
                                            <p:cond delay="0"/>
                                          </p:stCondLst>
                                        </p:cTn>
                                        <p:tgtEl>
                                          <p:spTgt spid="242"/>
                                        </p:tgtEl>
                                        <p:attrNameLst>
                                          <p:attrName>style.visibility</p:attrName>
                                        </p:attrNameLst>
                                      </p:cBhvr>
                                      <p:to>
                                        <p:strVal val="visible"/>
                                      </p:to>
                                    </p:set>
                                    <p:anim calcmode="lin" valueType="num">
                                      <p:cBhvr additive="base">
                                        <p:cTn id="45" dur="500" fill="hold"/>
                                        <p:tgtEl>
                                          <p:spTgt spid="242"/>
                                        </p:tgtEl>
                                        <p:attrNameLst>
                                          <p:attrName>ppt_x</p:attrName>
                                        </p:attrNameLst>
                                      </p:cBhvr>
                                      <p:tavLst>
                                        <p:tav tm="0">
                                          <p:val>
                                            <p:strVal val="1+#ppt_w/2"/>
                                          </p:val>
                                        </p:tav>
                                        <p:tav tm="100000">
                                          <p:val>
                                            <p:strVal val="#ppt_x"/>
                                          </p:val>
                                        </p:tav>
                                      </p:tavLst>
                                    </p:anim>
                                    <p:anim calcmode="lin" valueType="num">
                                      <p:cBhvr additive="base">
                                        <p:cTn id="46" dur="500" fill="hold"/>
                                        <p:tgtEl>
                                          <p:spTgt spid="242"/>
                                        </p:tgtEl>
                                        <p:attrNameLst>
                                          <p:attrName>ppt_y</p:attrName>
                                        </p:attrNameLst>
                                      </p:cBhvr>
                                      <p:tavLst>
                                        <p:tav tm="0">
                                          <p:val>
                                            <p:strVal val="#ppt_y"/>
                                          </p:val>
                                        </p:tav>
                                        <p:tav tm="100000">
                                          <p:val>
                                            <p:strVal val="#ppt_y"/>
                                          </p:val>
                                        </p:tav>
                                      </p:tavLst>
                                    </p:anim>
                                  </p:childTnLst>
                                </p:cTn>
                              </p:par>
                            </p:childTnLst>
                          </p:cTn>
                        </p:par>
                        <p:par>
                          <p:cTn id="47" fill="hold">
                            <p:stCondLst>
                              <p:cond delay="4150"/>
                            </p:stCondLst>
                            <p:childTnLst>
                              <p:par>
                                <p:cTn id="48" presetID="2" presetClass="entr" presetSubtype="4"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childTnLst>
                          </p:cTn>
                        </p:par>
                        <p:par>
                          <p:cTn id="52" fill="hold">
                            <p:stCondLst>
                              <p:cond delay="4650"/>
                            </p:stCondLst>
                            <p:childTnLst>
                              <p:par>
                                <p:cTn id="53" presetID="2" presetClass="entr" presetSubtype="2" fill="hold" nodeType="afterEffect">
                                  <p:stCondLst>
                                    <p:cond delay="0"/>
                                  </p:stCondLst>
                                  <p:childTnLst>
                                    <p:set>
                                      <p:cBhvr>
                                        <p:cTn id="54" dur="1" fill="hold">
                                          <p:stCondLst>
                                            <p:cond delay="0"/>
                                          </p:stCondLst>
                                        </p:cTn>
                                        <p:tgtEl>
                                          <p:spTgt spid="245"/>
                                        </p:tgtEl>
                                        <p:attrNameLst>
                                          <p:attrName>style.visibility</p:attrName>
                                        </p:attrNameLst>
                                      </p:cBhvr>
                                      <p:to>
                                        <p:strVal val="visible"/>
                                      </p:to>
                                    </p:set>
                                    <p:anim calcmode="lin" valueType="num">
                                      <p:cBhvr additive="base">
                                        <p:cTn id="55" dur="500" fill="hold"/>
                                        <p:tgtEl>
                                          <p:spTgt spid="245"/>
                                        </p:tgtEl>
                                        <p:attrNameLst>
                                          <p:attrName>ppt_x</p:attrName>
                                        </p:attrNameLst>
                                      </p:cBhvr>
                                      <p:tavLst>
                                        <p:tav tm="0">
                                          <p:val>
                                            <p:strVal val="1+#ppt_w/2"/>
                                          </p:val>
                                        </p:tav>
                                        <p:tav tm="100000">
                                          <p:val>
                                            <p:strVal val="#ppt_x"/>
                                          </p:val>
                                        </p:tav>
                                      </p:tavLst>
                                    </p:anim>
                                    <p:anim calcmode="lin" valueType="num">
                                      <p:cBhvr additive="base">
                                        <p:cTn id="56" dur="500" fill="hold"/>
                                        <p:tgtEl>
                                          <p:spTgt spid="245"/>
                                        </p:tgtEl>
                                        <p:attrNameLst>
                                          <p:attrName>ppt_y</p:attrName>
                                        </p:attrNameLst>
                                      </p:cBhvr>
                                      <p:tavLst>
                                        <p:tav tm="0">
                                          <p:val>
                                            <p:strVal val="#ppt_y"/>
                                          </p:val>
                                        </p:tav>
                                        <p:tav tm="100000">
                                          <p:val>
                                            <p:strVal val="#ppt_y"/>
                                          </p:val>
                                        </p:tav>
                                      </p:tavLst>
                                    </p:anim>
                                  </p:childTnLst>
                                </p:cTn>
                              </p:par>
                            </p:childTnLst>
                          </p:cTn>
                        </p:par>
                        <p:par>
                          <p:cTn id="57" fill="hold">
                            <p:stCondLst>
                              <p:cond delay="5150"/>
                            </p:stCondLst>
                            <p:childTnLst>
                              <p:par>
                                <p:cTn id="58" presetID="2" presetClass="entr" presetSubtype="4"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1+#ppt_h/2"/>
                                          </p:val>
                                        </p:tav>
                                        <p:tav tm="100000">
                                          <p:val>
                                            <p:strVal val="#ppt_y"/>
                                          </p:val>
                                        </p:tav>
                                      </p:tavLst>
                                    </p:anim>
                                  </p:childTnLst>
                                </p:cTn>
                              </p:par>
                            </p:childTnLst>
                          </p:cTn>
                        </p:par>
                        <p:par>
                          <p:cTn id="62" fill="hold">
                            <p:stCondLst>
                              <p:cond delay="5650"/>
                            </p:stCondLst>
                            <p:childTnLst>
                              <p:par>
                                <p:cTn id="63" presetID="2" presetClass="entr" presetSubtype="2" fill="hold" nodeType="afterEffect">
                                  <p:stCondLst>
                                    <p:cond delay="0"/>
                                  </p:stCondLst>
                                  <p:childTnLst>
                                    <p:set>
                                      <p:cBhvr>
                                        <p:cTn id="64" dur="1" fill="hold">
                                          <p:stCondLst>
                                            <p:cond delay="0"/>
                                          </p:stCondLst>
                                        </p:cTn>
                                        <p:tgtEl>
                                          <p:spTgt spid="248"/>
                                        </p:tgtEl>
                                        <p:attrNameLst>
                                          <p:attrName>style.visibility</p:attrName>
                                        </p:attrNameLst>
                                      </p:cBhvr>
                                      <p:to>
                                        <p:strVal val="visible"/>
                                      </p:to>
                                    </p:set>
                                    <p:anim calcmode="lin" valueType="num">
                                      <p:cBhvr additive="base">
                                        <p:cTn id="65" dur="500" fill="hold"/>
                                        <p:tgtEl>
                                          <p:spTgt spid="248"/>
                                        </p:tgtEl>
                                        <p:attrNameLst>
                                          <p:attrName>ppt_x</p:attrName>
                                        </p:attrNameLst>
                                      </p:cBhvr>
                                      <p:tavLst>
                                        <p:tav tm="0">
                                          <p:val>
                                            <p:strVal val="1+#ppt_w/2"/>
                                          </p:val>
                                        </p:tav>
                                        <p:tav tm="100000">
                                          <p:val>
                                            <p:strVal val="#ppt_x"/>
                                          </p:val>
                                        </p:tav>
                                      </p:tavLst>
                                    </p:anim>
                                    <p:anim calcmode="lin" valueType="num">
                                      <p:cBhvr additive="base">
                                        <p:cTn id="66" dur="500" fill="hold"/>
                                        <p:tgtEl>
                                          <p:spTgt spid="248"/>
                                        </p:tgtEl>
                                        <p:attrNameLst>
                                          <p:attrName>ppt_y</p:attrName>
                                        </p:attrNameLst>
                                      </p:cBhvr>
                                      <p:tavLst>
                                        <p:tav tm="0">
                                          <p:val>
                                            <p:strVal val="#ppt_y"/>
                                          </p:val>
                                        </p:tav>
                                        <p:tav tm="100000">
                                          <p:val>
                                            <p:strVal val="#ppt_y"/>
                                          </p:val>
                                        </p:tav>
                                      </p:tavLst>
                                    </p:anim>
                                  </p:childTnLst>
                                </p:cTn>
                              </p:par>
                            </p:childTnLst>
                          </p:cTn>
                        </p:par>
                        <p:par>
                          <p:cTn id="67" fill="hold">
                            <p:stCondLst>
                              <p:cond delay="6150"/>
                            </p:stCondLst>
                            <p:childTnLst>
                              <p:par>
                                <p:cTn id="68" presetID="2" presetClass="entr" presetSubtype="4"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 calcmode="lin" valueType="num">
                                      <p:cBhvr additive="base">
                                        <p:cTn id="70" dur="500" fill="hold"/>
                                        <p:tgtEl>
                                          <p:spTgt spid="6"/>
                                        </p:tgtEl>
                                        <p:attrNameLst>
                                          <p:attrName>ppt_x</p:attrName>
                                        </p:attrNameLst>
                                      </p:cBhvr>
                                      <p:tavLst>
                                        <p:tav tm="0">
                                          <p:val>
                                            <p:strVal val="#ppt_x"/>
                                          </p:val>
                                        </p:tav>
                                        <p:tav tm="100000">
                                          <p:val>
                                            <p:strVal val="#ppt_x"/>
                                          </p:val>
                                        </p:tav>
                                      </p:tavLst>
                                    </p:anim>
                                    <p:anim calcmode="lin" valueType="num">
                                      <p:cBhvr additive="base">
                                        <p:cTn id="71" dur="500" fill="hold"/>
                                        <p:tgtEl>
                                          <p:spTgt spid="6"/>
                                        </p:tgtEl>
                                        <p:attrNameLst>
                                          <p:attrName>ppt_y</p:attrName>
                                        </p:attrNameLst>
                                      </p:cBhvr>
                                      <p:tavLst>
                                        <p:tav tm="0">
                                          <p:val>
                                            <p:strVal val="1+#ppt_h/2"/>
                                          </p:val>
                                        </p:tav>
                                        <p:tav tm="100000">
                                          <p:val>
                                            <p:strVal val="#ppt_y"/>
                                          </p:val>
                                        </p:tav>
                                      </p:tavLst>
                                    </p:anim>
                                  </p:childTnLst>
                                </p:cTn>
                              </p:par>
                            </p:childTnLst>
                          </p:cTn>
                        </p:par>
                        <p:par>
                          <p:cTn id="72" fill="hold">
                            <p:stCondLst>
                              <p:cond delay="6650"/>
                            </p:stCondLst>
                            <p:childTnLst>
                              <p:par>
                                <p:cTn id="73" presetID="2" presetClass="entr" presetSubtype="2" fill="hold" nodeType="afterEffect">
                                  <p:stCondLst>
                                    <p:cond delay="0"/>
                                  </p:stCondLst>
                                  <p:childTnLst>
                                    <p:set>
                                      <p:cBhvr>
                                        <p:cTn id="74" dur="1" fill="hold">
                                          <p:stCondLst>
                                            <p:cond delay="0"/>
                                          </p:stCondLst>
                                        </p:cTn>
                                        <p:tgtEl>
                                          <p:spTgt spid="251"/>
                                        </p:tgtEl>
                                        <p:attrNameLst>
                                          <p:attrName>style.visibility</p:attrName>
                                        </p:attrNameLst>
                                      </p:cBhvr>
                                      <p:to>
                                        <p:strVal val="visible"/>
                                      </p:to>
                                    </p:set>
                                    <p:anim calcmode="lin" valueType="num">
                                      <p:cBhvr additive="base">
                                        <p:cTn id="75" dur="500" fill="hold"/>
                                        <p:tgtEl>
                                          <p:spTgt spid="251"/>
                                        </p:tgtEl>
                                        <p:attrNameLst>
                                          <p:attrName>ppt_x</p:attrName>
                                        </p:attrNameLst>
                                      </p:cBhvr>
                                      <p:tavLst>
                                        <p:tav tm="0">
                                          <p:val>
                                            <p:strVal val="1+#ppt_w/2"/>
                                          </p:val>
                                        </p:tav>
                                        <p:tav tm="100000">
                                          <p:val>
                                            <p:strVal val="#ppt_x"/>
                                          </p:val>
                                        </p:tav>
                                      </p:tavLst>
                                    </p:anim>
                                    <p:anim calcmode="lin" valueType="num">
                                      <p:cBhvr additive="base">
                                        <p:cTn id="76" dur="500" fill="hold"/>
                                        <p:tgtEl>
                                          <p:spTgt spid="251"/>
                                        </p:tgtEl>
                                        <p:attrNameLst>
                                          <p:attrName>ppt_y</p:attrName>
                                        </p:attrNameLst>
                                      </p:cBhvr>
                                      <p:tavLst>
                                        <p:tav tm="0">
                                          <p:val>
                                            <p:strVal val="#ppt_y"/>
                                          </p:val>
                                        </p:tav>
                                        <p:tav tm="100000">
                                          <p:val>
                                            <p:strVal val="#ppt_y"/>
                                          </p:val>
                                        </p:tav>
                                      </p:tavLst>
                                    </p:anim>
                                  </p:childTnLst>
                                </p:cTn>
                              </p:par>
                            </p:childTnLst>
                          </p:cTn>
                        </p:par>
                        <p:par>
                          <p:cTn id="77" fill="hold">
                            <p:stCondLst>
                              <p:cond delay="7150"/>
                            </p:stCondLst>
                            <p:childTnLst>
                              <p:par>
                                <p:cTn id="78" presetID="2" presetClass="entr" presetSubtype="4"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 calcmode="lin" valueType="num">
                                      <p:cBhvr additive="base">
                                        <p:cTn id="80" dur="500" fill="hold"/>
                                        <p:tgtEl>
                                          <p:spTgt spid="7"/>
                                        </p:tgtEl>
                                        <p:attrNameLst>
                                          <p:attrName>ppt_x</p:attrName>
                                        </p:attrNameLst>
                                      </p:cBhvr>
                                      <p:tavLst>
                                        <p:tav tm="0">
                                          <p:val>
                                            <p:strVal val="#ppt_x"/>
                                          </p:val>
                                        </p:tav>
                                        <p:tav tm="100000">
                                          <p:val>
                                            <p:strVal val="#ppt_x"/>
                                          </p:val>
                                        </p:tav>
                                      </p:tavLst>
                                    </p:anim>
                                    <p:anim calcmode="lin" valueType="num">
                                      <p:cBhvr additive="base">
                                        <p:cTn id="81" dur="500" fill="hold"/>
                                        <p:tgtEl>
                                          <p:spTgt spid="7"/>
                                        </p:tgtEl>
                                        <p:attrNameLst>
                                          <p:attrName>ppt_y</p:attrName>
                                        </p:attrNameLst>
                                      </p:cBhvr>
                                      <p:tavLst>
                                        <p:tav tm="0">
                                          <p:val>
                                            <p:strVal val="1+#ppt_h/2"/>
                                          </p:val>
                                        </p:tav>
                                        <p:tav tm="100000">
                                          <p:val>
                                            <p:strVal val="#ppt_y"/>
                                          </p:val>
                                        </p:tav>
                                      </p:tavLst>
                                    </p:anim>
                                  </p:childTnLst>
                                </p:cTn>
                              </p:par>
                            </p:childTnLst>
                          </p:cTn>
                        </p:par>
                        <p:par>
                          <p:cTn id="82" fill="hold">
                            <p:stCondLst>
                              <p:cond delay="7650"/>
                            </p:stCondLst>
                            <p:childTnLst>
                              <p:par>
                                <p:cTn id="83" presetID="2" presetClass="entr" presetSubtype="2" fill="hold" nodeType="afterEffect">
                                  <p:stCondLst>
                                    <p:cond delay="0"/>
                                  </p:stCondLst>
                                  <p:childTnLst>
                                    <p:set>
                                      <p:cBhvr>
                                        <p:cTn id="84" dur="1" fill="hold">
                                          <p:stCondLst>
                                            <p:cond delay="0"/>
                                          </p:stCondLst>
                                        </p:cTn>
                                        <p:tgtEl>
                                          <p:spTgt spid="254"/>
                                        </p:tgtEl>
                                        <p:attrNameLst>
                                          <p:attrName>style.visibility</p:attrName>
                                        </p:attrNameLst>
                                      </p:cBhvr>
                                      <p:to>
                                        <p:strVal val="visible"/>
                                      </p:to>
                                    </p:set>
                                    <p:anim calcmode="lin" valueType="num">
                                      <p:cBhvr additive="base">
                                        <p:cTn id="85" dur="500" fill="hold"/>
                                        <p:tgtEl>
                                          <p:spTgt spid="254"/>
                                        </p:tgtEl>
                                        <p:attrNameLst>
                                          <p:attrName>ppt_x</p:attrName>
                                        </p:attrNameLst>
                                      </p:cBhvr>
                                      <p:tavLst>
                                        <p:tav tm="0">
                                          <p:val>
                                            <p:strVal val="1+#ppt_w/2"/>
                                          </p:val>
                                        </p:tav>
                                        <p:tav tm="100000">
                                          <p:val>
                                            <p:strVal val="#ppt_x"/>
                                          </p:val>
                                        </p:tav>
                                      </p:tavLst>
                                    </p:anim>
                                    <p:anim calcmode="lin" valueType="num">
                                      <p:cBhvr additive="base">
                                        <p:cTn id="86" dur="500" fill="hold"/>
                                        <p:tgtEl>
                                          <p:spTgt spid="2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燕尾形箭头 2">
            <a:extLst>
              <a:ext uri="{FF2B5EF4-FFF2-40B4-BE49-F238E27FC236}">
                <a16:creationId xmlns="" xmlns:a16="http://schemas.microsoft.com/office/drawing/2014/main" id="{12EAA5E6-D3EF-45C9-B3FC-4D41215D4ADF}"/>
              </a:ext>
            </a:extLst>
          </p:cNvPr>
          <p:cNvSpPr>
            <a:spLocks noChangeArrowheads="1"/>
          </p:cNvSpPr>
          <p:nvPr/>
        </p:nvSpPr>
        <p:spPr bwMode="auto">
          <a:xfrm>
            <a:off x="1322161" y="3010064"/>
            <a:ext cx="9405938" cy="228600"/>
          </a:xfrm>
          <a:prstGeom prst="notchedRightArrow">
            <a:avLst>
              <a:gd name="adj1" fmla="val 50000"/>
              <a:gd name="adj2" fmla="val 49908"/>
            </a:avLst>
          </a:prstGeom>
          <a:solidFill>
            <a:schemeClr val="bg1">
              <a:lumMod val="65000"/>
              <a:alpha val="39999"/>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0" name="椭圆 8">
            <a:extLst>
              <a:ext uri="{FF2B5EF4-FFF2-40B4-BE49-F238E27FC236}">
                <a16:creationId xmlns="" xmlns:a16="http://schemas.microsoft.com/office/drawing/2014/main" id="{ECEC2E7C-3D9F-468C-B19E-003B715BEEE1}"/>
              </a:ext>
            </a:extLst>
          </p:cNvPr>
          <p:cNvSpPr>
            <a:spLocks noChangeArrowheads="1"/>
          </p:cNvSpPr>
          <p:nvPr/>
        </p:nvSpPr>
        <p:spPr bwMode="auto">
          <a:xfrm>
            <a:off x="4663849" y="3040226"/>
            <a:ext cx="166687" cy="166688"/>
          </a:xfrm>
          <a:prstGeom prst="ellipse">
            <a:avLst/>
          </a:prstGeom>
          <a:solidFill>
            <a:schemeClr val="tx1">
              <a:lumMod val="85000"/>
              <a:lumOff val="15000"/>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1" name="椭圆 9">
            <a:extLst>
              <a:ext uri="{FF2B5EF4-FFF2-40B4-BE49-F238E27FC236}">
                <a16:creationId xmlns="" xmlns:a16="http://schemas.microsoft.com/office/drawing/2014/main" id="{EC06DA40-7540-4CD6-8857-2787B2341CC9}"/>
              </a:ext>
            </a:extLst>
          </p:cNvPr>
          <p:cNvSpPr>
            <a:spLocks noChangeArrowheads="1"/>
          </p:cNvSpPr>
          <p:nvPr/>
        </p:nvSpPr>
        <p:spPr bwMode="auto">
          <a:xfrm>
            <a:off x="7159399" y="3040226"/>
            <a:ext cx="166687" cy="166688"/>
          </a:xfrm>
          <a:prstGeom prst="ellipse">
            <a:avLst/>
          </a:prstGeom>
          <a:solidFill>
            <a:schemeClr val="tx1">
              <a:lumMod val="85000"/>
              <a:lumOff val="15000"/>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2" name="椭圆 10">
            <a:extLst>
              <a:ext uri="{FF2B5EF4-FFF2-40B4-BE49-F238E27FC236}">
                <a16:creationId xmlns="" xmlns:a16="http://schemas.microsoft.com/office/drawing/2014/main" id="{1DE79E8E-1232-43B0-96B1-3F8C310651FF}"/>
              </a:ext>
            </a:extLst>
          </p:cNvPr>
          <p:cNvSpPr>
            <a:spLocks noChangeArrowheads="1"/>
          </p:cNvSpPr>
          <p:nvPr/>
        </p:nvSpPr>
        <p:spPr bwMode="auto">
          <a:xfrm>
            <a:off x="9639074" y="3040226"/>
            <a:ext cx="166687" cy="166688"/>
          </a:xfrm>
          <a:prstGeom prst="ellipse">
            <a:avLst/>
          </a:prstGeom>
          <a:solidFill>
            <a:schemeClr val="tx1">
              <a:lumMod val="85000"/>
              <a:lumOff val="15000"/>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3" name="椭圆 11">
            <a:extLst>
              <a:ext uri="{FF2B5EF4-FFF2-40B4-BE49-F238E27FC236}">
                <a16:creationId xmlns="" xmlns:a16="http://schemas.microsoft.com/office/drawing/2014/main" id="{2480EC26-1A3F-472F-AB33-3A314E45A313}"/>
              </a:ext>
            </a:extLst>
          </p:cNvPr>
          <p:cNvSpPr>
            <a:spLocks noChangeArrowheads="1"/>
          </p:cNvSpPr>
          <p:nvPr/>
        </p:nvSpPr>
        <p:spPr bwMode="auto">
          <a:xfrm>
            <a:off x="2182586" y="3040226"/>
            <a:ext cx="166688" cy="166688"/>
          </a:xfrm>
          <a:prstGeom prst="ellipse">
            <a:avLst/>
          </a:prstGeom>
          <a:solidFill>
            <a:schemeClr val="tx1">
              <a:lumMod val="85000"/>
              <a:lumOff val="15000"/>
            </a:schemeClr>
          </a:solidFill>
          <a:ln>
            <a:noFill/>
          </a:ln>
        </p:spPr>
        <p:txBody>
          <a:bodyPr lIns="91431" tIns="45716" rIns="91431" bIns="4571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14" name="组合 12">
            <a:extLst>
              <a:ext uri="{FF2B5EF4-FFF2-40B4-BE49-F238E27FC236}">
                <a16:creationId xmlns="" xmlns:a16="http://schemas.microsoft.com/office/drawing/2014/main" id="{2F2FCCB5-A015-4CF1-A4DD-52BA7E7B9C63}"/>
              </a:ext>
            </a:extLst>
          </p:cNvPr>
          <p:cNvGrpSpPr>
            <a:grpSpLocks/>
          </p:cNvGrpSpPr>
          <p:nvPr/>
        </p:nvGrpSpPr>
        <p:grpSpPr bwMode="auto">
          <a:xfrm>
            <a:off x="4332859" y="2388852"/>
            <a:ext cx="820727" cy="461665"/>
            <a:chOff x="70648" y="280955"/>
            <a:chExt cx="820724" cy="461664"/>
          </a:xfrm>
        </p:grpSpPr>
        <p:sp>
          <p:nvSpPr>
            <p:cNvPr id="15" name="文本框 38">
              <a:extLst>
                <a:ext uri="{FF2B5EF4-FFF2-40B4-BE49-F238E27FC236}">
                  <a16:creationId xmlns="" xmlns:a16="http://schemas.microsoft.com/office/drawing/2014/main" id="{6EE90A12-A6F4-44BA-A8C1-27D86955586E}"/>
                </a:ext>
              </a:extLst>
            </p:cNvPr>
            <p:cNvSpPr>
              <a:spLocks noChangeArrowheads="1"/>
            </p:cNvSpPr>
            <p:nvPr/>
          </p:nvSpPr>
          <p:spPr bwMode="auto">
            <a:xfrm>
              <a:off x="70648" y="280955"/>
              <a:ext cx="820724"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dirty="0">
                  <a:solidFill>
                    <a:schemeClr val="accent1"/>
                  </a:solidFill>
                  <a:latin typeface="Impact MT Std" pitchFamily="34" charset="0"/>
                  <a:ea typeface="微软雅黑" panose="020B0503020204020204" pitchFamily="34" charset="-122"/>
                  <a:sym typeface="Arial" pitchFamily="34" charset="0"/>
                </a:rPr>
                <a:t>大二</a:t>
              </a:r>
              <a:endParaRPr lang="zh-CN" altLang="en-US" sz="2400" b="1" baseline="-3000" dirty="0">
                <a:solidFill>
                  <a:schemeClr val="accent1"/>
                </a:solidFill>
                <a:latin typeface="Impact MT Std" pitchFamily="34" charset="0"/>
                <a:ea typeface="微软雅黑" panose="020B0503020204020204" pitchFamily="34" charset="-122"/>
                <a:sym typeface="Arial" pitchFamily="34" charset="0"/>
              </a:endParaRPr>
            </a:p>
          </p:txBody>
        </p:sp>
      </p:grpSp>
      <p:grpSp>
        <p:nvGrpSpPr>
          <p:cNvPr id="16" name="组合 4">
            <a:extLst>
              <a:ext uri="{FF2B5EF4-FFF2-40B4-BE49-F238E27FC236}">
                <a16:creationId xmlns="" xmlns:a16="http://schemas.microsoft.com/office/drawing/2014/main" id="{7C8D5023-4D68-4D87-A5FE-6212387D902A}"/>
              </a:ext>
            </a:extLst>
          </p:cNvPr>
          <p:cNvGrpSpPr>
            <a:grpSpLocks/>
          </p:cNvGrpSpPr>
          <p:nvPr/>
        </p:nvGrpSpPr>
        <p:grpSpPr bwMode="auto">
          <a:xfrm>
            <a:off x="1835094" y="2360578"/>
            <a:ext cx="853734" cy="497957"/>
            <a:chOff x="54145" y="252681"/>
            <a:chExt cx="853730" cy="497956"/>
          </a:xfrm>
        </p:grpSpPr>
        <p:sp>
          <p:nvSpPr>
            <p:cNvPr id="17" name="文本框 39">
              <a:extLst>
                <a:ext uri="{FF2B5EF4-FFF2-40B4-BE49-F238E27FC236}">
                  <a16:creationId xmlns="" xmlns:a16="http://schemas.microsoft.com/office/drawing/2014/main" id="{50C75A68-4A06-4061-A75E-86E6748A1536}"/>
                </a:ext>
              </a:extLst>
            </p:cNvPr>
            <p:cNvSpPr>
              <a:spLocks noChangeArrowheads="1"/>
            </p:cNvSpPr>
            <p:nvPr/>
          </p:nvSpPr>
          <p:spPr bwMode="auto">
            <a:xfrm>
              <a:off x="54145" y="252681"/>
              <a:ext cx="853730" cy="49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400" b="1" dirty="0">
                  <a:solidFill>
                    <a:schemeClr val="accent1"/>
                  </a:solidFill>
                  <a:latin typeface="Impact MT Std" pitchFamily="34" charset="0"/>
                  <a:ea typeface="微软雅黑" panose="020B0503020204020204" pitchFamily="34" charset="-122"/>
                  <a:sym typeface="Arial" pitchFamily="34" charset="0"/>
                </a:rPr>
                <a:t>大一</a:t>
              </a:r>
              <a:endParaRPr lang="zh-CN" altLang="en-US" sz="2400" b="1" baseline="-3000" dirty="0">
                <a:solidFill>
                  <a:schemeClr val="accent1"/>
                </a:solidFill>
                <a:latin typeface="Impact MT Std" pitchFamily="34" charset="0"/>
                <a:ea typeface="微软雅黑" panose="020B0503020204020204" pitchFamily="34" charset="-122"/>
                <a:sym typeface="Arial" pitchFamily="34" charset="0"/>
              </a:endParaRPr>
            </a:p>
          </p:txBody>
        </p:sp>
      </p:grpSp>
      <p:grpSp>
        <p:nvGrpSpPr>
          <p:cNvPr id="18" name="组合 14">
            <a:extLst>
              <a:ext uri="{FF2B5EF4-FFF2-40B4-BE49-F238E27FC236}">
                <a16:creationId xmlns="" xmlns:a16="http://schemas.microsoft.com/office/drawing/2014/main" id="{5E65A66B-0E7E-496A-9233-CC73049C5EFF}"/>
              </a:ext>
            </a:extLst>
          </p:cNvPr>
          <p:cNvGrpSpPr>
            <a:grpSpLocks/>
          </p:cNvGrpSpPr>
          <p:nvPr/>
        </p:nvGrpSpPr>
        <p:grpSpPr bwMode="auto">
          <a:xfrm>
            <a:off x="9311262" y="2417124"/>
            <a:ext cx="820727" cy="461665"/>
            <a:chOff x="70651" y="309227"/>
            <a:chExt cx="820724" cy="461664"/>
          </a:xfrm>
        </p:grpSpPr>
        <p:sp>
          <p:nvSpPr>
            <p:cNvPr id="19" name="文本框 40">
              <a:extLst>
                <a:ext uri="{FF2B5EF4-FFF2-40B4-BE49-F238E27FC236}">
                  <a16:creationId xmlns="" xmlns:a16="http://schemas.microsoft.com/office/drawing/2014/main" id="{825C8130-4552-4ED5-BDF0-42D66826C428}"/>
                </a:ext>
              </a:extLst>
            </p:cNvPr>
            <p:cNvSpPr>
              <a:spLocks noChangeArrowheads="1"/>
            </p:cNvSpPr>
            <p:nvPr/>
          </p:nvSpPr>
          <p:spPr bwMode="auto">
            <a:xfrm>
              <a:off x="70651" y="309227"/>
              <a:ext cx="820724"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b="1" dirty="0">
                  <a:solidFill>
                    <a:schemeClr val="accent1"/>
                  </a:solidFill>
                  <a:latin typeface="Impact MT Std" pitchFamily="34" charset="0"/>
                  <a:ea typeface="微软雅黑" panose="020B0503020204020204" pitchFamily="34" charset="-122"/>
                  <a:sym typeface="Arial" pitchFamily="34" charset="0"/>
                </a:rPr>
                <a:t>大四</a:t>
              </a:r>
              <a:endParaRPr lang="zh-CN" altLang="en-US" sz="2400" b="1" baseline="-3000" dirty="0">
                <a:solidFill>
                  <a:schemeClr val="accent1"/>
                </a:solidFill>
                <a:latin typeface="Impact MT Std" pitchFamily="34" charset="0"/>
                <a:ea typeface="微软雅黑" panose="020B0503020204020204" pitchFamily="34" charset="-122"/>
                <a:sym typeface="Arial" pitchFamily="34" charset="0"/>
              </a:endParaRPr>
            </a:p>
          </p:txBody>
        </p:sp>
      </p:grpSp>
      <p:grpSp>
        <p:nvGrpSpPr>
          <p:cNvPr id="20" name="组合 13">
            <a:extLst>
              <a:ext uri="{FF2B5EF4-FFF2-40B4-BE49-F238E27FC236}">
                <a16:creationId xmlns="" xmlns:a16="http://schemas.microsoft.com/office/drawing/2014/main" id="{1657B7FB-9BC2-49AF-9EF5-A3332001412E}"/>
              </a:ext>
            </a:extLst>
          </p:cNvPr>
          <p:cNvGrpSpPr>
            <a:grpSpLocks/>
          </p:cNvGrpSpPr>
          <p:nvPr/>
        </p:nvGrpSpPr>
        <p:grpSpPr bwMode="auto">
          <a:xfrm>
            <a:off x="6813494" y="2388852"/>
            <a:ext cx="853734" cy="497957"/>
            <a:chOff x="54145" y="280955"/>
            <a:chExt cx="853730" cy="497954"/>
          </a:xfrm>
        </p:grpSpPr>
        <p:sp>
          <p:nvSpPr>
            <p:cNvPr id="21" name="文本框 41">
              <a:extLst>
                <a:ext uri="{FF2B5EF4-FFF2-40B4-BE49-F238E27FC236}">
                  <a16:creationId xmlns="" xmlns:a16="http://schemas.microsoft.com/office/drawing/2014/main" id="{8FB65660-8E32-482D-988B-5AF00B63EEDF}"/>
                </a:ext>
              </a:extLst>
            </p:cNvPr>
            <p:cNvSpPr>
              <a:spLocks noChangeArrowheads="1"/>
            </p:cNvSpPr>
            <p:nvPr/>
          </p:nvSpPr>
          <p:spPr bwMode="auto">
            <a:xfrm>
              <a:off x="54145" y="280955"/>
              <a:ext cx="853730" cy="49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400" b="1" dirty="0">
                  <a:solidFill>
                    <a:schemeClr val="accent1"/>
                  </a:solidFill>
                  <a:latin typeface="Impact MT Std" pitchFamily="34" charset="0"/>
                  <a:ea typeface="微软雅黑" panose="020B0503020204020204" pitchFamily="34" charset="-122"/>
                  <a:sym typeface="Arial" pitchFamily="34" charset="0"/>
                </a:rPr>
                <a:t>大三</a:t>
              </a:r>
              <a:endParaRPr lang="zh-CN" altLang="en-US" sz="2400" b="1" baseline="-3000" dirty="0">
                <a:solidFill>
                  <a:schemeClr val="accent1"/>
                </a:solidFill>
                <a:latin typeface="Impact MT Std" pitchFamily="34" charset="0"/>
                <a:ea typeface="微软雅黑" panose="020B0503020204020204" pitchFamily="34" charset="-122"/>
                <a:sym typeface="Arial" pitchFamily="34" charset="0"/>
              </a:endParaRPr>
            </a:p>
          </p:txBody>
        </p:sp>
      </p:grpSp>
      <p:sp>
        <p:nvSpPr>
          <p:cNvPr id="22" name="矩形 50">
            <a:extLst>
              <a:ext uri="{FF2B5EF4-FFF2-40B4-BE49-F238E27FC236}">
                <a16:creationId xmlns="" xmlns:a16="http://schemas.microsoft.com/office/drawing/2014/main" id="{94C2E805-6CB0-414B-B705-624F2A18777E}"/>
              </a:ext>
            </a:extLst>
          </p:cNvPr>
          <p:cNvSpPr>
            <a:spLocks noChangeArrowheads="1"/>
          </p:cNvSpPr>
          <p:nvPr/>
        </p:nvSpPr>
        <p:spPr bwMode="auto">
          <a:xfrm>
            <a:off x="1681778" y="3440698"/>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3" name="矩形 47">
            <a:extLst>
              <a:ext uri="{FF2B5EF4-FFF2-40B4-BE49-F238E27FC236}">
                <a16:creationId xmlns="" xmlns:a16="http://schemas.microsoft.com/office/drawing/2014/main" id="{C31C171F-9F94-4BAC-B779-0722433ED790}"/>
              </a:ext>
            </a:extLst>
          </p:cNvPr>
          <p:cNvSpPr>
            <a:spLocks noChangeArrowheads="1"/>
          </p:cNvSpPr>
          <p:nvPr/>
        </p:nvSpPr>
        <p:spPr bwMode="auto">
          <a:xfrm>
            <a:off x="1268186" y="3829636"/>
            <a:ext cx="1936750"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47">
            <a:extLst>
              <a:ext uri="{FF2B5EF4-FFF2-40B4-BE49-F238E27FC236}">
                <a16:creationId xmlns="" xmlns:a16="http://schemas.microsoft.com/office/drawing/2014/main" id="{46ABF01D-7821-4BF9-A10D-1805361F806B}"/>
              </a:ext>
            </a:extLst>
          </p:cNvPr>
          <p:cNvSpPr>
            <a:spLocks noChangeArrowheads="1"/>
          </p:cNvSpPr>
          <p:nvPr/>
        </p:nvSpPr>
        <p:spPr bwMode="auto">
          <a:xfrm>
            <a:off x="1160671" y="5163238"/>
            <a:ext cx="9578975"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45">
            <a:extLst>
              <a:ext uri="{FF2B5EF4-FFF2-40B4-BE49-F238E27FC236}">
                <a16:creationId xmlns="" xmlns:a16="http://schemas.microsoft.com/office/drawing/2014/main" id="{4E86223C-30C8-4F82-BD5C-39DD35D02E34}"/>
              </a:ext>
            </a:extLst>
          </p:cNvPr>
          <p:cNvSpPr>
            <a:spLocks noChangeArrowheads="1"/>
          </p:cNvSpPr>
          <p:nvPr/>
        </p:nvSpPr>
        <p:spPr bwMode="auto">
          <a:xfrm>
            <a:off x="4166216" y="3440698"/>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6" name="矩形 47">
            <a:extLst>
              <a:ext uri="{FF2B5EF4-FFF2-40B4-BE49-F238E27FC236}">
                <a16:creationId xmlns="" xmlns:a16="http://schemas.microsoft.com/office/drawing/2014/main" id="{09D45EA5-AA67-40E2-875A-746C5B4CA7E2}"/>
              </a:ext>
            </a:extLst>
          </p:cNvPr>
          <p:cNvSpPr>
            <a:spLocks noChangeArrowheads="1"/>
          </p:cNvSpPr>
          <p:nvPr/>
        </p:nvSpPr>
        <p:spPr bwMode="auto">
          <a:xfrm>
            <a:off x="3752624" y="3829636"/>
            <a:ext cx="1936750"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47">
            <a:extLst>
              <a:ext uri="{FF2B5EF4-FFF2-40B4-BE49-F238E27FC236}">
                <a16:creationId xmlns="" xmlns:a16="http://schemas.microsoft.com/office/drawing/2014/main" id="{3F15E8D4-D3AA-4346-B738-A0A28F43EDE8}"/>
              </a:ext>
            </a:extLst>
          </p:cNvPr>
          <p:cNvSpPr>
            <a:spLocks noChangeArrowheads="1"/>
          </p:cNvSpPr>
          <p:nvPr/>
        </p:nvSpPr>
        <p:spPr bwMode="auto">
          <a:xfrm>
            <a:off x="6691928" y="3440698"/>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8" name="矩形 47">
            <a:extLst>
              <a:ext uri="{FF2B5EF4-FFF2-40B4-BE49-F238E27FC236}">
                <a16:creationId xmlns="" xmlns:a16="http://schemas.microsoft.com/office/drawing/2014/main" id="{26E41A85-0571-4B8B-907A-6868578FB2EF}"/>
              </a:ext>
            </a:extLst>
          </p:cNvPr>
          <p:cNvSpPr>
            <a:spLocks noChangeArrowheads="1"/>
          </p:cNvSpPr>
          <p:nvPr/>
        </p:nvSpPr>
        <p:spPr bwMode="auto">
          <a:xfrm>
            <a:off x="6276749" y="3829636"/>
            <a:ext cx="1936750"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49">
            <a:extLst>
              <a:ext uri="{FF2B5EF4-FFF2-40B4-BE49-F238E27FC236}">
                <a16:creationId xmlns="" xmlns:a16="http://schemas.microsoft.com/office/drawing/2014/main" id="{3D88E28B-B30D-477A-B6FD-4E127BB385BD}"/>
              </a:ext>
            </a:extLst>
          </p:cNvPr>
          <p:cNvSpPr>
            <a:spLocks noChangeArrowheads="1"/>
          </p:cNvSpPr>
          <p:nvPr/>
        </p:nvSpPr>
        <p:spPr bwMode="auto">
          <a:xfrm>
            <a:off x="9085878" y="3440698"/>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30" name="矩形 47">
            <a:extLst>
              <a:ext uri="{FF2B5EF4-FFF2-40B4-BE49-F238E27FC236}">
                <a16:creationId xmlns="" xmlns:a16="http://schemas.microsoft.com/office/drawing/2014/main" id="{DA7C4C78-58CF-40D6-AB41-8851896F3678}"/>
              </a:ext>
            </a:extLst>
          </p:cNvPr>
          <p:cNvSpPr>
            <a:spLocks noChangeArrowheads="1"/>
          </p:cNvSpPr>
          <p:nvPr/>
        </p:nvSpPr>
        <p:spPr bwMode="auto">
          <a:xfrm>
            <a:off x="8670699" y="3829636"/>
            <a:ext cx="1936750" cy="102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 Box 7">
            <a:extLst>
              <a:ext uri="{FF2B5EF4-FFF2-40B4-BE49-F238E27FC236}">
                <a16:creationId xmlns="" xmlns:a16="http://schemas.microsoft.com/office/drawing/2014/main" id="{538136EC-526A-4EE7-B646-6AA0D4BD1214}"/>
              </a:ext>
            </a:extLst>
          </p:cNvPr>
          <p:cNvSpPr txBox="1">
            <a:spLocks noChangeArrowheads="1"/>
          </p:cNvSpPr>
          <p:nvPr/>
        </p:nvSpPr>
        <p:spPr bwMode="gray">
          <a:xfrm>
            <a:off x="1017572" y="1465078"/>
            <a:ext cx="2579963" cy="52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大学四年安排</a:t>
            </a:r>
          </a:p>
        </p:txBody>
      </p:sp>
    </p:spTree>
    <p:extLst>
      <p:ext uri="{BB962C8B-B14F-4D97-AF65-F5344CB8AC3E}">
        <p14:creationId xmlns:p14="http://schemas.microsoft.com/office/powerpoint/2010/main" val="9556268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53" presetClass="entr" presetSubtype="16"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1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p:cBhvr>
                                        <p:cTn id="36" dur="400"/>
                                        <p:tgtEl>
                                          <p:spTgt spid="9"/>
                                        </p:tgtEl>
                                      </p:cBhvr>
                                    </p:animEffect>
                                  </p:childTnLst>
                                </p:cTn>
                              </p:par>
                              <p:par>
                                <p:cTn id="37" presetID="53" presetClass="entr" presetSubtype="16" fill="hold" nodeType="withEffect">
                                  <p:stCondLst>
                                    <p:cond delay="50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3"/>
                                        </p:tgtEl>
                                        <p:attrNameLst>
                                          <p:attrName>style.visibility</p:attrName>
                                        </p:attrNameLst>
                                      </p:cBhvr>
                                      <p:to>
                                        <p:strVal val="visible"/>
                                      </p:to>
                                    </p:set>
                                    <p:anim calcmode="lin" valueType="num">
                                      <p:cBhvr>
                                        <p:cTn id="44" dur="250" fill="hold"/>
                                        <p:tgtEl>
                                          <p:spTgt spid="13"/>
                                        </p:tgtEl>
                                        <p:attrNameLst>
                                          <p:attrName>ppt_w</p:attrName>
                                        </p:attrNameLst>
                                      </p:cBhvr>
                                      <p:tavLst>
                                        <p:tav tm="0">
                                          <p:val>
                                            <p:fltVal val="0"/>
                                          </p:val>
                                        </p:tav>
                                        <p:tav tm="100000">
                                          <p:val>
                                            <p:strVal val="#ppt_w"/>
                                          </p:val>
                                        </p:tav>
                                      </p:tavLst>
                                    </p:anim>
                                    <p:anim calcmode="lin" valueType="num">
                                      <p:cBhvr>
                                        <p:cTn id="45" dur="250" fill="hold"/>
                                        <p:tgtEl>
                                          <p:spTgt spid="13"/>
                                        </p:tgtEl>
                                        <p:attrNameLst>
                                          <p:attrName>ppt_h</p:attrName>
                                        </p:attrNameLst>
                                      </p:cBhvr>
                                      <p:tavLst>
                                        <p:tav tm="0">
                                          <p:val>
                                            <p:fltVal val="0"/>
                                          </p:val>
                                        </p:tav>
                                        <p:tav tm="100000">
                                          <p:val>
                                            <p:strVal val="#ppt_h"/>
                                          </p:val>
                                        </p:tav>
                                      </p:tavLst>
                                    </p:anim>
                                    <p:animEffect>
                                      <p:cBhvr>
                                        <p:cTn id="46" dur="250"/>
                                        <p:tgtEl>
                                          <p:spTgt spid="13"/>
                                        </p:tgtEl>
                                      </p:cBhvr>
                                    </p:animEffect>
                                  </p:childTnLst>
                                </p:cTn>
                              </p:par>
                              <p:par>
                                <p:cTn id="47" presetID="42" presetClass="entr" presetSubtype="0" fill="hold" grpId="0" nodeType="withEffect">
                                  <p:stCondLst>
                                    <p:cond delay="175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anim calcmode="lin" valueType="num">
                                      <p:cBhvr>
                                        <p:cTn id="50" dur="500" fill="hold"/>
                                        <p:tgtEl>
                                          <p:spTgt spid="22"/>
                                        </p:tgtEl>
                                        <p:attrNameLst>
                                          <p:attrName>ppt_x</p:attrName>
                                        </p:attrNameLst>
                                      </p:cBhvr>
                                      <p:tavLst>
                                        <p:tav tm="0">
                                          <p:val>
                                            <p:strVal val="#ppt_x"/>
                                          </p:val>
                                        </p:tav>
                                        <p:tav tm="100000">
                                          <p:val>
                                            <p:strVal val="#ppt_x"/>
                                          </p:val>
                                        </p:tav>
                                      </p:tavLst>
                                    </p:anim>
                                    <p:anim calcmode="lin" valueType="num">
                                      <p:cBhvr>
                                        <p:cTn id="51" dur="500" fill="hold"/>
                                        <p:tgtEl>
                                          <p:spTgt spid="2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75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50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10"/>
                                        </p:tgtEl>
                                        <p:attrNameLst>
                                          <p:attrName>style.visibility</p:attrName>
                                        </p:attrNameLst>
                                      </p:cBhvr>
                                      <p:to>
                                        <p:strVal val="visible"/>
                                      </p:to>
                                    </p:set>
                                    <p:anim calcmode="lin" valueType="num">
                                      <p:cBhvr>
                                        <p:cTn id="64" dur="250" fill="hold"/>
                                        <p:tgtEl>
                                          <p:spTgt spid="10"/>
                                        </p:tgtEl>
                                        <p:attrNameLst>
                                          <p:attrName>ppt_w</p:attrName>
                                        </p:attrNameLst>
                                      </p:cBhvr>
                                      <p:tavLst>
                                        <p:tav tm="0">
                                          <p:val>
                                            <p:fltVal val="0"/>
                                          </p:val>
                                        </p:tav>
                                        <p:tav tm="100000">
                                          <p:val>
                                            <p:strVal val="#ppt_w"/>
                                          </p:val>
                                        </p:tav>
                                      </p:tavLst>
                                    </p:anim>
                                    <p:anim calcmode="lin" valueType="num">
                                      <p:cBhvr>
                                        <p:cTn id="65" dur="250" fill="hold"/>
                                        <p:tgtEl>
                                          <p:spTgt spid="10"/>
                                        </p:tgtEl>
                                        <p:attrNameLst>
                                          <p:attrName>ppt_h</p:attrName>
                                        </p:attrNameLst>
                                      </p:cBhvr>
                                      <p:tavLst>
                                        <p:tav tm="0">
                                          <p:val>
                                            <p:fltVal val="0"/>
                                          </p:val>
                                        </p:tav>
                                        <p:tav tm="100000">
                                          <p:val>
                                            <p:strVal val="#ppt_h"/>
                                          </p:val>
                                        </p:tav>
                                      </p:tavLst>
                                    </p:anim>
                                    <p:animEffect>
                                      <p:cBhvr>
                                        <p:cTn id="66" dur="250"/>
                                        <p:tgtEl>
                                          <p:spTgt spid="10"/>
                                        </p:tgtEl>
                                      </p:cBhvr>
                                    </p:animEffect>
                                  </p:childTnLst>
                                </p:cTn>
                              </p:par>
                              <p:par>
                                <p:cTn id="67" presetID="42" presetClass="entr" presetSubtype="0" fill="hold" grpId="0" nodeType="withEffect">
                                  <p:stCondLst>
                                    <p:cond delay="175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anim calcmode="lin" valueType="num">
                                      <p:cBhvr>
                                        <p:cTn id="70" dur="500" fill="hold"/>
                                        <p:tgtEl>
                                          <p:spTgt spid="25"/>
                                        </p:tgtEl>
                                        <p:attrNameLst>
                                          <p:attrName>ppt_x</p:attrName>
                                        </p:attrNameLst>
                                      </p:cBhvr>
                                      <p:tavLst>
                                        <p:tav tm="0">
                                          <p:val>
                                            <p:strVal val="#ppt_x"/>
                                          </p:val>
                                        </p:tav>
                                        <p:tav tm="100000">
                                          <p:val>
                                            <p:strVal val="#ppt_x"/>
                                          </p:val>
                                        </p:tav>
                                      </p:tavLst>
                                    </p:anim>
                                    <p:anim calcmode="lin" valueType="num">
                                      <p:cBhvr>
                                        <p:cTn id="71" dur="500" fill="hold"/>
                                        <p:tgtEl>
                                          <p:spTgt spid="2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75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anim calcmode="lin" valueType="num">
                                      <p:cBhvr>
                                        <p:cTn id="75" dur="500" fill="hold"/>
                                        <p:tgtEl>
                                          <p:spTgt spid="26"/>
                                        </p:tgtEl>
                                        <p:attrNameLst>
                                          <p:attrName>ppt_x</p:attrName>
                                        </p:attrNameLst>
                                      </p:cBhvr>
                                      <p:tavLst>
                                        <p:tav tm="0">
                                          <p:val>
                                            <p:strVal val="#ppt_x"/>
                                          </p:val>
                                        </p:tav>
                                        <p:tav tm="100000">
                                          <p:val>
                                            <p:strVal val="#ppt_x"/>
                                          </p:val>
                                        </p:tav>
                                      </p:tavLst>
                                    </p:anim>
                                    <p:anim calcmode="lin" valueType="num">
                                      <p:cBhvr>
                                        <p:cTn id="76" dur="500" fill="hold"/>
                                        <p:tgtEl>
                                          <p:spTgt spid="26"/>
                                        </p:tgtEl>
                                        <p:attrNameLst>
                                          <p:attrName>ppt_y</p:attrName>
                                        </p:attrNameLst>
                                      </p:cBhvr>
                                      <p:tavLst>
                                        <p:tav tm="0">
                                          <p:val>
                                            <p:strVal val="#ppt_y+.1"/>
                                          </p:val>
                                        </p:tav>
                                        <p:tav tm="100000">
                                          <p:val>
                                            <p:strVal val="#ppt_y"/>
                                          </p:val>
                                        </p:tav>
                                      </p:tavLst>
                                    </p:anim>
                                  </p:childTnLst>
                                </p:cTn>
                              </p:par>
                              <p:par>
                                <p:cTn id="77" presetID="53" presetClass="entr" presetSubtype="16" fill="hold" nodeType="withEffect">
                                  <p:stCondLst>
                                    <p:cond delay="50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1"/>
                                        </p:tgtEl>
                                        <p:attrNameLst>
                                          <p:attrName>style.visibility</p:attrName>
                                        </p:attrNameLst>
                                      </p:cBhvr>
                                      <p:to>
                                        <p:strVal val="visible"/>
                                      </p:to>
                                    </p:set>
                                    <p:anim calcmode="lin" valueType="num">
                                      <p:cBhvr>
                                        <p:cTn id="84" dur="250" fill="hold"/>
                                        <p:tgtEl>
                                          <p:spTgt spid="11"/>
                                        </p:tgtEl>
                                        <p:attrNameLst>
                                          <p:attrName>ppt_w</p:attrName>
                                        </p:attrNameLst>
                                      </p:cBhvr>
                                      <p:tavLst>
                                        <p:tav tm="0">
                                          <p:val>
                                            <p:fltVal val="0"/>
                                          </p:val>
                                        </p:tav>
                                        <p:tav tm="100000">
                                          <p:val>
                                            <p:strVal val="#ppt_w"/>
                                          </p:val>
                                        </p:tav>
                                      </p:tavLst>
                                    </p:anim>
                                    <p:anim calcmode="lin" valueType="num">
                                      <p:cBhvr>
                                        <p:cTn id="85" dur="250" fill="hold"/>
                                        <p:tgtEl>
                                          <p:spTgt spid="11"/>
                                        </p:tgtEl>
                                        <p:attrNameLst>
                                          <p:attrName>ppt_h</p:attrName>
                                        </p:attrNameLst>
                                      </p:cBhvr>
                                      <p:tavLst>
                                        <p:tav tm="0">
                                          <p:val>
                                            <p:fltVal val="0"/>
                                          </p:val>
                                        </p:tav>
                                        <p:tav tm="100000">
                                          <p:val>
                                            <p:strVal val="#ppt_h"/>
                                          </p:val>
                                        </p:tav>
                                      </p:tavLst>
                                    </p:anim>
                                    <p:animEffect>
                                      <p:cBhvr>
                                        <p:cTn id="86" dur="250"/>
                                        <p:tgtEl>
                                          <p:spTgt spid="11"/>
                                        </p:tgtEl>
                                      </p:cBhvr>
                                    </p:animEffect>
                                  </p:childTnLst>
                                </p:cTn>
                              </p:par>
                              <p:par>
                                <p:cTn id="87" presetID="42" presetClass="entr" presetSubtype="0" fill="hold" grpId="0" nodeType="withEffect">
                                  <p:stCondLst>
                                    <p:cond delay="175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anim calcmode="lin" valueType="num">
                                      <p:cBhvr>
                                        <p:cTn id="90" dur="500" fill="hold"/>
                                        <p:tgtEl>
                                          <p:spTgt spid="27"/>
                                        </p:tgtEl>
                                        <p:attrNameLst>
                                          <p:attrName>ppt_x</p:attrName>
                                        </p:attrNameLst>
                                      </p:cBhvr>
                                      <p:tavLst>
                                        <p:tav tm="0">
                                          <p:val>
                                            <p:strVal val="#ppt_x"/>
                                          </p:val>
                                        </p:tav>
                                        <p:tav tm="100000">
                                          <p:val>
                                            <p:strVal val="#ppt_x"/>
                                          </p:val>
                                        </p:tav>
                                      </p:tavLst>
                                    </p:anim>
                                    <p:anim calcmode="lin" valueType="num">
                                      <p:cBhvr>
                                        <p:cTn id="91" dur="5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75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anim calcmode="lin" valueType="num">
                                      <p:cBhvr>
                                        <p:cTn id="95" dur="500" fill="hold"/>
                                        <p:tgtEl>
                                          <p:spTgt spid="28"/>
                                        </p:tgtEl>
                                        <p:attrNameLst>
                                          <p:attrName>ppt_x</p:attrName>
                                        </p:attrNameLst>
                                      </p:cBhvr>
                                      <p:tavLst>
                                        <p:tav tm="0">
                                          <p:val>
                                            <p:strVal val="#ppt_x"/>
                                          </p:val>
                                        </p:tav>
                                        <p:tav tm="100000">
                                          <p:val>
                                            <p:strVal val="#ppt_x"/>
                                          </p:val>
                                        </p:tav>
                                      </p:tavLst>
                                    </p:anim>
                                    <p:anim calcmode="lin" valueType="num">
                                      <p:cBhvr>
                                        <p:cTn id="96" dur="500" fill="hold"/>
                                        <p:tgtEl>
                                          <p:spTgt spid="28"/>
                                        </p:tgtEl>
                                        <p:attrNameLst>
                                          <p:attrName>ppt_y</p:attrName>
                                        </p:attrNameLst>
                                      </p:cBhvr>
                                      <p:tavLst>
                                        <p:tav tm="0">
                                          <p:val>
                                            <p:strVal val="#ppt_y+.1"/>
                                          </p:val>
                                        </p:tav>
                                        <p:tav tm="100000">
                                          <p:val>
                                            <p:strVal val="#ppt_y"/>
                                          </p:val>
                                        </p:tav>
                                      </p:tavLst>
                                    </p:anim>
                                  </p:childTnLst>
                                </p:cTn>
                              </p:par>
                              <p:par>
                                <p:cTn id="97" presetID="53" presetClass="entr" presetSubtype="16" fill="hold" nodeType="withEffect">
                                  <p:stCondLst>
                                    <p:cond delay="500"/>
                                  </p:stCondLst>
                                  <p:childTnLst>
                                    <p:set>
                                      <p:cBhvr>
                                        <p:cTn id="98" dur="1" fill="hold">
                                          <p:stCondLst>
                                            <p:cond delay="0"/>
                                          </p:stCondLst>
                                        </p:cTn>
                                        <p:tgtEl>
                                          <p:spTgt spid="18"/>
                                        </p:tgtEl>
                                        <p:attrNameLst>
                                          <p:attrName>style.visibility</p:attrName>
                                        </p:attrNameLst>
                                      </p:cBhvr>
                                      <p:to>
                                        <p:strVal val="visible"/>
                                      </p:to>
                                    </p:set>
                                    <p:anim calcmode="lin" valueType="num">
                                      <p:cBhvr>
                                        <p:cTn id="99" dur="500" fill="hold"/>
                                        <p:tgtEl>
                                          <p:spTgt spid="18"/>
                                        </p:tgtEl>
                                        <p:attrNameLst>
                                          <p:attrName>ppt_w</p:attrName>
                                        </p:attrNameLst>
                                      </p:cBhvr>
                                      <p:tavLst>
                                        <p:tav tm="0">
                                          <p:val>
                                            <p:fltVal val="0"/>
                                          </p:val>
                                        </p:tav>
                                        <p:tav tm="100000">
                                          <p:val>
                                            <p:strVal val="#ppt_w"/>
                                          </p:val>
                                        </p:tav>
                                      </p:tavLst>
                                    </p:anim>
                                    <p:anim calcmode="lin" valueType="num">
                                      <p:cBhvr>
                                        <p:cTn id="100" dur="500" fill="hold"/>
                                        <p:tgtEl>
                                          <p:spTgt spid="18"/>
                                        </p:tgtEl>
                                        <p:attrNameLst>
                                          <p:attrName>ppt_h</p:attrName>
                                        </p:attrNameLst>
                                      </p:cBhvr>
                                      <p:tavLst>
                                        <p:tav tm="0">
                                          <p:val>
                                            <p:fltVal val="0"/>
                                          </p:val>
                                        </p:tav>
                                        <p:tav tm="100000">
                                          <p:val>
                                            <p:strVal val="#ppt_h"/>
                                          </p:val>
                                        </p:tav>
                                      </p:tavLst>
                                    </p:anim>
                                    <p:animEffect transition="in" filter="fade">
                                      <p:cBhvr>
                                        <p:cTn id="101" dur="500"/>
                                        <p:tgtEl>
                                          <p:spTgt spid="18"/>
                                        </p:tgtEl>
                                      </p:cBhvr>
                                    </p:animEffect>
                                  </p:childTnLst>
                                </p:cTn>
                              </p:par>
                              <p:par>
                                <p:cTn id="102" presetID="10" presetClass="entr" presetSubtype="0" fill="hold" grpId="0" nodeType="withEffect">
                                  <p:stCondLst>
                                    <p:cond delay="1000"/>
                                  </p:stCondLst>
                                  <p:childTnLst>
                                    <p:set>
                                      <p:cBhvr>
                                        <p:cTn id="103" dur="1" fill="hold">
                                          <p:stCondLst>
                                            <p:cond delay="0"/>
                                          </p:stCondLst>
                                        </p:cTn>
                                        <p:tgtEl>
                                          <p:spTgt spid="12"/>
                                        </p:tgtEl>
                                        <p:attrNameLst>
                                          <p:attrName>style.visibility</p:attrName>
                                        </p:attrNameLst>
                                      </p:cBhvr>
                                      <p:to>
                                        <p:strVal val="visible"/>
                                      </p:to>
                                    </p:set>
                                    <p:anim calcmode="lin" valueType="num">
                                      <p:cBhvr>
                                        <p:cTn id="104" dur="250" fill="hold"/>
                                        <p:tgtEl>
                                          <p:spTgt spid="12"/>
                                        </p:tgtEl>
                                        <p:attrNameLst>
                                          <p:attrName>ppt_w</p:attrName>
                                        </p:attrNameLst>
                                      </p:cBhvr>
                                      <p:tavLst>
                                        <p:tav tm="0">
                                          <p:val>
                                            <p:fltVal val="0"/>
                                          </p:val>
                                        </p:tav>
                                        <p:tav tm="100000">
                                          <p:val>
                                            <p:strVal val="#ppt_w"/>
                                          </p:val>
                                        </p:tav>
                                      </p:tavLst>
                                    </p:anim>
                                    <p:anim calcmode="lin" valueType="num">
                                      <p:cBhvr>
                                        <p:cTn id="105" dur="250" fill="hold"/>
                                        <p:tgtEl>
                                          <p:spTgt spid="12"/>
                                        </p:tgtEl>
                                        <p:attrNameLst>
                                          <p:attrName>ppt_h</p:attrName>
                                        </p:attrNameLst>
                                      </p:cBhvr>
                                      <p:tavLst>
                                        <p:tav tm="0">
                                          <p:val>
                                            <p:fltVal val="0"/>
                                          </p:val>
                                        </p:tav>
                                        <p:tav tm="100000">
                                          <p:val>
                                            <p:strVal val="#ppt_h"/>
                                          </p:val>
                                        </p:tav>
                                      </p:tavLst>
                                    </p:anim>
                                    <p:animEffect>
                                      <p:cBhvr>
                                        <p:cTn id="106" dur="250"/>
                                        <p:tgtEl>
                                          <p:spTgt spid="12"/>
                                        </p:tgtEl>
                                      </p:cBhvr>
                                    </p:animEffect>
                                  </p:childTnLst>
                                </p:cTn>
                              </p:par>
                              <p:par>
                                <p:cTn id="107" presetID="42" presetClass="entr" presetSubtype="0" fill="hold" grpId="0" nodeType="withEffect">
                                  <p:stCondLst>
                                    <p:cond delay="175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anim calcmode="lin" valueType="num">
                                      <p:cBhvr>
                                        <p:cTn id="110" dur="500" fill="hold"/>
                                        <p:tgtEl>
                                          <p:spTgt spid="29"/>
                                        </p:tgtEl>
                                        <p:attrNameLst>
                                          <p:attrName>ppt_x</p:attrName>
                                        </p:attrNameLst>
                                      </p:cBhvr>
                                      <p:tavLst>
                                        <p:tav tm="0">
                                          <p:val>
                                            <p:strVal val="#ppt_x"/>
                                          </p:val>
                                        </p:tav>
                                        <p:tav tm="100000">
                                          <p:val>
                                            <p:strVal val="#ppt_x"/>
                                          </p:val>
                                        </p:tav>
                                      </p:tavLst>
                                    </p:anim>
                                    <p:anim calcmode="lin" valueType="num">
                                      <p:cBhvr>
                                        <p:cTn id="111" dur="500" fill="hold"/>
                                        <p:tgtEl>
                                          <p:spTgt spid="29"/>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50"/>
                                  </p:stCondLst>
                                  <p:childTnLst>
                                    <p:set>
                                      <p:cBhvr>
                                        <p:cTn id="113" dur="1" fill="hold">
                                          <p:stCondLst>
                                            <p:cond delay="0"/>
                                          </p:stCondLst>
                                        </p:cTn>
                                        <p:tgtEl>
                                          <p:spTgt spid="30"/>
                                        </p:tgtEl>
                                        <p:attrNameLst>
                                          <p:attrName>style.visibility</p:attrName>
                                        </p:attrNameLst>
                                      </p:cBhvr>
                                      <p:to>
                                        <p:strVal val="visible"/>
                                      </p:to>
                                    </p:set>
                                    <p:animEffect transition="in" filter="fade">
                                      <p:cBhvr>
                                        <p:cTn id="114" dur="500"/>
                                        <p:tgtEl>
                                          <p:spTgt spid="30"/>
                                        </p:tgtEl>
                                      </p:cBhvr>
                                    </p:animEffect>
                                    <p:anim calcmode="lin" valueType="num">
                                      <p:cBhvr>
                                        <p:cTn id="115" dur="500" fill="hold"/>
                                        <p:tgtEl>
                                          <p:spTgt spid="30"/>
                                        </p:tgtEl>
                                        <p:attrNameLst>
                                          <p:attrName>ppt_x</p:attrName>
                                        </p:attrNameLst>
                                      </p:cBhvr>
                                      <p:tavLst>
                                        <p:tav tm="0">
                                          <p:val>
                                            <p:strVal val="#ppt_x"/>
                                          </p:val>
                                        </p:tav>
                                        <p:tav tm="100000">
                                          <p:val>
                                            <p:strVal val="#ppt_x"/>
                                          </p:val>
                                        </p:tav>
                                      </p:tavLst>
                                    </p:anim>
                                    <p:anim calcmode="lin" valueType="num">
                                      <p:cBhvr>
                                        <p:cTn id="116" dur="500" fill="hold"/>
                                        <p:tgtEl>
                                          <p:spTgt spid="30"/>
                                        </p:tgtEl>
                                        <p:attrNameLst>
                                          <p:attrName>ppt_y</p:attrName>
                                        </p:attrNameLst>
                                      </p:cBhvr>
                                      <p:tavLst>
                                        <p:tav tm="0">
                                          <p:val>
                                            <p:strVal val="#ppt_y+.1"/>
                                          </p:val>
                                        </p:tav>
                                        <p:tav tm="100000">
                                          <p:val>
                                            <p:strVal val="#ppt_y"/>
                                          </p:val>
                                        </p:tav>
                                      </p:tavLst>
                                    </p:anim>
                                  </p:childTnLst>
                                </p:cTn>
                              </p:par>
                            </p:childTnLst>
                          </p:cTn>
                        </p:par>
                        <p:par>
                          <p:cTn id="117" fill="hold">
                            <p:stCondLst>
                              <p:cond delay="4400"/>
                            </p:stCondLst>
                            <p:childTnLst>
                              <p:par>
                                <p:cTn id="118" presetID="22" presetClass="entr" presetSubtype="8" fill="hold" grpId="0" nodeType="after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wipe(left)">
                                      <p:cBhvr>
                                        <p:cTn id="12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9" grpId="0" bldLvl="0" animBg="1" autoUpdateAnimBg="0"/>
      <p:bldP spid="10" grpId="0" bldLvl="0" animBg="1" autoUpdateAnimBg="0"/>
      <p:bldP spid="11" grpId="0" bldLvl="0" animBg="1" autoUpdateAnimBg="0"/>
      <p:bldP spid="12" grpId="0" bldLvl="0" animBg="1" autoUpdateAnimBg="0"/>
      <p:bldP spid="13" grpId="0" bldLvl="0" animBg="1" autoUpdateAnimBg="0"/>
      <p:bldP spid="22" grpId="0"/>
      <p:bldP spid="23" grpId="0"/>
      <p:bldP spid="24" grpId="0"/>
      <p:bldP spid="25" grpId="0"/>
      <p:bldP spid="26" grpId="0"/>
      <p:bldP spid="27" grpId="0"/>
      <p:bldP spid="28" grpId="0"/>
      <p:bldP spid="29" grpId="0"/>
      <p:bldP spid="30"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47">
            <a:extLst>
              <a:ext uri="{FF2B5EF4-FFF2-40B4-BE49-F238E27FC236}">
                <a16:creationId xmlns="" xmlns:a16="http://schemas.microsoft.com/office/drawing/2014/main" id="{B315CAE3-952E-4C81-BEC2-0F18EE06E4F5}"/>
              </a:ext>
            </a:extLst>
          </p:cNvPr>
          <p:cNvSpPr>
            <a:spLocks noChangeArrowheads="1"/>
          </p:cNvSpPr>
          <p:nvPr/>
        </p:nvSpPr>
        <p:spPr bwMode="auto">
          <a:xfrm>
            <a:off x="516718" y="3763733"/>
            <a:ext cx="280458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47">
            <a:extLst>
              <a:ext uri="{FF2B5EF4-FFF2-40B4-BE49-F238E27FC236}">
                <a16:creationId xmlns="" xmlns:a16="http://schemas.microsoft.com/office/drawing/2014/main" id="{37712264-87F5-4F10-B910-B53AE7A82EFE}"/>
              </a:ext>
            </a:extLst>
          </p:cNvPr>
          <p:cNvSpPr>
            <a:spLocks noChangeArrowheads="1"/>
          </p:cNvSpPr>
          <p:nvPr/>
        </p:nvSpPr>
        <p:spPr bwMode="auto">
          <a:xfrm>
            <a:off x="8786736" y="1935299"/>
            <a:ext cx="280458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 xmlns:a16="http://schemas.microsoft.com/office/drawing/2014/main" id="{56BB9DB6-659E-41DB-B2C3-451155BE945A}"/>
              </a:ext>
            </a:extLst>
          </p:cNvPr>
          <p:cNvGrpSpPr/>
          <p:nvPr/>
        </p:nvGrpSpPr>
        <p:grpSpPr>
          <a:xfrm>
            <a:off x="588962" y="4649217"/>
            <a:ext cx="588963" cy="588963"/>
            <a:chOff x="588962" y="4649217"/>
            <a:chExt cx="588963" cy="588963"/>
          </a:xfrm>
        </p:grpSpPr>
        <p:sp>
          <p:nvSpPr>
            <p:cNvPr id="10" name="矩形: 单圆角 9">
              <a:extLst>
                <a:ext uri="{FF2B5EF4-FFF2-40B4-BE49-F238E27FC236}">
                  <a16:creationId xmlns="" xmlns:a16="http://schemas.microsoft.com/office/drawing/2014/main" id="{59A5B7CA-B375-4E98-BD2F-EE960613450F}"/>
                </a:ext>
              </a:extLst>
            </p:cNvPr>
            <p:cNvSpPr/>
            <p:nvPr/>
          </p:nvSpPr>
          <p:spPr>
            <a:xfrm>
              <a:off x="588962" y="4649217"/>
              <a:ext cx="588963" cy="588963"/>
            </a:xfrm>
            <a:prstGeom prst="round1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 xmlns:a16="http://schemas.microsoft.com/office/drawing/2014/main" id="{F59385F6-20F5-4369-847A-B1968CAC7AB7}"/>
                </a:ext>
              </a:extLst>
            </p:cNvPr>
            <p:cNvSpPr txBox="1"/>
            <p:nvPr/>
          </p:nvSpPr>
          <p:spPr>
            <a:xfrm>
              <a:off x="646112" y="4743643"/>
              <a:ext cx="474663" cy="400110"/>
            </a:xfrm>
            <a:prstGeom prst="rect">
              <a:avLst/>
            </a:prstGeom>
            <a:noFill/>
          </p:spPr>
          <p:txBody>
            <a:bodyPr wrap="square" rtlCol="0">
              <a:spAutoFit/>
            </a:bodyPr>
            <a:lstStyle/>
            <a:p>
              <a:pPr algn="ctr"/>
              <a:r>
                <a:rPr lang="en-US" altLang="zh-CN" sz="2000" b="1" dirty="0">
                  <a:solidFill>
                    <a:schemeClr val="bg1"/>
                  </a:solidFill>
                  <a:latin typeface="Segoe UI" panose="020B0502040204020203" pitchFamily="34" charset="0"/>
                  <a:cs typeface="Segoe UI" panose="020B0502040204020203" pitchFamily="34" charset="0"/>
                </a:rPr>
                <a:t>1</a:t>
              </a:r>
              <a:endParaRPr lang="zh-CN" altLang="en-US" sz="2000" b="1" dirty="0">
                <a:solidFill>
                  <a:schemeClr val="bg1"/>
                </a:solidFill>
                <a:latin typeface="Segoe UI" panose="020B0502040204020203" pitchFamily="34" charset="0"/>
                <a:cs typeface="Segoe UI" panose="020B0502040204020203" pitchFamily="34" charset="0"/>
              </a:endParaRPr>
            </a:p>
          </p:txBody>
        </p:sp>
      </p:grpSp>
      <p:grpSp>
        <p:nvGrpSpPr>
          <p:cNvPr id="3" name="组合 2">
            <a:extLst>
              <a:ext uri="{FF2B5EF4-FFF2-40B4-BE49-F238E27FC236}">
                <a16:creationId xmlns="" xmlns:a16="http://schemas.microsoft.com/office/drawing/2014/main" id="{D2D23DEB-FA73-41F5-AED8-8B0955B41F59}"/>
              </a:ext>
            </a:extLst>
          </p:cNvPr>
          <p:cNvGrpSpPr/>
          <p:nvPr/>
        </p:nvGrpSpPr>
        <p:grpSpPr>
          <a:xfrm>
            <a:off x="1177925" y="4649217"/>
            <a:ext cx="2154237" cy="588963"/>
            <a:chOff x="1177925" y="4649217"/>
            <a:chExt cx="2154237" cy="588963"/>
          </a:xfrm>
        </p:grpSpPr>
        <p:sp>
          <p:nvSpPr>
            <p:cNvPr id="11" name="矩形: 单圆角 10">
              <a:extLst>
                <a:ext uri="{FF2B5EF4-FFF2-40B4-BE49-F238E27FC236}">
                  <a16:creationId xmlns="" xmlns:a16="http://schemas.microsoft.com/office/drawing/2014/main" id="{963AE180-8482-430E-A045-19DFC74E90C5}"/>
                </a:ext>
              </a:extLst>
            </p:cNvPr>
            <p:cNvSpPr/>
            <p:nvPr/>
          </p:nvSpPr>
          <p:spPr>
            <a:xfrm>
              <a:off x="1177925" y="4649217"/>
              <a:ext cx="2154237" cy="588963"/>
            </a:xfrm>
            <a:prstGeom prst="round1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 xmlns:a16="http://schemas.microsoft.com/office/drawing/2014/main" id="{E545D93D-E605-404E-9860-04857439E1B1}"/>
                </a:ext>
              </a:extLst>
            </p:cNvPr>
            <p:cNvSpPr txBox="1"/>
            <p:nvPr/>
          </p:nvSpPr>
          <p:spPr>
            <a:xfrm>
              <a:off x="1295754" y="4778082"/>
              <a:ext cx="1918578" cy="369332"/>
            </a:xfrm>
            <a:prstGeom prst="rect">
              <a:avLst/>
            </a:prstGeom>
            <a:noFill/>
          </p:spPr>
          <p:txBody>
            <a:bodyPr wrap="square" rtlCol="0">
              <a:spAutoFit/>
            </a:bodyPr>
            <a:lstStyle/>
            <a:p>
              <a:pPr algn="ctr"/>
              <a:r>
                <a:rPr lang="zh-CN" altLang="en-US" b="1" dirty="0">
                  <a:solidFill>
                    <a:schemeClr val="bg1"/>
                  </a:solidFill>
                  <a:latin typeface="思源黑体 CN Light" panose="020B0300000000000000" pitchFamily="34" charset="-122"/>
                  <a:ea typeface="思源黑体 CN Light" panose="020B0300000000000000" pitchFamily="34" charset="-122"/>
                  <a:cs typeface="Segoe UI" panose="020B0502040204020203" pitchFamily="34" charset="0"/>
                </a:rPr>
                <a:t>规划内容一</a:t>
              </a:r>
            </a:p>
          </p:txBody>
        </p:sp>
      </p:grpSp>
      <p:grpSp>
        <p:nvGrpSpPr>
          <p:cNvPr id="4" name="组合 3">
            <a:extLst>
              <a:ext uri="{FF2B5EF4-FFF2-40B4-BE49-F238E27FC236}">
                <a16:creationId xmlns="" xmlns:a16="http://schemas.microsoft.com/office/drawing/2014/main" id="{4F932BE7-5CAE-4143-85D0-2A33922F5986}"/>
              </a:ext>
            </a:extLst>
          </p:cNvPr>
          <p:cNvGrpSpPr/>
          <p:nvPr/>
        </p:nvGrpSpPr>
        <p:grpSpPr>
          <a:xfrm>
            <a:off x="3336395" y="4041129"/>
            <a:ext cx="588963" cy="588963"/>
            <a:chOff x="3336395" y="4041129"/>
            <a:chExt cx="588963" cy="588963"/>
          </a:xfrm>
        </p:grpSpPr>
        <p:sp>
          <p:nvSpPr>
            <p:cNvPr id="15" name="矩形: 单圆角 14">
              <a:extLst>
                <a:ext uri="{FF2B5EF4-FFF2-40B4-BE49-F238E27FC236}">
                  <a16:creationId xmlns="" xmlns:a16="http://schemas.microsoft.com/office/drawing/2014/main" id="{B6F5EA85-1FC6-4729-BC9F-60A34EB279E8}"/>
                </a:ext>
              </a:extLst>
            </p:cNvPr>
            <p:cNvSpPr/>
            <p:nvPr/>
          </p:nvSpPr>
          <p:spPr>
            <a:xfrm>
              <a:off x="3336395" y="4041129"/>
              <a:ext cx="588963" cy="588963"/>
            </a:xfrm>
            <a:prstGeom prst="round1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C6BCA64D-7940-4A1E-BAFC-4F59127E0D2F}"/>
                </a:ext>
              </a:extLst>
            </p:cNvPr>
            <p:cNvSpPr txBox="1"/>
            <p:nvPr/>
          </p:nvSpPr>
          <p:spPr>
            <a:xfrm>
              <a:off x="3393545" y="4135555"/>
              <a:ext cx="474663" cy="400110"/>
            </a:xfrm>
            <a:prstGeom prst="rect">
              <a:avLst/>
            </a:prstGeom>
            <a:noFill/>
          </p:spPr>
          <p:txBody>
            <a:bodyPr wrap="square" rtlCol="0">
              <a:spAutoFit/>
            </a:bodyPr>
            <a:lstStyle/>
            <a:p>
              <a:pPr algn="ctr"/>
              <a:r>
                <a:rPr lang="en-US" altLang="zh-CN" sz="2000" b="1" dirty="0">
                  <a:solidFill>
                    <a:schemeClr val="bg1"/>
                  </a:solidFill>
                  <a:latin typeface="Segoe UI" panose="020B0502040204020203" pitchFamily="34" charset="0"/>
                  <a:cs typeface="Segoe UI" panose="020B0502040204020203" pitchFamily="34" charset="0"/>
                </a:rPr>
                <a:t>2</a:t>
              </a:r>
              <a:endParaRPr lang="zh-CN" altLang="en-US" sz="2000" b="1" dirty="0">
                <a:solidFill>
                  <a:schemeClr val="bg1"/>
                </a:solidFill>
                <a:latin typeface="Segoe UI" panose="020B0502040204020203" pitchFamily="34" charset="0"/>
                <a:cs typeface="Segoe UI" panose="020B0502040204020203" pitchFamily="34" charset="0"/>
              </a:endParaRPr>
            </a:p>
          </p:txBody>
        </p:sp>
      </p:grpSp>
      <p:grpSp>
        <p:nvGrpSpPr>
          <p:cNvPr id="5" name="组合 4">
            <a:extLst>
              <a:ext uri="{FF2B5EF4-FFF2-40B4-BE49-F238E27FC236}">
                <a16:creationId xmlns="" xmlns:a16="http://schemas.microsoft.com/office/drawing/2014/main" id="{F0F439C6-E478-4030-9B0C-3C0169DF11C1}"/>
              </a:ext>
            </a:extLst>
          </p:cNvPr>
          <p:cNvGrpSpPr/>
          <p:nvPr/>
        </p:nvGrpSpPr>
        <p:grpSpPr>
          <a:xfrm>
            <a:off x="3925358" y="4041129"/>
            <a:ext cx="2154237" cy="588963"/>
            <a:chOff x="3925358" y="4041129"/>
            <a:chExt cx="2154237" cy="588963"/>
          </a:xfrm>
        </p:grpSpPr>
        <p:sp>
          <p:nvSpPr>
            <p:cNvPr id="16" name="矩形: 单圆角 15">
              <a:extLst>
                <a:ext uri="{FF2B5EF4-FFF2-40B4-BE49-F238E27FC236}">
                  <a16:creationId xmlns="" xmlns:a16="http://schemas.microsoft.com/office/drawing/2014/main" id="{9F011F0A-229A-4531-B3CE-7F793599BC73}"/>
                </a:ext>
              </a:extLst>
            </p:cNvPr>
            <p:cNvSpPr/>
            <p:nvPr/>
          </p:nvSpPr>
          <p:spPr>
            <a:xfrm>
              <a:off x="3925358" y="4041129"/>
              <a:ext cx="2154237" cy="588963"/>
            </a:xfrm>
            <a:prstGeom prst="round1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FA7417D-532C-4C45-9C50-A5C4ABA3C031}"/>
                </a:ext>
              </a:extLst>
            </p:cNvPr>
            <p:cNvSpPr txBox="1"/>
            <p:nvPr/>
          </p:nvSpPr>
          <p:spPr>
            <a:xfrm>
              <a:off x="4043187" y="4169994"/>
              <a:ext cx="1918578" cy="369332"/>
            </a:xfrm>
            <a:prstGeom prst="rect">
              <a:avLst/>
            </a:prstGeom>
            <a:noFill/>
          </p:spPr>
          <p:txBody>
            <a:bodyPr wrap="square" rtlCol="0">
              <a:spAutoFit/>
            </a:bodyPr>
            <a:lstStyle/>
            <a:p>
              <a:pPr algn="ctr"/>
              <a:r>
                <a:rPr lang="zh-CN" altLang="en-US" b="1" dirty="0">
                  <a:solidFill>
                    <a:schemeClr val="bg1"/>
                  </a:solidFill>
                  <a:latin typeface="思源黑体 CN Light" panose="020B0300000000000000" pitchFamily="34" charset="-122"/>
                  <a:ea typeface="思源黑体 CN Light" panose="020B0300000000000000" pitchFamily="34" charset="-122"/>
                  <a:cs typeface="Segoe UI" panose="020B0502040204020203" pitchFamily="34" charset="0"/>
                </a:rPr>
                <a:t>规划内容二</a:t>
              </a:r>
            </a:p>
          </p:txBody>
        </p:sp>
      </p:grpSp>
      <p:grpSp>
        <p:nvGrpSpPr>
          <p:cNvPr id="6" name="组合 5">
            <a:extLst>
              <a:ext uri="{FF2B5EF4-FFF2-40B4-BE49-F238E27FC236}">
                <a16:creationId xmlns="" xmlns:a16="http://schemas.microsoft.com/office/drawing/2014/main" id="{1C2C7565-3457-48F9-A8FB-F04DBD7B4E45}"/>
              </a:ext>
            </a:extLst>
          </p:cNvPr>
          <p:cNvGrpSpPr/>
          <p:nvPr/>
        </p:nvGrpSpPr>
        <p:grpSpPr>
          <a:xfrm>
            <a:off x="6083828" y="3420341"/>
            <a:ext cx="588963" cy="588963"/>
            <a:chOff x="6083828" y="3420341"/>
            <a:chExt cx="588963" cy="588963"/>
          </a:xfrm>
        </p:grpSpPr>
        <p:sp>
          <p:nvSpPr>
            <p:cNvPr id="20" name="矩形: 单圆角 19">
              <a:extLst>
                <a:ext uri="{FF2B5EF4-FFF2-40B4-BE49-F238E27FC236}">
                  <a16:creationId xmlns="" xmlns:a16="http://schemas.microsoft.com/office/drawing/2014/main" id="{14070C6E-D5D2-4D33-94DA-9B27CBC67457}"/>
                </a:ext>
              </a:extLst>
            </p:cNvPr>
            <p:cNvSpPr/>
            <p:nvPr/>
          </p:nvSpPr>
          <p:spPr>
            <a:xfrm>
              <a:off x="6083828" y="3420341"/>
              <a:ext cx="588963" cy="588963"/>
            </a:xfrm>
            <a:prstGeom prst="round1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 xmlns:a16="http://schemas.microsoft.com/office/drawing/2014/main" id="{A6E66B48-3C74-4933-8726-647B49A6BC16}"/>
                </a:ext>
              </a:extLst>
            </p:cNvPr>
            <p:cNvSpPr txBox="1"/>
            <p:nvPr/>
          </p:nvSpPr>
          <p:spPr>
            <a:xfrm>
              <a:off x="6140978" y="3514767"/>
              <a:ext cx="474663" cy="400110"/>
            </a:xfrm>
            <a:prstGeom prst="rect">
              <a:avLst/>
            </a:prstGeom>
            <a:noFill/>
          </p:spPr>
          <p:txBody>
            <a:bodyPr wrap="square" rtlCol="0">
              <a:spAutoFit/>
            </a:bodyPr>
            <a:lstStyle/>
            <a:p>
              <a:pPr algn="ctr"/>
              <a:r>
                <a:rPr lang="en-US" altLang="zh-CN" sz="2000" b="1" dirty="0">
                  <a:solidFill>
                    <a:schemeClr val="bg1"/>
                  </a:solidFill>
                  <a:latin typeface="Segoe UI" panose="020B0502040204020203" pitchFamily="34" charset="0"/>
                  <a:cs typeface="Segoe UI" panose="020B0502040204020203" pitchFamily="34" charset="0"/>
                </a:rPr>
                <a:t>3</a:t>
              </a:r>
              <a:endParaRPr lang="zh-CN" altLang="en-US" sz="2000" b="1" dirty="0">
                <a:solidFill>
                  <a:schemeClr val="bg1"/>
                </a:solidFill>
                <a:latin typeface="Segoe UI" panose="020B0502040204020203" pitchFamily="34" charset="0"/>
                <a:cs typeface="Segoe UI" panose="020B0502040204020203" pitchFamily="34" charset="0"/>
              </a:endParaRPr>
            </a:p>
          </p:txBody>
        </p:sp>
      </p:grpSp>
      <p:grpSp>
        <p:nvGrpSpPr>
          <p:cNvPr id="7" name="组合 6">
            <a:extLst>
              <a:ext uri="{FF2B5EF4-FFF2-40B4-BE49-F238E27FC236}">
                <a16:creationId xmlns="" xmlns:a16="http://schemas.microsoft.com/office/drawing/2014/main" id="{9EF6AA47-1A04-4BDD-98FC-0EFA59F952AA}"/>
              </a:ext>
            </a:extLst>
          </p:cNvPr>
          <p:cNvGrpSpPr/>
          <p:nvPr/>
        </p:nvGrpSpPr>
        <p:grpSpPr>
          <a:xfrm>
            <a:off x="6672791" y="3420341"/>
            <a:ext cx="2154237" cy="588963"/>
            <a:chOff x="6672791" y="3420341"/>
            <a:chExt cx="2154237" cy="588963"/>
          </a:xfrm>
        </p:grpSpPr>
        <p:sp>
          <p:nvSpPr>
            <p:cNvPr id="21" name="矩形: 单圆角 20">
              <a:extLst>
                <a:ext uri="{FF2B5EF4-FFF2-40B4-BE49-F238E27FC236}">
                  <a16:creationId xmlns="" xmlns:a16="http://schemas.microsoft.com/office/drawing/2014/main" id="{545F0512-1618-41A2-A75A-23F4A84F9649}"/>
                </a:ext>
              </a:extLst>
            </p:cNvPr>
            <p:cNvSpPr/>
            <p:nvPr/>
          </p:nvSpPr>
          <p:spPr>
            <a:xfrm>
              <a:off x="6672791" y="3420341"/>
              <a:ext cx="2154237" cy="588963"/>
            </a:xfrm>
            <a:prstGeom prst="round1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 xmlns:a16="http://schemas.microsoft.com/office/drawing/2014/main" id="{E03C3322-1B93-4054-98A6-BDEEDAA088E6}"/>
                </a:ext>
              </a:extLst>
            </p:cNvPr>
            <p:cNvSpPr txBox="1"/>
            <p:nvPr/>
          </p:nvSpPr>
          <p:spPr>
            <a:xfrm>
              <a:off x="6790620" y="3549206"/>
              <a:ext cx="1918578" cy="369332"/>
            </a:xfrm>
            <a:prstGeom prst="rect">
              <a:avLst/>
            </a:prstGeom>
            <a:noFill/>
          </p:spPr>
          <p:txBody>
            <a:bodyPr wrap="square" rtlCol="0">
              <a:spAutoFit/>
            </a:bodyPr>
            <a:lstStyle/>
            <a:p>
              <a:pPr algn="ctr"/>
              <a:r>
                <a:rPr lang="zh-CN" altLang="en-US" b="1" dirty="0">
                  <a:solidFill>
                    <a:schemeClr val="bg1"/>
                  </a:solidFill>
                  <a:latin typeface="思源黑体 CN Light" panose="020B0300000000000000" pitchFamily="34" charset="-122"/>
                  <a:ea typeface="思源黑体 CN Light" panose="020B0300000000000000" pitchFamily="34" charset="-122"/>
                  <a:cs typeface="Segoe UI" panose="020B0502040204020203" pitchFamily="34" charset="0"/>
                </a:rPr>
                <a:t>规划内容三</a:t>
              </a:r>
            </a:p>
          </p:txBody>
        </p:sp>
      </p:grpSp>
      <p:grpSp>
        <p:nvGrpSpPr>
          <p:cNvPr id="8" name="组合 7">
            <a:extLst>
              <a:ext uri="{FF2B5EF4-FFF2-40B4-BE49-F238E27FC236}">
                <a16:creationId xmlns="" xmlns:a16="http://schemas.microsoft.com/office/drawing/2014/main" id="{2B707834-87A1-4972-9252-AED0D7F2C180}"/>
              </a:ext>
            </a:extLst>
          </p:cNvPr>
          <p:cNvGrpSpPr/>
          <p:nvPr/>
        </p:nvGrpSpPr>
        <p:grpSpPr>
          <a:xfrm>
            <a:off x="8831262" y="2812253"/>
            <a:ext cx="588963" cy="588963"/>
            <a:chOff x="8831262" y="2812253"/>
            <a:chExt cx="588963" cy="588963"/>
          </a:xfrm>
        </p:grpSpPr>
        <p:sp>
          <p:nvSpPr>
            <p:cNvPr id="25" name="矩形: 单圆角 24">
              <a:extLst>
                <a:ext uri="{FF2B5EF4-FFF2-40B4-BE49-F238E27FC236}">
                  <a16:creationId xmlns="" xmlns:a16="http://schemas.microsoft.com/office/drawing/2014/main" id="{DE3DBD86-7184-4AE1-B2B0-3D3B2CD73A4C}"/>
                </a:ext>
              </a:extLst>
            </p:cNvPr>
            <p:cNvSpPr/>
            <p:nvPr/>
          </p:nvSpPr>
          <p:spPr>
            <a:xfrm>
              <a:off x="8831262" y="2812253"/>
              <a:ext cx="588963" cy="588963"/>
            </a:xfrm>
            <a:prstGeom prst="round1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 xmlns:a16="http://schemas.microsoft.com/office/drawing/2014/main" id="{155A93F5-C64E-457E-B82F-6FD9971AC254}"/>
                </a:ext>
              </a:extLst>
            </p:cNvPr>
            <p:cNvSpPr txBox="1"/>
            <p:nvPr/>
          </p:nvSpPr>
          <p:spPr>
            <a:xfrm>
              <a:off x="8888412" y="2906679"/>
              <a:ext cx="474663" cy="400110"/>
            </a:xfrm>
            <a:prstGeom prst="rect">
              <a:avLst/>
            </a:prstGeom>
            <a:noFill/>
          </p:spPr>
          <p:txBody>
            <a:bodyPr wrap="square" rtlCol="0">
              <a:spAutoFit/>
            </a:bodyPr>
            <a:lstStyle/>
            <a:p>
              <a:pPr algn="ctr"/>
              <a:r>
                <a:rPr lang="en-US" altLang="zh-CN" sz="2000" b="1" dirty="0">
                  <a:solidFill>
                    <a:schemeClr val="bg1"/>
                  </a:solidFill>
                  <a:latin typeface="Segoe UI" panose="020B0502040204020203" pitchFamily="34" charset="0"/>
                  <a:cs typeface="Segoe UI" panose="020B0502040204020203" pitchFamily="34" charset="0"/>
                </a:rPr>
                <a:t>4</a:t>
              </a:r>
              <a:endParaRPr lang="zh-CN" altLang="en-US" sz="2000" b="1" dirty="0">
                <a:solidFill>
                  <a:schemeClr val="bg1"/>
                </a:solidFill>
                <a:latin typeface="Segoe UI" panose="020B0502040204020203" pitchFamily="34" charset="0"/>
                <a:cs typeface="Segoe UI" panose="020B0502040204020203" pitchFamily="34" charset="0"/>
              </a:endParaRPr>
            </a:p>
          </p:txBody>
        </p:sp>
      </p:grpSp>
      <p:grpSp>
        <p:nvGrpSpPr>
          <p:cNvPr id="9" name="组合 8">
            <a:extLst>
              <a:ext uri="{FF2B5EF4-FFF2-40B4-BE49-F238E27FC236}">
                <a16:creationId xmlns="" xmlns:a16="http://schemas.microsoft.com/office/drawing/2014/main" id="{42D23625-5654-4025-AF9A-1F181E5201AA}"/>
              </a:ext>
            </a:extLst>
          </p:cNvPr>
          <p:cNvGrpSpPr/>
          <p:nvPr/>
        </p:nvGrpSpPr>
        <p:grpSpPr>
          <a:xfrm>
            <a:off x="9420225" y="2812253"/>
            <a:ext cx="2154237" cy="588963"/>
            <a:chOff x="9420225" y="2812253"/>
            <a:chExt cx="2154237" cy="588963"/>
          </a:xfrm>
        </p:grpSpPr>
        <p:sp>
          <p:nvSpPr>
            <p:cNvPr id="26" name="矩形: 单圆角 25">
              <a:extLst>
                <a:ext uri="{FF2B5EF4-FFF2-40B4-BE49-F238E27FC236}">
                  <a16:creationId xmlns="" xmlns:a16="http://schemas.microsoft.com/office/drawing/2014/main" id="{F2500094-CD53-4369-A23F-5AC4A34B09F6}"/>
                </a:ext>
              </a:extLst>
            </p:cNvPr>
            <p:cNvSpPr/>
            <p:nvPr/>
          </p:nvSpPr>
          <p:spPr>
            <a:xfrm>
              <a:off x="9420225" y="2812253"/>
              <a:ext cx="2154237" cy="588963"/>
            </a:xfrm>
            <a:prstGeom prst="round1Rect">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 xmlns:a16="http://schemas.microsoft.com/office/drawing/2014/main" id="{833DE4C5-72AA-4EFD-ABE6-433B0A37E4AC}"/>
                </a:ext>
              </a:extLst>
            </p:cNvPr>
            <p:cNvSpPr txBox="1"/>
            <p:nvPr/>
          </p:nvSpPr>
          <p:spPr>
            <a:xfrm>
              <a:off x="9538054" y="2941118"/>
              <a:ext cx="1918578" cy="369332"/>
            </a:xfrm>
            <a:prstGeom prst="rect">
              <a:avLst/>
            </a:prstGeom>
            <a:noFill/>
          </p:spPr>
          <p:txBody>
            <a:bodyPr wrap="square" rtlCol="0">
              <a:spAutoFit/>
            </a:bodyPr>
            <a:lstStyle/>
            <a:p>
              <a:pPr algn="ctr"/>
              <a:r>
                <a:rPr lang="zh-CN" altLang="en-US" b="1" dirty="0">
                  <a:solidFill>
                    <a:schemeClr val="bg1"/>
                  </a:solidFill>
                  <a:latin typeface="思源黑体 CN Light" panose="020B0300000000000000" pitchFamily="34" charset="-122"/>
                  <a:ea typeface="思源黑体 CN Light" panose="020B0300000000000000" pitchFamily="34" charset="-122"/>
                  <a:cs typeface="Segoe UI" panose="020B0502040204020203" pitchFamily="34" charset="0"/>
                </a:rPr>
                <a:t>规划内容四</a:t>
              </a:r>
            </a:p>
          </p:txBody>
        </p:sp>
      </p:grpSp>
      <p:sp>
        <p:nvSpPr>
          <p:cNvPr id="30" name="弧形 29">
            <a:extLst>
              <a:ext uri="{FF2B5EF4-FFF2-40B4-BE49-F238E27FC236}">
                <a16:creationId xmlns="" xmlns:a16="http://schemas.microsoft.com/office/drawing/2014/main" id="{269C3629-25A0-4B2B-8CC5-F9EA1BC7AB3C}"/>
              </a:ext>
            </a:extLst>
          </p:cNvPr>
          <p:cNvSpPr/>
          <p:nvPr/>
        </p:nvSpPr>
        <p:spPr>
          <a:xfrm>
            <a:off x="2573793" y="3373776"/>
            <a:ext cx="1256316" cy="1256316"/>
          </a:xfrm>
          <a:prstGeom prst="arc">
            <a:avLst>
              <a:gd name="adj1" fmla="val 8177357"/>
              <a:gd name="adj2" fmla="val 20283791"/>
            </a:avLst>
          </a:prstGeom>
          <a:ln>
            <a:solidFill>
              <a:schemeClr val="bg1"/>
            </a:solidFill>
            <a:prstDash val="dash"/>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弧形 30">
            <a:extLst>
              <a:ext uri="{FF2B5EF4-FFF2-40B4-BE49-F238E27FC236}">
                <a16:creationId xmlns="" xmlns:a16="http://schemas.microsoft.com/office/drawing/2014/main" id="{89A2DAE2-D28B-484E-A413-CEAC54EA9972}"/>
              </a:ext>
            </a:extLst>
          </p:cNvPr>
          <p:cNvSpPr/>
          <p:nvPr/>
        </p:nvSpPr>
        <p:spPr>
          <a:xfrm>
            <a:off x="5304644" y="2764119"/>
            <a:ext cx="1256316" cy="1256316"/>
          </a:xfrm>
          <a:prstGeom prst="arc">
            <a:avLst>
              <a:gd name="adj1" fmla="val 8177357"/>
              <a:gd name="adj2" fmla="val 20283791"/>
            </a:avLst>
          </a:prstGeom>
          <a:ln>
            <a:solidFill>
              <a:schemeClr val="accent1"/>
            </a:solidFill>
            <a:prstDash val="dash"/>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a:extLst>
              <a:ext uri="{FF2B5EF4-FFF2-40B4-BE49-F238E27FC236}">
                <a16:creationId xmlns="" xmlns:a16="http://schemas.microsoft.com/office/drawing/2014/main" id="{1732E703-7AB0-4FF5-A0D3-4E3C16F005B7}"/>
              </a:ext>
            </a:extLst>
          </p:cNvPr>
          <p:cNvSpPr/>
          <p:nvPr/>
        </p:nvSpPr>
        <p:spPr>
          <a:xfrm>
            <a:off x="8035495" y="2154463"/>
            <a:ext cx="1256316" cy="1256316"/>
          </a:xfrm>
          <a:prstGeom prst="arc">
            <a:avLst>
              <a:gd name="adj1" fmla="val 8177357"/>
              <a:gd name="adj2" fmla="val 20283791"/>
            </a:avLst>
          </a:prstGeom>
          <a:ln>
            <a:solidFill>
              <a:schemeClr val="bg1"/>
            </a:solidFill>
            <a:prstDash val="dash"/>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Text Box 7">
            <a:extLst>
              <a:ext uri="{FF2B5EF4-FFF2-40B4-BE49-F238E27FC236}">
                <a16:creationId xmlns="" xmlns:a16="http://schemas.microsoft.com/office/drawing/2014/main" id="{B0299764-2D1E-40D2-9DA0-73BC76A50094}"/>
              </a:ext>
            </a:extLst>
          </p:cNvPr>
          <p:cNvSpPr txBox="1">
            <a:spLocks noChangeArrowheads="1"/>
          </p:cNvSpPr>
          <p:nvPr/>
        </p:nvSpPr>
        <p:spPr bwMode="gray">
          <a:xfrm>
            <a:off x="1017572" y="1436047"/>
            <a:ext cx="2579963" cy="52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发展计划</a:t>
            </a:r>
          </a:p>
        </p:txBody>
      </p:sp>
      <p:sp>
        <p:nvSpPr>
          <p:cNvPr id="35" name="矩形 47">
            <a:extLst>
              <a:ext uri="{FF2B5EF4-FFF2-40B4-BE49-F238E27FC236}">
                <a16:creationId xmlns="" xmlns:a16="http://schemas.microsoft.com/office/drawing/2014/main" id="{BB707E6B-67AD-455E-9B1F-A57CC6C974BD}"/>
              </a:ext>
            </a:extLst>
          </p:cNvPr>
          <p:cNvSpPr>
            <a:spLocks noChangeArrowheads="1"/>
          </p:cNvSpPr>
          <p:nvPr/>
        </p:nvSpPr>
        <p:spPr bwMode="auto">
          <a:xfrm>
            <a:off x="3389312" y="4724518"/>
            <a:ext cx="280458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7">
            <a:extLst>
              <a:ext uri="{FF2B5EF4-FFF2-40B4-BE49-F238E27FC236}">
                <a16:creationId xmlns="" xmlns:a16="http://schemas.microsoft.com/office/drawing/2014/main" id="{149DCAAE-CC40-4FB4-AD15-79EF4B8DF642}"/>
              </a:ext>
            </a:extLst>
          </p:cNvPr>
          <p:cNvSpPr>
            <a:spLocks noChangeArrowheads="1"/>
          </p:cNvSpPr>
          <p:nvPr/>
        </p:nvSpPr>
        <p:spPr bwMode="auto">
          <a:xfrm>
            <a:off x="6311724" y="4095023"/>
            <a:ext cx="280458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64623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2" presetClass="entr" presetSubtype="8"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childTnLst>
                          </p:cTn>
                        </p:par>
                        <p:par>
                          <p:cTn id="31" fill="hold">
                            <p:stCondLst>
                              <p:cond delay="2150"/>
                            </p:stCondLst>
                            <p:childTnLst>
                              <p:par>
                                <p:cTn id="32" presetID="2" presetClass="entr" presetSubtype="4"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par>
                          <p:cTn id="36" fill="hold">
                            <p:stCondLst>
                              <p:cond delay="2650"/>
                            </p:stCondLst>
                            <p:childTnLst>
                              <p:par>
                                <p:cTn id="37" presetID="22" presetClass="entr" presetSubtype="8"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anim calcmode="lin" valueType="num">
                                      <p:cBhvr>
                                        <p:cTn id="43" dur="500" fill="hold"/>
                                        <p:tgtEl>
                                          <p:spTgt spid="34"/>
                                        </p:tgtEl>
                                        <p:attrNameLst>
                                          <p:attrName>ppt_x</p:attrName>
                                        </p:attrNameLst>
                                      </p:cBhvr>
                                      <p:tavLst>
                                        <p:tav tm="0">
                                          <p:val>
                                            <p:strVal val="#ppt_x"/>
                                          </p:val>
                                        </p:tav>
                                        <p:tav tm="100000">
                                          <p:val>
                                            <p:strVal val="#ppt_x"/>
                                          </p:val>
                                        </p:tav>
                                      </p:tavLst>
                                    </p:anim>
                                    <p:anim calcmode="lin" valueType="num">
                                      <p:cBhvr>
                                        <p:cTn id="44" dur="500" fill="hold"/>
                                        <p:tgtEl>
                                          <p:spTgt spid="34"/>
                                        </p:tgtEl>
                                        <p:attrNameLst>
                                          <p:attrName>ppt_y</p:attrName>
                                        </p:attrNameLst>
                                      </p:cBhvr>
                                      <p:tavLst>
                                        <p:tav tm="0">
                                          <p:val>
                                            <p:strVal val="#ppt_y+.1"/>
                                          </p:val>
                                        </p:tav>
                                        <p:tav tm="100000">
                                          <p:val>
                                            <p:strVal val="#ppt_y"/>
                                          </p:val>
                                        </p:tav>
                                      </p:tavLst>
                                    </p:anim>
                                  </p:childTnLst>
                                </p:cTn>
                              </p:par>
                            </p:childTnLst>
                          </p:cTn>
                        </p:par>
                        <p:par>
                          <p:cTn id="45" fill="hold">
                            <p:stCondLst>
                              <p:cond delay="3150"/>
                            </p:stCondLst>
                            <p:childTnLst>
                              <p:par>
                                <p:cTn id="46" presetID="2" presetClass="entr" presetSubtype="4"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1+#ppt_h/2"/>
                                          </p:val>
                                        </p:tav>
                                        <p:tav tm="100000">
                                          <p:val>
                                            <p:strVal val="#ppt_y"/>
                                          </p:val>
                                        </p:tav>
                                      </p:tavLst>
                                    </p:anim>
                                  </p:childTnLst>
                                </p:cTn>
                              </p:par>
                            </p:childTnLst>
                          </p:cTn>
                        </p:par>
                        <p:par>
                          <p:cTn id="50" fill="hold">
                            <p:stCondLst>
                              <p:cond delay="3650"/>
                            </p:stCondLst>
                            <p:childTnLst>
                              <p:par>
                                <p:cTn id="51" presetID="2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500"/>
                                        <p:tgtEl>
                                          <p:spTgt spid="5"/>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anim calcmode="lin" valueType="num">
                                      <p:cBhvr>
                                        <p:cTn id="57" dur="500" fill="hold"/>
                                        <p:tgtEl>
                                          <p:spTgt spid="35"/>
                                        </p:tgtEl>
                                        <p:attrNameLst>
                                          <p:attrName>ppt_x</p:attrName>
                                        </p:attrNameLst>
                                      </p:cBhvr>
                                      <p:tavLst>
                                        <p:tav tm="0">
                                          <p:val>
                                            <p:strVal val="#ppt_x"/>
                                          </p:val>
                                        </p:tav>
                                        <p:tav tm="100000">
                                          <p:val>
                                            <p:strVal val="#ppt_x"/>
                                          </p:val>
                                        </p:tav>
                                      </p:tavLst>
                                    </p:anim>
                                    <p:anim calcmode="lin" valueType="num">
                                      <p:cBhvr>
                                        <p:cTn id="58" dur="5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4150"/>
                            </p:stCondLst>
                            <p:childTnLst>
                              <p:par>
                                <p:cTn id="60" presetID="2" presetClass="entr" presetSubtype="4"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fill="hold"/>
                                        <p:tgtEl>
                                          <p:spTgt spid="6"/>
                                        </p:tgtEl>
                                        <p:attrNameLst>
                                          <p:attrName>ppt_x</p:attrName>
                                        </p:attrNameLst>
                                      </p:cBhvr>
                                      <p:tavLst>
                                        <p:tav tm="0">
                                          <p:val>
                                            <p:strVal val="#ppt_x"/>
                                          </p:val>
                                        </p:tav>
                                        <p:tav tm="100000">
                                          <p:val>
                                            <p:strVal val="#ppt_x"/>
                                          </p:val>
                                        </p:tav>
                                      </p:tavLst>
                                    </p:anim>
                                    <p:anim calcmode="lin" valueType="num">
                                      <p:cBhvr additive="base">
                                        <p:cTn id="63" dur="500" fill="hold"/>
                                        <p:tgtEl>
                                          <p:spTgt spid="6"/>
                                        </p:tgtEl>
                                        <p:attrNameLst>
                                          <p:attrName>ppt_y</p:attrName>
                                        </p:attrNameLst>
                                      </p:cBhvr>
                                      <p:tavLst>
                                        <p:tav tm="0">
                                          <p:val>
                                            <p:strVal val="1+#ppt_h/2"/>
                                          </p:val>
                                        </p:tav>
                                        <p:tav tm="100000">
                                          <p:val>
                                            <p:strVal val="#ppt_y"/>
                                          </p:val>
                                        </p:tav>
                                      </p:tavLst>
                                    </p:anim>
                                  </p:childTnLst>
                                </p:cTn>
                              </p:par>
                            </p:childTnLst>
                          </p:cTn>
                        </p:par>
                        <p:par>
                          <p:cTn id="64" fill="hold">
                            <p:stCondLst>
                              <p:cond delay="4650"/>
                            </p:stCondLst>
                            <p:childTnLst>
                              <p:par>
                                <p:cTn id="65" presetID="22" presetClass="entr" presetSubtype="8"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anim calcmode="lin" valueType="num">
                                      <p:cBhvr>
                                        <p:cTn id="71" dur="500" fill="hold"/>
                                        <p:tgtEl>
                                          <p:spTgt spid="36"/>
                                        </p:tgtEl>
                                        <p:attrNameLst>
                                          <p:attrName>ppt_x</p:attrName>
                                        </p:attrNameLst>
                                      </p:cBhvr>
                                      <p:tavLst>
                                        <p:tav tm="0">
                                          <p:val>
                                            <p:strVal val="#ppt_x"/>
                                          </p:val>
                                        </p:tav>
                                        <p:tav tm="100000">
                                          <p:val>
                                            <p:strVal val="#ppt_x"/>
                                          </p:val>
                                        </p:tav>
                                      </p:tavLst>
                                    </p:anim>
                                    <p:anim calcmode="lin" valueType="num">
                                      <p:cBhvr>
                                        <p:cTn id="72" dur="500" fill="hold"/>
                                        <p:tgtEl>
                                          <p:spTgt spid="36"/>
                                        </p:tgtEl>
                                        <p:attrNameLst>
                                          <p:attrName>ppt_y</p:attrName>
                                        </p:attrNameLst>
                                      </p:cBhvr>
                                      <p:tavLst>
                                        <p:tav tm="0">
                                          <p:val>
                                            <p:strVal val="#ppt_y+.1"/>
                                          </p:val>
                                        </p:tav>
                                        <p:tav tm="100000">
                                          <p:val>
                                            <p:strVal val="#ppt_y"/>
                                          </p:val>
                                        </p:tav>
                                      </p:tavLst>
                                    </p:anim>
                                  </p:childTnLst>
                                </p:cTn>
                              </p:par>
                            </p:childTnLst>
                          </p:cTn>
                        </p:par>
                        <p:par>
                          <p:cTn id="73" fill="hold">
                            <p:stCondLst>
                              <p:cond delay="5150"/>
                            </p:stCondLst>
                            <p:childTnLst>
                              <p:par>
                                <p:cTn id="74" presetID="2" presetClass="entr" presetSubtype="4"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500" fill="hold"/>
                                        <p:tgtEl>
                                          <p:spTgt spid="8"/>
                                        </p:tgtEl>
                                        <p:attrNameLst>
                                          <p:attrName>ppt_x</p:attrName>
                                        </p:attrNameLst>
                                      </p:cBhvr>
                                      <p:tavLst>
                                        <p:tav tm="0">
                                          <p:val>
                                            <p:strVal val="#ppt_x"/>
                                          </p:val>
                                        </p:tav>
                                        <p:tav tm="100000">
                                          <p:val>
                                            <p:strVal val="#ppt_x"/>
                                          </p:val>
                                        </p:tav>
                                      </p:tavLst>
                                    </p:anim>
                                    <p:anim calcmode="lin" valueType="num">
                                      <p:cBhvr additive="base">
                                        <p:cTn id="77" dur="500" fill="hold"/>
                                        <p:tgtEl>
                                          <p:spTgt spid="8"/>
                                        </p:tgtEl>
                                        <p:attrNameLst>
                                          <p:attrName>ppt_y</p:attrName>
                                        </p:attrNameLst>
                                      </p:cBhvr>
                                      <p:tavLst>
                                        <p:tav tm="0">
                                          <p:val>
                                            <p:strVal val="1+#ppt_h/2"/>
                                          </p:val>
                                        </p:tav>
                                        <p:tav tm="100000">
                                          <p:val>
                                            <p:strVal val="#ppt_y"/>
                                          </p:val>
                                        </p:tav>
                                      </p:tavLst>
                                    </p:anim>
                                  </p:childTnLst>
                                </p:cTn>
                              </p:par>
                            </p:childTnLst>
                          </p:cTn>
                        </p:par>
                        <p:par>
                          <p:cTn id="78" fill="hold">
                            <p:stCondLst>
                              <p:cond delay="5650"/>
                            </p:stCondLst>
                            <p:childTnLst>
                              <p:par>
                                <p:cTn id="79" presetID="22" presetClass="entr" presetSubtype="8"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left)">
                                      <p:cBhvr>
                                        <p:cTn id="81" dur="500"/>
                                        <p:tgtEl>
                                          <p:spTgt spid="9"/>
                                        </p:tgtEl>
                                      </p:cBhvr>
                                    </p:animEffect>
                                  </p:childTnLst>
                                </p:cTn>
                              </p:par>
                              <p:par>
                                <p:cTn id="82" presetID="42"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anim calcmode="lin" valueType="num">
                                      <p:cBhvr>
                                        <p:cTn id="85" dur="500" fill="hold"/>
                                        <p:tgtEl>
                                          <p:spTgt spid="37"/>
                                        </p:tgtEl>
                                        <p:attrNameLst>
                                          <p:attrName>ppt_x</p:attrName>
                                        </p:attrNameLst>
                                      </p:cBhvr>
                                      <p:tavLst>
                                        <p:tav tm="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1"/>
                                          </p:val>
                                        </p:tav>
                                        <p:tav tm="100000">
                                          <p:val>
                                            <p:strVal val="#ppt_y"/>
                                          </p:val>
                                        </p:tav>
                                      </p:tavLst>
                                    </p:anim>
                                  </p:childTnLst>
                                </p:cTn>
                              </p:par>
                            </p:childTnLst>
                          </p:cTn>
                        </p:par>
                        <p:par>
                          <p:cTn id="87" fill="hold">
                            <p:stCondLst>
                              <p:cond delay="615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P spid="93" grpId="0" animBg="1"/>
      <p:bldP spid="98" grpId="0"/>
      <p:bldP spid="99" grpId="0" animBg="1"/>
      <p:bldP spid="31" grpId="0" animBg="1"/>
      <p:bldP spid="33"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 name="组合 5">
            <a:extLst>
              <a:ext uri="{FF2B5EF4-FFF2-40B4-BE49-F238E27FC236}">
                <a16:creationId xmlns="" xmlns:a16="http://schemas.microsoft.com/office/drawing/2014/main" id="{AA5B358D-519F-4F5A-A2B2-86A7E9604D4C}"/>
              </a:ext>
            </a:extLst>
          </p:cNvPr>
          <p:cNvGrpSpPr/>
          <p:nvPr/>
        </p:nvGrpSpPr>
        <p:grpSpPr>
          <a:xfrm>
            <a:off x="3140326" y="1680029"/>
            <a:ext cx="5882321" cy="3911600"/>
            <a:chOff x="3140326" y="1680029"/>
            <a:chExt cx="5882321" cy="3911600"/>
          </a:xfrm>
        </p:grpSpPr>
        <p:sp>
          <p:nvSpPr>
            <p:cNvPr id="9" name="弧形 8">
              <a:extLst>
                <a:ext uri="{FF2B5EF4-FFF2-40B4-BE49-F238E27FC236}">
                  <a16:creationId xmlns="" xmlns:a16="http://schemas.microsoft.com/office/drawing/2014/main" id="{76748837-127D-4E0F-B2E3-E796B568A825}"/>
                </a:ext>
              </a:extLst>
            </p:cNvPr>
            <p:cNvSpPr/>
            <p:nvPr/>
          </p:nvSpPr>
          <p:spPr>
            <a:xfrm>
              <a:off x="3140326" y="3634649"/>
              <a:ext cx="1956980" cy="1956980"/>
            </a:xfrm>
            <a:prstGeom prst="arc">
              <a:avLst>
                <a:gd name="adj1" fmla="val 5848950"/>
                <a:gd name="adj2" fmla="val 21598796"/>
              </a:avLst>
            </a:prstGeom>
            <a:ln w="3175">
              <a:solidFill>
                <a:schemeClr val="accent1"/>
              </a:solidFill>
              <a:head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a:extLst>
                <a:ext uri="{FF2B5EF4-FFF2-40B4-BE49-F238E27FC236}">
                  <a16:creationId xmlns="" xmlns:a16="http://schemas.microsoft.com/office/drawing/2014/main" id="{9BCEE2F7-2219-4A0D-9E31-5D49F111F427}"/>
                </a:ext>
              </a:extLst>
            </p:cNvPr>
            <p:cNvSpPr/>
            <p:nvPr/>
          </p:nvSpPr>
          <p:spPr>
            <a:xfrm>
              <a:off x="5101627" y="3634649"/>
              <a:ext cx="1956980" cy="1956980"/>
            </a:xfrm>
            <a:prstGeom prst="arc">
              <a:avLst>
                <a:gd name="adj1" fmla="val 16038936"/>
                <a:gd name="adj2" fmla="val 10965178"/>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a:extLst>
                <a:ext uri="{FF2B5EF4-FFF2-40B4-BE49-F238E27FC236}">
                  <a16:creationId xmlns="" xmlns:a16="http://schemas.microsoft.com/office/drawing/2014/main" id="{7BA6DE60-C915-4D70-B9A0-85305D3DAD10}"/>
                </a:ext>
              </a:extLst>
            </p:cNvPr>
            <p:cNvSpPr/>
            <p:nvPr/>
          </p:nvSpPr>
          <p:spPr>
            <a:xfrm>
              <a:off x="5108688" y="1680029"/>
              <a:ext cx="1956980" cy="1956980"/>
            </a:xfrm>
            <a:prstGeom prst="arc">
              <a:avLst>
                <a:gd name="adj1" fmla="val 5587886"/>
                <a:gd name="adj2" fmla="val 21598796"/>
              </a:avLst>
            </a:prstGeom>
            <a:ln w="31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a:extLst>
                <a:ext uri="{FF2B5EF4-FFF2-40B4-BE49-F238E27FC236}">
                  <a16:creationId xmlns="" xmlns:a16="http://schemas.microsoft.com/office/drawing/2014/main" id="{9BF7256C-FCBA-4903-991D-A069ECF8C013}"/>
                </a:ext>
              </a:extLst>
            </p:cNvPr>
            <p:cNvSpPr/>
            <p:nvPr/>
          </p:nvSpPr>
          <p:spPr>
            <a:xfrm>
              <a:off x="7065667" y="1680029"/>
              <a:ext cx="1956980" cy="1956980"/>
            </a:xfrm>
            <a:prstGeom prst="arc">
              <a:avLst>
                <a:gd name="adj1" fmla="val 15797166"/>
                <a:gd name="adj2" fmla="val 10840598"/>
              </a:avLst>
            </a:prstGeom>
            <a:ln w="3175">
              <a:solidFill>
                <a:schemeClr val="tx1">
                  <a:lumMod val="85000"/>
                  <a:lumOff val="15000"/>
                </a:schemeClr>
              </a:solidFill>
              <a:head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 name="组合 16">
            <a:extLst>
              <a:ext uri="{FF2B5EF4-FFF2-40B4-BE49-F238E27FC236}">
                <a16:creationId xmlns="" xmlns:a16="http://schemas.microsoft.com/office/drawing/2014/main" id="{4F08CEAA-5439-4F7D-B67E-7C9D77BB27BD}"/>
              </a:ext>
            </a:extLst>
          </p:cNvPr>
          <p:cNvGrpSpPr/>
          <p:nvPr/>
        </p:nvGrpSpPr>
        <p:grpSpPr>
          <a:xfrm>
            <a:off x="2887597" y="4338979"/>
            <a:ext cx="548320" cy="548320"/>
            <a:chOff x="2880680" y="4919550"/>
            <a:chExt cx="548320" cy="548320"/>
          </a:xfrm>
        </p:grpSpPr>
        <p:sp>
          <p:nvSpPr>
            <p:cNvPr id="18" name="椭圆 17">
              <a:extLst>
                <a:ext uri="{FF2B5EF4-FFF2-40B4-BE49-F238E27FC236}">
                  <a16:creationId xmlns="" xmlns:a16="http://schemas.microsoft.com/office/drawing/2014/main" id="{1B1E42DE-EBBF-4A44-B54C-FCED35717E1B}"/>
                </a:ext>
              </a:extLst>
            </p:cNvPr>
            <p:cNvSpPr/>
            <p:nvPr/>
          </p:nvSpPr>
          <p:spPr>
            <a:xfrm>
              <a:off x="2880680" y="4919550"/>
              <a:ext cx="548320" cy="548320"/>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 xmlns:a16="http://schemas.microsoft.com/office/drawing/2014/main" id="{E5F78362-67B0-467C-A27F-F821999CC2F2}"/>
                </a:ext>
              </a:extLst>
            </p:cNvPr>
            <p:cNvSpPr/>
            <p:nvPr/>
          </p:nvSpPr>
          <p:spPr>
            <a:xfrm>
              <a:off x="2973631" y="5012501"/>
              <a:ext cx="362418" cy="3624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 xmlns:a16="http://schemas.microsoft.com/office/drawing/2014/main" id="{DFD46B65-DB3D-4213-8132-990F781EEF42}"/>
              </a:ext>
            </a:extLst>
          </p:cNvPr>
          <p:cNvGrpSpPr/>
          <p:nvPr/>
        </p:nvGrpSpPr>
        <p:grpSpPr>
          <a:xfrm>
            <a:off x="6756227" y="4338979"/>
            <a:ext cx="548320" cy="548320"/>
            <a:chOff x="2880680" y="4919550"/>
            <a:chExt cx="548320" cy="548320"/>
          </a:xfrm>
        </p:grpSpPr>
        <p:sp>
          <p:nvSpPr>
            <p:cNvPr id="21" name="椭圆 20">
              <a:extLst>
                <a:ext uri="{FF2B5EF4-FFF2-40B4-BE49-F238E27FC236}">
                  <a16:creationId xmlns="" xmlns:a16="http://schemas.microsoft.com/office/drawing/2014/main" id="{56D81100-AFA4-44D8-8DA6-3F25EC53485E}"/>
                </a:ext>
              </a:extLst>
            </p:cNvPr>
            <p:cNvSpPr/>
            <p:nvPr/>
          </p:nvSpPr>
          <p:spPr>
            <a:xfrm>
              <a:off x="2880680" y="4919550"/>
              <a:ext cx="548320" cy="54832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42310A51-4363-45D2-BE9D-5CE34178D17B}"/>
                </a:ext>
              </a:extLst>
            </p:cNvPr>
            <p:cNvSpPr/>
            <p:nvPr/>
          </p:nvSpPr>
          <p:spPr>
            <a:xfrm>
              <a:off x="2973631" y="5012501"/>
              <a:ext cx="362418" cy="362418"/>
            </a:xfrm>
            <a:prstGeom prst="ellipse">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a:extLst>
              <a:ext uri="{FF2B5EF4-FFF2-40B4-BE49-F238E27FC236}">
                <a16:creationId xmlns="" xmlns:a16="http://schemas.microsoft.com/office/drawing/2014/main" id="{D55431AE-2E71-4408-A99D-8F8B41149BDB}"/>
              </a:ext>
            </a:extLst>
          </p:cNvPr>
          <p:cNvGrpSpPr/>
          <p:nvPr/>
        </p:nvGrpSpPr>
        <p:grpSpPr>
          <a:xfrm>
            <a:off x="4850403" y="2384359"/>
            <a:ext cx="548320" cy="548320"/>
            <a:chOff x="2880680" y="4919550"/>
            <a:chExt cx="548320" cy="548320"/>
          </a:xfrm>
        </p:grpSpPr>
        <p:sp>
          <p:nvSpPr>
            <p:cNvPr id="24" name="椭圆 23">
              <a:extLst>
                <a:ext uri="{FF2B5EF4-FFF2-40B4-BE49-F238E27FC236}">
                  <a16:creationId xmlns="" xmlns:a16="http://schemas.microsoft.com/office/drawing/2014/main" id="{B321932F-183D-476F-B899-5DA7973362D4}"/>
                </a:ext>
              </a:extLst>
            </p:cNvPr>
            <p:cNvSpPr/>
            <p:nvPr/>
          </p:nvSpPr>
          <p:spPr>
            <a:xfrm>
              <a:off x="2880680" y="4919550"/>
              <a:ext cx="548320" cy="548320"/>
            </a:xfrm>
            <a:prstGeom prst="ellipse">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 xmlns:a16="http://schemas.microsoft.com/office/drawing/2014/main" id="{B904BD66-FBE6-4196-B0ED-40FF9C1ADD8F}"/>
                </a:ext>
              </a:extLst>
            </p:cNvPr>
            <p:cNvSpPr/>
            <p:nvPr/>
          </p:nvSpPr>
          <p:spPr>
            <a:xfrm>
              <a:off x="2973631" y="5012501"/>
              <a:ext cx="362418" cy="3624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a:extLst>
              <a:ext uri="{FF2B5EF4-FFF2-40B4-BE49-F238E27FC236}">
                <a16:creationId xmlns="" xmlns:a16="http://schemas.microsoft.com/office/drawing/2014/main" id="{67E61EAF-D251-4B15-907E-955C76B1284B}"/>
              </a:ext>
            </a:extLst>
          </p:cNvPr>
          <p:cNvGrpSpPr/>
          <p:nvPr/>
        </p:nvGrpSpPr>
        <p:grpSpPr>
          <a:xfrm>
            <a:off x="8738441" y="2384359"/>
            <a:ext cx="548320" cy="548320"/>
            <a:chOff x="2880680" y="4919550"/>
            <a:chExt cx="548320" cy="548320"/>
          </a:xfrm>
        </p:grpSpPr>
        <p:sp>
          <p:nvSpPr>
            <p:cNvPr id="27" name="椭圆 26">
              <a:extLst>
                <a:ext uri="{FF2B5EF4-FFF2-40B4-BE49-F238E27FC236}">
                  <a16:creationId xmlns="" xmlns:a16="http://schemas.microsoft.com/office/drawing/2014/main" id="{4C7D811E-98DA-4430-B4AE-3C1D361CBB09}"/>
                </a:ext>
              </a:extLst>
            </p:cNvPr>
            <p:cNvSpPr/>
            <p:nvPr/>
          </p:nvSpPr>
          <p:spPr>
            <a:xfrm>
              <a:off x="2880680" y="4919550"/>
              <a:ext cx="548320" cy="548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a:extLst>
                <a:ext uri="{FF2B5EF4-FFF2-40B4-BE49-F238E27FC236}">
                  <a16:creationId xmlns="" xmlns:a16="http://schemas.microsoft.com/office/drawing/2014/main" id="{8EA96C19-0214-4E98-98AA-CD52CE776D96}"/>
                </a:ext>
              </a:extLst>
            </p:cNvPr>
            <p:cNvSpPr/>
            <p:nvPr/>
          </p:nvSpPr>
          <p:spPr>
            <a:xfrm>
              <a:off x="2973631" y="5012501"/>
              <a:ext cx="362418" cy="362418"/>
            </a:xfrm>
            <a:prstGeom prst="ellipse">
              <a:avLst/>
            </a:prstGeom>
            <a:solidFill>
              <a:srgbClr val="0F16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a:extLst>
              <a:ext uri="{FF2B5EF4-FFF2-40B4-BE49-F238E27FC236}">
                <a16:creationId xmlns="" xmlns:a16="http://schemas.microsoft.com/office/drawing/2014/main" id="{5D80A2BC-99BF-4B79-9500-D72D656C2386}"/>
              </a:ext>
            </a:extLst>
          </p:cNvPr>
          <p:cNvGrpSpPr/>
          <p:nvPr/>
        </p:nvGrpSpPr>
        <p:grpSpPr>
          <a:xfrm>
            <a:off x="5337878" y="1909219"/>
            <a:ext cx="1498600" cy="1498600"/>
            <a:chOff x="5337878" y="1909219"/>
            <a:chExt cx="1498600" cy="1498600"/>
          </a:xfrm>
        </p:grpSpPr>
        <p:sp>
          <p:nvSpPr>
            <p:cNvPr id="13" name="椭圆 12">
              <a:extLst>
                <a:ext uri="{FF2B5EF4-FFF2-40B4-BE49-F238E27FC236}">
                  <a16:creationId xmlns="" xmlns:a16="http://schemas.microsoft.com/office/drawing/2014/main" id="{6DF6BD72-1F01-4DE0-8F43-968E85918929}"/>
                </a:ext>
              </a:extLst>
            </p:cNvPr>
            <p:cNvSpPr/>
            <p:nvPr/>
          </p:nvSpPr>
          <p:spPr>
            <a:xfrm>
              <a:off x="5337878" y="1909219"/>
              <a:ext cx="1498600" cy="149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14">
              <a:extLst>
                <a:ext uri="{FF2B5EF4-FFF2-40B4-BE49-F238E27FC236}">
                  <a16:creationId xmlns="" xmlns:a16="http://schemas.microsoft.com/office/drawing/2014/main" id="{D3B631AF-279A-41BA-B69F-25A80998C40F}"/>
                </a:ext>
              </a:extLst>
            </p:cNvPr>
            <p:cNvSpPr>
              <a:spLocks noChangeAspect="1" noEditPoints="1"/>
            </p:cNvSpPr>
            <p:nvPr/>
          </p:nvSpPr>
          <p:spPr bwMode="auto">
            <a:xfrm>
              <a:off x="5912733" y="2428119"/>
              <a:ext cx="348891" cy="460800"/>
            </a:xfrm>
            <a:custGeom>
              <a:avLst/>
              <a:gdLst>
                <a:gd name="T0" fmla="*/ 53 w 106"/>
                <a:gd name="T1" fmla="*/ 0 h 140"/>
                <a:gd name="T2" fmla="*/ 21 w 106"/>
                <a:gd name="T3" fmla="*/ 98 h 140"/>
                <a:gd name="T4" fmla="*/ 23 w 106"/>
                <a:gd name="T5" fmla="*/ 111 h 140"/>
                <a:gd name="T6" fmla="*/ 30 w 106"/>
                <a:gd name="T7" fmla="*/ 129 h 140"/>
                <a:gd name="T8" fmla="*/ 76 w 106"/>
                <a:gd name="T9" fmla="*/ 129 h 140"/>
                <a:gd name="T10" fmla="*/ 83 w 106"/>
                <a:gd name="T11" fmla="*/ 111 h 140"/>
                <a:gd name="T12" fmla="*/ 84 w 106"/>
                <a:gd name="T13" fmla="*/ 98 h 140"/>
                <a:gd name="T14" fmla="*/ 75 w 106"/>
                <a:gd name="T15" fmla="*/ 122 h 140"/>
                <a:gd name="T16" fmla="*/ 27 w 106"/>
                <a:gd name="T17" fmla="*/ 118 h 140"/>
                <a:gd name="T18" fmla="*/ 75 w 106"/>
                <a:gd name="T19" fmla="*/ 115 h 140"/>
                <a:gd name="T20" fmla="*/ 75 w 106"/>
                <a:gd name="T21" fmla="*/ 122 h 140"/>
                <a:gd name="T22" fmla="*/ 30 w 106"/>
                <a:gd name="T23" fmla="*/ 107 h 140"/>
                <a:gd name="T24" fmla="*/ 30 w 106"/>
                <a:gd name="T25" fmla="*/ 101 h 140"/>
                <a:gd name="T26" fmla="*/ 79 w 106"/>
                <a:gd name="T27" fmla="*/ 104 h 140"/>
                <a:gd name="T28" fmla="*/ 49 w 106"/>
                <a:gd name="T29" fmla="*/ 81 h 140"/>
                <a:gd name="T30" fmla="*/ 55 w 106"/>
                <a:gd name="T31" fmla="*/ 83 h 140"/>
                <a:gd name="T32" fmla="*/ 55 w 106"/>
                <a:gd name="T33" fmla="*/ 65 h 140"/>
                <a:gd name="T34" fmla="*/ 60 w 106"/>
                <a:gd name="T35" fmla="*/ 63 h 140"/>
                <a:gd name="T36" fmla="*/ 65 w 106"/>
                <a:gd name="T37" fmla="*/ 66 h 140"/>
                <a:gd name="T38" fmla="*/ 64 w 106"/>
                <a:gd name="T39" fmla="*/ 93 h 140"/>
                <a:gd name="T40" fmla="*/ 40 w 106"/>
                <a:gd name="T41" fmla="*/ 91 h 140"/>
                <a:gd name="T42" fmla="*/ 44 w 106"/>
                <a:gd name="T43" fmla="*/ 64 h 140"/>
                <a:gd name="T44" fmla="*/ 50 w 106"/>
                <a:gd name="T45" fmla="*/ 65 h 140"/>
                <a:gd name="T46" fmla="*/ 49 w 106"/>
                <a:gd name="T47" fmla="*/ 81 h 140"/>
                <a:gd name="T48" fmla="*/ 53 w 106"/>
                <a:gd name="T49" fmla="*/ 68 h 140"/>
                <a:gd name="T50" fmla="*/ 53 w 106"/>
                <a:gd name="T51" fmla="*/ 80 h 140"/>
                <a:gd name="T52" fmla="*/ 52 w 106"/>
                <a:gd name="T53" fmla="*/ 80 h 140"/>
                <a:gd name="T54" fmla="*/ 78 w 106"/>
                <a:gd name="T55" fmla="*/ 94 h 140"/>
                <a:gd name="T56" fmla="*/ 68 w 106"/>
                <a:gd name="T57" fmla="*/ 93 h 140"/>
                <a:gd name="T58" fmla="*/ 69 w 106"/>
                <a:gd name="T59" fmla="*/ 65 h 140"/>
                <a:gd name="T60" fmla="*/ 60 w 106"/>
                <a:gd name="T61" fmla="*/ 59 h 140"/>
                <a:gd name="T62" fmla="*/ 47 w 106"/>
                <a:gd name="T63" fmla="*/ 60 h 140"/>
                <a:gd name="T64" fmla="*/ 35 w 106"/>
                <a:gd name="T65" fmla="*/ 78 h 140"/>
                <a:gd name="T66" fmla="*/ 30 w 106"/>
                <a:gd name="T67" fmla="*/ 93 h 140"/>
                <a:gd name="T68" fmla="*/ 7 w 106"/>
                <a:gd name="T69" fmla="*/ 55 h 140"/>
                <a:gd name="T70" fmla="*/ 53 w 106"/>
                <a:gd name="T71" fmla="*/ 8 h 140"/>
                <a:gd name="T72" fmla="*/ 98 w 106"/>
                <a:gd name="T73" fmla="*/ 5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140">
                  <a:moveTo>
                    <a:pt x="106" y="55"/>
                  </a:moveTo>
                  <a:cubicBezTo>
                    <a:pt x="106" y="25"/>
                    <a:pt x="82" y="0"/>
                    <a:pt x="53" y="0"/>
                  </a:cubicBezTo>
                  <a:cubicBezTo>
                    <a:pt x="24" y="0"/>
                    <a:pt x="0" y="25"/>
                    <a:pt x="0" y="55"/>
                  </a:cubicBezTo>
                  <a:cubicBezTo>
                    <a:pt x="0" y="72"/>
                    <a:pt x="8" y="88"/>
                    <a:pt x="21" y="98"/>
                  </a:cubicBezTo>
                  <a:cubicBezTo>
                    <a:pt x="20" y="100"/>
                    <a:pt x="20" y="102"/>
                    <a:pt x="20" y="104"/>
                  </a:cubicBezTo>
                  <a:cubicBezTo>
                    <a:pt x="20" y="107"/>
                    <a:pt x="21" y="109"/>
                    <a:pt x="23" y="111"/>
                  </a:cubicBezTo>
                  <a:cubicBezTo>
                    <a:pt x="21" y="113"/>
                    <a:pt x="20" y="116"/>
                    <a:pt x="20" y="118"/>
                  </a:cubicBezTo>
                  <a:cubicBezTo>
                    <a:pt x="20" y="124"/>
                    <a:pt x="24" y="129"/>
                    <a:pt x="30" y="129"/>
                  </a:cubicBezTo>
                  <a:cubicBezTo>
                    <a:pt x="33" y="136"/>
                    <a:pt x="42" y="140"/>
                    <a:pt x="53" y="140"/>
                  </a:cubicBezTo>
                  <a:cubicBezTo>
                    <a:pt x="63" y="140"/>
                    <a:pt x="72" y="136"/>
                    <a:pt x="76" y="129"/>
                  </a:cubicBezTo>
                  <a:cubicBezTo>
                    <a:pt x="81" y="129"/>
                    <a:pt x="86" y="124"/>
                    <a:pt x="86" y="118"/>
                  </a:cubicBezTo>
                  <a:cubicBezTo>
                    <a:pt x="86" y="116"/>
                    <a:pt x="85" y="113"/>
                    <a:pt x="83" y="111"/>
                  </a:cubicBezTo>
                  <a:cubicBezTo>
                    <a:pt x="85" y="109"/>
                    <a:pt x="86" y="107"/>
                    <a:pt x="86" y="104"/>
                  </a:cubicBezTo>
                  <a:cubicBezTo>
                    <a:pt x="86" y="102"/>
                    <a:pt x="85" y="100"/>
                    <a:pt x="84" y="98"/>
                  </a:cubicBezTo>
                  <a:cubicBezTo>
                    <a:pt x="97" y="88"/>
                    <a:pt x="106" y="72"/>
                    <a:pt x="106" y="55"/>
                  </a:cubicBezTo>
                  <a:close/>
                  <a:moveTo>
                    <a:pt x="75" y="122"/>
                  </a:moveTo>
                  <a:cubicBezTo>
                    <a:pt x="30" y="122"/>
                    <a:pt x="30" y="122"/>
                    <a:pt x="30" y="122"/>
                  </a:cubicBezTo>
                  <a:cubicBezTo>
                    <a:pt x="29" y="122"/>
                    <a:pt x="27" y="120"/>
                    <a:pt x="27" y="118"/>
                  </a:cubicBezTo>
                  <a:cubicBezTo>
                    <a:pt x="27" y="117"/>
                    <a:pt x="29" y="115"/>
                    <a:pt x="30" y="115"/>
                  </a:cubicBezTo>
                  <a:cubicBezTo>
                    <a:pt x="75" y="115"/>
                    <a:pt x="75" y="115"/>
                    <a:pt x="75" y="115"/>
                  </a:cubicBezTo>
                  <a:cubicBezTo>
                    <a:pt x="77" y="115"/>
                    <a:pt x="79" y="117"/>
                    <a:pt x="79" y="118"/>
                  </a:cubicBezTo>
                  <a:cubicBezTo>
                    <a:pt x="79" y="120"/>
                    <a:pt x="77" y="122"/>
                    <a:pt x="75" y="122"/>
                  </a:cubicBezTo>
                  <a:close/>
                  <a:moveTo>
                    <a:pt x="75" y="107"/>
                  </a:moveTo>
                  <a:cubicBezTo>
                    <a:pt x="30" y="107"/>
                    <a:pt x="30" y="107"/>
                    <a:pt x="30" y="107"/>
                  </a:cubicBezTo>
                  <a:cubicBezTo>
                    <a:pt x="29" y="107"/>
                    <a:pt x="27" y="106"/>
                    <a:pt x="27" y="104"/>
                  </a:cubicBezTo>
                  <a:cubicBezTo>
                    <a:pt x="27" y="102"/>
                    <a:pt x="29" y="101"/>
                    <a:pt x="30" y="101"/>
                  </a:cubicBezTo>
                  <a:cubicBezTo>
                    <a:pt x="75" y="101"/>
                    <a:pt x="75" y="101"/>
                    <a:pt x="75" y="101"/>
                  </a:cubicBezTo>
                  <a:cubicBezTo>
                    <a:pt x="77" y="101"/>
                    <a:pt x="79" y="102"/>
                    <a:pt x="79" y="104"/>
                  </a:cubicBezTo>
                  <a:cubicBezTo>
                    <a:pt x="79" y="106"/>
                    <a:pt x="77" y="107"/>
                    <a:pt x="75" y="107"/>
                  </a:cubicBezTo>
                  <a:close/>
                  <a:moveTo>
                    <a:pt x="49" y="81"/>
                  </a:moveTo>
                  <a:cubicBezTo>
                    <a:pt x="49" y="82"/>
                    <a:pt x="50" y="84"/>
                    <a:pt x="53" y="84"/>
                  </a:cubicBezTo>
                  <a:cubicBezTo>
                    <a:pt x="53" y="84"/>
                    <a:pt x="54" y="84"/>
                    <a:pt x="55" y="83"/>
                  </a:cubicBezTo>
                  <a:cubicBezTo>
                    <a:pt x="57" y="82"/>
                    <a:pt x="58" y="79"/>
                    <a:pt x="58" y="76"/>
                  </a:cubicBezTo>
                  <a:cubicBezTo>
                    <a:pt x="58" y="72"/>
                    <a:pt x="57" y="68"/>
                    <a:pt x="55" y="65"/>
                  </a:cubicBezTo>
                  <a:cubicBezTo>
                    <a:pt x="55" y="65"/>
                    <a:pt x="55" y="65"/>
                    <a:pt x="55" y="65"/>
                  </a:cubicBezTo>
                  <a:cubicBezTo>
                    <a:pt x="56" y="63"/>
                    <a:pt x="58" y="63"/>
                    <a:pt x="60" y="63"/>
                  </a:cubicBezTo>
                  <a:cubicBezTo>
                    <a:pt x="60" y="63"/>
                    <a:pt x="60" y="63"/>
                    <a:pt x="60" y="63"/>
                  </a:cubicBezTo>
                  <a:cubicBezTo>
                    <a:pt x="63" y="63"/>
                    <a:pt x="64" y="64"/>
                    <a:pt x="65" y="66"/>
                  </a:cubicBezTo>
                  <a:cubicBezTo>
                    <a:pt x="66" y="69"/>
                    <a:pt x="67" y="72"/>
                    <a:pt x="67" y="76"/>
                  </a:cubicBezTo>
                  <a:cubicBezTo>
                    <a:pt x="67" y="82"/>
                    <a:pt x="65" y="89"/>
                    <a:pt x="64" y="93"/>
                  </a:cubicBezTo>
                  <a:cubicBezTo>
                    <a:pt x="41" y="93"/>
                    <a:pt x="41" y="93"/>
                    <a:pt x="41" y="93"/>
                  </a:cubicBezTo>
                  <a:cubicBezTo>
                    <a:pt x="41" y="92"/>
                    <a:pt x="40" y="92"/>
                    <a:pt x="40" y="91"/>
                  </a:cubicBezTo>
                  <a:cubicBezTo>
                    <a:pt x="40" y="87"/>
                    <a:pt x="39" y="83"/>
                    <a:pt x="39" y="78"/>
                  </a:cubicBezTo>
                  <a:cubicBezTo>
                    <a:pt x="39" y="72"/>
                    <a:pt x="40" y="66"/>
                    <a:pt x="44" y="64"/>
                  </a:cubicBezTo>
                  <a:cubicBezTo>
                    <a:pt x="45" y="64"/>
                    <a:pt x="46" y="63"/>
                    <a:pt x="47" y="63"/>
                  </a:cubicBezTo>
                  <a:cubicBezTo>
                    <a:pt x="48" y="63"/>
                    <a:pt x="49" y="64"/>
                    <a:pt x="50" y="65"/>
                  </a:cubicBezTo>
                  <a:cubicBezTo>
                    <a:pt x="49" y="68"/>
                    <a:pt x="48" y="72"/>
                    <a:pt x="48" y="75"/>
                  </a:cubicBezTo>
                  <a:cubicBezTo>
                    <a:pt x="48" y="78"/>
                    <a:pt x="48" y="79"/>
                    <a:pt x="49" y="81"/>
                  </a:cubicBezTo>
                  <a:close/>
                  <a:moveTo>
                    <a:pt x="51" y="75"/>
                  </a:moveTo>
                  <a:cubicBezTo>
                    <a:pt x="51" y="73"/>
                    <a:pt x="52" y="71"/>
                    <a:pt x="53" y="68"/>
                  </a:cubicBezTo>
                  <a:cubicBezTo>
                    <a:pt x="54" y="71"/>
                    <a:pt x="55" y="73"/>
                    <a:pt x="55" y="76"/>
                  </a:cubicBezTo>
                  <a:cubicBezTo>
                    <a:pt x="55" y="78"/>
                    <a:pt x="54" y="80"/>
                    <a:pt x="53" y="80"/>
                  </a:cubicBezTo>
                  <a:cubicBezTo>
                    <a:pt x="53" y="80"/>
                    <a:pt x="53" y="80"/>
                    <a:pt x="53" y="80"/>
                  </a:cubicBezTo>
                  <a:cubicBezTo>
                    <a:pt x="53" y="80"/>
                    <a:pt x="52" y="80"/>
                    <a:pt x="52" y="80"/>
                  </a:cubicBezTo>
                  <a:cubicBezTo>
                    <a:pt x="52" y="80"/>
                    <a:pt x="51" y="78"/>
                    <a:pt x="51" y="75"/>
                  </a:cubicBezTo>
                  <a:close/>
                  <a:moveTo>
                    <a:pt x="78" y="94"/>
                  </a:moveTo>
                  <a:cubicBezTo>
                    <a:pt x="77" y="93"/>
                    <a:pt x="76" y="93"/>
                    <a:pt x="75" y="93"/>
                  </a:cubicBezTo>
                  <a:cubicBezTo>
                    <a:pt x="68" y="93"/>
                    <a:pt x="68" y="93"/>
                    <a:pt x="68" y="93"/>
                  </a:cubicBezTo>
                  <a:cubicBezTo>
                    <a:pt x="69" y="89"/>
                    <a:pt x="70" y="82"/>
                    <a:pt x="71" y="76"/>
                  </a:cubicBezTo>
                  <a:cubicBezTo>
                    <a:pt x="70" y="72"/>
                    <a:pt x="70" y="68"/>
                    <a:pt x="69" y="65"/>
                  </a:cubicBezTo>
                  <a:cubicBezTo>
                    <a:pt x="67" y="62"/>
                    <a:pt x="64" y="59"/>
                    <a:pt x="61" y="59"/>
                  </a:cubicBezTo>
                  <a:cubicBezTo>
                    <a:pt x="60" y="59"/>
                    <a:pt x="60" y="59"/>
                    <a:pt x="60" y="59"/>
                  </a:cubicBezTo>
                  <a:cubicBezTo>
                    <a:pt x="57" y="59"/>
                    <a:pt x="54" y="60"/>
                    <a:pt x="53" y="62"/>
                  </a:cubicBezTo>
                  <a:cubicBezTo>
                    <a:pt x="51" y="61"/>
                    <a:pt x="49" y="60"/>
                    <a:pt x="47" y="60"/>
                  </a:cubicBezTo>
                  <a:cubicBezTo>
                    <a:pt x="45" y="60"/>
                    <a:pt x="43" y="60"/>
                    <a:pt x="42" y="61"/>
                  </a:cubicBezTo>
                  <a:cubicBezTo>
                    <a:pt x="36" y="65"/>
                    <a:pt x="35" y="72"/>
                    <a:pt x="35" y="78"/>
                  </a:cubicBezTo>
                  <a:cubicBezTo>
                    <a:pt x="35" y="84"/>
                    <a:pt x="36" y="89"/>
                    <a:pt x="37" y="93"/>
                  </a:cubicBezTo>
                  <a:cubicBezTo>
                    <a:pt x="30" y="93"/>
                    <a:pt x="30" y="93"/>
                    <a:pt x="30" y="93"/>
                  </a:cubicBezTo>
                  <a:cubicBezTo>
                    <a:pt x="29" y="93"/>
                    <a:pt x="28" y="93"/>
                    <a:pt x="28" y="94"/>
                  </a:cubicBezTo>
                  <a:cubicBezTo>
                    <a:pt x="15" y="85"/>
                    <a:pt x="7" y="71"/>
                    <a:pt x="7" y="55"/>
                  </a:cubicBezTo>
                  <a:cubicBezTo>
                    <a:pt x="7" y="42"/>
                    <a:pt x="12" y="30"/>
                    <a:pt x="21" y="21"/>
                  </a:cubicBezTo>
                  <a:cubicBezTo>
                    <a:pt x="29" y="13"/>
                    <a:pt x="40" y="8"/>
                    <a:pt x="53" y="8"/>
                  </a:cubicBezTo>
                  <a:cubicBezTo>
                    <a:pt x="65" y="8"/>
                    <a:pt x="77" y="13"/>
                    <a:pt x="85" y="21"/>
                  </a:cubicBezTo>
                  <a:cubicBezTo>
                    <a:pt x="93" y="30"/>
                    <a:pt x="98" y="42"/>
                    <a:pt x="98" y="55"/>
                  </a:cubicBezTo>
                  <a:cubicBezTo>
                    <a:pt x="98" y="71"/>
                    <a:pt x="90" y="85"/>
                    <a:pt x="78" y="9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a:extLst>
              <a:ext uri="{FF2B5EF4-FFF2-40B4-BE49-F238E27FC236}">
                <a16:creationId xmlns="" xmlns:a16="http://schemas.microsoft.com/office/drawing/2014/main" id="{05A4B3B2-4907-4F02-B143-7E3BB8AFAE11}"/>
              </a:ext>
            </a:extLst>
          </p:cNvPr>
          <p:cNvGrpSpPr/>
          <p:nvPr/>
        </p:nvGrpSpPr>
        <p:grpSpPr>
          <a:xfrm>
            <a:off x="7294857" y="1909219"/>
            <a:ext cx="1498600" cy="1498600"/>
            <a:chOff x="7294857" y="1909219"/>
            <a:chExt cx="1498600" cy="1498600"/>
          </a:xfrm>
        </p:grpSpPr>
        <p:sp>
          <p:nvSpPr>
            <p:cNvPr id="14" name="椭圆 13">
              <a:extLst>
                <a:ext uri="{FF2B5EF4-FFF2-40B4-BE49-F238E27FC236}">
                  <a16:creationId xmlns="" xmlns:a16="http://schemas.microsoft.com/office/drawing/2014/main" id="{5DB5AF98-2056-4928-B431-232DFCCB17A3}"/>
                </a:ext>
              </a:extLst>
            </p:cNvPr>
            <p:cNvSpPr/>
            <p:nvPr/>
          </p:nvSpPr>
          <p:spPr>
            <a:xfrm>
              <a:off x="7294857" y="1909219"/>
              <a:ext cx="1498600" cy="149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40">
              <a:extLst>
                <a:ext uri="{FF2B5EF4-FFF2-40B4-BE49-F238E27FC236}">
                  <a16:creationId xmlns="" xmlns:a16="http://schemas.microsoft.com/office/drawing/2014/main" id="{23C632BD-55B6-42BD-A44D-153D099B8411}"/>
                </a:ext>
              </a:extLst>
            </p:cNvPr>
            <p:cNvSpPr>
              <a:spLocks/>
            </p:cNvSpPr>
            <p:nvPr/>
          </p:nvSpPr>
          <p:spPr bwMode="auto">
            <a:xfrm>
              <a:off x="7789730" y="2429036"/>
              <a:ext cx="508855" cy="458967"/>
            </a:xfrm>
            <a:custGeom>
              <a:avLst/>
              <a:gdLst>
                <a:gd name="T0" fmla="*/ 209 w 244"/>
                <a:gd name="T1" fmla="*/ 75 h 220"/>
                <a:gd name="T2" fmla="*/ 191 w 244"/>
                <a:gd name="T3" fmla="*/ 66 h 220"/>
                <a:gd name="T4" fmla="*/ 183 w 244"/>
                <a:gd name="T5" fmla="*/ 71 h 220"/>
                <a:gd name="T6" fmla="*/ 194 w 244"/>
                <a:gd name="T7" fmla="*/ 110 h 220"/>
                <a:gd name="T8" fmla="*/ 110 w 244"/>
                <a:gd name="T9" fmla="*/ 194 h 220"/>
                <a:gd name="T10" fmla="*/ 27 w 244"/>
                <a:gd name="T11" fmla="*/ 110 h 220"/>
                <a:gd name="T12" fmla="*/ 110 w 244"/>
                <a:gd name="T13" fmla="*/ 27 h 220"/>
                <a:gd name="T14" fmla="*/ 175 w 244"/>
                <a:gd name="T15" fmla="*/ 58 h 220"/>
                <a:gd name="T16" fmla="*/ 162 w 244"/>
                <a:gd name="T17" fmla="*/ 67 h 220"/>
                <a:gd name="T18" fmla="*/ 110 w 244"/>
                <a:gd name="T19" fmla="*/ 42 h 220"/>
                <a:gd name="T20" fmla="*/ 43 w 244"/>
                <a:gd name="T21" fmla="*/ 110 h 220"/>
                <a:gd name="T22" fmla="*/ 110 w 244"/>
                <a:gd name="T23" fmla="*/ 178 h 220"/>
                <a:gd name="T24" fmla="*/ 178 w 244"/>
                <a:gd name="T25" fmla="*/ 110 h 220"/>
                <a:gd name="T26" fmla="*/ 171 w 244"/>
                <a:gd name="T27" fmla="*/ 79 h 220"/>
                <a:gd name="T28" fmla="*/ 149 w 244"/>
                <a:gd name="T29" fmla="*/ 93 h 220"/>
                <a:gd name="T30" fmla="*/ 153 w 244"/>
                <a:gd name="T31" fmla="*/ 110 h 220"/>
                <a:gd name="T32" fmla="*/ 110 w 244"/>
                <a:gd name="T33" fmla="*/ 153 h 220"/>
                <a:gd name="T34" fmla="*/ 68 w 244"/>
                <a:gd name="T35" fmla="*/ 110 h 220"/>
                <a:gd name="T36" fmla="*/ 110 w 244"/>
                <a:gd name="T37" fmla="*/ 68 h 220"/>
                <a:gd name="T38" fmla="*/ 141 w 244"/>
                <a:gd name="T39" fmla="*/ 81 h 220"/>
                <a:gd name="T40" fmla="*/ 126 w 244"/>
                <a:gd name="T41" fmla="*/ 90 h 220"/>
                <a:gd name="T42" fmla="*/ 110 w 244"/>
                <a:gd name="T43" fmla="*/ 85 h 220"/>
                <a:gd name="T44" fmla="*/ 85 w 244"/>
                <a:gd name="T45" fmla="*/ 110 h 220"/>
                <a:gd name="T46" fmla="*/ 110 w 244"/>
                <a:gd name="T47" fmla="*/ 136 h 220"/>
                <a:gd name="T48" fmla="*/ 136 w 244"/>
                <a:gd name="T49" fmla="*/ 110 h 220"/>
                <a:gd name="T50" fmla="*/ 135 w 244"/>
                <a:gd name="T51" fmla="*/ 103 h 220"/>
                <a:gd name="T52" fmla="*/ 114 w 244"/>
                <a:gd name="T53" fmla="*/ 116 h 220"/>
                <a:gd name="T54" fmla="*/ 111 w 244"/>
                <a:gd name="T55" fmla="*/ 112 h 220"/>
                <a:gd name="T56" fmla="*/ 192 w 244"/>
                <a:gd name="T57" fmla="*/ 58 h 220"/>
                <a:gd name="T58" fmla="*/ 212 w 244"/>
                <a:gd name="T59" fmla="*/ 67 h 220"/>
                <a:gd name="T60" fmla="*/ 244 w 244"/>
                <a:gd name="T61" fmla="*/ 46 h 220"/>
                <a:gd name="T62" fmla="*/ 224 w 244"/>
                <a:gd name="T63" fmla="*/ 37 h 220"/>
                <a:gd name="T64" fmla="*/ 230 w 244"/>
                <a:gd name="T65" fmla="*/ 34 h 220"/>
                <a:gd name="T66" fmla="*/ 225 w 244"/>
                <a:gd name="T67" fmla="*/ 26 h 220"/>
                <a:gd name="T68" fmla="*/ 219 w 244"/>
                <a:gd name="T69" fmla="*/ 29 h 220"/>
                <a:gd name="T70" fmla="*/ 219 w 244"/>
                <a:gd name="T71" fmla="*/ 8 h 220"/>
                <a:gd name="T72" fmla="*/ 187 w 244"/>
                <a:gd name="T73" fmla="*/ 29 h 220"/>
                <a:gd name="T74" fmla="*/ 187 w 244"/>
                <a:gd name="T75" fmla="*/ 50 h 220"/>
                <a:gd name="T76" fmla="*/ 180 w 244"/>
                <a:gd name="T77" fmla="*/ 55 h 220"/>
                <a:gd name="T78" fmla="*/ 180 w 244"/>
                <a:gd name="T79" fmla="*/ 31 h 220"/>
                <a:gd name="T80" fmla="*/ 183 w 244"/>
                <a:gd name="T81" fmla="*/ 28 h 220"/>
                <a:gd name="T82" fmla="*/ 110 w 244"/>
                <a:gd name="T83" fmla="*/ 0 h 220"/>
                <a:gd name="T84" fmla="*/ 0 w 244"/>
                <a:gd name="T85" fmla="*/ 110 h 220"/>
                <a:gd name="T86" fmla="*/ 110 w 244"/>
                <a:gd name="T87" fmla="*/ 220 h 220"/>
                <a:gd name="T88" fmla="*/ 220 w 244"/>
                <a:gd name="T89" fmla="*/ 110 h 220"/>
                <a:gd name="T90" fmla="*/ 213 w 244"/>
                <a:gd name="T91" fmla="*/ 72 h 220"/>
                <a:gd name="T92" fmla="*/ 209 w 244"/>
                <a:gd name="T93" fmla="*/ 7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4" h="220">
                  <a:moveTo>
                    <a:pt x="209" y="75"/>
                  </a:moveTo>
                  <a:cubicBezTo>
                    <a:pt x="191" y="66"/>
                    <a:pt x="191" y="66"/>
                    <a:pt x="191" y="66"/>
                  </a:cubicBezTo>
                  <a:cubicBezTo>
                    <a:pt x="183" y="71"/>
                    <a:pt x="183" y="71"/>
                    <a:pt x="183" y="71"/>
                  </a:cubicBezTo>
                  <a:cubicBezTo>
                    <a:pt x="190" y="82"/>
                    <a:pt x="194" y="96"/>
                    <a:pt x="194" y="110"/>
                  </a:cubicBezTo>
                  <a:cubicBezTo>
                    <a:pt x="194" y="156"/>
                    <a:pt x="156" y="194"/>
                    <a:pt x="110" y="194"/>
                  </a:cubicBezTo>
                  <a:cubicBezTo>
                    <a:pt x="65" y="194"/>
                    <a:pt x="27" y="156"/>
                    <a:pt x="27" y="110"/>
                  </a:cubicBezTo>
                  <a:cubicBezTo>
                    <a:pt x="27" y="64"/>
                    <a:pt x="65" y="27"/>
                    <a:pt x="110" y="27"/>
                  </a:cubicBezTo>
                  <a:cubicBezTo>
                    <a:pt x="137" y="27"/>
                    <a:pt x="160" y="39"/>
                    <a:pt x="175" y="58"/>
                  </a:cubicBezTo>
                  <a:cubicBezTo>
                    <a:pt x="162" y="67"/>
                    <a:pt x="162" y="67"/>
                    <a:pt x="162" y="67"/>
                  </a:cubicBezTo>
                  <a:cubicBezTo>
                    <a:pt x="150" y="52"/>
                    <a:pt x="131" y="42"/>
                    <a:pt x="110" y="42"/>
                  </a:cubicBezTo>
                  <a:cubicBezTo>
                    <a:pt x="73" y="42"/>
                    <a:pt x="43" y="73"/>
                    <a:pt x="43" y="110"/>
                  </a:cubicBezTo>
                  <a:cubicBezTo>
                    <a:pt x="43" y="148"/>
                    <a:pt x="73" y="178"/>
                    <a:pt x="110" y="178"/>
                  </a:cubicBezTo>
                  <a:cubicBezTo>
                    <a:pt x="148" y="178"/>
                    <a:pt x="178" y="148"/>
                    <a:pt x="178" y="110"/>
                  </a:cubicBezTo>
                  <a:cubicBezTo>
                    <a:pt x="178" y="99"/>
                    <a:pt x="176" y="88"/>
                    <a:pt x="171" y="79"/>
                  </a:cubicBezTo>
                  <a:cubicBezTo>
                    <a:pt x="149" y="93"/>
                    <a:pt x="149" y="93"/>
                    <a:pt x="149" y="93"/>
                  </a:cubicBezTo>
                  <a:cubicBezTo>
                    <a:pt x="151" y="98"/>
                    <a:pt x="153" y="104"/>
                    <a:pt x="153" y="110"/>
                  </a:cubicBezTo>
                  <a:cubicBezTo>
                    <a:pt x="153" y="134"/>
                    <a:pt x="134" y="153"/>
                    <a:pt x="110" y="153"/>
                  </a:cubicBezTo>
                  <a:cubicBezTo>
                    <a:pt x="87" y="153"/>
                    <a:pt x="68" y="134"/>
                    <a:pt x="68" y="110"/>
                  </a:cubicBezTo>
                  <a:cubicBezTo>
                    <a:pt x="68" y="87"/>
                    <a:pt x="87" y="68"/>
                    <a:pt x="110" y="68"/>
                  </a:cubicBezTo>
                  <a:cubicBezTo>
                    <a:pt x="122" y="68"/>
                    <a:pt x="133" y="73"/>
                    <a:pt x="141" y="81"/>
                  </a:cubicBezTo>
                  <a:cubicBezTo>
                    <a:pt x="126" y="90"/>
                    <a:pt x="126" y="90"/>
                    <a:pt x="126" y="90"/>
                  </a:cubicBezTo>
                  <a:cubicBezTo>
                    <a:pt x="122" y="87"/>
                    <a:pt x="116" y="85"/>
                    <a:pt x="110" y="85"/>
                  </a:cubicBezTo>
                  <a:cubicBezTo>
                    <a:pt x="96" y="85"/>
                    <a:pt x="85" y="96"/>
                    <a:pt x="85" y="110"/>
                  </a:cubicBezTo>
                  <a:cubicBezTo>
                    <a:pt x="85" y="124"/>
                    <a:pt x="96" y="136"/>
                    <a:pt x="110" y="136"/>
                  </a:cubicBezTo>
                  <a:cubicBezTo>
                    <a:pt x="125" y="136"/>
                    <a:pt x="136" y="124"/>
                    <a:pt x="136" y="110"/>
                  </a:cubicBezTo>
                  <a:cubicBezTo>
                    <a:pt x="136" y="108"/>
                    <a:pt x="135" y="105"/>
                    <a:pt x="135" y="103"/>
                  </a:cubicBezTo>
                  <a:cubicBezTo>
                    <a:pt x="114" y="116"/>
                    <a:pt x="114" y="116"/>
                    <a:pt x="114" y="116"/>
                  </a:cubicBezTo>
                  <a:cubicBezTo>
                    <a:pt x="111" y="112"/>
                    <a:pt x="111" y="112"/>
                    <a:pt x="111" y="112"/>
                  </a:cubicBezTo>
                  <a:cubicBezTo>
                    <a:pt x="192" y="58"/>
                    <a:pt x="192" y="58"/>
                    <a:pt x="192" y="58"/>
                  </a:cubicBezTo>
                  <a:cubicBezTo>
                    <a:pt x="212" y="67"/>
                    <a:pt x="212" y="67"/>
                    <a:pt x="212" y="67"/>
                  </a:cubicBezTo>
                  <a:cubicBezTo>
                    <a:pt x="244" y="46"/>
                    <a:pt x="244" y="46"/>
                    <a:pt x="244" y="46"/>
                  </a:cubicBezTo>
                  <a:cubicBezTo>
                    <a:pt x="224" y="37"/>
                    <a:pt x="224" y="37"/>
                    <a:pt x="224" y="37"/>
                  </a:cubicBezTo>
                  <a:cubicBezTo>
                    <a:pt x="230" y="34"/>
                    <a:pt x="230" y="34"/>
                    <a:pt x="230" y="34"/>
                  </a:cubicBezTo>
                  <a:cubicBezTo>
                    <a:pt x="225" y="26"/>
                    <a:pt x="225" y="26"/>
                    <a:pt x="225" y="26"/>
                  </a:cubicBezTo>
                  <a:cubicBezTo>
                    <a:pt x="219" y="29"/>
                    <a:pt x="219" y="29"/>
                    <a:pt x="219" y="29"/>
                  </a:cubicBezTo>
                  <a:cubicBezTo>
                    <a:pt x="219" y="8"/>
                    <a:pt x="219" y="8"/>
                    <a:pt x="219" y="8"/>
                  </a:cubicBezTo>
                  <a:cubicBezTo>
                    <a:pt x="187" y="29"/>
                    <a:pt x="187" y="29"/>
                    <a:pt x="187" y="29"/>
                  </a:cubicBezTo>
                  <a:cubicBezTo>
                    <a:pt x="187" y="50"/>
                    <a:pt x="187" y="50"/>
                    <a:pt x="187" y="50"/>
                  </a:cubicBezTo>
                  <a:cubicBezTo>
                    <a:pt x="180" y="55"/>
                    <a:pt x="180" y="55"/>
                    <a:pt x="180" y="55"/>
                  </a:cubicBezTo>
                  <a:cubicBezTo>
                    <a:pt x="180" y="31"/>
                    <a:pt x="180" y="31"/>
                    <a:pt x="180" y="31"/>
                  </a:cubicBezTo>
                  <a:cubicBezTo>
                    <a:pt x="183" y="28"/>
                    <a:pt x="183" y="28"/>
                    <a:pt x="183" y="28"/>
                  </a:cubicBezTo>
                  <a:cubicBezTo>
                    <a:pt x="164" y="11"/>
                    <a:pt x="138" y="0"/>
                    <a:pt x="110" y="0"/>
                  </a:cubicBezTo>
                  <a:cubicBezTo>
                    <a:pt x="50" y="0"/>
                    <a:pt x="0" y="50"/>
                    <a:pt x="0" y="110"/>
                  </a:cubicBezTo>
                  <a:cubicBezTo>
                    <a:pt x="0" y="171"/>
                    <a:pt x="50" y="220"/>
                    <a:pt x="110" y="220"/>
                  </a:cubicBezTo>
                  <a:cubicBezTo>
                    <a:pt x="171" y="220"/>
                    <a:pt x="220" y="171"/>
                    <a:pt x="220" y="110"/>
                  </a:cubicBezTo>
                  <a:cubicBezTo>
                    <a:pt x="220" y="97"/>
                    <a:pt x="218" y="84"/>
                    <a:pt x="213" y="72"/>
                  </a:cubicBezTo>
                  <a:lnTo>
                    <a:pt x="209" y="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 name="组合 1">
            <a:extLst>
              <a:ext uri="{FF2B5EF4-FFF2-40B4-BE49-F238E27FC236}">
                <a16:creationId xmlns="" xmlns:a16="http://schemas.microsoft.com/office/drawing/2014/main" id="{0DB91A68-96AF-4E4D-8AC7-A885B53F804E}"/>
              </a:ext>
            </a:extLst>
          </p:cNvPr>
          <p:cNvGrpSpPr/>
          <p:nvPr/>
        </p:nvGrpSpPr>
        <p:grpSpPr>
          <a:xfrm>
            <a:off x="3369516" y="3863839"/>
            <a:ext cx="1498600" cy="1498600"/>
            <a:chOff x="3369516" y="3863839"/>
            <a:chExt cx="1498600" cy="1498600"/>
          </a:xfrm>
        </p:grpSpPr>
        <p:sp>
          <p:nvSpPr>
            <p:cNvPr id="15" name="椭圆 14">
              <a:extLst>
                <a:ext uri="{FF2B5EF4-FFF2-40B4-BE49-F238E27FC236}">
                  <a16:creationId xmlns="" xmlns:a16="http://schemas.microsoft.com/office/drawing/2014/main" id="{70391BD7-9AD0-4EEE-8B65-4F7458CE9FCE}"/>
                </a:ext>
              </a:extLst>
            </p:cNvPr>
            <p:cNvSpPr/>
            <p:nvPr/>
          </p:nvSpPr>
          <p:spPr>
            <a:xfrm>
              <a:off x="3369516" y="3863839"/>
              <a:ext cx="1498600" cy="149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 xmlns:a16="http://schemas.microsoft.com/office/drawing/2014/main" id="{237CBF9D-183E-482D-A6CF-8F913BCF9D41}"/>
                </a:ext>
              </a:extLst>
            </p:cNvPr>
            <p:cNvGrpSpPr/>
            <p:nvPr/>
          </p:nvGrpSpPr>
          <p:grpSpPr>
            <a:xfrm>
              <a:off x="3834456" y="4407768"/>
              <a:ext cx="568721" cy="410743"/>
              <a:chOff x="4893025" y="3231197"/>
              <a:chExt cx="568721" cy="410743"/>
            </a:xfrm>
            <a:solidFill>
              <a:schemeClr val="bg1"/>
            </a:solidFill>
          </p:grpSpPr>
          <p:sp>
            <p:nvSpPr>
              <p:cNvPr id="32" name="Freeform 226">
                <a:extLst>
                  <a:ext uri="{FF2B5EF4-FFF2-40B4-BE49-F238E27FC236}">
                    <a16:creationId xmlns="" xmlns:a16="http://schemas.microsoft.com/office/drawing/2014/main" id="{FDCE453C-5898-4D89-9C5F-34A4E4F7C153}"/>
                  </a:ext>
                </a:extLst>
              </p:cNvPr>
              <p:cNvSpPr>
                <a:spLocks noEditPoints="1"/>
              </p:cNvSpPr>
              <p:nvPr/>
            </p:nvSpPr>
            <p:spPr bwMode="auto">
              <a:xfrm>
                <a:off x="4893025" y="3231197"/>
                <a:ext cx="462293" cy="410743"/>
              </a:xfrm>
              <a:custGeom>
                <a:avLst/>
                <a:gdLst>
                  <a:gd name="T0" fmla="*/ 215 w 222"/>
                  <a:gd name="T1" fmla="*/ 0 h 197"/>
                  <a:gd name="T2" fmla="*/ 7 w 222"/>
                  <a:gd name="T3" fmla="*/ 0 h 197"/>
                  <a:gd name="T4" fmla="*/ 0 w 222"/>
                  <a:gd name="T5" fmla="*/ 7 h 197"/>
                  <a:gd name="T6" fmla="*/ 0 w 222"/>
                  <a:gd name="T7" fmla="*/ 190 h 197"/>
                  <a:gd name="T8" fmla="*/ 7 w 222"/>
                  <a:gd name="T9" fmla="*/ 197 h 197"/>
                  <a:gd name="T10" fmla="*/ 215 w 222"/>
                  <a:gd name="T11" fmla="*/ 197 h 197"/>
                  <a:gd name="T12" fmla="*/ 222 w 222"/>
                  <a:gd name="T13" fmla="*/ 190 h 197"/>
                  <a:gd name="T14" fmla="*/ 222 w 222"/>
                  <a:gd name="T15" fmla="*/ 7 h 197"/>
                  <a:gd name="T16" fmla="*/ 215 w 222"/>
                  <a:gd name="T17" fmla="*/ 0 h 197"/>
                  <a:gd name="T18" fmla="*/ 171 w 222"/>
                  <a:gd name="T19" fmla="*/ 15 h 197"/>
                  <a:gd name="T20" fmla="*/ 180 w 222"/>
                  <a:gd name="T21" fmla="*/ 24 h 197"/>
                  <a:gd name="T22" fmla="*/ 171 w 222"/>
                  <a:gd name="T23" fmla="*/ 34 h 197"/>
                  <a:gd name="T24" fmla="*/ 162 w 222"/>
                  <a:gd name="T25" fmla="*/ 24 h 197"/>
                  <a:gd name="T26" fmla="*/ 171 w 222"/>
                  <a:gd name="T27" fmla="*/ 15 h 197"/>
                  <a:gd name="T28" fmla="*/ 143 w 222"/>
                  <a:gd name="T29" fmla="*/ 15 h 197"/>
                  <a:gd name="T30" fmla="*/ 153 w 222"/>
                  <a:gd name="T31" fmla="*/ 24 h 197"/>
                  <a:gd name="T32" fmla="*/ 143 w 222"/>
                  <a:gd name="T33" fmla="*/ 34 h 197"/>
                  <a:gd name="T34" fmla="*/ 134 w 222"/>
                  <a:gd name="T35" fmla="*/ 24 h 197"/>
                  <a:gd name="T36" fmla="*/ 143 w 222"/>
                  <a:gd name="T37" fmla="*/ 15 h 197"/>
                  <a:gd name="T38" fmla="*/ 208 w 222"/>
                  <a:gd name="T39" fmla="*/ 183 h 197"/>
                  <a:gd name="T40" fmla="*/ 14 w 222"/>
                  <a:gd name="T41" fmla="*/ 183 h 197"/>
                  <a:gd name="T42" fmla="*/ 14 w 222"/>
                  <a:gd name="T43" fmla="*/ 49 h 197"/>
                  <a:gd name="T44" fmla="*/ 208 w 222"/>
                  <a:gd name="T45" fmla="*/ 49 h 197"/>
                  <a:gd name="T46" fmla="*/ 208 w 222"/>
                  <a:gd name="T47" fmla="*/ 183 h 197"/>
                  <a:gd name="T48" fmla="*/ 199 w 222"/>
                  <a:gd name="T49" fmla="*/ 34 h 197"/>
                  <a:gd name="T50" fmla="*/ 189 w 222"/>
                  <a:gd name="T51" fmla="*/ 24 h 197"/>
                  <a:gd name="T52" fmla="*/ 199 w 222"/>
                  <a:gd name="T53" fmla="*/ 15 h 197"/>
                  <a:gd name="T54" fmla="*/ 208 w 222"/>
                  <a:gd name="T55" fmla="*/ 24 h 197"/>
                  <a:gd name="T56" fmla="*/ 199 w 222"/>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197">
                    <a:moveTo>
                      <a:pt x="215" y="0"/>
                    </a:moveTo>
                    <a:cubicBezTo>
                      <a:pt x="7" y="0"/>
                      <a:pt x="7" y="0"/>
                      <a:pt x="7" y="0"/>
                    </a:cubicBezTo>
                    <a:cubicBezTo>
                      <a:pt x="4" y="0"/>
                      <a:pt x="0" y="3"/>
                      <a:pt x="0" y="7"/>
                    </a:cubicBezTo>
                    <a:cubicBezTo>
                      <a:pt x="0" y="190"/>
                      <a:pt x="0" y="190"/>
                      <a:pt x="0" y="190"/>
                    </a:cubicBezTo>
                    <a:cubicBezTo>
                      <a:pt x="0" y="193"/>
                      <a:pt x="4" y="197"/>
                      <a:pt x="7" y="197"/>
                    </a:cubicBezTo>
                    <a:cubicBezTo>
                      <a:pt x="215" y="197"/>
                      <a:pt x="215" y="197"/>
                      <a:pt x="215" y="197"/>
                    </a:cubicBezTo>
                    <a:cubicBezTo>
                      <a:pt x="219" y="197"/>
                      <a:pt x="222" y="193"/>
                      <a:pt x="222" y="190"/>
                    </a:cubicBezTo>
                    <a:cubicBezTo>
                      <a:pt x="222" y="7"/>
                      <a:pt x="222" y="7"/>
                      <a:pt x="222" y="7"/>
                    </a:cubicBezTo>
                    <a:cubicBezTo>
                      <a:pt x="222" y="3"/>
                      <a:pt x="219" y="0"/>
                      <a:pt x="215" y="0"/>
                    </a:cubicBezTo>
                    <a:close/>
                    <a:moveTo>
                      <a:pt x="171" y="15"/>
                    </a:moveTo>
                    <a:cubicBezTo>
                      <a:pt x="176" y="15"/>
                      <a:pt x="180" y="19"/>
                      <a:pt x="180" y="24"/>
                    </a:cubicBezTo>
                    <a:cubicBezTo>
                      <a:pt x="180" y="29"/>
                      <a:pt x="176" y="34"/>
                      <a:pt x="171" y="34"/>
                    </a:cubicBezTo>
                    <a:cubicBezTo>
                      <a:pt x="166" y="34"/>
                      <a:pt x="162" y="29"/>
                      <a:pt x="162" y="24"/>
                    </a:cubicBezTo>
                    <a:cubicBezTo>
                      <a:pt x="162" y="19"/>
                      <a:pt x="166" y="15"/>
                      <a:pt x="171" y="15"/>
                    </a:cubicBezTo>
                    <a:close/>
                    <a:moveTo>
                      <a:pt x="143" y="15"/>
                    </a:moveTo>
                    <a:cubicBezTo>
                      <a:pt x="149" y="15"/>
                      <a:pt x="153" y="19"/>
                      <a:pt x="153" y="24"/>
                    </a:cubicBezTo>
                    <a:cubicBezTo>
                      <a:pt x="153" y="29"/>
                      <a:pt x="149" y="34"/>
                      <a:pt x="143" y="34"/>
                    </a:cubicBezTo>
                    <a:cubicBezTo>
                      <a:pt x="138" y="34"/>
                      <a:pt x="134" y="29"/>
                      <a:pt x="134" y="24"/>
                    </a:cubicBezTo>
                    <a:cubicBezTo>
                      <a:pt x="134" y="19"/>
                      <a:pt x="138" y="15"/>
                      <a:pt x="143" y="15"/>
                    </a:cubicBezTo>
                    <a:close/>
                    <a:moveTo>
                      <a:pt x="208" y="183"/>
                    </a:moveTo>
                    <a:cubicBezTo>
                      <a:pt x="14" y="183"/>
                      <a:pt x="14" y="183"/>
                      <a:pt x="14" y="183"/>
                    </a:cubicBezTo>
                    <a:cubicBezTo>
                      <a:pt x="14" y="49"/>
                      <a:pt x="14" y="49"/>
                      <a:pt x="14" y="49"/>
                    </a:cubicBezTo>
                    <a:cubicBezTo>
                      <a:pt x="208" y="49"/>
                      <a:pt x="208" y="49"/>
                      <a:pt x="208" y="49"/>
                    </a:cubicBezTo>
                    <a:lnTo>
                      <a:pt x="208" y="183"/>
                    </a:lnTo>
                    <a:close/>
                    <a:moveTo>
                      <a:pt x="199" y="34"/>
                    </a:moveTo>
                    <a:cubicBezTo>
                      <a:pt x="193" y="34"/>
                      <a:pt x="189" y="29"/>
                      <a:pt x="189" y="24"/>
                    </a:cubicBezTo>
                    <a:cubicBezTo>
                      <a:pt x="189" y="19"/>
                      <a:pt x="193" y="15"/>
                      <a:pt x="199" y="15"/>
                    </a:cubicBezTo>
                    <a:cubicBezTo>
                      <a:pt x="204" y="15"/>
                      <a:pt x="208" y="19"/>
                      <a:pt x="208" y="24"/>
                    </a:cubicBezTo>
                    <a:cubicBezTo>
                      <a:pt x="208" y="29"/>
                      <a:pt x="204" y="34"/>
                      <a:pt x="19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227">
                <a:extLst>
                  <a:ext uri="{FF2B5EF4-FFF2-40B4-BE49-F238E27FC236}">
                    <a16:creationId xmlns="" xmlns:a16="http://schemas.microsoft.com/office/drawing/2014/main" id="{B235C8C7-F20A-44CE-AFD4-9ACE37E6A7A5}"/>
                  </a:ext>
                </a:extLst>
              </p:cNvPr>
              <p:cNvSpPr>
                <a:spLocks/>
              </p:cNvSpPr>
              <p:nvPr/>
            </p:nvSpPr>
            <p:spPr bwMode="auto">
              <a:xfrm>
                <a:off x="5207318" y="3507243"/>
                <a:ext cx="43236" cy="44899"/>
              </a:xfrm>
              <a:custGeom>
                <a:avLst/>
                <a:gdLst>
                  <a:gd name="T0" fmla="*/ 7 w 26"/>
                  <a:gd name="T1" fmla="*/ 0 h 27"/>
                  <a:gd name="T2" fmla="*/ 7 w 26"/>
                  <a:gd name="T3" fmla="*/ 2 h 27"/>
                  <a:gd name="T4" fmla="*/ 0 w 26"/>
                  <a:gd name="T5" fmla="*/ 27 h 27"/>
                  <a:gd name="T6" fmla="*/ 24 w 26"/>
                  <a:gd name="T7" fmla="*/ 19 h 27"/>
                  <a:gd name="T8" fmla="*/ 26 w 26"/>
                  <a:gd name="T9" fmla="*/ 19 h 27"/>
                  <a:gd name="T10" fmla="*/ 7 w 26"/>
                  <a:gd name="T11" fmla="*/ 0 h 27"/>
                </a:gdLst>
                <a:ahLst/>
                <a:cxnLst>
                  <a:cxn ang="0">
                    <a:pos x="T0" y="T1"/>
                  </a:cxn>
                  <a:cxn ang="0">
                    <a:pos x="T2" y="T3"/>
                  </a:cxn>
                  <a:cxn ang="0">
                    <a:pos x="T4" y="T5"/>
                  </a:cxn>
                  <a:cxn ang="0">
                    <a:pos x="T6" y="T7"/>
                  </a:cxn>
                  <a:cxn ang="0">
                    <a:pos x="T8" y="T9"/>
                  </a:cxn>
                  <a:cxn ang="0">
                    <a:pos x="T10" y="T11"/>
                  </a:cxn>
                </a:cxnLst>
                <a:rect l="0" t="0" r="r" b="b"/>
                <a:pathLst>
                  <a:path w="26" h="27">
                    <a:moveTo>
                      <a:pt x="7" y="0"/>
                    </a:moveTo>
                    <a:lnTo>
                      <a:pt x="7" y="2"/>
                    </a:lnTo>
                    <a:lnTo>
                      <a:pt x="0" y="27"/>
                    </a:lnTo>
                    <a:lnTo>
                      <a:pt x="24" y="19"/>
                    </a:lnTo>
                    <a:lnTo>
                      <a:pt x="26" y="19"/>
                    </a:lnTo>
                    <a:lnTo>
                      <a:pt x="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28">
                <a:extLst>
                  <a:ext uri="{FF2B5EF4-FFF2-40B4-BE49-F238E27FC236}">
                    <a16:creationId xmlns="" xmlns:a16="http://schemas.microsoft.com/office/drawing/2014/main" id="{F94D0B50-D30F-4354-A5B6-DFFF4374E8B8}"/>
                  </a:ext>
                </a:extLst>
              </p:cNvPr>
              <p:cNvSpPr>
                <a:spLocks/>
              </p:cNvSpPr>
              <p:nvPr/>
            </p:nvSpPr>
            <p:spPr bwMode="auto">
              <a:xfrm>
                <a:off x="5380262" y="3294388"/>
                <a:ext cx="81484" cy="84810"/>
              </a:xfrm>
              <a:custGeom>
                <a:avLst/>
                <a:gdLst>
                  <a:gd name="T0" fmla="*/ 29 w 39"/>
                  <a:gd name="T1" fmla="*/ 40 h 40"/>
                  <a:gd name="T2" fmla="*/ 37 w 39"/>
                  <a:gd name="T3" fmla="*/ 32 h 40"/>
                  <a:gd name="T4" fmla="*/ 37 w 39"/>
                  <a:gd name="T5" fmla="*/ 23 h 40"/>
                  <a:gd name="T6" fmla="*/ 17 w 39"/>
                  <a:gd name="T7" fmla="*/ 3 h 40"/>
                  <a:gd name="T8" fmla="*/ 7 w 39"/>
                  <a:gd name="T9" fmla="*/ 3 h 40"/>
                  <a:gd name="T10" fmla="*/ 0 w 39"/>
                  <a:gd name="T11" fmla="*/ 11 h 40"/>
                  <a:gd name="T12" fmla="*/ 29 w 39"/>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9" h="40">
                    <a:moveTo>
                      <a:pt x="29" y="40"/>
                    </a:moveTo>
                    <a:cubicBezTo>
                      <a:pt x="37" y="32"/>
                      <a:pt x="37" y="32"/>
                      <a:pt x="37" y="32"/>
                    </a:cubicBezTo>
                    <a:cubicBezTo>
                      <a:pt x="39" y="30"/>
                      <a:pt x="39" y="25"/>
                      <a:pt x="37" y="23"/>
                    </a:cubicBezTo>
                    <a:cubicBezTo>
                      <a:pt x="17" y="3"/>
                      <a:pt x="17" y="3"/>
                      <a:pt x="17" y="3"/>
                    </a:cubicBezTo>
                    <a:cubicBezTo>
                      <a:pt x="14" y="0"/>
                      <a:pt x="10" y="0"/>
                      <a:pt x="7" y="3"/>
                    </a:cubicBezTo>
                    <a:cubicBezTo>
                      <a:pt x="0" y="11"/>
                      <a:pt x="0" y="11"/>
                      <a:pt x="0" y="11"/>
                    </a:cubicBezTo>
                    <a:lnTo>
                      <a:pt x="29" y="4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229">
                <a:extLst>
                  <a:ext uri="{FF2B5EF4-FFF2-40B4-BE49-F238E27FC236}">
                    <a16:creationId xmlns="" xmlns:a16="http://schemas.microsoft.com/office/drawing/2014/main" id="{719C5507-81F5-4BD4-BE5C-82E3480F54BA}"/>
                  </a:ext>
                </a:extLst>
              </p:cNvPr>
              <p:cNvSpPr>
                <a:spLocks/>
              </p:cNvSpPr>
              <p:nvPr/>
            </p:nvSpPr>
            <p:spPr bwMode="auto">
              <a:xfrm>
                <a:off x="5240576" y="3324321"/>
                <a:ext cx="194563" cy="194563"/>
              </a:xfrm>
              <a:custGeom>
                <a:avLst/>
                <a:gdLst>
                  <a:gd name="T0" fmla="*/ 64 w 93"/>
                  <a:gd name="T1" fmla="*/ 0 h 93"/>
                  <a:gd name="T2" fmla="*/ 63 w 93"/>
                  <a:gd name="T3" fmla="*/ 0 h 93"/>
                  <a:gd name="T4" fmla="*/ 3 w 93"/>
                  <a:gd name="T5" fmla="*/ 61 h 93"/>
                  <a:gd name="T6" fmla="*/ 3 w 93"/>
                  <a:gd name="T7" fmla="*/ 71 h 93"/>
                  <a:gd name="T8" fmla="*/ 3 w 93"/>
                  <a:gd name="T9" fmla="*/ 71 h 93"/>
                  <a:gd name="T10" fmla="*/ 10 w 93"/>
                  <a:gd name="T11" fmla="*/ 73 h 93"/>
                  <a:gd name="T12" fmla="*/ 12 w 93"/>
                  <a:gd name="T13" fmla="*/ 80 h 93"/>
                  <a:gd name="T14" fmla="*/ 13 w 93"/>
                  <a:gd name="T15" fmla="*/ 81 h 93"/>
                  <a:gd name="T16" fmla="*/ 20 w 93"/>
                  <a:gd name="T17" fmla="*/ 82 h 93"/>
                  <a:gd name="T18" fmla="*/ 21 w 93"/>
                  <a:gd name="T19" fmla="*/ 89 h 93"/>
                  <a:gd name="T20" fmla="*/ 22 w 93"/>
                  <a:gd name="T21" fmla="*/ 90 h 93"/>
                  <a:gd name="T22" fmla="*/ 32 w 93"/>
                  <a:gd name="T23" fmla="*/ 90 h 93"/>
                  <a:gd name="T24" fmla="*/ 92 w 93"/>
                  <a:gd name="T25" fmla="*/ 30 h 93"/>
                  <a:gd name="T26" fmla="*/ 93 w 93"/>
                  <a:gd name="T27" fmla="*/ 29 h 93"/>
                  <a:gd name="T28" fmla="*/ 64 w 93"/>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93">
                    <a:moveTo>
                      <a:pt x="64" y="0"/>
                    </a:moveTo>
                    <a:cubicBezTo>
                      <a:pt x="64" y="0"/>
                      <a:pt x="63" y="0"/>
                      <a:pt x="63" y="0"/>
                    </a:cubicBezTo>
                    <a:cubicBezTo>
                      <a:pt x="3" y="61"/>
                      <a:pt x="3" y="61"/>
                      <a:pt x="3" y="61"/>
                    </a:cubicBezTo>
                    <a:cubicBezTo>
                      <a:pt x="0" y="63"/>
                      <a:pt x="0" y="68"/>
                      <a:pt x="3" y="71"/>
                    </a:cubicBezTo>
                    <a:cubicBezTo>
                      <a:pt x="3" y="71"/>
                      <a:pt x="3" y="71"/>
                      <a:pt x="3" y="71"/>
                    </a:cubicBezTo>
                    <a:cubicBezTo>
                      <a:pt x="5" y="73"/>
                      <a:pt x="8" y="74"/>
                      <a:pt x="10" y="73"/>
                    </a:cubicBezTo>
                    <a:cubicBezTo>
                      <a:pt x="10" y="75"/>
                      <a:pt x="10" y="78"/>
                      <a:pt x="12" y="80"/>
                    </a:cubicBezTo>
                    <a:cubicBezTo>
                      <a:pt x="13" y="81"/>
                      <a:pt x="13" y="81"/>
                      <a:pt x="13" y="81"/>
                    </a:cubicBezTo>
                    <a:cubicBezTo>
                      <a:pt x="15" y="83"/>
                      <a:pt x="17" y="83"/>
                      <a:pt x="20" y="82"/>
                    </a:cubicBezTo>
                    <a:cubicBezTo>
                      <a:pt x="19" y="85"/>
                      <a:pt x="19" y="87"/>
                      <a:pt x="21" y="89"/>
                    </a:cubicBezTo>
                    <a:cubicBezTo>
                      <a:pt x="22" y="90"/>
                      <a:pt x="22" y="90"/>
                      <a:pt x="22" y="90"/>
                    </a:cubicBezTo>
                    <a:cubicBezTo>
                      <a:pt x="25" y="93"/>
                      <a:pt x="29" y="93"/>
                      <a:pt x="32" y="90"/>
                    </a:cubicBezTo>
                    <a:cubicBezTo>
                      <a:pt x="92" y="30"/>
                      <a:pt x="92" y="30"/>
                      <a:pt x="92" y="30"/>
                    </a:cubicBezTo>
                    <a:cubicBezTo>
                      <a:pt x="93" y="29"/>
                      <a:pt x="93" y="29"/>
                      <a:pt x="93" y="29"/>
                    </a:cubicBezTo>
                    <a:lnTo>
                      <a:pt x="64"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Rectangle 230">
                <a:extLst>
                  <a:ext uri="{FF2B5EF4-FFF2-40B4-BE49-F238E27FC236}">
                    <a16:creationId xmlns="" xmlns:a16="http://schemas.microsoft.com/office/drawing/2014/main" id="{7FA870EB-7671-40C2-90B8-21EE7695FBBF}"/>
                  </a:ext>
                </a:extLst>
              </p:cNvPr>
              <p:cNvSpPr>
                <a:spLocks noChangeArrowheads="1"/>
              </p:cNvSpPr>
              <p:nvPr/>
            </p:nvSpPr>
            <p:spPr bwMode="auto">
              <a:xfrm>
                <a:off x="4954553" y="3389175"/>
                <a:ext cx="151327" cy="14967"/>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Rectangle 231">
                <a:extLst>
                  <a:ext uri="{FF2B5EF4-FFF2-40B4-BE49-F238E27FC236}">
                    <a16:creationId xmlns="" xmlns:a16="http://schemas.microsoft.com/office/drawing/2014/main" id="{D398DB86-0C94-4ED1-80DD-0E9E62C5C489}"/>
                  </a:ext>
                </a:extLst>
              </p:cNvPr>
              <p:cNvSpPr>
                <a:spLocks noChangeArrowheads="1"/>
              </p:cNvSpPr>
              <p:nvPr/>
            </p:nvSpPr>
            <p:spPr bwMode="auto">
              <a:xfrm>
                <a:off x="4954553" y="3437400"/>
                <a:ext cx="237799" cy="14967"/>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Rectangle 232">
                <a:extLst>
                  <a:ext uri="{FF2B5EF4-FFF2-40B4-BE49-F238E27FC236}">
                    <a16:creationId xmlns="" xmlns:a16="http://schemas.microsoft.com/office/drawing/2014/main" id="{07FB9960-74D0-4BC9-B05B-CB850F30F2CD}"/>
                  </a:ext>
                </a:extLst>
              </p:cNvPr>
              <p:cNvSpPr>
                <a:spLocks noChangeArrowheads="1"/>
              </p:cNvSpPr>
              <p:nvPr/>
            </p:nvSpPr>
            <p:spPr bwMode="auto">
              <a:xfrm>
                <a:off x="4954553" y="3487288"/>
                <a:ext cx="237799" cy="14967"/>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9" name="Rectangle 233">
                <a:extLst>
                  <a:ext uri="{FF2B5EF4-FFF2-40B4-BE49-F238E27FC236}">
                    <a16:creationId xmlns="" xmlns:a16="http://schemas.microsoft.com/office/drawing/2014/main" id="{6694A65E-A87B-4607-88EA-558E449C9FEC}"/>
                  </a:ext>
                </a:extLst>
              </p:cNvPr>
              <p:cNvSpPr>
                <a:spLocks noChangeArrowheads="1"/>
              </p:cNvSpPr>
              <p:nvPr/>
            </p:nvSpPr>
            <p:spPr bwMode="auto">
              <a:xfrm>
                <a:off x="4954553" y="3535512"/>
                <a:ext cx="237799" cy="13303"/>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 name="组合 2">
            <a:extLst>
              <a:ext uri="{FF2B5EF4-FFF2-40B4-BE49-F238E27FC236}">
                <a16:creationId xmlns="" xmlns:a16="http://schemas.microsoft.com/office/drawing/2014/main" id="{7D21E84C-208E-4C4A-AA69-D972D3D43716}"/>
              </a:ext>
            </a:extLst>
          </p:cNvPr>
          <p:cNvGrpSpPr/>
          <p:nvPr/>
        </p:nvGrpSpPr>
        <p:grpSpPr>
          <a:xfrm>
            <a:off x="5330817" y="3863839"/>
            <a:ext cx="1498600" cy="1498600"/>
            <a:chOff x="5330817" y="3863839"/>
            <a:chExt cx="1498600" cy="1498600"/>
          </a:xfrm>
        </p:grpSpPr>
        <p:sp>
          <p:nvSpPr>
            <p:cNvPr id="16" name="椭圆 15">
              <a:extLst>
                <a:ext uri="{FF2B5EF4-FFF2-40B4-BE49-F238E27FC236}">
                  <a16:creationId xmlns="" xmlns:a16="http://schemas.microsoft.com/office/drawing/2014/main" id="{99E40EFA-E9DD-46D8-B16D-FBF98D2896A0}"/>
                </a:ext>
              </a:extLst>
            </p:cNvPr>
            <p:cNvSpPr/>
            <p:nvPr/>
          </p:nvSpPr>
          <p:spPr>
            <a:xfrm>
              <a:off x="5330817" y="3863839"/>
              <a:ext cx="1498600" cy="149860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87">
              <a:extLst>
                <a:ext uri="{FF2B5EF4-FFF2-40B4-BE49-F238E27FC236}">
                  <a16:creationId xmlns="" xmlns:a16="http://schemas.microsoft.com/office/drawing/2014/main" id="{449A1112-6320-4D88-AB3C-5D6943DAF2F4}"/>
                </a:ext>
              </a:extLst>
            </p:cNvPr>
            <p:cNvSpPr>
              <a:spLocks noEditPoints="1"/>
            </p:cNvSpPr>
            <p:nvPr/>
          </p:nvSpPr>
          <p:spPr bwMode="auto">
            <a:xfrm>
              <a:off x="5870567" y="4378189"/>
              <a:ext cx="419100" cy="469900"/>
            </a:xfrm>
            <a:custGeom>
              <a:avLst/>
              <a:gdLst>
                <a:gd name="T0" fmla="*/ 97 w 132"/>
                <a:gd name="T1" fmla="*/ 107 h 148"/>
                <a:gd name="T2" fmla="*/ 19 w 132"/>
                <a:gd name="T3" fmla="*/ 98 h 148"/>
                <a:gd name="T4" fmla="*/ 29 w 132"/>
                <a:gd name="T5" fmla="*/ 19 h 148"/>
                <a:gd name="T6" fmla="*/ 107 w 132"/>
                <a:gd name="T7" fmla="*/ 29 h 148"/>
                <a:gd name="T8" fmla="*/ 97 w 132"/>
                <a:gd name="T9" fmla="*/ 107 h 148"/>
                <a:gd name="T10" fmla="*/ 97 w 132"/>
                <a:gd name="T11" fmla="*/ 36 h 148"/>
                <a:gd name="T12" fmla="*/ 36 w 132"/>
                <a:gd name="T13" fmla="*/ 29 h 148"/>
                <a:gd name="T14" fmla="*/ 29 w 132"/>
                <a:gd name="T15" fmla="*/ 90 h 148"/>
                <a:gd name="T16" fmla="*/ 90 w 132"/>
                <a:gd name="T17" fmla="*/ 98 h 148"/>
                <a:gd name="T18" fmla="*/ 97 w 132"/>
                <a:gd name="T19" fmla="*/ 36 h 148"/>
                <a:gd name="T20" fmla="*/ 97 w 132"/>
                <a:gd name="T21" fmla="*/ 111 h 148"/>
                <a:gd name="T22" fmla="*/ 101 w 132"/>
                <a:gd name="T23" fmla="*/ 108 h 148"/>
                <a:gd name="T24" fmla="*/ 110 w 132"/>
                <a:gd name="T25" fmla="*/ 109 h 148"/>
                <a:gd name="T26" fmla="*/ 119 w 132"/>
                <a:gd name="T27" fmla="*/ 121 h 148"/>
                <a:gd name="T28" fmla="*/ 106 w 132"/>
                <a:gd name="T29" fmla="*/ 132 h 148"/>
                <a:gd name="T30" fmla="*/ 96 w 132"/>
                <a:gd name="T31" fmla="*/ 120 h 148"/>
                <a:gd name="T32" fmla="*/ 97 w 132"/>
                <a:gd name="T33" fmla="*/ 111 h 148"/>
                <a:gd name="T34" fmla="*/ 128 w 132"/>
                <a:gd name="T35" fmla="*/ 143 h 148"/>
                <a:gd name="T36" fmla="*/ 125 w 132"/>
                <a:gd name="T37" fmla="*/ 146 h 148"/>
                <a:gd name="T38" fmla="*/ 116 w 132"/>
                <a:gd name="T39" fmla="*/ 145 h 148"/>
                <a:gd name="T40" fmla="*/ 110 w 132"/>
                <a:gd name="T41" fmla="*/ 137 h 148"/>
                <a:gd name="T42" fmla="*/ 123 w 132"/>
                <a:gd name="T43" fmla="*/ 126 h 148"/>
                <a:gd name="T44" fmla="*/ 130 w 132"/>
                <a:gd name="T45" fmla="*/ 134 h 148"/>
                <a:gd name="T46" fmla="*/ 128 w 132"/>
                <a:gd name="T47" fmla="*/ 143 h 148"/>
                <a:gd name="T48" fmla="*/ 92 w 132"/>
                <a:gd name="T49" fmla="*/ 50 h 148"/>
                <a:gd name="T50" fmla="*/ 91 w 132"/>
                <a:gd name="T51" fmla="*/ 50 h 148"/>
                <a:gd name="T52" fmla="*/ 87 w 132"/>
                <a:gd name="T53" fmla="*/ 48 h 148"/>
                <a:gd name="T54" fmla="*/ 77 w 132"/>
                <a:gd name="T55" fmla="*/ 37 h 148"/>
                <a:gd name="T56" fmla="*/ 67 w 132"/>
                <a:gd name="T57" fmla="*/ 36 h 148"/>
                <a:gd name="T58" fmla="*/ 65 w 132"/>
                <a:gd name="T59" fmla="*/ 36 h 148"/>
                <a:gd name="T60" fmla="*/ 65 w 132"/>
                <a:gd name="T61" fmla="*/ 36 h 148"/>
                <a:gd name="T62" fmla="*/ 65 w 132"/>
                <a:gd name="T63" fmla="*/ 36 h 148"/>
                <a:gd name="T64" fmla="*/ 61 w 132"/>
                <a:gd name="T65" fmla="*/ 33 h 148"/>
                <a:gd name="T66" fmla="*/ 64 w 132"/>
                <a:gd name="T67" fmla="*/ 29 h 148"/>
                <a:gd name="T68" fmla="*/ 66 w 132"/>
                <a:gd name="T69" fmla="*/ 28 h 148"/>
                <a:gd name="T70" fmla="*/ 79 w 132"/>
                <a:gd name="T71" fmla="*/ 30 h 148"/>
                <a:gd name="T72" fmla="*/ 94 w 132"/>
                <a:gd name="T73" fmla="*/ 45 h 148"/>
                <a:gd name="T74" fmla="*/ 92 w 132"/>
                <a:gd name="T75" fmla="*/ 50 h 148"/>
                <a:gd name="T76" fmla="*/ 89 w 132"/>
                <a:gd name="T77" fmla="*/ 58 h 148"/>
                <a:gd name="T78" fmla="*/ 92 w 132"/>
                <a:gd name="T79" fmla="*/ 53 h 148"/>
                <a:gd name="T80" fmla="*/ 96 w 132"/>
                <a:gd name="T81" fmla="*/ 57 h 148"/>
                <a:gd name="T82" fmla="*/ 93 w 132"/>
                <a:gd name="T83" fmla="*/ 61 h 148"/>
                <a:gd name="T84" fmla="*/ 89 w 132"/>
                <a:gd name="T85" fmla="*/ 5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 h="148">
                  <a:moveTo>
                    <a:pt x="97" y="107"/>
                  </a:moveTo>
                  <a:cubicBezTo>
                    <a:pt x="73" y="126"/>
                    <a:pt x="38" y="122"/>
                    <a:pt x="19" y="98"/>
                  </a:cubicBezTo>
                  <a:cubicBezTo>
                    <a:pt x="0" y="73"/>
                    <a:pt x="4" y="38"/>
                    <a:pt x="29" y="19"/>
                  </a:cubicBezTo>
                  <a:cubicBezTo>
                    <a:pt x="53" y="0"/>
                    <a:pt x="88" y="5"/>
                    <a:pt x="107" y="29"/>
                  </a:cubicBezTo>
                  <a:cubicBezTo>
                    <a:pt x="126" y="53"/>
                    <a:pt x="122" y="88"/>
                    <a:pt x="97" y="107"/>
                  </a:cubicBezTo>
                  <a:close/>
                  <a:moveTo>
                    <a:pt x="97" y="36"/>
                  </a:moveTo>
                  <a:cubicBezTo>
                    <a:pt x="83" y="17"/>
                    <a:pt x="55" y="14"/>
                    <a:pt x="36" y="29"/>
                  </a:cubicBezTo>
                  <a:cubicBezTo>
                    <a:pt x="17" y="44"/>
                    <a:pt x="14" y="71"/>
                    <a:pt x="29" y="90"/>
                  </a:cubicBezTo>
                  <a:cubicBezTo>
                    <a:pt x="43" y="109"/>
                    <a:pt x="71" y="112"/>
                    <a:pt x="90" y="98"/>
                  </a:cubicBezTo>
                  <a:cubicBezTo>
                    <a:pt x="109" y="83"/>
                    <a:pt x="112" y="55"/>
                    <a:pt x="97" y="36"/>
                  </a:cubicBezTo>
                  <a:close/>
                  <a:moveTo>
                    <a:pt x="97" y="111"/>
                  </a:moveTo>
                  <a:cubicBezTo>
                    <a:pt x="101" y="108"/>
                    <a:pt x="101" y="108"/>
                    <a:pt x="101" y="108"/>
                  </a:cubicBezTo>
                  <a:cubicBezTo>
                    <a:pt x="104" y="106"/>
                    <a:pt x="108" y="106"/>
                    <a:pt x="110" y="109"/>
                  </a:cubicBezTo>
                  <a:cubicBezTo>
                    <a:pt x="119" y="121"/>
                    <a:pt x="119" y="121"/>
                    <a:pt x="119" y="121"/>
                  </a:cubicBezTo>
                  <a:cubicBezTo>
                    <a:pt x="106" y="132"/>
                    <a:pt x="106" y="132"/>
                    <a:pt x="106" y="132"/>
                  </a:cubicBezTo>
                  <a:cubicBezTo>
                    <a:pt x="96" y="120"/>
                    <a:pt x="96" y="120"/>
                    <a:pt x="96" y="120"/>
                  </a:cubicBezTo>
                  <a:cubicBezTo>
                    <a:pt x="94" y="117"/>
                    <a:pt x="95" y="113"/>
                    <a:pt x="97" y="111"/>
                  </a:cubicBezTo>
                  <a:close/>
                  <a:moveTo>
                    <a:pt x="128" y="143"/>
                  </a:moveTo>
                  <a:cubicBezTo>
                    <a:pt x="125" y="146"/>
                    <a:pt x="125" y="146"/>
                    <a:pt x="125" y="146"/>
                  </a:cubicBezTo>
                  <a:cubicBezTo>
                    <a:pt x="122" y="148"/>
                    <a:pt x="118" y="148"/>
                    <a:pt x="116" y="145"/>
                  </a:cubicBezTo>
                  <a:cubicBezTo>
                    <a:pt x="110" y="137"/>
                    <a:pt x="110" y="137"/>
                    <a:pt x="110" y="137"/>
                  </a:cubicBezTo>
                  <a:cubicBezTo>
                    <a:pt x="123" y="126"/>
                    <a:pt x="123" y="126"/>
                    <a:pt x="123" y="126"/>
                  </a:cubicBezTo>
                  <a:cubicBezTo>
                    <a:pt x="130" y="134"/>
                    <a:pt x="130" y="134"/>
                    <a:pt x="130" y="134"/>
                  </a:cubicBezTo>
                  <a:cubicBezTo>
                    <a:pt x="132" y="137"/>
                    <a:pt x="131" y="141"/>
                    <a:pt x="128" y="143"/>
                  </a:cubicBezTo>
                  <a:close/>
                  <a:moveTo>
                    <a:pt x="92" y="50"/>
                  </a:moveTo>
                  <a:cubicBezTo>
                    <a:pt x="91" y="50"/>
                    <a:pt x="91" y="50"/>
                    <a:pt x="91" y="50"/>
                  </a:cubicBezTo>
                  <a:cubicBezTo>
                    <a:pt x="89" y="50"/>
                    <a:pt x="88" y="49"/>
                    <a:pt x="87" y="48"/>
                  </a:cubicBezTo>
                  <a:cubicBezTo>
                    <a:pt x="84" y="41"/>
                    <a:pt x="81" y="38"/>
                    <a:pt x="77" y="37"/>
                  </a:cubicBezTo>
                  <a:cubicBezTo>
                    <a:pt x="73" y="35"/>
                    <a:pt x="69" y="35"/>
                    <a:pt x="67" y="36"/>
                  </a:cubicBezTo>
                  <a:cubicBezTo>
                    <a:pt x="66" y="36"/>
                    <a:pt x="66" y="36"/>
                    <a:pt x="65" y="36"/>
                  </a:cubicBezTo>
                  <a:cubicBezTo>
                    <a:pt x="65" y="36"/>
                    <a:pt x="65" y="36"/>
                    <a:pt x="65" y="36"/>
                  </a:cubicBezTo>
                  <a:cubicBezTo>
                    <a:pt x="65" y="36"/>
                    <a:pt x="65" y="36"/>
                    <a:pt x="65" y="36"/>
                  </a:cubicBezTo>
                  <a:cubicBezTo>
                    <a:pt x="63" y="36"/>
                    <a:pt x="61" y="35"/>
                    <a:pt x="61" y="33"/>
                  </a:cubicBezTo>
                  <a:cubicBezTo>
                    <a:pt x="60" y="31"/>
                    <a:pt x="62" y="29"/>
                    <a:pt x="64" y="29"/>
                  </a:cubicBezTo>
                  <a:cubicBezTo>
                    <a:pt x="64" y="29"/>
                    <a:pt x="65" y="28"/>
                    <a:pt x="66" y="28"/>
                  </a:cubicBezTo>
                  <a:cubicBezTo>
                    <a:pt x="69" y="28"/>
                    <a:pt x="74" y="28"/>
                    <a:pt x="79" y="30"/>
                  </a:cubicBezTo>
                  <a:cubicBezTo>
                    <a:pt x="85" y="32"/>
                    <a:pt x="90" y="37"/>
                    <a:pt x="94" y="45"/>
                  </a:cubicBezTo>
                  <a:cubicBezTo>
                    <a:pt x="95" y="47"/>
                    <a:pt x="94" y="49"/>
                    <a:pt x="92" y="50"/>
                  </a:cubicBezTo>
                  <a:close/>
                  <a:moveTo>
                    <a:pt x="89" y="58"/>
                  </a:moveTo>
                  <a:cubicBezTo>
                    <a:pt x="88" y="55"/>
                    <a:pt x="90" y="54"/>
                    <a:pt x="92" y="53"/>
                  </a:cubicBezTo>
                  <a:cubicBezTo>
                    <a:pt x="94" y="53"/>
                    <a:pt x="96" y="55"/>
                    <a:pt x="96" y="57"/>
                  </a:cubicBezTo>
                  <a:cubicBezTo>
                    <a:pt x="97" y="59"/>
                    <a:pt x="95" y="61"/>
                    <a:pt x="93" y="61"/>
                  </a:cubicBezTo>
                  <a:cubicBezTo>
                    <a:pt x="91" y="61"/>
                    <a:pt x="89" y="60"/>
                    <a:pt x="89"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a:extLst>
              <a:ext uri="{FF2B5EF4-FFF2-40B4-BE49-F238E27FC236}">
                <a16:creationId xmlns="" xmlns:a16="http://schemas.microsoft.com/office/drawing/2014/main" id="{489EA2A1-B0D9-4DE9-B1E0-20D52AA16A5E}"/>
              </a:ext>
            </a:extLst>
          </p:cNvPr>
          <p:cNvGrpSpPr/>
          <p:nvPr/>
        </p:nvGrpSpPr>
        <p:grpSpPr>
          <a:xfrm>
            <a:off x="9583153" y="2093890"/>
            <a:ext cx="2289533" cy="1129258"/>
            <a:chOff x="8130216" y="2228573"/>
            <a:chExt cx="3042762" cy="1129258"/>
          </a:xfrm>
        </p:grpSpPr>
        <p:sp>
          <p:nvSpPr>
            <p:cNvPr id="42" name="文本框 41">
              <a:extLst>
                <a:ext uri="{FF2B5EF4-FFF2-40B4-BE49-F238E27FC236}">
                  <a16:creationId xmlns="" xmlns:a16="http://schemas.microsoft.com/office/drawing/2014/main" id="{06892638-1821-423B-A87F-8B36B5D97309}"/>
                </a:ext>
              </a:extLst>
            </p:cNvPr>
            <p:cNvSpPr txBox="1"/>
            <p:nvPr/>
          </p:nvSpPr>
          <p:spPr>
            <a:xfrm>
              <a:off x="8130217" y="2228573"/>
              <a:ext cx="1537900"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步骤四</a:t>
              </a:r>
            </a:p>
          </p:txBody>
        </p:sp>
        <p:sp>
          <p:nvSpPr>
            <p:cNvPr id="43" name="文本框 42">
              <a:extLst>
                <a:ext uri="{FF2B5EF4-FFF2-40B4-BE49-F238E27FC236}">
                  <a16:creationId xmlns="" xmlns:a16="http://schemas.microsoft.com/office/drawing/2014/main" id="{8BB7EA04-F656-471A-97BA-C1992E5226D2}"/>
                </a:ext>
              </a:extLst>
            </p:cNvPr>
            <p:cNvSpPr txBox="1"/>
            <p:nvPr/>
          </p:nvSpPr>
          <p:spPr>
            <a:xfrm>
              <a:off x="8130216" y="2545301"/>
              <a:ext cx="3042762"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4" name="组合 43">
            <a:extLst>
              <a:ext uri="{FF2B5EF4-FFF2-40B4-BE49-F238E27FC236}">
                <a16:creationId xmlns="" xmlns:a16="http://schemas.microsoft.com/office/drawing/2014/main" id="{A825D646-7D07-4515-8C8B-598D2A78F5FE}"/>
              </a:ext>
            </a:extLst>
          </p:cNvPr>
          <p:cNvGrpSpPr/>
          <p:nvPr/>
        </p:nvGrpSpPr>
        <p:grpSpPr>
          <a:xfrm>
            <a:off x="7609730" y="4048510"/>
            <a:ext cx="2729542" cy="1129258"/>
            <a:chOff x="8130216" y="2228573"/>
            <a:chExt cx="3042762" cy="1129258"/>
          </a:xfrm>
        </p:grpSpPr>
        <p:sp>
          <p:nvSpPr>
            <p:cNvPr id="45" name="文本框 44">
              <a:extLst>
                <a:ext uri="{FF2B5EF4-FFF2-40B4-BE49-F238E27FC236}">
                  <a16:creationId xmlns="" xmlns:a16="http://schemas.microsoft.com/office/drawing/2014/main" id="{FC9E85DE-0DE1-4772-9181-06B7335FD642}"/>
                </a:ext>
              </a:extLst>
            </p:cNvPr>
            <p:cNvSpPr txBox="1"/>
            <p:nvPr/>
          </p:nvSpPr>
          <p:spPr>
            <a:xfrm>
              <a:off x="8130217" y="2228573"/>
              <a:ext cx="1537900" cy="369332"/>
            </a:xfrm>
            <a:prstGeom prst="rect">
              <a:avLst/>
            </a:prstGeom>
            <a:noFill/>
          </p:spPr>
          <p:txBody>
            <a:bodyPr wrap="square" rtlCol="0">
              <a:spAutoFit/>
            </a:bodyPr>
            <a:lstStyle/>
            <a:p>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步骤二</a:t>
              </a:r>
            </a:p>
          </p:txBody>
        </p:sp>
        <p:sp>
          <p:nvSpPr>
            <p:cNvPr id="46" name="文本框 45">
              <a:extLst>
                <a:ext uri="{FF2B5EF4-FFF2-40B4-BE49-F238E27FC236}">
                  <a16:creationId xmlns="" xmlns:a16="http://schemas.microsoft.com/office/drawing/2014/main" id="{BEDE406A-3BF3-4392-AA50-F0242ACA400B}"/>
                </a:ext>
              </a:extLst>
            </p:cNvPr>
            <p:cNvSpPr txBox="1"/>
            <p:nvPr/>
          </p:nvSpPr>
          <p:spPr>
            <a:xfrm>
              <a:off x="8130216" y="2545301"/>
              <a:ext cx="3042762"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7" name="组合 46">
            <a:extLst>
              <a:ext uri="{FF2B5EF4-FFF2-40B4-BE49-F238E27FC236}">
                <a16:creationId xmlns="" xmlns:a16="http://schemas.microsoft.com/office/drawing/2014/main" id="{D8FCD23B-0B9A-4A78-B44E-861757C8CB29}"/>
              </a:ext>
            </a:extLst>
          </p:cNvPr>
          <p:cNvGrpSpPr/>
          <p:nvPr/>
        </p:nvGrpSpPr>
        <p:grpSpPr>
          <a:xfrm>
            <a:off x="1831083" y="2093890"/>
            <a:ext cx="2729542" cy="1129258"/>
            <a:chOff x="734413" y="2674461"/>
            <a:chExt cx="2729542" cy="1129258"/>
          </a:xfrm>
        </p:grpSpPr>
        <p:sp>
          <p:nvSpPr>
            <p:cNvPr id="48" name="文本框 47">
              <a:extLst>
                <a:ext uri="{FF2B5EF4-FFF2-40B4-BE49-F238E27FC236}">
                  <a16:creationId xmlns="" xmlns:a16="http://schemas.microsoft.com/office/drawing/2014/main" id="{B22594C4-7F93-41A1-9C43-2BB111B3D783}"/>
                </a:ext>
              </a:extLst>
            </p:cNvPr>
            <p:cNvSpPr txBox="1"/>
            <p:nvPr/>
          </p:nvSpPr>
          <p:spPr>
            <a:xfrm>
              <a:off x="2084365" y="2674461"/>
              <a:ext cx="1379590"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步骤三</a:t>
              </a:r>
            </a:p>
          </p:txBody>
        </p:sp>
        <p:sp>
          <p:nvSpPr>
            <p:cNvPr id="49" name="文本框 48">
              <a:extLst>
                <a:ext uri="{FF2B5EF4-FFF2-40B4-BE49-F238E27FC236}">
                  <a16:creationId xmlns="" xmlns:a16="http://schemas.microsoft.com/office/drawing/2014/main" id="{E5BD0FAE-5244-4762-B410-03E47276EFE8}"/>
                </a:ext>
              </a:extLst>
            </p:cNvPr>
            <p:cNvSpPr txBox="1"/>
            <p:nvPr/>
          </p:nvSpPr>
          <p:spPr>
            <a:xfrm>
              <a:off x="734413" y="2991189"/>
              <a:ext cx="2729542" cy="812530"/>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组合 49">
            <a:extLst>
              <a:ext uri="{FF2B5EF4-FFF2-40B4-BE49-F238E27FC236}">
                <a16:creationId xmlns="" xmlns:a16="http://schemas.microsoft.com/office/drawing/2014/main" id="{8DE1FF25-73D2-4BD7-A484-95EBED4F27BA}"/>
              </a:ext>
            </a:extLst>
          </p:cNvPr>
          <p:cNvGrpSpPr/>
          <p:nvPr/>
        </p:nvGrpSpPr>
        <p:grpSpPr>
          <a:xfrm>
            <a:off x="174171" y="4048510"/>
            <a:ext cx="2419012" cy="1129258"/>
            <a:chOff x="734413" y="2674461"/>
            <a:chExt cx="2729542" cy="1129258"/>
          </a:xfrm>
        </p:grpSpPr>
        <p:sp>
          <p:nvSpPr>
            <p:cNvPr id="51" name="文本框 50">
              <a:extLst>
                <a:ext uri="{FF2B5EF4-FFF2-40B4-BE49-F238E27FC236}">
                  <a16:creationId xmlns="" xmlns:a16="http://schemas.microsoft.com/office/drawing/2014/main" id="{FFF9B890-4900-4D0A-A923-11C7B1400F07}"/>
                </a:ext>
              </a:extLst>
            </p:cNvPr>
            <p:cNvSpPr txBox="1"/>
            <p:nvPr/>
          </p:nvSpPr>
          <p:spPr>
            <a:xfrm>
              <a:off x="2084365" y="2674461"/>
              <a:ext cx="1379590" cy="369332"/>
            </a:xfrm>
            <a:prstGeom prst="rect">
              <a:avLst/>
            </a:prstGeom>
            <a:noFill/>
          </p:spPr>
          <p:txBody>
            <a:bodyPr wrap="square" rtlCol="0">
              <a:spAutoFit/>
            </a:bodyPr>
            <a:lstStyle/>
            <a:p>
              <a:pPr algn="r"/>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步骤一</a:t>
              </a:r>
            </a:p>
          </p:txBody>
        </p:sp>
        <p:sp>
          <p:nvSpPr>
            <p:cNvPr id="52" name="文本框 51">
              <a:extLst>
                <a:ext uri="{FF2B5EF4-FFF2-40B4-BE49-F238E27FC236}">
                  <a16:creationId xmlns="" xmlns:a16="http://schemas.microsoft.com/office/drawing/2014/main" id="{5862E378-4A62-4C42-AD5D-74D461561EB5}"/>
                </a:ext>
              </a:extLst>
            </p:cNvPr>
            <p:cNvSpPr txBox="1"/>
            <p:nvPr/>
          </p:nvSpPr>
          <p:spPr>
            <a:xfrm>
              <a:off x="734413" y="2991189"/>
              <a:ext cx="2729542" cy="812530"/>
            </a:xfrm>
            <a:prstGeom prst="rect">
              <a:avLst/>
            </a:prstGeom>
            <a:noFill/>
          </p:spPr>
          <p:txBody>
            <a:bodyPr wrap="square" rtlCol="0">
              <a:spAutoFit/>
            </a:bodyPr>
            <a:lstStyle/>
            <a:p>
              <a:pPr algn="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3" name="Text Box 7">
            <a:extLst>
              <a:ext uri="{FF2B5EF4-FFF2-40B4-BE49-F238E27FC236}">
                <a16:creationId xmlns="" xmlns:a16="http://schemas.microsoft.com/office/drawing/2014/main" id="{723E6BFB-CF6A-470C-978D-ECA06CEFC347}"/>
              </a:ext>
            </a:extLst>
          </p:cNvPr>
          <p:cNvSpPr txBox="1">
            <a:spLocks noChangeArrowheads="1"/>
          </p:cNvSpPr>
          <p:nvPr/>
        </p:nvSpPr>
        <p:spPr bwMode="gray">
          <a:xfrm>
            <a:off x="1017572" y="1436047"/>
            <a:ext cx="2579963" cy="525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nSpc>
                <a:spcPct val="130000"/>
              </a:lnSpc>
              <a:buFont typeface="Wingdings" panose="05000000000000000000" pitchFamily="2" charset="2"/>
              <a:buChar char="n"/>
            </a:pPr>
            <a:r>
              <a:rPr lang="zh-CN" altLang="en-US" sz="2400" b="1" dirty="0">
                <a:ln w="3175">
                  <a:noFill/>
                </a:ln>
                <a:solidFill>
                  <a:schemeClr val="tx1">
                    <a:lumMod val="85000"/>
                    <a:lumOff val="15000"/>
                  </a:schemeClr>
                </a:solidFill>
                <a:latin typeface="微软雅黑" panose="020B0503020204020204" pitchFamily="34" charset="-122"/>
                <a:ea typeface="微软雅黑" panose="020B0503020204020204" pitchFamily="34" charset="-122"/>
              </a:rPr>
              <a:t>执行步骤</a:t>
            </a:r>
          </a:p>
        </p:txBody>
      </p:sp>
    </p:spTree>
    <p:extLst>
      <p:ext uri="{BB962C8B-B14F-4D97-AF65-F5344CB8AC3E}">
        <p14:creationId xmlns:p14="http://schemas.microsoft.com/office/powerpoint/2010/main" val="9570901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22" presetClass="entr" presetSubtype="8"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childTnLst>
                          </p:cTn>
                        </p:par>
                        <p:par>
                          <p:cTn id="31" fill="hold">
                            <p:stCondLst>
                              <p:cond delay="215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750"/>
                                        <p:tgtEl>
                                          <p:spTgt spid="6"/>
                                        </p:tgtEl>
                                      </p:cBhvr>
                                    </p:animEffect>
                                  </p:childTnLst>
                                </p:cTn>
                              </p:par>
                            </p:childTnLst>
                          </p:cTn>
                        </p:par>
                        <p:par>
                          <p:cTn id="35" fill="hold">
                            <p:stCondLst>
                              <p:cond delay="2900"/>
                            </p:stCondLst>
                            <p:childTnLst>
                              <p:par>
                                <p:cTn id="36" presetID="49" presetClass="entr" presetSubtype="0" decel="10000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 calcmode="lin" valueType="num">
                                      <p:cBhvr>
                                        <p:cTn id="40" dur="500" fill="hold"/>
                                        <p:tgtEl>
                                          <p:spTgt spid="2"/>
                                        </p:tgtEl>
                                        <p:attrNameLst>
                                          <p:attrName>style.rotation</p:attrName>
                                        </p:attrNameLst>
                                      </p:cBhvr>
                                      <p:tavLst>
                                        <p:tav tm="0">
                                          <p:val>
                                            <p:fltVal val="360"/>
                                          </p:val>
                                        </p:tav>
                                        <p:tav tm="100000">
                                          <p:val>
                                            <p:fltVal val="0"/>
                                          </p:val>
                                        </p:tav>
                                      </p:tavLst>
                                    </p:anim>
                                    <p:animEffect transition="in" filter="fade">
                                      <p:cBhvr>
                                        <p:cTn id="41" dur="500"/>
                                        <p:tgtEl>
                                          <p:spTgt spid="2"/>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 calcmode="lin" valueType="num">
                                      <p:cBhvr>
                                        <p:cTn id="46" dur="500" fill="hold"/>
                                        <p:tgtEl>
                                          <p:spTgt spid="3"/>
                                        </p:tgtEl>
                                        <p:attrNameLst>
                                          <p:attrName>style.rotation</p:attrName>
                                        </p:attrNameLst>
                                      </p:cBhvr>
                                      <p:tavLst>
                                        <p:tav tm="0">
                                          <p:val>
                                            <p:fltVal val="360"/>
                                          </p:val>
                                        </p:tav>
                                        <p:tav tm="100000">
                                          <p:val>
                                            <p:fltVal val="0"/>
                                          </p:val>
                                        </p:tav>
                                      </p:tavLst>
                                    </p:anim>
                                    <p:animEffect transition="in" filter="fade">
                                      <p:cBhvr>
                                        <p:cTn id="47" dur="500"/>
                                        <p:tgtEl>
                                          <p:spTgt spid="3"/>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style.rotation</p:attrName>
                                        </p:attrNameLst>
                                      </p:cBhvr>
                                      <p:tavLst>
                                        <p:tav tm="0">
                                          <p:val>
                                            <p:fltVal val="360"/>
                                          </p:val>
                                        </p:tav>
                                        <p:tav tm="100000">
                                          <p:val>
                                            <p:fltVal val="0"/>
                                          </p:val>
                                        </p:tav>
                                      </p:tavLst>
                                    </p:anim>
                                    <p:animEffect transition="in" filter="fade">
                                      <p:cBhvr>
                                        <p:cTn id="53" dur="500"/>
                                        <p:tgtEl>
                                          <p:spTgt spid="4"/>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3400"/>
                            </p:stCondLst>
                            <p:childTnLst>
                              <p:par>
                                <p:cTn id="61" presetID="53" presetClass="entr" presetSubtype="16"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childTnLst>
                          </p:cTn>
                        </p:par>
                        <p:par>
                          <p:cTn id="66" fill="hold">
                            <p:stCondLst>
                              <p:cond delay="3900"/>
                            </p:stCondLst>
                            <p:childTnLst>
                              <p:par>
                                <p:cTn id="67" presetID="2" presetClass="entr" presetSubtype="8" fill="hold" nodeType="afterEffect">
                                  <p:stCondLst>
                                    <p:cond delay="0"/>
                                  </p:stCondLst>
                                  <p:childTnLst>
                                    <p:set>
                                      <p:cBhvr>
                                        <p:cTn id="68" dur="1" fill="hold">
                                          <p:stCondLst>
                                            <p:cond delay="0"/>
                                          </p:stCondLst>
                                        </p:cTn>
                                        <p:tgtEl>
                                          <p:spTgt spid="50"/>
                                        </p:tgtEl>
                                        <p:attrNameLst>
                                          <p:attrName>style.visibility</p:attrName>
                                        </p:attrNameLst>
                                      </p:cBhvr>
                                      <p:to>
                                        <p:strVal val="visible"/>
                                      </p:to>
                                    </p:set>
                                    <p:anim calcmode="lin" valueType="num">
                                      <p:cBhvr additive="base">
                                        <p:cTn id="69" dur="500" fill="hold"/>
                                        <p:tgtEl>
                                          <p:spTgt spid="50"/>
                                        </p:tgtEl>
                                        <p:attrNameLst>
                                          <p:attrName>ppt_x</p:attrName>
                                        </p:attrNameLst>
                                      </p:cBhvr>
                                      <p:tavLst>
                                        <p:tav tm="0">
                                          <p:val>
                                            <p:strVal val="0-#ppt_w/2"/>
                                          </p:val>
                                        </p:tav>
                                        <p:tav tm="100000">
                                          <p:val>
                                            <p:strVal val="#ppt_x"/>
                                          </p:val>
                                        </p:tav>
                                      </p:tavLst>
                                    </p:anim>
                                    <p:anim calcmode="lin" valueType="num">
                                      <p:cBhvr additive="base">
                                        <p:cTn id="70" dur="500" fill="hold"/>
                                        <p:tgtEl>
                                          <p:spTgt spid="50"/>
                                        </p:tgtEl>
                                        <p:attrNameLst>
                                          <p:attrName>ppt_y</p:attrName>
                                        </p:attrNameLst>
                                      </p:cBhvr>
                                      <p:tavLst>
                                        <p:tav tm="0">
                                          <p:val>
                                            <p:strVal val="#ppt_y"/>
                                          </p:val>
                                        </p:tav>
                                        <p:tav tm="100000">
                                          <p:val>
                                            <p:strVal val="#ppt_y"/>
                                          </p:val>
                                        </p:tav>
                                      </p:tavLst>
                                    </p:anim>
                                  </p:childTnLst>
                                </p:cTn>
                              </p:par>
                            </p:childTnLst>
                          </p:cTn>
                        </p:par>
                        <p:par>
                          <p:cTn id="71" fill="hold">
                            <p:stCondLst>
                              <p:cond delay="4400"/>
                            </p:stCondLst>
                            <p:childTnLst>
                              <p:par>
                                <p:cTn id="72" presetID="53" presetClass="entr" presetSubtype="16"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fltVal val="0"/>
                                          </p:val>
                                        </p:tav>
                                        <p:tav tm="100000">
                                          <p:val>
                                            <p:strVal val="#ppt_h"/>
                                          </p:val>
                                        </p:tav>
                                      </p:tavLst>
                                    </p:anim>
                                    <p:animEffect transition="in" filter="fade">
                                      <p:cBhvr>
                                        <p:cTn id="76" dur="500"/>
                                        <p:tgtEl>
                                          <p:spTgt spid="20"/>
                                        </p:tgtEl>
                                      </p:cBhvr>
                                    </p:animEffect>
                                  </p:childTnLst>
                                </p:cTn>
                              </p:par>
                            </p:childTnLst>
                          </p:cTn>
                        </p:par>
                        <p:par>
                          <p:cTn id="77" fill="hold">
                            <p:stCondLst>
                              <p:cond delay="4900"/>
                            </p:stCondLst>
                            <p:childTnLst>
                              <p:par>
                                <p:cTn id="78" presetID="2" presetClass="entr" presetSubtype="2" fill="hold"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1+#ppt_w/2"/>
                                          </p:val>
                                        </p:tav>
                                        <p:tav tm="100000">
                                          <p:val>
                                            <p:strVal val="#ppt_x"/>
                                          </p:val>
                                        </p:tav>
                                      </p:tavLst>
                                    </p:anim>
                                    <p:anim calcmode="lin" valueType="num">
                                      <p:cBhvr additive="base">
                                        <p:cTn id="81" dur="500" fill="hold"/>
                                        <p:tgtEl>
                                          <p:spTgt spid="44"/>
                                        </p:tgtEl>
                                        <p:attrNameLst>
                                          <p:attrName>ppt_y</p:attrName>
                                        </p:attrNameLst>
                                      </p:cBhvr>
                                      <p:tavLst>
                                        <p:tav tm="0">
                                          <p:val>
                                            <p:strVal val="#ppt_y"/>
                                          </p:val>
                                        </p:tav>
                                        <p:tav tm="100000">
                                          <p:val>
                                            <p:strVal val="#ppt_y"/>
                                          </p:val>
                                        </p:tav>
                                      </p:tavLst>
                                    </p:anim>
                                  </p:childTnLst>
                                </p:cTn>
                              </p:par>
                            </p:childTnLst>
                          </p:cTn>
                        </p:par>
                        <p:par>
                          <p:cTn id="82" fill="hold">
                            <p:stCondLst>
                              <p:cond delay="5400"/>
                            </p:stCondLst>
                            <p:childTnLst>
                              <p:par>
                                <p:cTn id="83" presetID="53" presetClass="entr" presetSubtype="16" fill="hold"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5900"/>
                            </p:stCondLst>
                            <p:childTnLst>
                              <p:par>
                                <p:cTn id="89" presetID="2" presetClass="entr" presetSubtype="8" fill="hold" nodeType="after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0-#ppt_w/2"/>
                                          </p:val>
                                        </p:tav>
                                        <p:tav tm="100000">
                                          <p:val>
                                            <p:strVal val="#ppt_x"/>
                                          </p:val>
                                        </p:tav>
                                      </p:tavLst>
                                    </p:anim>
                                    <p:anim calcmode="lin" valueType="num">
                                      <p:cBhvr additive="base">
                                        <p:cTn id="92" dur="500" fill="hold"/>
                                        <p:tgtEl>
                                          <p:spTgt spid="47"/>
                                        </p:tgtEl>
                                        <p:attrNameLst>
                                          <p:attrName>ppt_y</p:attrName>
                                        </p:attrNameLst>
                                      </p:cBhvr>
                                      <p:tavLst>
                                        <p:tav tm="0">
                                          <p:val>
                                            <p:strVal val="#ppt_y"/>
                                          </p:val>
                                        </p:tav>
                                        <p:tav tm="100000">
                                          <p:val>
                                            <p:strVal val="#ppt_y"/>
                                          </p:val>
                                        </p:tav>
                                      </p:tavLst>
                                    </p:anim>
                                  </p:childTnLst>
                                </p:cTn>
                              </p:par>
                            </p:childTnLst>
                          </p:cTn>
                        </p:par>
                        <p:par>
                          <p:cTn id="93" fill="hold">
                            <p:stCondLst>
                              <p:cond delay="6400"/>
                            </p:stCondLst>
                            <p:childTnLst>
                              <p:par>
                                <p:cTn id="94" presetID="53" presetClass="entr" presetSubtype="16" fill="hold"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Effect transition="in" filter="fade">
                                      <p:cBhvr>
                                        <p:cTn id="98" dur="500"/>
                                        <p:tgtEl>
                                          <p:spTgt spid="26"/>
                                        </p:tgtEl>
                                      </p:cBhvr>
                                    </p:animEffect>
                                  </p:childTnLst>
                                </p:cTn>
                              </p:par>
                            </p:childTnLst>
                          </p:cTn>
                        </p:par>
                        <p:par>
                          <p:cTn id="99" fill="hold">
                            <p:stCondLst>
                              <p:cond delay="6900"/>
                            </p:stCondLst>
                            <p:childTnLst>
                              <p:par>
                                <p:cTn id="100" presetID="2" presetClass="entr" presetSubtype="2"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anim calcmode="lin" valueType="num">
                                      <p:cBhvr additive="base">
                                        <p:cTn id="102" dur="500" fill="hold"/>
                                        <p:tgtEl>
                                          <p:spTgt spid="41"/>
                                        </p:tgtEl>
                                        <p:attrNameLst>
                                          <p:attrName>ppt_x</p:attrName>
                                        </p:attrNameLst>
                                      </p:cBhvr>
                                      <p:tavLst>
                                        <p:tav tm="0">
                                          <p:val>
                                            <p:strVal val="1+#ppt_w/2"/>
                                          </p:val>
                                        </p:tav>
                                        <p:tav tm="100000">
                                          <p:val>
                                            <p:strVal val="#ppt_x"/>
                                          </p:val>
                                        </p:tav>
                                      </p:tavLst>
                                    </p:anim>
                                    <p:anim calcmode="lin" valueType="num">
                                      <p:cBhvr additive="base">
                                        <p:cTn id="10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 xmlns:a16="http://schemas.microsoft.com/office/drawing/2014/main" id="{73A3EA0F-B77B-45CE-81FC-00A5D1466A9A}"/>
              </a:ext>
            </a:extLst>
          </p:cNvPr>
          <p:cNvPicPr>
            <a:picLocks noChangeAspect="1"/>
          </p:cNvPicPr>
          <p:nvPr/>
        </p:nvPicPr>
        <p:blipFill>
          <a:blip r:embed="rId3"/>
          <a:stretch>
            <a:fillRect/>
          </a:stretch>
        </p:blipFill>
        <p:spPr>
          <a:xfrm>
            <a:off x="1567140" y="1611580"/>
            <a:ext cx="3806423" cy="5246420"/>
          </a:xfrm>
          <a:prstGeom prst="rect">
            <a:avLst/>
          </a:prstGeom>
        </p:spPr>
      </p:pic>
      <p:sp>
        <p:nvSpPr>
          <p:cNvPr id="10" name="Freeform 9">
            <a:extLst>
              <a:ext uri="{FF2B5EF4-FFF2-40B4-BE49-F238E27FC236}">
                <a16:creationId xmlns="" xmlns:a16="http://schemas.microsoft.com/office/drawing/2014/main" id="{01C3B3B1-8CA0-45D1-A692-FEF40D96AE36}"/>
              </a:ext>
            </a:extLst>
          </p:cNvPr>
          <p:cNvSpPr>
            <a:spLocks noEditPoints="1"/>
          </p:cNvSpPr>
          <p:nvPr/>
        </p:nvSpPr>
        <p:spPr bwMode="auto">
          <a:xfrm rot="19469485">
            <a:off x="2691510" y="2280472"/>
            <a:ext cx="1557681" cy="1659804"/>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六边形 10">
            <a:extLst>
              <a:ext uri="{FF2B5EF4-FFF2-40B4-BE49-F238E27FC236}">
                <a16:creationId xmlns="" xmlns:a16="http://schemas.microsoft.com/office/drawing/2014/main" id="{BA83FF48-8FE2-4D0C-8E3A-E6518B094923}"/>
              </a:ext>
            </a:extLst>
          </p:cNvPr>
          <p:cNvSpPr/>
          <p:nvPr/>
        </p:nvSpPr>
        <p:spPr>
          <a:xfrm>
            <a:off x="5954459" y="2195229"/>
            <a:ext cx="3888432" cy="66604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
            <a:extLst>
              <a:ext uri="{FF2B5EF4-FFF2-40B4-BE49-F238E27FC236}">
                <a16:creationId xmlns="" xmlns:a16="http://schemas.microsoft.com/office/drawing/2014/main" id="{C7EFDE64-27BE-4ED6-9985-5CDA05D1A48C}"/>
              </a:ext>
            </a:extLst>
          </p:cNvPr>
          <p:cNvSpPr txBox="1"/>
          <p:nvPr/>
        </p:nvSpPr>
        <p:spPr>
          <a:xfrm>
            <a:off x="6458515" y="2357220"/>
            <a:ext cx="2880320"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itchFamily="34" charset="-122"/>
                <a:ea typeface="微软雅黑" pitchFamily="34" charset="-122"/>
              </a:rPr>
              <a:t>职业规划优化方法</a:t>
            </a:r>
            <a:endParaRPr lang="zh-CN" altLang="en-US" sz="2400" b="1" dirty="0">
              <a:solidFill>
                <a:schemeClr val="bg1"/>
              </a:solidFill>
              <a:latin typeface="微软雅黑" pitchFamily="34" charset="-122"/>
              <a:ea typeface="微软雅黑" pitchFamily="34" charset="-122"/>
            </a:endParaRPr>
          </a:p>
        </p:txBody>
      </p:sp>
      <p:sp>
        <p:nvSpPr>
          <p:cNvPr id="13" name="Freeform 31">
            <a:extLst>
              <a:ext uri="{FF2B5EF4-FFF2-40B4-BE49-F238E27FC236}">
                <a16:creationId xmlns="" xmlns:a16="http://schemas.microsoft.com/office/drawing/2014/main" id="{A2EDD970-742E-4D24-90CF-E6898B063B76}"/>
              </a:ext>
            </a:extLst>
          </p:cNvPr>
          <p:cNvSpPr/>
          <p:nvPr/>
        </p:nvSpPr>
        <p:spPr>
          <a:xfrm>
            <a:off x="5951190" y="33355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85000"/>
              <a:lumOff val="1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4" name="Group 58">
            <a:extLst>
              <a:ext uri="{FF2B5EF4-FFF2-40B4-BE49-F238E27FC236}">
                <a16:creationId xmlns="" xmlns:a16="http://schemas.microsoft.com/office/drawing/2014/main" id="{CADDF8F1-4AB5-45C9-A182-27126AC7718F}"/>
              </a:ext>
            </a:extLst>
          </p:cNvPr>
          <p:cNvGrpSpPr/>
          <p:nvPr/>
        </p:nvGrpSpPr>
        <p:grpSpPr>
          <a:xfrm>
            <a:off x="6239222" y="3077300"/>
            <a:ext cx="3747685" cy="839399"/>
            <a:chOff x="7174424" y="1256132"/>
            <a:chExt cx="3747685" cy="839399"/>
          </a:xfrm>
        </p:grpSpPr>
        <p:sp>
          <p:nvSpPr>
            <p:cNvPr id="15" name="TextBox 15">
              <a:extLst>
                <a:ext uri="{FF2B5EF4-FFF2-40B4-BE49-F238E27FC236}">
                  <a16:creationId xmlns="" xmlns:a16="http://schemas.microsoft.com/office/drawing/2014/main" id="{25893D32-2A94-4AC0-9168-3B116FF4EA91}"/>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16" name="Rectangle 47">
              <a:extLst>
                <a:ext uri="{FF2B5EF4-FFF2-40B4-BE49-F238E27FC236}">
                  <a16:creationId xmlns="" xmlns:a16="http://schemas.microsoft.com/office/drawing/2014/main" id="{82584301-9190-45BA-8729-0EEB77B5E688}"/>
                </a:ext>
              </a:extLst>
            </p:cNvPr>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自我检测</a:t>
              </a:r>
              <a:endParaRPr 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7" name="Freeform 31">
            <a:extLst>
              <a:ext uri="{FF2B5EF4-FFF2-40B4-BE49-F238E27FC236}">
                <a16:creationId xmlns="" xmlns:a16="http://schemas.microsoft.com/office/drawing/2014/main" id="{91630EC9-8F0E-4F26-A5AD-A249433726A0}"/>
              </a:ext>
            </a:extLst>
          </p:cNvPr>
          <p:cNvSpPr/>
          <p:nvPr/>
        </p:nvSpPr>
        <p:spPr>
          <a:xfrm>
            <a:off x="5954459" y="43464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85000"/>
              <a:lumOff val="1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8" name="Group 58">
            <a:extLst>
              <a:ext uri="{FF2B5EF4-FFF2-40B4-BE49-F238E27FC236}">
                <a16:creationId xmlns="" xmlns:a16="http://schemas.microsoft.com/office/drawing/2014/main" id="{F36A3BE9-4D80-41AC-BC32-7475CE15B4C5}"/>
              </a:ext>
            </a:extLst>
          </p:cNvPr>
          <p:cNvGrpSpPr/>
          <p:nvPr/>
        </p:nvGrpSpPr>
        <p:grpSpPr>
          <a:xfrm>
            <a:off x="6242491" y="4088180"/>
            <a:ext cx="3747685" cy="839399"/>
            <a:chOff x="7174424" y="1256132"/>
            <a:chExt cx="3747685" cy="839399"/>
          </a:xfrm>
        </p:grpSpPr>
        <p:sp>
          <p:nvSpPr>
            <p:cNvPr id="19" name="TextBox 19">
              <a:extLst>
                <a:ext uri="{FF2B5EF4-FFF2-40B4-BE49-F238E27FC236}">
                  <a16:creationId xmlns="" xmlns:a16="http://schemas.microsoft.com/office/drawing/2014/main" id="{285361B3-6186-4EB0-AE81-62C2A76B9D2D}"/>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20" name="Rectangle 47">
              <a:extLst>
                <a:ext uri="{FF2B5EF4-FFF2-40B4-BE49-F238E27FC236}">
                  <a16:creationId xmlns="" xmlns:a16="http://schemas.microsoft.com/office/drawing/2014/main" id="{411D450A-B938-4344-B322-ADCA31DC8A81}"/>
                </a:ext>
              </a:extLst>
            </p:cNvPr>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与时俱进</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Freeform 31">
            <a:extLst>
              <a:ext uri="{FF2B5EF4-FFF2-40B4-BE49-F238E27FC236}">
                <a16:creationId xmlns="" xmlns:a16="http://schemas.microsoft.com/office/drawing/2014/main" id="{4649A18C-CE20-4BBB-988E-087AF575E66E}"/>
              </a:ext>
            </a:extLst>
          </p:cNvPr>
          <p:cNvSpPr/>
          <p:nvPr/>
        </p:nvSpPr>
        <p:spPr>
          <a:xfrm>
            <a:off x="5954459" y="53545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tx1">
              <a:lumMod val="85000"/>
              <a:lumOff val="1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2" name="Group 58">
            <a:extLst>
              <a:ext uri="{FF2B5EF4-FFF2-40B4-BE49-F238E27FC236}">
                <a16:creationId xmlns="" xmlns:a16="http://schemas.microsoft.com/office/drawing/2014/main" id="{441D8D78-D6DD-48D8-BA86-5BF190B04B81}"/>
              </a:ext>
            </a:extLst>
          </p:cNvPr>
          <p:cNvGrpSpPr/>
          <p:nvPr/>
        </p:nvGrpSpPr>
        <p:grpSpPr>
          <a:xfrm>
            <a:off x="6242491" y="5096292"/>
            <a:ext cx="3747685" cy="839399"/>
            <a:chOff x="7174424" y="1256132"/>
            <a:chExt cx="3747685" cy="839399"/>
          </a:xfrm>
        </p:grpSpPr>
        <p:sp>
          <p:nvSpPr>
            <p:cNvPr id="23" name="TextBox 23">
              <a:extLst>
                <a:ext uri="{FF2B5EF4-FFF2-40B4-BE49-F238E27FC236}">
                  <a16:creationId xmlns="" xmlns:a16="http://schemas.microsoft.com/office/drawing/2014/main" id="{89DCAC75-7E4B-487E-9177-BE8F6427E980}"/>
                </a:ext>
              </a:extLst>
            </p:cNvPr>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在此录入上述图表的综合描述说明，此录入上述图表的。在此录入上述图表的综合描述说明。</a:t>
              </a:r>
            </a:p>
          </p:txBody>
        </p:sp>
        <p:sp>
          <p:nvSpPr>
            <p:cNvPr id="24" name="Rectangle 47">
              <a:extLst>
                <a:ext uri="{FF2B5EF4-FFF2-40B4-BE49-F238E27FC236}">
                  <a16:creationId xmlns="" xmlns:a16="http://schemas.microsoft.com/office/drawing/2014/main" id="{08F6D8E0-B548-45B9-898A-40B2694FE1E8}"/>
                </a:ext>
              </a:extLst>
            </p:cNvPr>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审时度势</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77854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65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3150"/>
                            </p:stCondLst>
                            <p:childTnLst>
                              <p:par>
                                <p:cTn id="40" presetID="2" presetClass="entr" presetSubtype="2"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750" fill="hold"/>
                                        <p:tgtEl>
                                          <p:spTgt spid="11"/>
                                        </p:tgtEl>
                                        <p:attrNameLst>
                                          <p:attrName>ppt_x</p:attrName>
                                        </p:attrNameLst>
                                      </p:cBhvr>
                                      <p:tavLst>
                                        <p:tav tm="0">
                                          <p:val>
                                            <p:strVal val="1+#ppt_w/2"/>
                                          </p:val>
                                        </p:tav>
                                        <p:tav tm="100000">
                                          <p:val>
                                            <p:strVal val="#ppt_x"/>
                                          </p:val>
                                        </p:tav>
                                      </p:tavLst>
                                    </p:anim>
                                    <p:anim calcmode="lin" valueType="num">
                                      <p:cBhvr additive="base">
                                        <p:cTn id="43" dur="750" fill="hold"/>
                                        <p:tgtEl>
                                          <p:spTgt spid="11"/>
                                        </p:tgtEl>
                                        <p:attrNameLst>
                                          <p:attrName>ppt_y</p:attrName>
                                        </p:attrNameLst>
                                      </p:cBhvr>
                                      <p:tavLst>
                                        <p:tav tm="0">
                                          <p:val>
                                            <p:strVal val="#ppt_y"/>
                                          </p:val>
                                        </p:tav>
                                        <p:tav tm="100000">
                                          <p:val>
                                            <p:strVal val="#ppt_y"/>
                                          </p:val>
                                        </p:tav>
                                      </p:tavLst>
                                    </p:anim>
                                  </p:childTnLst>
                                </p:cTn>
                              </p:par>
                            </p:childTnLst>
                          </p:cTn>
                        </p:par>
                        <p:par>
                          <p:cTn id="44" fill="hold">
                            <p:stCondLst>
                              <p:cond delay="390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4400"/>
                            </p:stCondLst>
                            <p:childTnLst>
                              <p:par>
                                <p:cTn id="51" presetID="53"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2" presetClass="entr" presetSubtype="2" accel="50000" decel="50000"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1+#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4900"/>
                            </p:stCondLst>
                            <p:childTnLst>
                              <p:par>
                                <p:cTn id="61" presetID="53"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par>
                                <p:cTn id="66" presetID="2" presetClass="entr" presetSubtype="2" accel="50000" decel="50000"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1+#ppt_w/2"/>
                                          </p:val>
                                        </p:tav>
                                        <p:tav tm="100000">
                                          <p:val>
                                            <p:strVal val="#ppt_x"/>
                                          </p:val>
                                        </p:tav>
                                      </p:tavLst>
                                    </p:anim>
                                    <p:anim calcmode="lin" valueType="num">
                                      <p:cBhvr additive="base">
                                        <p:cTn id="69" dur="500" fill="hold"/>
                                        <p:tgtEl>
                                          <p:spTgt spid="18"/>
                                        </p:tgtEl>
                                        <p:attrNameLst>
                                          <p:attrName>ppt_y</p:attrName>
                                        </p:attrNameLst>
                                      </p:cBhvr>
                                      <p:tavLst>
                                        <p:tav tm="0">
                                          <p:val>
                                            <p:strVal val="#ppt_y"/>
                                          </p:val>
                                        </p:tav>
                                        <p:tav tm="100000">
                                          <p:val>
                                            <p:strVal val="#ppt_y"/>
                                          </p:val>
                                        </p:tav>
                                      </p:tavLst>
                                    </p:anim>
                                  </p:childTnLst>
                                </p:cTn>
                              </p:par>
                            </p:childTnLst>
                          </p:cTn>
                        </p:par>
                        <p:par>
                          <p:cTn id="70" fill="hold">
                            <p:stCondLst>
                              <p:cond delay="5400"/>
                            </p:stCondLst>
                            <p:childTnLst>
                              <p:par>
                                <p:cTn id="71" presetID="53"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2" presetClass="entr" presetSubtype="2" accel="50000" decel="50000" fill="hold" nodeType="withEffect">
                                  <p:stCondLst>
                                    <p:cond delay="0"/>
                                  </p:stCondLst>
                                  <p:childTnLst>
                                    <p:set>
                                      <p:cBhvr>
                                        <p:cTn id="77" dur="1" fill="hold">
                                          <p:stCondLst>
                                            <p:cond delay="0"/>
                                          </p:stCondLst>
                                        </p:cTn>
                                        <p:tgtEl>
                                          <p:spTgt spid="22"/>
                                        </p:tgtEl>
                                        <p:attrNameLst>
                                          <p:attrName>style.visibility</p:attrName>
                                        </p:attrNameLst>
                                      </p:cBhvr>
                                      <p:to>
                                        <p:strVal val="visible"/>
                                      </p:to>
                                    </p:set>
                                    <p:anim calcmode="lin" valueType="num">
                                      <p:cBhvr additive="base">
                                        <p:cTn id="78" dur="500" fill="hold"/>
                                        <p:tgtEl>
                                          <p:spTgt spid="22"/>
                                        </p:tgtEl>
                                        <p:attrNameLst>
                                          <p:attrName>ppt_x</p:attrName>
                                        </p:attrNameLst>
                                      </p:cBhvr>
                                      <p:tavLst>
                                        <p:tav tm="0">
                                          <p:val>
                                            <p:strVal val="1+#ppt_w/2"/>
                                          </p:val>
                                        </p:tav>
                                        <p:tav tm="100000">
                                          <p:val>
                                            <p:strVal val="#ppt_x"/>
                                          </p:val>
                                        </p:tav>
                                      </p:tavLst>
                                    </p:anim>
                                    <p:anim calcmode="lin" valueType="num">
                                      <p:cBhvr additive="base">
                                        <p:cTn id="79"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P spid="10" grpId="0" animBg="1"/>
      <p:bldP spid="11" grpId="0" animBg="1"/>
      <p:bldP spid="12" grpId="0"/>
      <p:bldP spid="13" grpId="0" animBg="1"/>
      <p:bldP spid="17"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73522127-68AC-40F5-BDC6-3EE7E2D5E440}"/>
              </a:ext>
            </a:extLst>
          </p:cNvPr>
          <p:cNvGrpSpPr/>
          <p:nvPr/>
        </p:nvGrpSpPr>
        <p:grpSpPr>
          <a:xfrm>
            <a:off x="1109632" y="2089444"/>
            <a:ext cx="1962150" cy="3151772"/>
            <a:chOff x="1109632" y="2089444"/>
            <a:chExt cx="1962150" cy="3151772"/>
          </a:xfrm>
        </p:grpSpPr>
        <p:sp>
          <p:nvSpPr>
            <p:cNvPr id="9" name="矩形 8">
              <a:extLst>
                <a:ext uri="{FF2B5EF4-FFF2-40B4-BE49-F238E27FC236}">
                  <a16:creationId xmlns="" xmlns:a16="http://schemas.microsoft.com/office/drawing/2014/main" id="{AFD8332C-63BE-4E88-9DC5-72E22B56066D}"/>
                </a:ext>
              </a:extLst>
            </p:cNvPr>
            <p:cNvSpPr/>
            <p:nvPr/>
          </p:nvSpPr>
          <p:spPr>
            <a:xfrm>
              <a:off x="1109632" y="2089444"/>
              <a:ext cx="1962150" cy="315177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EE52F962-CD79-40A5-8CEA-3655E6EE421D}"/>
                </a:ext>
              </a:extLst>
            </p:cNvPr>
            <p:cNvSpPr txBox="1"/>
            <p:nvPr/>
          </p:nvSpPr>
          <p:spPr>
            <a:xfrm>
              <a:off x="1169842" y="2921947"/>
              <a:ext cx="1859108" cy="1292662"/>
            </a:xfrm>
            <a:prstGeom prst="rect">
              <a:avLst/>
            </a:prstGeom>
            <a:noFill/>
          </p:spPr>
          <p:txBody>
            <a:bodyPr wrap="square" rtlCol="0">
              <a:spAutoFit/>
            </a:bodyPr>
            <a:lstStyle/>
            <a:p>
              <a:pPr marL="171450" indent="-171450">
                <a:lnSpc>
                  <a:spcPct val="130000"/>
                </a:lnSpc>
                <a:buFont typeface="Wingdings" panose="05000000000000000000" pitchFamily="2" charset="2"/>
                <a:buChar char="n"/>
              </a:pPr>
              <a:r>
                <a:rPr lang="zh-CN" altLang="en-US" sz="1200" dirty="0">
                  <a:solidFill>
                    <a:schemeClr val="bg1"/>
                  </a:solidFill>
                  <a:latin typeface="Segoe UI" panose="020B0502040204020203" pitchFamily="34" charset="0"/>
                  <a:cs typeface="Segoe UI" panose="020B0502040204020203" pitchFamily="34" charset="0"/>
                </a:rPr>
                <a:t>在此录入上述图表的综合描述说明，此录入上述图表的。在此录入上述图表的综合描述说明。</a:t>
              </a:r>
            </a:p>
          </p:txBody>
        </p:sp>
        <p:grpSp>
          <p:nvGrpSpPr>
            <p:cNvPr id="76" name="组合 75">
              <a:extLst>
                <a:ext uri="{FF2B5EF4-FFF2-40B4-BE49-F238E27FC236}">
                  <a16:creationId xmlns="" xmlns:a16="http://schemas.microsoft.com/office/drawing/2014/main" id="{BEBEB094-4485-4767-AD63-292FCFBCB1F3}"/>
                </a:ext>
              </a:extLst>
            </p:cNvPr>
            <p:cNvGrpSpPr/>
            <p:nvPr/>
          </p:nvGrpSpPr>
          <p:grpSpPr>
            <a:xfrm>
              <a:off x="1271599" y="2354950"/>
              <a:ext cx="1638216" cy="344904"/>
              <a:chOff x="3232644" y="3098800"/>
              <a:chExt cx="1638216" cy="344904"/>
            </a:xfrm>
          </p:grpSpPr>
          <p:sp>
            <p:nvSpPr>
              <p:cNvPr id="77" name="矩形 76">
                <a:extLst>
                  <a:ext uri="{FF2B5EF4-FFF2-40B4-BE49-F238E27FC236}">
                    <a16:creationId xmlns="" xmlns:a16="http://schemas.microsoft.com/office/drawing/2014/main" id="{700390B4-0F5C-40F2-83C1-DB12E5A5462E}"/>
                  </a:ext>
                </a:extLst>
              </p:cNvPr>
              <p:cNvSpPr/>
              <p:nvPr/>
            </p:nvSpPr>
            <p:spPr>
              <a:xfrm>
                <a:off x="3232644" y="3098800"/>
                <a:ext cx="1638216" cy="3370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78" name="文本框 77">
                <a:extLst>
                  <a:ext uri="{FF2B5EF4-FFF2-40B4-BE49-F238E27FC236}">
                    <a16:creationId xmlns="" xmlns:a16="http://schemas.microsoft.com/office/drawing/2014/main" id="{2591FDF0-1AF4-46F3-8656-52C946B97AF9}"/>
                  </a:ext>
                </a:extLst>
              </p:cNvPr>
              <p:cNvSpPr txBox="1"/>
              <p:nvPr/>
            </p:nvSpPr>
            <p:spPr>
              <a:xfrm>
                <a:off x="3269495" y="3105150"/>
                <a:ext cx="1568248" cy="338554"/>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思源黑体 CN Light" panose="020B0300000000000000" pitchFamily="34" charset="-122"/>
                    <a:ea typeface="思源黑体 CN Light" panose="020B0300000000000000" pitchFamily="34" charset="-122"/>
                  </a:rPr>
                  <a:t>协调工作计划</a:t>
                </a:r>
              </a:p>
            </p:txBody>
          </p:sp>
        </p:grpSp>
        <p:grpSp>
          <p:nvGrpSpPr>
            <p:cNvPr id="86" name="组合 85">
              <a:extLst>
                <a:ext uri="{FF2B5EF4-FFF2-40B4-BE49-F238E27FC236}">
                  <a16:creationId xmlns="" xmlns:a16="http://schemas.microsoft.com/office/drawing/2014/main" id="{2EAF3A2F-577E-4019-AD3E-D3CC894F22E2}"/>
                </a:ext>
              </a:extLst>
            </p:cNvPr>
            <p:cNvGrpSpPr/>
            <p:nvPr/>
          </p:nvGrpSpPr>
          <p:grpSpPr>
            <a:xfrm>
              <a:off x="1860392" y="4672580"/>
              <a:ext cx="460631" cy="410743"/>
              <a:chOff x="10620136" y="4508323"/>
              <a:chExt cx="460631" cy="410743"/>
            </a:xfrm>
            <a:solidFill>
              <a:schemeClr val="bg1"/>
            </a:solidFill>
          </p:grpSpPr>
          <p:sp>
            <p:nvSpPr>
              <p:cNvPr id="87" name="Freeform 123">
                <a:extLst>
                  <a:ext uri="{FF2B5EF4-FFF2-40B4-BE49-F238E27FC236}">
                    <a16:creationId xmlns="" xmlns:a16="http://schemas.microsoft.com/office/drawing/2014/main" id="{F519E554-8C97-429E-93EE-4D80135F1F62}"/>
                  </a:ext>
                </a:extLst>
              </p:cNvPr>
              <p:cNvSpPr>
                <a:spLocks noEditPoints="1"/>
              </p:cNvSpPr>
              <p:nvPr/>
            </p:nvSpPr>
            <p:spPr bwMode="auto">
              <a:xfrm>
                <a:off x="10620136" y="4508323"/>
                <a:ext cx="460631" cy="410743"/>
              </a:xfrm>
              <a:custGeom>
                <a:avLst/>
                <a:gdLst>
                  <a:gd name="T0" fmla="*/ 214 w 221"/>
                  <a:gd name="T1" fmla="*/ 0 h 197"/>
                  <a:gd name="T2" fmla="*/ 7 w 221"/>
                  <a:gd name="T3" fmla="*/ 0 h 197"/>
                  <a:gd name="T4" fmla="*/ 0 w 221"/>
                  <a:gd name="T5" fmla="*/ 8 h 197"/>
                  <a:gd name="T6" fmla="*/ 0 w 221"/>
                  <a:gd name="T7" fmla="*/ 190 h 197"/>
                  <a:gd name="T8" fmla="*/ 7 w 221"/>
                  <a:gd name="T9" fmla="*/ 197 h 197"/>
                  <a:gd name="T10" fmla="*/ 214 w 221"/>
                  <a:gd name="T11" fmla="*/ 197 h 197"/>
                  <a:gd name="T12" fmla="*/ 221 w 221"/>
                  <a:gd name="T13" fmla="*/ 190 h 197"/>
                  <a:gd name="T14" fmla="*/ 221 w 221"/>
                  <a:gd name="T15" fmla="*/ 8 h 197"/>
                  <a:gd name="T16" fmla="*/ 214 w 221"/>
                  <a:gd name="T17" fmla="*/ 0 h 197"/>
                  <a:gd name="T18" fmla="*/ 170 w 221"/>
                  <a:gd name="T19" fmla="*/ 16 h 197"/>
                  <a:gd name="T20" fmla="*/ 180 w 221"/>
                  <a:gd name="T21" fmla="*/ 25 h 197"/>
                  <a:gd name="T22" fmla="*/ 170 w 221"/>
                  <a:gd name="T23" fmla="*/ 34 h 197"/>
                  <a:gd name="T24" fmla="*/ 161 w 221"/>
                  <a:gd name="T25" fmla="*/ 25 h 197"/>
                  <a:gd name="T26" fmla="*/ 170 w 221"/>
                  <a:gd name="T27" fmla="*/ 16 h 197"/>
                  <a:gd name="T28" fmla="*/ 143 w 221"/>
                  <a:gd name="T29" fmla="*/ 16 h 197"/>
                  <a:gd name="T30" fmla="*/ 152 w 221"/>
                  <a:gd name="T31" fmla="*/ 25 h 197"/>
                  <a:gd name="T32" fmla="*/ 143 w 221"/>
                  <a:gd name="T33" fmla="*/ 34 h 197"/>
                  <a:gd name="T34" fmla="*/ 133 w 221"/>
                  <a:gd name="T35" fmla="*/ 25 h 197"/>
                  <a:gd name="T36" fmla="*/ 143 w 221"/>
                  <a:gd name="T37" fmla="*/ 16 h 197"/>
                  <a:gd name="T38" fmla="*/ 207 w 221"/>
                  <a:gd name="T39" fmla="*/ 183 h 197"/>
                  <a:gd name="T40" fmla="*/ 14 w 221"/>
                  <a:gd name="T41" fmla="*/ 183 h 197"/>
                  <a:gd name="T42" fmla="*/ 14 w 221"/>
                  <a:gd name="T43" fmla="*/ 50 h 197"/>
                  <a:gd name="T44" fmla="*/ 207 w 221"/>
                  <a:gd name="T45" fmla="*/ 50 h 197"/>
                  <a:gd name="T46" fmla="*/ 207 w 221"/>
                  <a:gd name="T47" fmla="*/ 183 h 197"/>
                  <a:gd name="T48" fmla="*/ 198 w 221"/>
                  <a:gd name="T49" fmla="*/ 34 h 197"/>
                  <a:gd name="T50" fmla="*/ 188 w 221"/>
                  <a:gd name="T51" fmla="*/ 25 h 197"/>
                  <a:gd name="T52" fmla="*/ 198 w 221"/>
                  <a:gd name="T53" fmla="*/ 16 h 197"/>
                  <a:gd name="T54" fmla="*/ 207 w 221"/>
                  <a:gd name="T55" fmla="*/ 25 h 197"/>
                  <a:gd name="T56" fmla="*/ 198 w 221"/>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197">
                    <a:moveTo>
                      <a:pt x="214" y="0"/>
                    </a:moveTo>
                    <a:cubicBezTo>
                      <a:pt x="7" y="0"/>
                      <a:pt x="7" y="0"/>
                      <a:pt x="7" y="0"/>
                    </a:cubicBezTo>
                    <a:cubicBezTo>
                      <a:pt x="3" y="0"/>
                      <a:pt x="0" y="4"/>
                      <a:pt x="0" y="8"/>
                    </a:cubicBezTo>
                    <a:cubicBezTo>
                      <a:pt x="0" y="190"/>
                      <a:pt x="0" y="190"/>
                      <a:pt x="0" y="190"/>
                    </a:cubicBezTo>
                    <a:cubicBezTo>
                      <a:pt x="0" y="194"/>
                      <a:pt x="3" y="197"/>
                      <a:pt x="7" y="197"/>
                    </a:cubicBezTo>
                    <a:cubicBezTo>
                      <a:pt x="214" y="197"/>
                      <a:pt x="214" y="197"/>
                      <a:pt x="214" y="197"/>
                    </a:cubicBezTo>
                    <a:cubicBezTo>
                      <a:pt x="218" y="197"/>
                      <a:pt x="221" y="194"/>
                      <a:pt x="221" y="190"/>
                    </a:cubicBezTo>
                    <a:cubicBezTo>
                      <a:pt x="221" y="8"/>
                      <a:pt x="221" y="8"/>
                      <a:pt x="221" y="8"/>
                    </a:cubicBezTo>
                    <a:cubicBezTo>
                      <a:pt x="221" y="4"/>
                      <a:pt x="218" y="0"/>
                      <a:pt x="214" y="0"/>
                    </a:cubicBezTo>
                    <a:close/>
                    <a:moveTo>
                      <a:pt x="170" y="16"/>
                    </a:moveTo>
                    <a:cubicBezTo>
                      <a:pt x="175" y="16"/>
                      <a:pt x="180" y="20"/>
                      <a:pt x="180" y="25"/>
                    </a:cubicBezTo>
                    <a:cubicBezTo>
                      <a:pt x="180" y="30"/>
                      <a:pt x="175" y="34"/>
                      <a:pt x="170" y="34"/>
                    </a:cubicBezTo>
                    <a:cubicBezTo>
                      <a:pt x="165" y="34"/>
                      <a:pt x="161" y="30"/>
                      <a:pt x="161" y="25"/>
                    </a:cubicBezTo>
                    <a:cubicBezTo>
                      <a:pt x="161" y="20"/>
                      <a:pt x="165" y="16"/>
                      <a:pt x="170" y="16"/>
                    </a:cubicBezTo>
                    <a:close/>
                    <a:moveTo>
                      <a:pt x="143" y="16"/>
                    </a:moveTo>
                    <a:cubicBezTo>
                      <a:pt x="148" y="16"/>
                      <a:pt x="152" y="20"/>
                      <a:pt x="152" y="25"/>
                    </a:cubicBezTo>
                    <a:cubicBezTo>
                      <a:pt x="152" y="30"/>
                      <a:pt x="148" y="34"/>
                      <a:pt x="143" y="34"/>
                    </a:cubicBezTo>
                    <a:cubicBezTo>
                      <a:pt x="137" y="34"/>
                      <a:pt x="133" y="30"/>
                      <a:pt x="133" y="25"/>
                    </a:cubicBezTo>
                    <a:cubicBezTo>
                      <a:pt x="133" y="20"/>
                      <a:pt x="137" y="16"/>
                      <a:pt x="143" y="16"/>
                    </a:cubicBezTo>
                    <a:close/>
                    <a:moveTo>
                      <a:pt x="207" y="183"/>
                    </a:moveTo>
                    <a:cubicBezTo>
                      <a:pt x="14" y="183"/>
                      <a:pt x="14" y="183"/>
                      <a:pt x="14" y="183"/>
                    </a:cubicBezTo>
                    <a:cubicBezTo>
                      <a:pt x="14" y="50"/>
                      <a:pt x="14" y="50"/>
                      <a:pt x="14" y="50"/>
                    </a:cubicBezTo>
                    <a:cubicBezTo>
                      <a:pt x="207" y="50"/>
                      <a:pt x="207" y="50"/>
                      <a:pt x="207" y="50"/>
                    </a:cubicBezTo>
                    <a:lnTo>
                      <a:pt x="207" y="183"/>
                    </a:lnTo>
                    <a:close/>
                    <a:moveTo>
                      <a:pt x="198" y="34"/>
                    </a:moveTo>
                    <a:cubicBezTo>
                      <a:pt x="193" y="34"/>
                      <a:pt x="188" y="30"/>
                      <a:pt x="188" y="25"/>
                    </a:cubicBezTo>
                    <a:cubicBezTo>
                      <a:pt x="188" y="20"/>
                      <a:pt x="193" y="16"/>
                      <a:pt x="198" y="16"/>
                    </a:cubicBezTo>
                    <a:cubicBezTo>
                      <a:pt x="203" y="16"/>
                      <a:pt x="207" y="20"/>
                      <a:pt x="207" y="25"/>
                    </a:cubicBezTo>
                    <a:cubicBezTo>
                      <a:pt x="207" y="30"/>
                      <a:pt x="203" y="34"/>
                      <a:pt x="198"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124">
                <a:extLst>
                  <a:ext uri="{FF2B5EF4-FFF2-40B4-BE49-F238E27FC236}">
                    <a16:creationId xmlns="" xmlns:a16="http://schemas.microsoft.com/office/drawing/2014/main" id="{D9F4A984-C993-4868-A863-AA634E99DF9E}"/>
                  </a:ext>
                </a:extLst>
              </p:cNvPr>
              <p:cNvSpPr>
                <a:spLocks/>
              </p:cNvSpPr>
              <p:nvPr/>
            </p:nvSpPr>
            <p:spPr bwMode="auto">
              <a:xfrm>
                <a:off x="10744856" y="4857537"/>
                <a:ext cx="29933" cy="43236"/>
              </a:xfrm>
              <a:custGeom>
                <a:avLst/>
                <a:gdLst>
                  <a:gd name="T0" fmla="*/ 18 w 18"/>
                  <a:gd name="T1" fmla="*/ 26 h 26"/>
                  <a:gd name="T2" fmla="*/ 0 w 18"/>
                  <a:gd name="T3" fmla="*/ 26 h 26"/>
                  <a:gd name="T4" fmla="*/ 0 w 18"/>
                  <a:gd name="T5" fmla="*/ 0 h 26"/>
                  <a:gd name="T6" fmla="*/ 18 w 18"/>
                  <a:gd name="T7" fmla="*/ 0 h 26"/>
                  <a:gd name="T8" fmla="*/ 18 w 18"/>
                  <a:gd name="T9" fmla="*/ 26 h 26"/>
                  <a:gd name="T10" fmla="*/ 18 w 18"/>
                  <a:gd name="T11" fmla="*/ 26 h 26"/>
                </a:gdLst>
                <a:ahLst/>
                <a:cxnLst>
                  <a:cxn ang="0">
                    <a:pos x="T0" y="T1"/>
                  </a:cxn>
                  <a:cxn ang="0">
                    <a:pos x="T2" y="T3"/>
                  </a:cxn>
                  <a:cxn ang="0">
                    <a:pos x="T4" y="T5"/>
                  </a:cxn>
                  <a:cxn ang="0">
                    <a:pos x="T6" y="T7"/>
                  </a:cxn>
                  <a:cxn ang="0">
                    <a:pos x="T8" y="T9"/>
                  </a:cxn>
                  <a:cxn ang="0">
                    <a:pos x="T10" y="T11"/>
                  </a:cxn>
                </a:cxnLst>
                <a:rect l="0" t="0" r="r" b="b"/>
                <a:pathLst>
                  <a:path w="18" h="26">
                    <a:moveTo>
                      <a:pt x="18" y="26"/>
                    </a:moveTo>
                    <a:lnTo>
                      <a:pt x="0" y="26"/>
                    </a:lnTo>
                    <a:lnTo>
                      <a:pt x="0" y="0"/>
                    </a:lnTo>
                    <a:lnTo>
                      <a:pt x="18" y="0"/>
                    </a:lnTo>
                    <a:lnTo>
                      <a:pt x="18" y="26"/>
                    </a:lnTo>
                    <a:lnTo>
                      <a:pt x="18"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125">
                <a:extLst>
                  <a:ext uri="{FF2B5EF4-FFF2-40B4-BE49-F238E27FC236}">
                    <a16:creationId xmlns="" xmlns:a16="http://schemas.microsoft.com/office/drawing/2014/main" id="{2BD3118D-67D1-4F5F-A2AC-84942E6285C5}"/>
                  </a:ext>
                </a:extLst>
              </p:cNvPr>
              <p:cNvSpPr>
                <a:spLocks/>
              </p:cNvSpPr>
              <p:nvPr/>
            </p:nvSpPr>
            <p:spPr bwMode="auto">
              <a:xfrm>
                <a:off x="10806383" y="4857537"/>
                <a:ext cx="28270" cy="43236"/>
              </a:xfrm>
              <a:custGeom>
                <a:avLst/>
                <a:gdLst>
                  <a:gd name="T0" fmla="*/ 17 w 17"/>
                  <a:gd name="T1" fmla="*/ 26 h 26"/>
                  <a:gd name="T2" fmla="*/ 0 w 17"/>
                  <a:gd name="T3" fmla="*/ 26 h 26"/>
                  <a:gd name="T4" fmla="*/ 0 w 17"/>
                  <a:gd name="T5" fmla="*/ 0 h 26"/>
                  <a:gd name="T6" fmla="*/ 17 w 17"/>
                  <a:gd name="T7" fmla="*/ 0 h 26"/>
                  <a:gd name="T8" fmla="*/ 17 w 17"/>
                  <a:gd name="T9" fmla="*/ 26 h 26"/>
                  <a:gd name="T10" fmla="*/ 17 w 17"/>
                  <a:gd name="T11" fmla="*/ 26 h 26"/>
                </a:gdLst>
                <a:ahLst/>
                <a:cxnLst>
                  <a:cxn ang="0">
                    <a:pos x="T0" y="T1"/>
                  </a:cxn>
                  <a:cxn ang="0">
                    <a:pos x="T2" y="T3"/>
                  </a:cxn>
                  <a:cxn ang="0">
                    <a:pos x="T4" y="T5"/>
                  </a:cxn>
                  <a:cxn ang="0">
                    <a:pos x="T6" y="T7"/>
                  </a:cxn>
                  <a:cxn ang="0">
                    <a:pos x="T8" y="T9"/>
                  </a:cxn>
                  <a:cxn ang="0">
                    <a:pos x="T10" y="T11"/>
                  </a:cxn>
                </a:cxnLst>
                <a:rect l="0" t="0" r="r" b="b"/>
                <a:pathLst>
                  <a:path w="17" h="26">
                    <a:moveTo>
                      <a:pt x="17" y="26"/>
                    </a:moveTo>
                    <a:lnTo>
                      <a:pt x="0" y="26"/>
                    </a:lnTo>
                    <a:lnTo>
                      <a:pt x="0" y="0"/>
                    </a:lnTo>
                    <a:lnTo>
                      <a:pt x="17" y="0"/>
                    </a:lnTo>
                    <a:lnTo>
                      <a:pt x="17" y="26"/>
                    </a:lnTo>
                    <a:lnTo>
                      <a:pt x="17"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126">
                <a:extLst>
                  <a:ext uri="{FF2B5EF4-FFF2-40B4-BE49-F238E27FC236}">
                    <a16:creationId xmlns="" xmlns:a16="http://schemas.microsoft.com/office/drawing/2014/main" id="{87464267-17E6-4707-9F3C-077D8A6F6BBF}"/>
                  </a:ext>
                </a:extLst>
              </p:cNvPr>
              <p:cNvSpPr>
                <a:spLocks/>
              </p:cNvSpPr>
              <p:nvPr/>
            </p:nvSpPr>
            <p:spPr bwMode="auto">
              <a:xfrm>
                <a:off x="10866249" y="4857537"/>
                <a:ext cx="29933" cy="43236"/>
              </a:xfrm>
              <a:custGeom>
                <a:avLst/>
                <a:gdLst>
                  <a:gd name="T0" fmla="*/ 18 w 18"/>
                  <a:gd name="T1" fmla="*/ 26 h 26"/>
                  <a:gd name="T2" fmla="*/ 0 w 18"/>
                  <a:gd name="T3" fmla="*/ 26 h 26"/>
                  <a:gd name="T4" fmla="*/ 0 w 18"/>
                  <a:gd name="T5" fmla="*/ 0 h 26"/>
                  <a:gd name="T6" fmla="*/ 18 w 18"/>
                  <a:gd name="T7" fmla="*/ 0 h 26"/>
                  <a:gd name="T8" fmla="*/ 18 w 18"/>
                  <a:gd name="T9" fmla="*/ 26 h 26"/>
                  <a:gd name="T10" fmla="*/ 18 w 18"/>
                  <a:gd name="T11" fmla="*/ 26 h 26"/>
                </a:gdLst>
                <a:ahLst/>
                <a:cxnLst>
                  <a:cxn ang="0">
                    <a:pos x="T0" y="T1"/>
                  </a:cxn>
                  <a:cxn ang="0">
                    <a:pos x="T2" y="T3"/>
                  </a:cxn>
                  <a:cxn ang="0">
                    <a:pos x="T4" y="T5"/>
                  </a:cxn>
                  <a:cxn ang="0">
                    <a:pos x="T6" y="T7"/>
                  </a:cxn>
                  <a:cxn ang="0">
                    <a:pos x="T8" y="T9"/>
                  </a:cxn>
                  <a:cxn ang="0">
                    <a:pos x="T10" y="T11"/>
                  </a:cxn>
                </a:cxnLst>
                <a:rect l="0" t="0" r="r" b="b"/>
                <a:pathLst>
                  <a:path w="18" h="26">
                    <a:moveTo>
                      <a:pt x="18" y="26"/>
                    </a:moveTo>
                    <a:lnTo>
                      <a:pt x="0" y="26"/>
                    </a:lnTo>
                    <a:lnTo>
                      <a:pt x="0" y="0"/>
                    </a:lnTo>
                    <a:lnTo>
                      <a:pt x="18" y="0"/>
                    </a:lnTo>
                    <a:lnTo>
                      <a:pt x="18" y="26"/>
                    </a:lnTo>
                    <a:lnTo>
                      <a:pt x="18"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127">
                <a:extLst>
                  <a:ext uri="{FF2B5EF4-FFF2-40B4-BE49-F238E27FC236}">
                    <a16:creationId xmlns="" xmlns:a16="http://schemas.microsoft.com/office/drawing/2014/main" id="{383EE2C6-8636-4381-B64F-E9B590732DD0}"/>
                  </a:ext>
                </a:extLst>
              </p:cNvPr>
              <p:cNvSpPr>
                <a:spLocks/>
              </p:cNvSpPr>
              <p:nvPr/>
            </p:nvSpPr>
            <p:spPr bwMode="auto">
              <a:xfrm>
                <a:off x="10929440" y="4857537"/>
                <a:ext cx="28270" cy="43236"/>
              </a:xfrm>
              <a:custGeom>
                <a:avLst/>
                <a:gdLst>
                  <a:gd name="T0" fmla="*/ 17 w 17"/>
                  <a:gd name="T1" fmla="*/ 26 h 26"/>
                  <a:gd name="T2" fmla="*/ 0 w 17"/>
                  <a:gd name="T3" fmla="*/ 26 h 26"/>
                  <a:gd name="T4" fmla="*/ 0 w 17"/>
                  <a:gd name="T5" fmla="*/ 0 h 26"/>
                  <a:gd name="T6" fmla="*/ 17 w 17"/>
                  <a:gd name="T7" fmla="*/ 0 h 26"/>
                  <a:gd name="T8" fmla="*/ 17 w 17"/>
                  <a:gd name="T9" fmla="*/ 26 h 26"/>
                  <a:gd name="T10" fmla="*/ 17 w 17"/>
                  <a:gd name="T11" fmla="*/ 26 h 26"/>
                </a:gdLst>
                <a:ahLst/>
                <a:cxnLst>
                  <a:cxn ang="0">
                    <a:pos x="T0" y="T1"/>
                  </a:cxn>
                  <a:cxn ang="0">
                    <a:pos x="T2" y="T3"/>
                  </a:cxn>
                  <a:cxn ang="0">
                    <a:pos x="T4" y="T5"/>
                  </a:cxn>
                  <a:cxn ang="0">
                    <a:pos x="T6" y="T7"/>
                  </a:cxn>
                  <a:cxn ang="0">
                    <a:pos x="T8" y="T9"/>
                  </a:cxn>
                  <a:cxn ang="0">
                    <a:pos x="T10" y="T11"/>
                  </a:cxn>
                </a:cxnLst>
                <a:rect l="0" t="0" r="r" b="b"/>
                <a:pathLst>
                  <a:path w="17" h="26">
                    <a:moveTo>
                      <a:pt x="17" y="26"/>
                    </a:moveTo>
                    <a:lnTo>
                      <a:pt x="0" y="26"/>
                    </a:lnTo>
                    <a:lnTo>
                      <a:pt x="0" y="0"/>
                    </a:lnTo>
                    <a:lnTo>
                      <a:pt x="17" y="0"/>
                    </a:lnTo>
                    <a:lnTo>
                      <a:pt x="17" y="26"/>
                    </a:lnTo>
                    <a:lnTo>
                      <a:pt x="17"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28">
                <a:extLst>
                  <a:ext uri="{FF2B5EF4-FFF2-40B4-BE49-F238E27FC236}">
                    <a16:creationId xmlns="" xmlns:a16="http://schemas.microsoft.com/office/drawing/2014/main" id="{B700FDC5-31B9-47AC-BA97-73D108E9C8B7}"/>
                  </a:ext>
                </a:extLst>
              </p:cNvPr>
              <p:cNvSpPr>
                <a:spLocks/>
              </p:cNvSpPr>
              <p:nvPr/>
            </p:nvSpPr>
            <p:spPr bwMode="auto">
              <a:xfrm>
                <a:off x="10989305" y="4857537"/>
                <a:ext cx="29933" cy="43236"/>
              </a:xfrm>
              <a:custGeom>
                <a:avLst/>
                <a:gdLst>
                  <a:gd name="T0" fmla="*/ 18 w 18"/>
                  <a:gd name="T1" fmla="*/ 26 h 26"/>
                  <a:gd name="T2" fmla="*/ 0 w 18"/>
                  <a:gd name="T3" fmla="*/ 26 h 26"/>
                  <a:gd name="T4" fmla="*/ 0 w 18"/>
                  <a:gd name="T5" fmla="*/ 0 h 26"/>
                  <a:gd name="T6" fmla="*/ 18 w 18"/>
                  <a:gd name="T7" fmla="*/ 0 h 26"/>
                  <a:gd name="T8" fmla="*/ 18 w 18"/>
                  <a:gd name="T9" fmla="*/ 26 h 26"/>
                  <a:gd name="T10" fmla="*/ 18 w 18"/>
                  <a:gd name="T11" fmla="*/ 26 h 26"/>
                </a:gdLst>
                <a:ahLst/>
                <a:cxnLst>
                  <a:cxn ang="0">
                    <a:pos x="T0" y="T1"/>
                  </a:cxn>
                  <a:cxn ang="0">
                    <a:pos x="T2" y="T3"/>
                  </a:cxn>
                  <a:cxn ang="0">
                    <a:pos x="T4" y="T5"/>
                  </a:cxn>
                  <a:cxn ang="0">
                    <a:pos x="T6" y="T7"/>
                  </a:cxn>
                  <a:cxn ang="0">
                    <a:pos x="T8" y="T9"/>
                  </a:cxn>
                  <a:cxn ang="0">
                    <a:pos x="T10" y="T11"/>
                  </a:cxn>
                </a:cxnLst>
                <a:rect l="0" t="0" r="r" b="b"/>
                <a:pathLst>
                  <a:path w="18" h="26">
                    <a:moveTo>
                      <a:pt x="18" y="26"/>
                    </a:moveTo>
                    <a:lnTo>
                      <a:pt x="0" y="26"/>
                    </a:lnTo>
                    <a:lnTo>
                      <a:pt x="0" y="0"/>
                    </a:lnTo>
                    <a:lnTo>
                      <a:pt x="18" y="0"/>
                    </a:lnTo>
                    <a:lnTo>
                      <a:pt x="18" y="26"/>
                    </a:lnTo>
                    <a:lnTo>
                      <a:pt x="18" y="2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9">
                <a:extLst>
                  <a:ext uri="{FF2B5EF4-FFF2-40B4-BE49-F238E27FC236}">
                    <a16:creationId xmlns="" xmlns:a16="http://schemas.microsoft.com/office/drawing/2014/main" id="{F603D280-4DFC-4FAE-846B-49D382467364}"/>
                  </a:ext>
                </a:extLst>
              </p:cNvPr>
              <p:cNvSpPr>
                <a:spLocks/>
              </p:cNvSpPr>
              <p:nvPr/>
            </p:nvSpPr>
            <p:spPr bwMode="auto">
              <a:xfrm>
                <a:off x="10633439" y="4759424"/>
                <a:ext cx="44899" cy="28270"/>
              </a:xfrm>
              <a:custGeom>
                <a:avLst/>
                <a:gdLst>
                  <a:gd name="T0" fmla="*/ 27 w 27"/>
                  <a:gd name="T1" fmla="*/ 17 h 17"/>
                  <a:gd name="T2" fmla="*/ 0 w 27"/>
                  <a:gd name="T3" fmla="*/ 17 h 17"/>
                  <a:gd name="T4" fmla="*/ 0 w 27"/>
                  <a:gd name="T5" fmla="*/ 0 h 17"/>
                  <a:gd name="T6" fmla="*/ 27 w 27"/>
                  <a:gd name="T7" fmla="*/ 0 h 17"/>
                  <a:gd name="T8" fmla="*/ 27 w 27"/>
                  <a:gd name="T9" fmla="*/ 17 h 17"/>
                  <a:gd name="T10" fmla="*/ 27 w 27"/>
                  <a:gd name="T11" fmla="*/ 17 h 17"/>
                </a:gdLst>
                <a:ahLst/>
                <a:cxnLst>
                  <a:cxn ang="0">
                    <a:pos x="T0" y="T1"/>
                  </a:cxn>
                  <a:cxn ang="0">
                    <a:pos x="T2" y="T3"/>
                  </a:cxn>
                  <a:cxn ang="0">
                    <a:pos x="T4" y="T5"/>
                  </a:cxn>
                  <a:cxn ang="0">
                    <a:pos x="T6" y="T7"/>
                  </a:cxn>
                  <a:cxn ang="0">
                    <a:pos x="T8" y="T9"/>
                  </a:cxn>
                  <a:cxn ang="0">
                    <a:pos x="T10" y="T11"/>
                  </a:cxn>
                </a:cxnLst>
                <a:rect l="0" t="0" r="r" b="b"/>
                <a:pathLst>
                  <a:path w="27" h="17">
                    <a:moveTo>
                      <a:pt x="27" y="17"/>
                    </a:moveTo>
                    <a:lnTo>
                      <a:pt x="0" y="17"/>
                    </a:lnTo>
                    <a:lnTo>
                      <a:pt x="0" y="0"/>
                    </a:lnTo>
                    <a:lnTo>
                      <a:pt x="27" y="0"/>
                    </a:lnTo>
                    <a:lnTo>
                      <a:pt x="27" y="17"/>
                    </a:lnTo>
                    <a:lnTo>
                      <a:pt x="27" y="17"/>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30">
                <a:extLst>
                  <a:ext uri="{FF2B5EF4-FFF2-40B4-BE49-F238E27FC236}">
                    <a16:creationId xmlns="" xmlns:a16="http://schemas.microsoft.com/office/drawing/2014/main" id="{2FB7594D-194B-4126-8536-36924D4448C9}"/>
                  </a:ext>
                </a:extLst>
              </p:cNvPr>
              <p:cNvSpPr>
                <a:spLocks/>
              </p:cNvSpPr>
              <p:nvPr/>
            </p:nvSpPr>
            <p:spPr bwMode="auto">
              <a:xfrm>
                <a:off x="10633439" y="4697896"/>
                <a:ext cx="44899" cy="29933"/>
              </a:xfrm>
              <a:custGeom>
                <a:avLst/>
                <a:gdLst>
                  <a:gd name="T0" fmla="*/ 27 w 27"/>
                  <a:gd name="T1" fmla="*/ 18 h 18"/>
                  <a:gd name="T2" fmla="*/ 0 w 27"/>
                  <a:gd name="T3" fmla="*/ 18 h 18"/>
                  <a:gd name="T4" fmla="*/ 0 w 27"/>
                  <a:gd name="T5" fmla="*/ 0 h 18"/>
                  <a:gd name="T6" fmla="*/ 27 w 27"/>
                  <a:gd name="T7" fmla="*/ 0 h 18"/>
                  <a:gd name="T8" fmla="*/ 27 w 27"/>
                  <a:gd name="T9" fmla="*/ 18 h 18"/>
                  <a:gd name="T10" fmla="*/ 27 w 27"/>
                  <a:gd name="T11" fmla="*/ 18 h 18"/>
                </a:gdLst>
                <a:ahLst/>
                <a:cxnLst>
                  <a:cxn ang="0">
                    <a:pos x="T0" y="T1"/>
                  </a:cxn>
                  <a:cxn ang="0">
                    <a:pos x="T2" y="T3"/>
                  </a:cxn>
                  <a:cxn ang="0">
                    <a:pos x="T4" y="T5"/>
                  </a:cxn>
                  <a:cxn ang="0">
                    <a:pos x="T6" y="T7"/>
                  </a:cxn>
                  <a:cxn ang="0">
                    <a:pos x="T8" y="T9"/>
                  </a:cxn>
                  <a:cxn ang="0">
                    <a:pos x="T10" y="T11"/>
                  </a:cxn>
                </a:cxnLst>
                <a:rect l="0" t="0" r="r" b="b"/>
                <a:pathLst>
                  <a:path w="27" h="18">
                    <a:moveTo>
                      <a:pt x="27" y="18"/>
                    </a:moveTo>
                    <a:lnTo>
                      <a:pt x="0" y="18"/>
                    </a:lnTo>
                    <a:lnTo>
                      <a:pt x="0" y="0"/>
                    </a:lnTo>
                    <a:lnTo>
                      <a:pt x="27" y="0"/>
                    </a:lnTo>
                    <a:lnTo>
                      <a:pt x="27" y="18"/>
                    </a:lnTo>
                    <a:lnTo>
                      <a:pt x="27"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31">
                <a:extLst>
                  <a:ext uri="{FF2B5EF4-FFF2-40B4-BE49-F238E27FC236}">
                    <a16:creationId xmlns="" xmlns:a16="http://schemas.microsoft.com/office/drawing/2014/main" id="{7F45E85A-6B2C-410A-B53C-30645C6ABDD0}"/>
                  </a:ext>
                </a:extLst>
              </p:cNvPr>
              <p:cNvSpPr>
                <a:spLocks/>
              </p:cNvSpPr>
              <p:nvPr/>
            </p:nvSpPr>
            <p:spPr bwMode="auto">
              <a:xfrm>
                <a:off x="10633439" y="4638031"/>
                <a:ext cx="44899" cy="29933"/>
              </a:xfrm>
              <a:custGeom>
                <a:avLst/>
                <a:gdLst>
                  <a:gd name="T0" fmla="*/ 27 w 27"/>
                  <a:gd name="T1" fmla="*/ 18 h 18"/>
                  <a:gd name="T2" fmla="*/ 0 w 27"/>
                  <a:gd name="T3" fmla="*/ 18 h 18"/>
                  <a:gd name="T4" fmla="*/ 0 w 27"/>
                  <a:gd name="T5" fmla="*/ 0 h 18"/>
                  <a:gd name="T6" fmla="*/ 27 w 27"/>
                  <a:gd name="T7" fmla="*/ 0 h 18"/>
                  <a:gd name="T8" fmla="*/ 27 w 27"/>
                  <a:gd name="T9" fmla="*/ 18 h 18"/>
                  <a:gd name="T10" fmla="*/ 27 w 27"/>
                  <a:gd name="T11" fmla="*/ 18 h 18"/>
                </a:gdLst>
                <a:ahLst/>
                <a:cxnLst>
                  <a:cxn ang="0">
                    <a:pos x="T0" y="T1"/>
                  </a:cxn>
                  <a:cxn ang="0">
                    <a:pos x="T2" y="T3"/>
                  </a:cxn>
                  <a:cxn ang="0">
                    <a:pos x="T4" y="T5"/>
                  </a:cxn>
                  <a:cxn ang="0">
                    <a:pos x="T6" y="T7"/>
                  </a:cxn>
                  <a:cxn ang="0">
                    <a:pos x="T8" y="T9"/>
                  </a:cxn>
                  <a:cxn ang="0">
                    <a:pos x="T10" y="T11"/>
                  </a:cxn>
                </a:cxnLst>
                <a:rect l="0" t="0" r="r" b="b"/>
                <a:pathLst>
                  <a:path w="27" h="18">
                    <a:moveTo>
                      <a:pt x="27" y="18"/>
                    </a:moveTo>
                    <a:lnTo>
                      <a:pt x="0" y="18"/>
                    </a:lnTo>
                    <a:lnTo>
                      <a:pt x="0" y="0"/>
                    </a:lnTo>
                    <a:lnTo>
                      <a:pt x="27" y="0"/>
                    </a:lnTo>
                    <a:lnTo>
                      <a:pt x="27" y="18"/>
                    </a:lnTo>
                    <a:lnTo>
                      <a:pt x="27"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32">
                <a:extLst>
                  <a:ext uri="{FF2B5EF4-FFF2-40B4-BE49-F238E27FC236}">
                    <a16:creationId xmlns="" xmlns:a16="http://schemas.microsoft.com/office/drawing/2014/main" id="{BF1CAEE7-59B5-41B0-9986-F6EB7AF6DF02}"/>
                  </a:ext>
                </a:extLst>
              </p:cNvPr>
              <p:cNvSpPr>
                <a:spLocks/>
              </p:cNvSpPr>
              <p:nvPr/>
            </p:nvSpPr>
            <p:spPr bwMode="auto">
              <a:xfrm>
                <a:off x="10626788" y="4651335"/>
                <a:ext cx="379147" cy="264405"/>
              </a:xfrm>
              <a:custGeom>
                <a:avLst/>
                <a:gdLst>
                  <a:gd name="T0" fmla="*/ 16 w 228"/>
                  <a:gd name="T1" fmla="*/ 159 h 159"/>
                  <a:gd name="T2" fmla="*/ 0 w 228"/>
                  <a:gd name="T3" fmla="*/ 145 h 159"/>
                  <a:gd name="T4" fmla="*/ 79 w 228"/>
                  <a:gd name="T5" fmla="*/ 45 h 159"/>
                  <a:gd name="T6" fmla="*/ 142 w 228"/>
                  <a:gd name="T7" fmla="*/ 82 h 159"/>
                  <a:gd name="T8" fmla="*/ 212 w 228"/>
                  <a:gd name="T9" fmla="*/ 0 h 159"/>
                  <a:gd name="T10" fmla="*/ 228 w 228"/>
                  <a:gd name="T11" fmla="*/ 12 h 159"/>
                  <a:gd name="T12" fmla="*/ 145 w 228"/>
                  <a:gd name="T13" fmla="*/ 110 h 159"/>
                  <a:gd name="T14" fmla="*/ 84 w 228"/>
                  <a:gd name="T15" fmla="*/ 72 h 159"/>
                  <a:gd name="T16" fmla="*/ 16 w 228"/>
                  <a:gd name="T17" fmla="*/ 159 h 159"/>
                  <a:gd name="T18" fmla="*/ 16 w 228"/>
                  <a:gd name="T1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159">
                    <a:moveTo>
                      <a:pt x="16" y="159"/>
                    </a:moveTo>
                    <a:lnTo>
                      <a:pt x="0" y="145"/>
                    </a:lnTo>
                    <a:lnTo>
                      <a:pt x="79" y="45"/>
                    </a:lnTo>
                    <a:lnTo>
                      <a:pt x="142" y="82"/>
                    </a:lnTo>
                    <a:lnTo>
                      <a:pt x="212" y="0"/>
                    </a:lnTo>
                    <a:lnTo>
                      <a:pt x="228" y="12"/>
                    </a:lnTo>
                    <a:lnTo>
                      <a:pt x="145" y="110"/>
                    </a:lnTo>
                    <a:lnTo>
                      <a:pt x="84" y="72"/>
                    </a:lnTo>
                    <a:lnTo>
                      <a:pt x="16" y="159"/>
                    </a:lnTo>
                    <a:lnTo>
                      <a:pt x="16" y="15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33">
                <a:extLst>
                  <a:ext uri="{FF2B5EF4-FFF2-40B4-BE49-F238E27FC236}">
                    <a16:creationId xmlns="" xmlns:a16="http://schemas.microsoft.com/office/drawing/2014/main" id="{EC27E44C-DD15-43D1-9DE3-CAD90E521C8A}"/>
                  </a:ext>
                </a:extLst>
              </p:cNvPr>
              <p:cNvSpPr>
                <a:spLocks/>
              </p:cNvSpPr>
              <p:nvPr/>
            </p:nvSpPr>
            <p:spPr bwMode="auto">
              <a:xfrm>
                <a:off x="10957710" y="4641357"/>
                <a:ext cx="58203" cy="59865"/>
              </a:xfrm>
              <a:custGeom>
                <a:avLst/>
                <a:gdLst>
                  <a:gd name="T0" fmla="*/ 0 w 35"/>
                  <a:gd name="T1" fmla="*/ 0 h 36"/>
                  <a:gd name="T2" fmla="*/ 35 w 35"/>
                  <a:gd name="T3" fmla="*/ 0 h 36"/>
                  <a:gd name="T4" fmla="*/ 35 w 35"/>
                  <a:gd name="T5" fmla="*/ 36 h 36"/>
                  <a:gd name="T6" fmla="*/ 0 w 35"/>
                  <a:gd name="T7" fmla="*/ 0 h 36"/>
                </a:gdLst>
                <a:ahLst/>
                <a:cxnLst>
                  <a:cxn ang="0">
                    <a:pos x="T0" y="T1"/>
                  </a:cxn>
                  <a:cxn ang="0">
                    <a:pos x="T2" y="T3"/>
                  </a:cxn>
                  <a:cxn ang="0">
                    <a:pos x="T4" y="T5"/>
                  </a:cxn>
                  <a:cxn ang="0">
                    <a:pos x="T6" y="T7"/>
                  </a:cxn>
                </a:cxnLst>
                <a:rect l="0" t="0" r="r" b="b"/>
                <a:pathLst>
                  <a:path w="35" h="36">
                    <a:moveTo>
                      <a:pt x="0" y="0"/>
                    </a:moveTo>
                    <a:lnTo>
                      <a:pt x="35" y="0"/>
                    </a:lnTo>
                    <a:lnTo>
                      <a:pt x="35" y="36"/>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 name="组合 1">
            <a:extLst>
              <a:ext uri="{FF2B5EF4-FFF2-40B4-BE49-F238E27FC236}">
                <a16:creationId xmlns="" xmlns:a16="http://schemas.microsoft.com/office/drawing/2014/main" id="{474EFA06-BB69-4DBF-A41C-E1CA58506C56}"/>
              </a:ext>
            </a:extLst>
          </p:cNvPr>
          <p:cNvGrpSpPr/>
          <p:nvPr/>
        </p:nvGrpSpPr>
        <p:grpSpPr>
          <a:xfrm>
            <a:off x="9038221" y="2089444"/>
            <a:ext cx="1962150" cy="3151772"/>
            <a:chOff x="9038221" y="2089444"/>
            <a:chExt cx="1962150" cy="3151772"/>
          </a:xfrm>
        </p:grpSpPr>
        <p:sp>
          <p:nvSpPr>
            <p:cNvPr id="10" name="矩形 9">
              <a:extLst>
                <a:ext uri="{FF2B5EF4-FFF2-40B4-BE49-F238E27FC236}">
                  <a16:creationId xmlns="" xmlns:a16="http://schemas.microsoft.com/office/drawing/2014/main" id="{73F5D2B8-F9AD-4869-AFE9-F12CB65773AE}"/>
                </a:ext>
              </a:extLst>
            </p:cNvPr>
            <p:cNvSpPr/>
            <p:nvPr/>
          </p:nvSpPr>
          <p:spPr>
            <a:xfrm>
              <a:off x="9038221" y="2089444"/>
              <a:ext cx="1962150" cy="315177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a:extLst>
                <a:ext uri="{FF2B5EF4-FFF2-40B4-BE49-F238E27FC236}">
                  <a16:creationId xmlns="" xmlns:a16="http://schemas.microsoft.com/office/drawing/2014/main" id="{AFB72939-992F-49F6-ACBB-117EC464B806}"/>
                </a:ext>
              </a:extLst>
            </p:cNvPr>
            <p:cNvGrpSpPr/>
            <p:nvPr/>
          </p:nvGrpSpPr>
          <p:grpSpPr>
            <a:xfrm>
              <a:off x="9200188" y="2354950"/>
              <a:ext cx="1638216" cy="344904"/>
              <a:chOff x="3232644" y="3098800"/>
              <a:chExt cx="1638216" cy="344904"/>
            </a:xfrm>
          </p:grpSpPr>
          <p:sp>
            <p:nvSpPr>
              <p:cNvPr id="83" name="矩形 82">
                <a:extLst>
                  <a:ext uri="{FF2B5EF4-FFF2-40B4-BE49-F238E27FC236}">
                    <a16:creationId xmlns="" xmlns:a16="http://schemas.microsoft.com/office/drawing/2014/main" id="{CF4EE413-A1CE-45C2-8C05-D21661DDE0B3}"/>
                  </a:ext>
                </a:extLst>
              </p:cNvPr>
              <p:cNvSpPr/>
              <p:nvPr/>
            </p:nvSpPr>
            <p:spPr>
              <a:xfrm>
                <a:off x="3232644" y="3098800"/>
                <a:ext cx="1638216" cy="3370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4" name="文本框 83">
                <a:extLst>
                  <a:ext uri="{FF2B5EF4-FFF2-40B4-BE49-F238E27FC236}">
                    <a16:creationId xmlns="" xmlns:a16="http://schemas.microsoft.com/office/drawing/2014/main" id="{C58CB2C0-A69F-4725-87B6-B678FB374B81}"/>
                  </a:ext>
                </a:extLst>
              </p:cNvPr>
              <p:cNvSpPr txBox="1"/>
              <p:nvPr/>
            </p:nvSpPr>
            <p:spPr>
              <a:xfrm>
                <a:off x="3269495" y="3105150"/>
                <a:ext cx="1568248" cy="338554"/>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思源黑体 CN Light" panose="020B0300000000000000" pitchFamily="34" charset="-122"/>
                    <a:ea typeface="思源黑体 CN Light" panose="020B0300000000000000" pitchFamily="34" charset="-122"/>
                  </a:rPr>
                  <a:t>协调政策措施</a:t>
                </a:r>
              </a:p>
            </p:txBody>
          </p:sp>
        </p:grpSp>
        <p:grpSp>
          <p:nvGrpSpPr>
            <p:cNvPr id="108" name="组合 107">
              <a:extLst>
                <a:ext uri="{FF2B5EF4-FFF2-40B4-BE49-F238E27FC236}">
                  <a16:creationId xmlns="" xmlns:a16="http://schemas.microsoft.com/office/drawing/2014/main" id="{8613C42F-F500-4511-8E0B-D8963092E381}"/>
                </a:ext>
              </a:extLst>
            </p:cNvPr>
            <p:cNvGrpSpPr/>
            <p:nvPr/>
          </p:nvGrpSpPr>
          <p:grpSpPr>
            <a:xfrm>
              <a:off x="9736599" y="4714154"/>
              <a:ext cx="565395" cy="369169"/>
              <a:chOff x="8305345" y="1950746"/>
              <a:chExt cx="565395" cy="369169"/>
            </a:xfrm>
            <a:solidFill>
              <a:schemeClr val="bg1"/>
            </a:solidFill>
          </p:grpSpPr>
          <p:sp>
            <p:nvSpPr>
              <p:cNvPr id="109" name="Rectangle 240">
                <a:extLst>
                  <a:ext uri="{FF2B5EF4-FFF2-40B4-BE49-F238E27FC236}">
                    <a16:creationId xmlns="" xmlns:a16="http://schemas.microsoft.com/office/drawing/2014/main" id="{06BDA442-6DB0-4CD7-9AF0-99AFFD37B301}"/>
                  </a:ext>
                </a:extLst>
              </p:cNvPr>
              <p:cNvSpPr>
                <a:spLocks noChangeArrowheads="1"/>
              </p:cNvSpPr>
              <p:nvPr/>
            </p:nvSpPr>
            <p:spPr bwMode="auto">
              <a:xfrm>
                <a:off x="8363548" y="2095419"/>
                <a:ext cx="134697" cy="13303"/>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0" name="Rectangle 241">
                <a:extLst>
                  <a:ext uri="{FF2B5EF4-FFF2-40B4-BE49-F238E27FC236}">
                    <a16:creationId xmlns="" xmlns:a16="http://schemas.microsoft.com/office/drawing/2014/main" id="{A6AA8BDB-6684-44D0-A12B-10F5D761BB47}"/>
                  </a:ext>
                </a:extLst>
              </p:cNvPr>
              <p:cNvSpPr>
                <a:spLocks noChangeArrowheads="1"/>
              </p:cNvSpPr>
              <p:nvPr/>
            </p:nvSpPr>
            <p:spPr bwMode="auto">
              <a:xfrm>
                <a:off x="8363548" y="2140319"/>
                <a:ext cx="212854" cy="1164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2" name="Rectangle 242">
                <a:extLst>
                  <a:ext uri="{FF2B5EF4-FFF2-40B4-BE49-F238E27FC236}">
                    <a16:creationId xmlns="" xmlns:a16="http://schemas.microsoft.com/office/drawing/2014/main" id="{60D4A0AB-B34B-46C9-8197-F3F37FFC981F}"/>
                  </a:ext>
                </a:extLst>
              </p:cNvPr>
              <p:cNvSpPr>
                <a:spLocks noChangeArrowheads="1"/>
              </p:cNvSpPr>
              <p:nvPr/>
            </p:nvSpPr>
            <p:spPr bwMode="auto">
              <a:xfrm>
                <a:off x="8363548" y="2183555"/>
                <a:ext cx="212854" cy="13303"/>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3" name="Rectangle 243">
                <a:extLst>
                  <a:ext uri="{FF2B5EF4-FFF2-40B4-BE49-F238E27FC236}">
                    <a16:creationId xmlns="" xmlns:a16="http://schemas.microsoft.com/office/drawing/2014/main" id="{4FA07ADD-DA95-47C8-B2EF-EA149D6ED3AC}"/>
                  </a:ext>
                </a:extLst>
              </p:cNvPr>
              <p:cNvSpPr>
                <a:spLocks noChangeArrowheads="1"/>
              </p:cNvSpPr>
              <p:nvPr/>
            </p:nvSpPr>
            <p:spPr bwMode="auto">
              <a:xfrm>
                <a:off x="8363548" y="2226791"/>
                <a:ext cx="212854" cy="13303"/>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244">
                <a:extLst>
                  <a:ext uri="{FF2B5EF4-FFF2-40B4-BE49-F238E27FC236}">
                    <a16:creationId xmlns="" xmlns:a16="http://schemas.microsoft.com/office/drawing/2014/main" id="{7DA9091E-1632-44AB-B372-6450E2757FD3}"/>
                  </a:ext>
                </a:extLst>
              </p:cNvPr>
              <p:cNvSpPr>
                <a:spLocks/>
              </p:cNvSpPr>
              <p:nvPr/>
            </p:nvSpPr>
            <p:spPr bwMode="auto">
              <a:xfrm>
                <a:off x="8696133" y="2140319"/>
                <a:ext cx="26607" cy="74832"/>
              </a:xfrm>
              <a:custGeom>
                <a:avLst/>
                <a:gdLst>
                  <a:gd name="T0" fmla="*/ 6 w 13"/>
                  <a:gd name="T1" fmla="*/ 36 h 36"/>
                  <a:gd name="T2" fmla="*/ 13 w 13"/>
                  <a:gd name="T3" fmla="*/ 32 h 36"/>
                  <a:gd name="T4" fmla="*/ 13 w 13"/>
                  <a:gd name="T5" fmla="*/ 4 h 36"/>
                  <a:gd name="T6" fmla="*/ 1 w 13"/>
                  <a:gd name="T7" fmla="*/ 0 h 36"/>
                  <a:gd name="T8" fmla="*/ 0 w 13"/>
                  <a:gd name="T9" fmla="*/ 0 h 36"/>
                  <a:gd name="T10" fmla="*/ 0 w 13"/>
                  <a:gd name="T11" fmla="*/ 36 h 36"/>
                  <a:gd name="T12" fmla="*/ 1 w 13"/>
                  <a:gd name="T13" fmla="*/ 36 h 36"/>
                  <a:gd name="T14" fmla="*/ 6 w 13"/>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36">
                    <a:moveTo>
                      <a:pt x="6" y="36"/>
                    </a:moveTo>
                    <a:cubicBezTo>
                      <a:pt x="8" y="35"/>
                      <a:pt x="11" y="34"/>
                      <a:pt x="13" y="32"/>
                    </a:cubicBezTo>
                    <a:cubicBezTo>
                      <a:pt x="13" y="4"/>
                      <a:pt x="13" y="4"/>
                      <a:pt x="13" y="4"/>
                    </a:cubicBezTo>
                    <a:cubicBezTo>
                      <a:pt x="10" y="1"/>
                      <a:pt x="6" y="0"/>
                      <a:pt x="1" y="0"/>
                    </a:cubicBezTo>
                    <a:cubicBezTo>
                      <a:pt x="1" y="0"/>
                      <a:pt x="1" y="0"/>
                      <a:pt x="0" y="0"/>
                    </a:cubicBezTo>
                    <a:cubicBezTo>
                      <a:pt x="0" y="36"/>
                      <a:pt x="0" y="36"/>
                      <a:pt x="0" y="36"/>
                    </a:cubicBezTo>
                    <a:cubicBezTo>
                      <a:pt x="1" y="36"/>
                      <a:pt x="1" y="36"/>
                      <a:pt x="1" y="36"/>
                    </a:cubicBezTo>
                    <a:cubicBezTo>
                      <a:pt x="3" y="36"/>
                      <a:pt x="4" y="36"/>
                      <a:pt x="6"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245">
                <a:extLst>
                  <a:ext uri="{FF2B5EF4-FFF2-40B4-BE49-F238E27FC236}">
                    <a16:creationId xmlns="" xmlns:a16="http://schemas.microsoft.com/office/drawing/2014/main" id="{5E9B087F-58AB-48BA-AEC2-7A73B13208FC}"/>
                  </a:ext>
                </a:extLst>
              </p:cNvPr>
              <p:cNvSpPr>
                <a:spLocks noEditPoints="1"/>
              </p:cNvSpPr>
              <p:nvPr/>
            </p:nvSpPr>
            <p:spPr bwMode="auto">
              <a:xfrm>
                <a:off x="8305345" y="1950746"/>
                <a:ext cx="417395" cy="369169"/>
              </a:xfrm>
              <a:custGeom>
                <a:avLst/>
                <a:gdLst>
                  <a:gd name="T0" fmla="*/ 188 w 200"/>
                  <a:gd name="T1" fmla="*/ 162 h 177"/>
                  <a:gd name="T2" fmla="*/ 187 w 200"/>
                  <a:gd name="T3" fmla="*/ 162 h 177"/>
                  <a:gd name="T4" fmla="*/ 187 w 200"/>
                  <a:gd name="T5" fmla="*/ 164 h 177"/>
                  <a:gd name="T6" fmla="*/ 13 w 200"/>
                  <a:gd name="T7" fmla="*/ 164 h 177"/>
                  <a:gd name="T8" fmla="*/ 13 w 200"/>
                  <a:gd name="T9" fmla="*/ 44 h 177"/>
                  <a:gd name="T10" fmla="*/ 187 w 200"/>
                  <a:gd name="T11" fmla="*/ 44 h 177"/>
                  <a:gd name="T12" fmla="*/ 187 w 200"/>
                  <a:gd name="T13" fmla="*/ 56 h 177"/>
                  <a:gd name="T14" fmla="*/ 188 w 200"/>
                  <a:gd name="T15" fmla="*/ 56 h 177"/>
                  <a:gd name="T16" fmla="*/ 200 w 200"/>
                  <a:gd name="T17" fmla="*/ 57 h 177"/>
                  <a:gd name="T18" fmla="*/ 200 w 200"/>
                  <a:gd name="T19" fmla="*/ 6 h 177"/>
                  <a:gd name="T20" fmla="*/ 194 w 200"/>
                  <a:gd name="T21" fmla="*/ 0 h 177"/>
                  <a:gd name="T22" fmla="*/ 7 w 200"/>
                  <a:gd name="T23" fmla="*/ 0 h 177"/>
                  <a:gd name="T24" fmla="*/ 0 w 200"/>
                  <a:gd name="T25" fmla="*/ 6 h 177"/>
                  <a:gd name="T26" fmla="*/ 0 w 200"/>
                  <a:gd name="T27" fmla="*/ 171 h 177"/>
                  <a:gd name="T28" fmla="*/ 7 w 200"/>
                  <a:gd name="T29" fmla="*/ 177 h 177"/>
                  <a:gd name="T30" fmla="*/ 194 w 200"/>
                  <a:gd name="T31" fmla="*/ 177 h 177"/>
                  <a:gd name="T32" fmla="*/ 200 w 200"/>
                  <a:gd name="T33" fmla="*/ 171 h 177"/>
                  <a:gd name="T34" fmla="*/ 200 w 200"/>
                  <a:gd name="T35" fmla="*/ 161 h 177"/>
                  <a:gd name="T36" fmla="*/ 188 w 200"/>
                  <a:gd name="T37" fmla="*/ 162 h 177"/>
                  <a:gd name="T38" fmla="*/ 179 w 200"/>
                  <a:gd name="T39" fmla="*/ 13 h 177"/>
                  <a:gd name="T40" fmla="*/ 187 w 200"/>
                  <a:gd name="T41" fmla="*/ 22 h 177"/>
                  <a:gd name="T42" fmla="*/ 179 w 200"/>
                  <a:gd name="T43" fmla="*/ 30 h 177"/>
                  <a:gd name="T44" fmla="*/ 170 w 200"/>
                  <a:gd name="T45" fmla="*/ 22 h 177"/>
                  <a:gd name="T46" fmla="*/ 179 w 200"/>
                  <a:gd name="T47" fmla="*/ 13 h 177"/>
                  <a:gd name="T48" fmla="*/ 154 w 200"/>
                  <a:gd name="T49" fmla="*/ 13 h 177"/>
                  <a:gd name="T50" fmla="*/ 162 w 200"/>
                  <a:gd name="T51" fmla="*/ 22 h 177"/>
                  <a:gd name="T52" fmla="*/ 154 w 200"/>
                  <a:gd name="T53" fmla="*/ 30 h 177"/>
                  <a:gd name="T54" fmla="*/ 145 w 200"/>
                  <a:gd name="T55" fmla="*/ 22 h 177"/>
                  <a:gd name="T56" fmla="*/ 154 w 200"/>
                  <a:gd name="T57" fmla="*/ 13 h 177"/>
                  <a:gd name="T58" fmla="*/ 129 w 200"/>
                  <a:gd name="T59" fmla="*/ 13 h 177"/>
                  <a:gd name="T60" fmla="*/ 138 w 200"/>
                  <a:gd name="T61" fmla="*/ 22 h 177"/>
                  <a:gd name="T62" fmla="*/ 129 w 200"/>
                  <a:gd name="T63" fmla="*/ 30 h 177"/>
                  <a:gd name="T64" fmla="*/ 121 w 200"/>
                  <a:gd name="T65" fmla="*/ 22 h 177"/>
                  <a:gd name="T66" fmla="*/ 129 w 200"/>
                  <a:gd name="T67" fmla="*/ 1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 h="177">
                    <a:moveTo>
                      <a:pt x="188" y="162"/>
                    </a:moveTo>
                    <a:cubicBezTo>
                      <a:pt x="188" y="162"/>
                      <a:pt x="188" y="162"/>
                      <a:pt x="187" y="162"/>
                    </a:cubicBezTo>
                    <a:cubicBezTo>
                      <a:pt x="187" y="164"/>
                      <a:pt x="187" y="164"/>
                      <a:pt x="187" y="164"/>
                    </a:cubicBezTo>
                    <a:cubicBezTo>
                      <a:pt x="13" y="164"/>
                      <a:pt x="13" y="164"/>
                      <a:pt x="13" y="164"/>
                    </a:cubicBezTo>
                    <a:cubicBezTo>
                      <a:pt x="13" y="44"/>
                      <a:pt x="13" y="44"/>
                      <a:pt x="13" y="44"/>
                    </a:cubicBezTo>
                    <a:cubicBezTo>
                      <a:pt x="187" y="44"/>
                      <a:pt x="187" y="44"/>
                      <a:pt x="187" y="44"/>
                    </a:cubicBezTo>
                    <a:cubicBezTo>
                      <a:pt x="187" y="56"/>
                      <a:pt x="187" y="56"/>
                      <a:pt x="187" y="56"/>
                    </a:cubicBezTo>
                    <a:cubicBezTo>
                      <a:pt x="188" y="56"/>
                      <a:pt x="188" y="56"/>
                      <a:pt x="188" y="56"/>
                    </a:cubicBezTo>
                    <a:cubicBezTo>
                      <a:pt x="192" y="56"/>
                      <a:pt x="196" y="56"/>
                      <a:pt x="200" y="57"/>
                    </a:cubicBezTo>
                    <a:cubicBezTo>
                      <a:pt x="200" y="6"/>
                      <a:pt x="200" y="6"/>
                      <a:pt x="200" y="6"/>
                    </a:cubicBezTo>
                    <a:cubicBezTo>
                      <a:pt x="200" y="3"/>
                      <a:pt x="197" y="0"/>
                      <a:pt x="194" y="0"/>
                    </a:cubicBezTo>
                    <a:cubicBezTo>
                      <a:pt x="7" y="0"/>
                      <a:pt x="7" y="0"/>
                      <a:pt x="7" y="0"/>
                    </a:cubicBezTo>
                    <a:cubicBezTo>
                      <a:pt x="3" y="0"/>
                      <a:pt x="0" y="3"/>
                      <a:pt x="0" y="6"/>
                    </a:cubicBezTo>
                    <a:cubicBezTo>
                      <a:pt x="0" y="171"/>
                      <a:pt x="0" y="171"/>
                      <a:pt x="0" y="171"/>
                    </a:cubicBezTo>
                    <a:cubicBezTo>
                      <a:pt x="0" y="174"/>
                      <a:pt x="3" y="177"/>
                      <a:pt x="7" y="177"/>
                    </a:cubicBezTo>
                    <a:cubicBezTo>
                      <a:pt x="194" y="177"/>
                      <a:pt x="194" y="177"/>
                      <a:pt x="194" y="177"/>
                    </a:cubicBezTo>
                    <a:cubicBezTo>
                      <a:pt x="197" y="177"/>
                      <a:pt x="200" y="174"/>
                      <a:pt x="200" y="171"/>
                    </a:cubicBezTo>
                    <a:cubicBezTo>
                      <a:pt x="200" y="161"/>
                      <a:pt x="200" y="161"/>
                      <a:pt x="200" y="161"/>
                    </a:cubicBezTo>
                    <a:cubicBezTo>
                      <a:pt x="196" y="162"/>
                      <a:pt x="192" y="162"/>
                      <a:pt x="188" y="162"/>
                    </a:cubicBezTo>
                    <a:close/>
                    <a:moveTo>
                      <a:pt x="179" y="13"/>
                    </a:moveTo>
                    <a:cubicBezTo>
                      <a:pt x="183" y="13"/>
                      <a:pt x="187" y="17"/>
                      <a:pt x="187" y="22"/>
                    </a:cubicBezTo>
                    <a:cubicBezTo>
                      <a:pt x="187" y="27"/>
                      <a:pt x="183" y="30"/>
                      <a:pt x="179" y="30"/>
                    </a:cubicBezTo>
                    <a:cubicBezTo>
                      <a:pt x="174" y="30"/>
                      <a:pt x="170" y="27"/>
                      <a:pt x="170" y="22"/>
                    </a:cubicBezTo>
                    <a:cubicBezTo>
                      <a:pt x="170" y="17"/>
                      <a:pt x="174" y="13"/>
                      <a:pt x="179" y="13"/>
                    </a:cubicBezTo>
                    <a:close/>
                    <a:moveTo>
                      <a:pt x="154" y="13"/>
                    </a:moveTo>
                    <a:cubicBezTo>
                      <a:pt x="159" y="13"/>
                      <a:pt x="162" y="17"/>
                      <a:pt x="162" y="22"/>
                    </a:cubicBezTo>
                    <a:cubicBezTo>
                      <a:pt x="162" y="27"/>
                      <a:pt x="159" y="30"/>
                      <a:pt x="154" y="30"/>
                    </a:cubicBezTo>
                    <a:cubicBezTo>
                      <a:pt x="149" y="30"/>
                      <a:pt x="145" y="27"/>
                      <a:pt x="145" y="22"/>
                    </a:cubicBezTo>
                    <a:cubicBezTo>
                      <a:pt x="145" y="17"/>
                      <a:pt x="149" y="13"/>
                      <a:pt x="154" y="13"/>
                    </a:cubicBezTo>
                    <a:close/>
                    <a:moveTo>
                      <a:pt x="129" y="13"/>
                    </a:moveTo>
                    <a:cubicBezTo>
                      <a:pt x="134" y="13"/>
                      <a:pt x="138" y="17"/>
                      <a:pt x="138" y="22"/>
                    </a:cubicBezTo>
                    <a:cubicBezTo>
                      <a:pt x="138" y="27"/>
                      <a:pt x="134" y="30"/>
                      <a:pt x="129" y="30"/>
                    </a:cubicBezTo>
                    <a:cubicBezTo>
                      <a:pt x="124" y="30"/>
                      <a:pt x="121" y="27"/>
                      <a:pt x="121" y="22"/>
                    </a:cubicBezTo>
                    <a:cubicBezTo>
                      <a:pt x="121" y="17"/>
                      <a:pt x="124" y="13"/>
                      <a:pt x="129"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246">
                <a:extLst>
                  <a:ext uri="{FF2B5EF4-FFF2-40B4-BE49-F238E27FC236}">
                    <a16:creationId xmlns="" xmlns:a16="http://schemas.microsoft.com/office/drawing/2014/main" id="{A36A10D9-A5CB-48CB-BF5A-3C18ADF5C968}"/>
                  </a:ext>
                </a:extLst>
              </p:cNvPr>
              <p:cNvSpPr>
                <a:spLocks noEditPoints="1"/>
              </p:cNvSpPr>
              <p:nvPr/>
            </p:nvSpPr>
            <p:spPr bwMode="auto">
              <a:xfrm>
                <a:off x="8598020" y="2077128"/>
                <a:ext cx="272720" cy="221169"/>
              </a:xfrm>
              <a:custGeom>
                <a:avLst/>
                <a:gdLst>
                  <a:gd name="T0" fmla="*/ 126 w 131"/>
                  <a:gd name="T1" fmla="*/ 88 h 106"/>
                  <a:gd name="T2" fmla="*/ 100 w 131"/>
                  <a:gd name="T3" fmla="*/ 72 h 106"/>
                  <a:gd name="T4" fmla="*/ 93 w 131"/>
                  <a:gd name="T5" fmla="*/ 70 h 106"/>
                  <a:gd name="T6" fmla="*/ 91 w 131"/>
                  <a:gd name="T7" fmla="*/ 71 h 106"/>
                  <a:gd name="T8" fmla="*/ 86 w 131"/>
                  <a:gd name="T9" fmla="*/ 69 h 106"/>
                  <a:gd name="T10" fmla="*/ 91 w 131"/>
                  <a:gd name="T11" fmla="*/ 38 h 106"/>
                  <a:gd name="T12" fmla="*/ 38 w 131"/>
                  <a:gd name="T13" fmla="*/ 6 h 106"/>
                  <a:gd name="T14" fmla="*/ 6 w 131"/>
                  <a:gd name="T15" fmla="*/ 58 h 106"/>
                  <a:gd name="T16" fmla="*/ 58 w 131"/>
                  <a:gd name="T17" fmla="*/ 90 h 106"/>
                  <a:gd name="T18" fmla="*/ 81 w 131"/>
                  <a:gd name="T19" fmla="*/ 76 h 106"/>
                  <a:gd name="T20" fmla="*/ 86 w 131"/>
                  <a:gd name="T21" fmla="*/ 79 h 106"/>
                  <a:gd name="T22" fmla="*/ 90 w 131"/>
                  <a:gd name="T23" fmla="*/ 88 h 106"/>
                  <a:gd name="T24" fmla="*/ 115 w 131"/>
                  <a:gd name="T25" fmla="*/ 104 h 106"/>
                  <a:gd name="T26" fmla="*/ 123 w 131"/>
                  <a:gd name="T27" fmla="*/ 105 h 106"/>
                  <a:gd name="T28" fmla="*/ 128 w 131"/>
                  <a:gd name="T29" fmla="*/ 101 h 106"/>
                  <a:gd name="T30" fmla="*/ 126 w 131"/>
                  <a:gd name="T31" fmla="*/ 88 h 106"/>
                  <a:gd name="T32" fmla="*/ 55 w 131"/>
                  <a:gd name="T33" fmla="*/ 75 h 106"/>
                  <a:gd name="T34" fmla="*/ 21 w 131"/>
                  <a:gd name="T35" fmla="*/ 55 h 106"/>
                  <a:gd name="T36" fmla="*/ 42 w 131"/>
                  <a:gd name="T37" fmla="*/ 21 h 106"/>
                  <a:gd name="T38" fmla="*/ 75 w 131"/>
                  <a:gd name="T39" fmla="*/ 41 h 106"/>
                  <a:gd name="T40" fmla="*/ 55 w 131"/>
                  <a:gd name="T41" fmla="*/ 7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06">
                    <a:moveTo>
                      <a:pt x="126" y="88"/>
                    </a:moveTo>
                    <a:cubicBezTo>
                      <a:pt x="100" y="72"/>
                      <a:pt x="100" y="72"/>
                      <a:pt x="100" y="72"/>
                    </a:cubicBezTo>
                    <a:cubicBezTo>
                      <a:pt x="98" y="70"/>
                      <a:pt x="95" y="70"/>
                      <a:pt x="93" y="70"/>
                    </a:cubicBezTo>
                    <a:cubicBezTo>
                      <a:pt x="92" y="71"/>
                      <a:pt x="91" y="71"/>
                      <a:pt x="91" y="71"/>
                    </a:cubicBezTo>
                    <a:cubicBezTo>
                      <a:pt x="86" y="69"/>
                      <a:pt x="86" y="69"/>
                      <a:pt x="86" y="69"/>
                    </a:cubicBezTo>
                    <a:cubicBezTo>
                      <a:pt x="91" y="59"/>
                      <a:pt x="93" y="49"/>
                      <a:pt x="91" y="38"/>
                    </a:cubicBezTo>
                    <a:cubicBezTo>
                      <a:pt x="85" y="14"/>
                      <a:pt x="61" y="0"/>
                      <a:pt x="38" y="6"/>
                    </a:cubicBezTo>
                    <a:cubicBezTo>
                      <a:pt x="15" y="11"/>
                      <a:pt x="0" y="35"/>
                      <a:pt x="6" y="58"/>
                    </a:cubicBezTo>
                    <a:cubicBezTo>
                      <a:pt x="12" y="82"/>
                      <a:pt x="35" y="96"/>
                      <a:pt x="58" y="90"/>
                    </a:cubicBezTo>
                    <a:cubicBezTo>
                      <a:pt x="68" y="88"/>
                      <a:pt x="76" y="83"/>
                      <a:pt x="81" y="76"/>
                    </a:cubicBezTo>
                    <a:cubicBezTo>
                      <a:pt x="86" y="79"/>
                      <a:pt x="86" y="79"/>
                      <a:pt x="86" y="79"/>
                    </a:cubicBezTo>
                    <a:cubicBezTo>
                      <a:pt x="85" y="82"/>
                      <a:pt x="87" y="86"/>
                      <a:pt x="90" y="88"/>
                    </a:cubicBezTo>
                    <a:cubicBezTo>
                      <a:pt x="115" y="104"/>
                      <a:pt x="115" y="104"/>
                      <a:pt x="115" y="104"/>
                    </a:cubicBezTo>
                    <a:cubicBezTo>
                      <a:pt x="118" y="106"/>
                      <a:pt x="120" y="106"/>
                      <a:pt x="123" y="105"/>
                    </a:cubicBezTo>
                    <a:cubicBezTo>
                      <a:pt x="125" y="105"/>
                      <a:pt x="127" y="103"/>
                      <a:pt x="128" y="101"/>
                    </a:cubicBezTo>
                    <a:cubicBezTo>
                      <a:pt x="131" y="97"/>
                      <a:pt x="130" y="91"/>
                      <a:pt x="126" y="88"/>
                    </a:cubicBezTo>
                    <a:close/>
                    <a:moveTo>
                      <a:pt x="55" y="75"/>
                    </a:moveTo>
                    <a:cubicBezTo>
                      <a:pt x="40" y="79"/>
                      <a:pt x="25" y="69"/>
                      <a:pt x="21" y="55"/>
                    </a:cubicBezTo>
                    <a:cubicBezTo>
                      <a:pt x="17" y="40"/>
                      <a:pt x="27" y="24"/>
                      <a:pt x="42" y="21"/>
                    </a:cubicBezTo>
                    <a:cubicBezTo>
                      <a:pt x="57" y="17"/>
                      <a:pt x="72" y="26"/>
                      <a:pt x="75" y="41"/>
                    </a:cubicBezTo>
                    <a:cubicBezTo>
                      <a:pt x="79" y="56"/>
                      <a:pt x="70" y="71"/>
                      <a:pt x="55" y="7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83" name="文本框 182">
              <a:extLst>
                <a:ext uri="{FF2B5EF4-FFF2-40B4-BE49-F238E27FC236}">
                  <a16:creationId xmlns="" xmlns:a16="http://schemas.microsoft.com/office/drawing/2014/main" id="{5BBFB3BE-E2CD-4CBA-A10E-753E38739373}"/>
                </a:ext>
              </a:extLst>
            </p:cNvPr>
            <p:cNvSpPr txBox="1"/>
            <p:nvPr/>
          </p:nvSpPr>
          <p:spPr>
            <a:xfrm>
              <a:off x="9120219" y="2921947"/>
              <a:ext cx="1859108" cy="1292662"/>
            </a:xfrm>
            <a:prstGeom prst="rect">
              <a:avLst/>
            </a:prstGeom>
            <a:noFill/>
          </p:spPr>
          <p:txBody>
            <a:bodyPr wrap="square" rtlCol="0">
              <a:spAutoFit/>
            </a:bodyPr>
            <a:lstStyle/>
            <a:p>
              <a:pPr marL="171450" indent="-171450">
                <a:lnSpc>
                  <a:spcPct val="130000"/>
                </a:lnSpc>
                <a:buFont typeface="Wingdings" panose="05000000000000000000" pitchFamily="2" charset="2"/>
                <a:buChar char="n"/>
              </a:pPr>
              <a:r>
                <a:rPr lang="zh-CN" altLang="en-US" sz="1200" dirty="0">
                  <a:solidFill>
                    <a:schemeClr val="bg1"/>
                  </a:solidFill>
                  <a:latin typeface="Segoe UI" panose="020B0502040204020203" pitchFamily="34" charset="0"/>
                  <a:cs typeface="Segoe UI" panose="020B0502040204020203" pitchFamily="34" charset="0"/>
                </a:rPr>
                <a:t>在此录入上述图表的综合描述说明，此录入上述图表的。在此录入上述图表的综合描述说明。</a:t>
              </a:r>
            </a:p>
          </p:txBody>
        </p:sp>
      </p:grpSp>
      <p:sp>
        <p:nvSpPr>
          <p:cNvPr id="93" name="箭头: V 形 92">
            <a:extLst>
              <a:ext uri="{FF2B5EF4-FFF2-40B4-BE49-F238E27FC236}">
                <a16:creationId xmlns="" xmlns:a16="http://schemas.microsoft.com/office/drawing/2014/main" id="{4008DE34-C54A-4DE3-9E6A-7EA9C0A06D2A}"/>
              </a:ext>
            </a:extLst>
          </p:cNvPr>
          <p:cNvSpPr/>
          <p:nvPr/>
        </p:nvSpPr>
        <p:spPr bwMode="auto">
          <a:xfrm>
            <a:off x="1005248" y="180632"/>
            <a:ext cx="407529" cy="553998"/>
          </a:xfrm>
          <a:prstGeom prst="chevron">
            <a:avLst>
              <a:gd name="adj" fmla="val 4494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17" name="组合 116">
            <a:extLst>
              <a:ext uri="{FF2B5EF4-FFF2-40B4-BE49-F238E27FC236}">
                <a16:creationId xmlns="" xmlns:a16="http://schemas.microsoft.com/office/drawing/2014/main" id="{4D4AFF73-FC0E-4D2E-A953-C472BA5A6FAB}"/>
              </a:ext>
            </a:extLst>
          </p:cNvPr>
          <p:cNvGrpSpPr/>
          <p:nvPr/>
        </p:nvGrpSpPr>
        <p:grpSpPr>
          <a:xfrm>
            <a:off x="3077" y="180632"/>
            <a:ext cx="1092657" cy="553998"/>
            <a:chOff x="3077" y="180632"/>
            <a:chExt cx="1092657" cy="553998"/>
          </a:xfrm>
        </p:grpSpPr>
        <p:sp>
          <p:nvSpPr>
            <p:cNvPr id="94" name="箭头: 五边形 93">
              <a:extLst>
                <a:ext uri="{FF2B5EF4-FFF2-40B4-BE49-F238E27FC236}">
                  <a16:creationId xmlns="" xmlns:a16="http://schemas.microsoft.com/office/drawing/2014/main" id="{E2D63E87-F3A3-4195-A82A-9BCADEE059F4}"/>
                </a:ext>
              </a:extLst>
            </p:cNvPr>
            <p:cNvSpPr/>
            <p:nvPr/>
          </p:nvSpPr>
          <p:spPr bwMode="auto">
            <a:xfrm>
              <a:off x="3077" y="180632"/>
              <a:ext cx="1092657" cy="553998"/>
            </a:xfrm>
            <a:prstGeom prst="homePlate">
              <a:avLst>
                <a:gd name="adj" fmla="val 3375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Rectangle 6">
              <a:extLst>
                <a:ext uri="{FF2B5EF4-FFF2-40B4-BE49-F238E27FC236}">
                  <a16:creationId xmlns="" xmlns:a16="http://schemas.microsoft.com/office/drawing/2014/main" id="{FF416C9D-FD45-40A4-8FB6-611F01D21A52}"/>
                </a:ext>
              </a:extLst>
            </p:cNvPr>
            <p:cNvSpPr>
              <a:spLocks noChangeArrowheads="1"/>
            </p:cNvSpPr>
            <p:nvPr/>
          </p:nvSpPr>
          <p:spPr bwMode="auto">
            <a:xfrm>
              <a:off x="3077" y="180632"/>
              <a:ext cx="1087030" cy="55399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3600" spc="1000" dirty="0">
                  <a:solidFill>
                    <a:schemeClr val="bg1"/>
                  </a:solidFill>
                  <a:latin typeface="Impact" panose="020B0806030902050204" pitchFamily="34" charset="0"/>
                  <a:ea typeface="微软雅黑" panose="020B0503020204020204" pitchFamily="34" charset="-122"/>
                </a:rPr>
                <a:t>04</a:t>
              </a:r>
              <a:endParaRPr lang="zh-CN" altLang="en-US" sz="3600" spc="1000" dirty="0">
                <a:solidFill>
                  <a:schemeClr val="bg1"/>
                </a:solidFill>
                <a:latin typeface="Impact" panose="020B0806030902050204" pitchFamily="34" charset="0"/>
                <a:ea typeface="微软雅黑" panose="020B0503020204020204" pitchFamily="34" charset="-122"/>
              </a:endParaRPr>
            </a:p>
          </p:txBody>
        </p:sp>
      </p:grpSp>
      <p:sp>
        <p:nvSpPr>
          <p:cNvPr id="98" name="文本框 97">
            <a:extLst>
              <a:ext uri="{FF2B5EF4-FFF2-40B4-BE49-F238E27FC236}">
                <a16:creationId xmlns="" xmlns:a16="http://schemas.microsoft.com/office/drawing/2014/main" id="{FF320636-546F-4089-9432-FB3C7C2A8CC1}"/>
              </a:ext>
            </a:extLst>
          </p:cNvPr>
          <p:cNvSpPr txBox="1"/>
          <p:nvPr/>
        </p:nvSpPr>
        <p:spPr>
          <a:xfrm>
            <a:off x="1582057" y="163726"/>
            <a:ext cx="2322089" cy="646331"/>
          </a:xfrm>
          <a:prstGeom prst="rect">
            <a:avLst/>
          </a:prstGeom>
          <a:noFill/>
        </p:spPr>
        <p:txBody>
          <a:bodyPr wrap="square" rtlCol="0">
            <a:spAutoFit/>
          </a:bodyPr>
          <a:lstStyle/>
          <a:p>
            <a:r>
              <a:rPr lang="zh-CN" altLang="en-US" sz="3600" b="1" dirty="0">
                <a:solidFill>
                  <a:schemeClr val="tx1">
                    <a:lumMod val="85000"/>
                    <a:lumOff val="15000"/>
                  </a:schemeClr>
                </a:solidFill>
                <a:latin typeface="+mj-ea"/>
                <a:ea typeface="+mj-ea"/>
              </a:rPr>
              <a:t>执行计划</a:t>
            </a:r>
          </a:p>
        </p:txBody>
      </p:sp>
      <p:sp>
        <p:nvSpPr>
          <p:cNvPr id="99" name="TextBox 22">
            <a:extLst>
              <a:ext uri="{FF2B5EF4-FFF2-40B4-BE49-F238E27FC236}">
                <a16:creationId xmlns="" xmlns:a16="http://schemas.microsoft.com/office/drawing/2014/main" id="{791999D9-E192-4DCE-A35B-D869C5D2FDB1}"/>
              </a:ext>
            </a:extLst>
          </p:cNvPr>
          <p:cNvSpPr txBox="1"/>
          <p:nvPr/>
        </p:nvSpPr>
        <p:spPr>
          <a:xfrm>
            <a:off x="10574249" y="459495"/>
            <a:ext cx="1617751" cy="379591"/>
          </a:xfrm>
          <a:prstGeom prst="rect">
            <a:avLst/>
          </a:prstGeom>
          <a:solidFill>
            <a:schemeClr val="tx1">
              <a:lumMod val="50000"/>
              <a:lumOff val="50000"/>
            </a:schemeClr>
          </a:solidFill>
        </p:spPr>
        <p:txBody>
          <a:bodyPr wrap="none" rtlCol="0">
            <a:spAutoFit/>
          </a:bodyPr>
          <a:lstStyle/>
          <a:p>
            <a:pPr algn="ctr"/>
            <a:r>
              <a:rPr lang="zh-CN" altLang="en-US" sz="2800" baseline="-3000" dirty="0">
                <a:solidFill>
                  <a:schemeClr val="bg1"/>
                </a:solidFill>
                <a:latin typeface="+mn-ea"/>
                <a:sym typeface="Arial" pitchFamily="34" charset="0"/>
              </a:rPr>
              <a:t>如何执行计划</a:t>
            </a:r>
          </a:p>
        </p:txBody>
      </p:sp>
      <p:cxnSp>
        <p:nvCxnSpPr>
          <p:cNvPr id="111" name="直接连接符 110">
            <a:extLst>
              <a:ext uri="{FF2B5EF4-FFF2-40B4-BE49-F238E27FC236}">
                <a16:creationId xmlns="" xmlns:a16="http://schemas.microsoft.com/office/drawing/2014/main" id="{099592F2-670A-4DCB-A218-FA45601A2E04}"/>
              </a:ext>
            </a:extLst>
          </p:cNvPr>
          <p:cNvCxnSpPr>
            <a:cxnSpLocks/>
          </p:cNvCxnSpPr>
          <p:nvPr/>
        </p:nvCxnSpPr>
        <p:spPr>
          <a:xfrm>
            <a:off x="0" y="839086"/>
            <a:ext cx="1057424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 xmlns:a16="http://schemas.microsoft.com/office/drawing/2014/main" id="{4A88CF61-BF40-4028-B3CF-C570CE25373C}"/>
              </a:ext>
            </a:extLst>
          </p:cNvPr>
          <p:cNvGrpSpPr/>
          <p:nvPr/>
        </p:nvGrpSpPr>
        <p:grpSpPr>
          <a:xfrm>
            <a:off x="3065655" y="1994487"/>
            <a:ext cx="1967172" cy="3341686"/>
            <a:chOff x="3065655" y="1994487"/>
            <a:chExt cx="1967172" cy="3341686"/>
          </a:xfrm>
        </p:grpSpPr>
        <p:sp>
          <p:nvSpPr>
            <p:cNvPr id="11" name="矩形 10">
              <a:extLst>
                <a:ext uri="{FF2B5EF4-FFF2-40B4-BE49-F238E27FC236}">
                  <a16:creationId xmlns="" xmlns:a16="http://schemas.microsoft.com/office/drawing/2014/main" id="{7D28ED2D-38DE-4389-87DB-8207657205A5}"/>
                </a:ext>
              </a:extLst>
            </p:cNvPr>
            <p:cNvSpPr/>
            <p:nvPr/>
          </p:nvSpPr>
          <p:spPr>
            <a:xfrm>
              <a:off x="3070677" y="1994487"/>
              <a:ext cx="1962150" cy="3341686"/>
            </a:xfrm>
            <a:prstGeom prst="rect">
              <a:avLst/>
            </a:prstGeom>
            <a:solidFill>
              <a:schemeClr val="tx1">
                <a:lumMod val="75000"/>
                <a:lumOff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a:extLst>
                <a:ext uri="{FF2B5EF4-FFF2-40B4-BE49-F238E27FC236}">
                  <a16:creationId xmlns="" xmlns:a16="http://schemas.microsoft.com/office/drawing/2014/main" id="{A8830CB7-8DFB-4B2F-A9C3-C653FC520721}"/>
                </a:ext>
              </a:extLst>
            </p:cNvPr>
            <p:cNvGrpSpPr/>
            <p:nvPr/>
          </p:nvGrpSpPr>
          <p:grpSpPr>
            <a:xfrm>
              <a:off x="3232644" y="2262773"/>
              <a:ext cx="1638216" cy="344904"/>
              <a:chOff x="3232644" y="3098800"/>
              <a:chExt cx="1638216" cy="344904"/>
            </a:xfrm>
            <a:solidFill>
              <a:schemeClr val="bg1"/>
            </a:solidFill>
          </p:grpSpPr>
          <p:sp>
            <p:nvSpPr>
              <p:cNvPr id="74" name="矩形 73">
                <a:extLst>
                  <a:ext uri="{FF2B5EF4-FFF2-40B4-BE49-F238E27FC236}">
                    <a16:creationId xmlns="" xmlns:a16="http://schemas.microsoft.com/office/drawing/2014/main" id="{3A40800F-FD0A-456E-ABF8-E44A5B62C1A7}"/>
                  </a:ext>
                </a:extLst>
              </p:cNvPr>
              <p:cNvSpPr/>
              <p:nvPr/>
            </p:nvSpPr>
            <p:spPr>
              <a:xfrm>
                <a:off x="3232644" y="3098800"/>
                <a:ext cx="1638216" cy="33701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75" name="文本框 74">
                <a:extLst>
                  <a:ext uri="{FF2B5EF4-FFF2-40B4-BE49-F238E27FC236}">
                    <a16:creationId xmlns="" xmlns:a16="http://schemas.microsoft.com/office/drawing/2014/main" id="{1D790A14-CA83-44D5-A36F-60086DE97388}"/>
                  </a:ext>
                </a:extLst>
              </p:cNvPr>
              <p:cNvSpPr txBox="1"/>
              <p:nvPr/>
            </p:nvSpPr>
            <p:spPr>
              <a:xfrm>
                <a:off x="3269495" y="3105150"/>
                <a:ext cx="1568248" cy="338554"/>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思源黑体 CN Light" panose="020B0300000000000000" pitchFamily="34" charset="-122"/>
                    <a:ea typeface="思源黑体 CN Light" panose="020B0300000000000000" pitchFamily="34" charset="-122"/>
                  </a:rPr>
                  <a:t>协调奋斗目标</a:t>
                </a:r>
              </a:p>
            </p:txBody>
          </p:sp>
        </p:grpSp>
        <p:sp>
          <p:nvSpPr>
            <p:cNvPr id="103" name="Freeform 40">
              <a:extLst>
                <a:ext uri="{FF2B5EF4-FFF2-40B4-BE49-F238E27FC236}">
                  <a16:creationId xmlns="" xmlns:a16="http://schemas.microsoft.com/office/drawing/2014/main" id="{39CA10FB-291B-445A-A520-C4D4516B6D1B}"/>
                </a:ext>
              </a:extLst>
            </p:cNvPr>
            <p:cNvSpPr>
              <a:spLocks/>
            </p:cNvSpPr>
            <p:nvPr/>
          </p:nvSpPr>
          <p:spPr bwMode="auto">
            <a:xfrm>
              <a:off x="3797325" y="4685280"/>
              <a:ext cx="508855" cy="458967"/>
            </a:xfrm>
            <a:custGeom>
              <a:avLst/>
              <a:gdLst>
                <a:gd name="T0" fmla="*/ 209 w 244"/>
                <a:gd name="T1" fmla="*/ 75 h 220"/>
                <a:gd name="T2" fmla="*/ 191 w 244"/>
                <a:gd name="T3" fmla="*/ 66 h 220"/>
                <a:gd name="T4" fmla="*/ 183 w 244"/>
                <a:gd name="T5" fmla="*/ 71 h 220"/>
                <a:gd name="T6" fmla="*/ 194 w 244"/>
                <a:gd name="T7" fmla="*/ 110 h 220"/>
                <a:gd name="T8" fmla="*/ 110 w 244"/>
                <a:gd name="T9" fmla="*/ 194 h 220"/>
                <a:gd name="T10" fmla="*/ 27 w 244"/>
                <a:gd name="T11" fmla="*/ 110 h 220"/>
                <a:gd name="T12" fmla="*/ 110 w 244"/>
                <a:gd name="T13" fmla="*/ 27 h 220"/>
                <a:gd name="T14" fmla="*/ 175 w 244"/>
                <a:gd name="T15" fmla="*/ 58 h 220"/>
                <a:gd name="T16" fmla="*/ 162 w 244"/>
                <a:gd name="T17" fmla="*/ 67 h 220"/>
                <a:gd name="T18" fmla="*/ 110 w 244"/>
                <a:gd name="T19" fmla="*/ 42 h 220"/>
                <a:gd name="T20" fmla="*/ 43 w 244"/>
                <a:gd name="T21" fmla="*/ 110 h 220"/>
                <a:gd name="T22" fmla="*/ 110 w 244"/>
                <a:gd name="T23" fmla="*/ 178 h 220"/>
                <a:gd name="T24" fmla="*/ 178 w 244"/>
                <a:gd name="T25" fmla="*/ 110 h 220"/>
                <a:gd name="T26" fmla="*/ 171 w 244"/>
                <a:gd name="T27" fmla="*/ 79 h 220"/>
                <a:gd name="T28" fmla="*/ 149 w 244"/>
                <a:gd name="T29" fmla="*/ 93 h 220"/>
                <a:gd name="T30" fmla="*/ 153 w 244"/>
                <a:gd name="T31" fmla="*/ 110 h 220"/>
                <a:gd name="T32" fmla="*/ 110 w 244"/>
                <a:gd name="T33" fmla="*/ 153 h 220"/>
                <a:gd name="T34" fmla="*/ 68 w 244"/>
                <a:gd name="T35" fmla="*/ 110 h 220"/>
                <a:gd name="T36" fmla="*/ 110 w 244"/>
                <a:gd name="T37" fmla="*/ 68 h 220"/>
                <a:gd name="T38" fmla="*/ 141 w 244"/>
                <a:gd name="T39" fmla="*/ 81 h 220"/>
                <a:gd name="T40" fmla="*/ 126 w 244"/>
                <a:gd name="T41" fmla="*/ 90 h 220"/>
                <a:gd name="T42" fmla="*/ 110 w 244"/>
                <a:gd name="T43" fmla="*/ 85 h 220"/>
                <a:gd name="T44" fmla="*/ 85 w 244"/>
                <a:gd name="T45" fmla="*/ 110 h 220"/>
                <a:gd name="T46" fmla="*/ 110 w 244"/>
                <a:gd name="T47" fmla="*/ 136 h 220"/>
                <a:gd name="T48" fmla="*/ 136 w 244"/>
                <a:gd name="T49" fmla="*/ 110 h 220"/>
                <a:gd name="T50" fmla="*/ 135 w 244"/>
                <a:gd name="T51" fmla="*/ 103 h 220"/>
                <a:gd name="T52" fmla="*/ 114 w 244"/>
                <a:gd name="T53" fmla="*/ 116 h 220"/>
                <a:gd name="T54" fmla="*/ 111 w 244"/>
                <a:gd name="T55" fmla="*/ 112 h 220"/>
                <a:gd name="T56" fmla="*/ 192 w 244"/>
                <a:gd name="T57" fmla="*/ 58 h 220"/>
                <a:gd name="T58" fmla="*/ 212 w 244"/>
                <a:gd name="T59" fmla="*/ 67 h 220"/>
                <a:gd name="T60" fmla="*/ 244 w 244"/>
                <a:gd name="T61" fmla="*/ 46 h 220"/>
                <a:gd name="T62" fmla="*/ 224 w 244"/>
                <a:gd name="T63" fmla="*/ 37 h 220"/>
                <a:gd name="T64" fmla="*/ 230 w 244"/>
                <a:gd name="T65" fmla="*/ 34 h 220"/>
                <a:gd name="T66" fmla="*/ 225 w 244"/>
                <a:gd name="T67" fmla="*/ 26 h 220"/>
                <a:gd name="T68" fmla="*/ 219 w 244"/>
                <a:gd name="T69" fmla="*/ 29 h 220"/>
                <a:gd name="T70" fmla="*/ 219 w 244"/>
                <a:gd name="T71" fmla="*/ 8 h 220"/>
                <a:gd name="T72" fmla="*/ 187 w 244"/>
                <a:gd name="T73" fmla="*/ 29 h 220"/>
                <a:gd name="T74" fmla="*/ 187 w 244"/>
                <a:gd name="T75" fmla="*/ 50 h 220"/>
                <a:gd name="T76" fmla="*/ 180 w 244"/>
                <a:gd name="T77" fmla="*/ 55 h 220"/>
                <a:gd name="T78" fmla="*/ 180 w 244"/>
                <a:gd name="T79" fmla="*/ 31 h 220"/>
                <a:gd name="T80" fmla="*/ 183 w 244"/>
                <a:gd name="T81" fmla="*/ 28 h 220"/>
                <a:gd name="T82" fmla="*/ 110 w 244"/>
                <a:gd name="T83" fmla="*/ 0 h 220"/>
                <a:gd name="T84" fmla="*/ 0 w 244"/>
                <a:gd name="T85" fmla="*/ 110 h 220"/>
                <a:gd name="T86" fmla="*/ 110 w 244"/>
                <a:gd name="T87" fmla="*/ 220 h 220"/>
                <a:gd name="T88" fmla="*/ 220 w 244"/>
                <a:gd name="T89" fmla="*/ 110 h 220"/>
                <a:gd name="T90" fmla="*/ 213 w 244"/>
                <a:gd name="T91" fmla="*/ 72 h 220"/>
                <a:gd name="T92" fmla="*/ 209 w 244"/>
                <a:gd name="T93" fmla="*/ 7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4" h="220">
                  <a:moveTo>
                    <a:pt x="209" y="75"/>
                  </a:moveTo>
                  <a:cubicBezTo>
                    <a:pt x="191" y="66"/>
                    <a:pt x="191" y="66"/>
                    <a:pt x="191" y="66"/>
                  </a:cubicBezTo>
                  <a:cubicBezTo>
                    <a:pt x="183" y="71"/>
                    <a:pt x="183" y="71"/>
                    <a:pt x="183" y="71"/>
                  </a:cubicBezTo>
                  <a:cubicBezTo>
                    <a:pt x="190" y="82"/>
                    <a:pt x="194" y="96"/>
                    <a:pt x="194" y="110"/>
                  </a:cubicBezTo>
                  <a:cubicBezTo>
                    <a:pt x="194" y="156"/>
                    <a:pt x="156" y="194"/>
                    <a:pt x="110" y="194"/>
                  </a:cubicBezTo>
                  <a:cubicBezTo>
                    <a:pt x="65" y="194"/>
                    <a:pt x="27" y="156"/>
                    <a:pt x="27" y="110"/>
                  </a:cubicBezTo>
                  <a:cubicBezTo>
                    <a:pt x="27" y="64"/>
                    <a:pt x="65" y="27"/>
                    <a:pt x="110" y="27"/>
                  </a:cubicBezTo>
                  <a:cubicBezTo>
                    <a:pt x="137" y="27"/>
                    <a:pt x="160" y="39"/>
                    <a:pt x="175" y="58"/>
                  </a:cubicBezTo>
                  <a:cubicBezTo>
                    <a:pt x="162" y="67"/>
                    <a:pt x="162" y="67"/>
                    <a:pt x="162" y="67"/>
                  </a:cubicBezTo>
                  <a:cubicBezTo>
                    <a:pt x="150" y="52"/>
                    <a:pt x="131" y="42"/>
                    <a:pt x="110" y="42"/>
                  </a:cubicBezTo>
                  <a:cubicBezTo>
                    <a:pt x="73" y="42"/>
                    <a:pt x="43" y="73"/>
                    <a:pt x="43" y="110"/>
                  </a:cubicBezTo>
                  <a:cubicBezTo>
                    <a:pt x="43" y="148"/>
                    <a:pt x="73" y="178"/>
                    <a:pt x="110" y="178"/>
                  </a:cubicBezTo>
                  <a:cubicBezTo>
                    <a:pt x="148" y="178"/>
                    <a:pt x="178" y="148"/>
                    <a:pt x="178" y="110"/>
                  </a:cubicBezTo>
                  <a:cubicBezTo>
                    <a:pt x="178" y="99"/>
                    <a:pt x="176" y="88"/>
                    <a:pt x="171" y="79"/>
                  </a:cubicBezTo>
                  <a:cubicBezTo>
                    <a:pt x="149" y="93"/>
                    <a:pt x="149" y="93"/>
                    <a:pt x="149" y="93"/>
                  </a:cubicBezTo>
                  <a:cubicBezTo>
                    <a:pt x="151" y="98"/>
                    <a:pt x="153" y="104"/>
                    <a:pt x="153" y="110"/>
                  </a:cubicBezTo>
                  <a:cubicBezTo>
                    <a:pt x="153" y="134"/>
                    <a:pt x="134" y="153"/>
                    <a:pt x="110" y="153"/>
                  </a:cubicBezTo>
                  <a:cubicBezTo>
                    <a:pt x="87" y="153"/>
                    <a:pt x="68" y="134"/>
                    <a:pt x="68" y="110"/>
                  </a:cubicBezTo>
                  <a:cubicBezTo>
                    <a:pt x="68" y="87"/>
                    <a:pt x="87" y="68"/>
                    <a:pt x="110" y="68"/>
                  </a:cubicBezTo>
                  <a:cubicBezTo>
                    <a:pt x="122" y="68"/>
                    <a:pt x="133" y="73"/>
                    <a:pt x="141" y="81"/>
                  </a:cubicBezTo>
                  <a:cubicBezTo>
                    <a:pt x="126" y="90"/>
                    <a:pt x="126" y="90"/>
                    <a:pt x="126" y="90"/>
                  </a:cubicBezTo>
                  <a:cubicBezTo>
                    <a:pt x="122" y="87"/>
                    <a:pt x="116" y="85"/>
                    <a:pt x="110" y="85"/>
                  </a:cubicBezTo>
                  <a:cubicBezTo>
                    <a:pt x="96" y="85"/>
                    <a:pt x="85" y="96"/>
                    <a:pt x="85" y="110"/>
                  </a:cubicBezTo>
                  <a:cubicBezTo>
                    <a:pt x="85" y="124"/>
                    <a:pt x="96" y="136"/>
                    <a:pt x="110" y="136"/>
                  </a:cubicBezTo>
                  <a:cubicBezTo>
                    <a:pt x="125" y="136"/>
                    <a:pt x="136" y="124"/>
                    <a:pt x="136" y="110"/>
                  </a:cubicBezTo>
                  <a:cubicBezTo>
                    <a:pt x="136" y="108"/>
                    <a:pt x="135" y="105"/>
                    <a:pt x="135" y="103"/>
                  </a:cubicBezTo>
                  <a:cubicBezTo>
                    <a:pt x="114" y="116"/>
                    <a:pt x="114" y="116"/>
                    <a:pt x="114" y="116"/>
                  </a:cubicBezTo>
                  <a:cubicBezTo>
                    <a:pt x="111" y="112"/>
                    <a:pt x="111" y="112"/>
                    <a:pt x="111" y="112"/>
                  </a:cubicBezTo>
                  <a:cubicBezTo>
                    <a:pt x="192" y="58"/>
                    <a:pt x="192" y="58"/>
                    <a:pt x="192" y="58"/>
                  </a:cubicBezTo>
                  <a:cubicBezTo>
                    <a:pt x="212" y="67"/>
                    <a:pt x="212" y="67"/>
                    <a:pt x="212" y="67"/>
                  </a:cubicBezTo>
                  <a:cubicBezTo>
                    <a:pt x="244" y="46"/>
                    <a:pt x="244" y="46"/>
                    <a:pt x="244" y="46"/>
                  </a:cubicBezTo>
                  <a:cubicBezTo>
                    <a:pt x="224" y="37"/>
                    <a:pt x="224" y="37"/>
                    <a:pt x="224" y="37"/>
                  </a:cubicBezTo>
                  <a:cubicBezTo>
                    <a:pt x="230" y="34"/>
                    <a:pt x="230" y="34"/>
                    <a:pt x="230" y="34"/>
                  </a:cubicBezTo>
                  <a:cubicBezTo>
                    <a:pt x="225" y="26"/>
                    <a:pt x="225" y="26"/>
                    <a:pt x="225" y="26"/>
                  </a:cubicBezTo>
                  <a:cubicBezTo>
                    <a:pt x="219" y="29"/>
                    <a:pt x="219" y="29"/>
                    <a:pt x="219" y="29"/>
                  </a:cubicBezTo>
                  <a:cubicBezTo>
                    <a:pt x="219" y="8"/>
                    <a:pt x="219" y="8"/>
                    <a:pt x="219" y="8"/>
                  </a:cubicBezTo>
                  <a:cubicBezTo>
                    <a:pt x="187" y="29"/>
                    <a:pt x="187" y="29"/>
                    <a:pt x="187" y="29"/>
                  </a:cubicBezTo>
                  <a:cubicBezTo>
                    <a:pt x="187" y="50"/>
                    <a:pt x="187" y="50"/>
                    <a:pt x="187" y="50"/>
                  </a:cubicBezTo>
                  <a:cubicBezTo>
                    <a:pt x="180" y="55"/>
                    <a:pt x="180" y="55"/>
                    <a:pt x="180" y="55"/>
                  </a:cubicBezTo>
                  <a:cubicBezTo>
                    <a:pt x="180" y="31"/>
                    <a:pt x="180" y="31"/>
                    <a:pt x="180" y="31"/>
                  </a:cubicBezTo>
                  <a:cubicBezTo>
                    <a:pt x="183" y="28"/>
                    <a:pt x="183" y="28"/>
                    <a:pt x="183" y="28"/>
                  </a:cubicBezTo>
                  <a:cubicBezTo>
                    <a:pt x="164" y="11"/>
                    <a:pt x="138" y="0"/>
                    <a:pt x="110" y="0"/>
                  </a:cubicBezTo>
                  <a:cubicBezTo>
                    <a:pt x="50" y="0"/>
                    <a:pt x="0" y="50"/>
                    <a:pt x="0" y="110"/>
                  </a:cubicBezTo>
                  <a:cubicBezTo>
                    <a:pt x="0" y="171"/>
                    <a:pt x="50" y="220"/>
                    <a:pt x="110" y="220"/>
                  </a:cubicBezTo>
                  <a:cubicBezTo>
                    <a:pt x="171" y="220"/>
                    <a:pt x="220" y="171"/>
                    <a:pt x="220" y="110"/>
                  </a:cubicBezTo>
                  <a:cubicBezTo>
                    <a:pt x="220" y="97"/>
                    <a:pt x="218" y="84"/>
                    <a:pt x="213" y="72"/>
                  </a:cubicBezTo>
                  <a:lnTo>
                    <a:pt x="209" y="7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文本框 180">
              <a:extLst>
                <a:ext uri="{FF2B5EF4-FFF2-40B4-BE49-F238E27FC236}">
                  <a16:creationId xmlns="" xmlns:a16="http://schemas.microsoft.com/office/drawing/2014/main" id="{43AFD03C-C5AB-48BF-95C1-EE08DF8136A5}"/>
                </a:ext>
              </a:extLst>
            </p:cNvPr>
            <p:cNvSpPr txBox="1"/>
            <p:nvPr/>
          </p:nvSpPr>
          <p:spPr>
            <a:xfrm>
              <a:off x="3065655" y="2921947"/>
              <a:ext cx="1859108" cy="1292662"/>
            </a:xfrm>
            <a:prstGeom prst="rect">
              <a:avLst/>
            </a:prstGeom>
            <a:noFill/>
          </p:spPr>
          <p:txBody>
            <a:bodyPr wrap="square" rtlCol="0">
              <a:spAutoFit/>
            </a:bodyPr>
            <a:lstStyle/>
            <a:p>
              <a:pPr marL="171450" indent="-171450">
                <a:lnSpc>
                  <a:spcPct val="130000"/>
                </a:lnSpc>
                <a:buFont typeface="Wingdings" panose="05000000000000000000" pitchFamily="2" charset="2"/>
                <a:buChar char="n"/>
              </a:pPr>
              <a:r>
                <a:rPr lang="zh-CN" altLang="en-US" sz="1200" dirty="0">
                  <a:solidFill>
                    <a:schemeClr val="bg1"/>
                  </a:solidFill>
                  <a:latin typeface="Segoe UI" panose="020B0502040204020203" pitchFamily="34" charset="0"/>
                  <a:cs typeface="Segoe UI" panose="020B0502040204020203" pitchFamily="34" charset="0"/>
                </a:rPr>
                <a:t>在此录入上述图表的综合描述说明，此录入上述图表的。在此录入上述图表的综合描述说明。</a:t>
              </a:r>
            </a:p>
          </p:txBody>
        </p:sp>
      </p:grpSp>
      <p:grpSp>
        <p:nvGrpSpPr>
          <p:cNvPr id="3" name="组合 2">
            <a:extLst>
              <a:ext uri="{FF2B5EF4-FFF2-40B4-BE49-F238E27FC236}">
                <a16:creationId xmlns="" xmlns:a16="http://schemas.microsoft.com/office/drawing/2014/main" id="{2BD96CF8-3C67-4DC8-8394-99D137629DD2}"/>
              </a:ext>
            </a:extLst>
          </p:cNvPr>
          <p:cNvGrpSpPr/>
          <p:nvPr/>
        </p:nvGrpSpPr>
        <p:grpSpPr>
          <a:xfrm>
            <a:off x="7077175" y="1994487"/>
            <a:ext cx="1962150" cy="3341686"/>
            <a:chOff x="7077175" y="1994487"/>
            <a:chExt cx="1962150" cy="3341686"/>
          </a:xfrm>
        </p:grpSpPr>
        <p:sp>
          <p:nvSpPr>
            <p:cNvPr id="12" name="矩形 11">
              <a:extLst>
                <a:ext uri="{FF2B5EF4-FFF2-40B4-BE49-F238E27FC236}">
                  <a16:creationId xmlns="" xmlns:a16="http://schemas.microsoft.com/office/drawing/2014/main" id="{0BD2EE66-497D-451C-AFA3-AF85F83A0262}"/>
                </a:ext>
              </a:extLst>
            </p:cNvPr>
            <p:cNvSpPr/>
            <p:nvPr/>
          </p:nvSpPr>
          <p:spPr>
            <a:xfrm>
              <a:off x="7077175" y="1994487"/>
              <a:ext cx="1962150" cy="3341686"/>
            </a:xfrm>
            <a:prstGeom prst="rect">
              <a:avLst/>
            </a:prstGeom>
            <a:solidFill>
              <a:schemeClr val="tx1">
                <a:lumMod val="75000"/>
                <a:lumOff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a:extLst>
                <a:ext uri="{FF2B5EF4-FFF2-40B4-BE49-F238E27FC236}">
                  <a16:creationId xmlns="" xmlns:a16="http://schemas.microsoft.com/office/drawing/2014/main" id="{6A5FC83A-4573-47A2-980E-5FBE97381569}"/>
                </a:ext>
              </a:extLst>
            </p:cNvPr>
            <p:cNvGrpSpPr/>
            <p:nvPr/>
          </p:nvGrpSpPr>
          <p:grpSpPr>
            <a:xfrm>
              <a:off x="7239142" y="2262773"/>
              <a:ext cx="1638216" cy="344904"/>
              <a:chOff x="3232644" y="3098800"/>
              <a:chExt cx="1638216" cy="344904"/>
            </a:xfrm>
          </p:grpSpPr>
          <p:sp>
            <p:nvSpPr>
              <p:cNvPr id="80" name="矩形 79">
                <a:extLst>
                  <a:ext uri="{FF2B5EF4-FFF2-40B4-BE49-F238E27FC236}">
                    <a16:creationId xmlns="" xmlns:a16="http://schemas.microsoft.com/office/drawing/2014/main" id="{948C9C54-ACEC-4DE2-8A59-67515D2095A3}"/>
                  </a:ext>
                </a:extLst>
              </p:cNvPr>
              <p:cNvSpPr/>
              <p:nvPr/>
            </p:nvSpPr>
            <p:spPr>
              <a:xfrm>
                <a:off x="3232644" y="3098800"/>
                <a:ext cx="1638216" cy="3370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81" name="文本框 80">
                <a:extLst>
                  <a:ext uri="{FF2B5EF4-FFF2-40B4-BE49-F238E27FC236}">
                    <a16:creationId xmlns="" xmlns:a16="http://schemas.microsoft.com/office/drawing/2014/main" id="{B842363E-616E-41B8-B2CB-470858DEA054}"/>
                  </a:ext>
                </a:extLst>
              </p:cNvPr>
              <p:cNvSpPr txBox="1"/>
              <p:nvPr/>
            </p:nvSpPr>
            <p:spPr>
              <a:xfrm>
                <a:off x="3269495" y="3105150"/>
                <a:ext cx="1568248" cy="338554"/>
              </a:xfrm>
              <a:prstGeom prst="rect">
                <a:avLst/>
              </a:prstGeom>
              <a:noFill/>
            </p:spPr>
            <p:txBody>
              <a:bodyPr wrap="square" rtlCol="0">
                <a:spAutoFit/>
              </a:bodyPr>
              <a:lstStyle/>
              <a:p>
                <a:pPr algn="ctr"/>
                <a:r>
                  <a:rPr lang="zh-CN" altLang="en-US" sz="1600" b="1" dirty="0">
                    <a:solidFill>
                      <a:schemeClr val="tx1">
                        <a:lumMod val="85000"/>
                        <a:lumOff val="15000"/>
                      </a:schemeClr>
                    </a:solidFill>
                    <a:latin typeface="思源黑体 CN Light" panose="020B0300000000000000" pitchFamily="34" charset="-122"/>
                    <a:ea typeface="思源黑体 CN Light" panose="020B0300000000000000" pitchFamily="34" charset="-122"/>
                  </a:rPr>
                  <a:t>协调愿景认识</a:t>
                </a:r>
              </a:p>
            </p:txBody>
          </p:sp>
        </p:grpSp>
        <p:grpSp>
          <p:nvGrpSpPr>
            <p:cNvPr id="120" name="组合 119">
              <a:extLst>
                <a:ext uri="{FF2B5EF4-FFF2-40B4-BE49-F238E27FC236}">
                  <a16:creationId xmlns="" xmlns:a16="http://schemas.microsoft.com/office/drawing/2014/main" id="{8A9AC7CC-068E-4C95-BE00-8F734D0EB3FC}"/>
                </a:ext>
              </a:extLst>
            </p:cNvPr>
            <p:cNvGrpSpPr/>
            <p:nvPr/>
          </p:nvGrpSpPr>
          <p:grpSpPr>
            <a:xfrm>
              <a:off x="7827935" y="4733504"/>
              <a:ext cx="460631" cy="410743"/>
              <a:chOff x="4917969" y="5785449"/>
              <a:chExt cx="460631" cy="410743"/>
            </a:xfrm>
            <a:solidFill>
              <a:schemeClr val="bg1"/>
            </a:solidFill>
          </p:grpSpPr>
          <p:sp>
            <p:nvSpPr>
              <p:cNvPr id="121" name="Freeform 63">
                <a:extLst>
                  <a:ext uri="{FF2B5EF4-FFF2-40B4-BE49-F238E27FC236}">
                    <a16:creationId xmlns="" xmlns:a16="http://schemas.microsoft.com/office/drawing/2014/main" id="{A08A1C59-EF25-4827-8401-709024B310A9}"/>
                  </a:ext>
                </a:extLst>
              </p:cNvPr>
              <p:cNvSpPr>
                <a:spLocks noEditPoints="1"/>
              </p:cNvSpPr>
              <p:nvPr/>
            </p:nvSpPr>
            <p:spPr bwMode="auto">
              <a:xfrm>
                <a:off x="4917969" y="5785449"/>
                <a:ext cx="460631" cy="410743"/>
              </a:xfrm>
              <a:custGeom>
                <a:avLst/>
                <a:gdLst>
                  <a:gd name="T0" fmla="*/ 214 w 221"/>
                  <a:gd name="T1" fmla="*/ 0 h 197"/>
                  <a:gd name="T2" fmla="*/ 7 w 221"/>
                  <a:gd name="T3" fmla="*/ 0 h 197"/>
                  <a:gd name="T4" fmla="*/ 0 w 221"/>
                  <a:gd name="T5" fmla="*/ 7 h 197"/>
                  <a:gd name="T6" fmla="*/ 0 w 221"/>
                  <a:gd name="T7" fmla="*/ 190 h 197"/>
                  <a:gd name="T8" fmla="*/ 7 w 221"/>
                  <a:gd name="T9" fmla="*/ 197 h 197"/>
                  <a:gd name="T10" fmla="*/ 214 w 221"/>
                  <a:gd name="T11" fmla="*/ 197 h 197"/>
                  <a:gd name="T12" fmla="*/ 221 w 221"/>
                  <a:gd name="T13" fmla="*/ 190 h 197"/>
                  <a:gd name="T14" fmla="*/ 221 w 221"/>
                  <a:gd name="T15" fmla="*/ 7 h 197"/>
                  <a:gd name="T16" fmla="*/ 214 w 221"/>
                  <a:gd name="T17" fmla="*/ 0 h 197"/>
                  <a:gd name="T18" fmla="*/ 170 w 221"/>
                  <a:gd name="T19" fmla="*/ 16 h 197"/>
                  <a:gd name="T20" fmla="*/ 180 w 221"/>
                  <a:gd name="T21" fmla="*/ 25 h 197"/>
                  <a:gd name="T22" fmla="*/ 170 w 221"/>
                  <a:gd name="T23" fmla="*/ 34 h 197"/>
                  <a:gd name="T24" fmla="*/ 161 w 221"/>
                  <a:gd name="T25" fmla="*/ 25 h 197"/>
                  <a:gd name="T26" fmla="*/ 170 w 221"/>
                  <a:gd name="T27" fmla="*/ 16 h 197"/>
                  <a:gd name="T28" fmla="*/ 143 w 221"/>
                  <a:gd name="T29" fmla="*/ 16 h 197"/>
                  <a:gd name="T30" fmla="*/ 152 w 221"/>
                  <a:gd name="T31" fmla="*/ 25 h 197"/>
                  <a:gd name="T32" fmla="*/ 143 w 221"/>
                  <a:gd name="T33" fmla="*/ 34 h 197"/>
                  <a:gd name="T34" fmla="*/ 134 w 221"/>
                  <a:gd name="T35" fmla="*/ 25 h 197"/>
                  <a:gd name="T36" fmla="*/ 143 w 221"/>
                  <a:gd name="T37" fmla="*/ 16 h 197"/>
                  <a:gd name="T38" fmla="*/ 207 w 221"/>
                  <a:gd name="T39" fmla="*/ 183 h 197"/>
                  <a:gd name="T40" fmla="*/ 14 w 221"/>
                  <a:gd name="T41" fmla="*/ 183 h 197"/>
                  <a:gd name="T42" fmla="*/ 14 w 221"/>
                  <a:gd name="T43" fmla="*/ 50 h 197"/>
                  <a:gd name="T44" fmla="*/ 207 w 221"/>
                  <a:gd name="T45" fmla="*/ 50 h 197"/>
                  <a:gd name="T46" fmla="*/ 207 w 221"/>
                  <a:gd name="T47" fmla="*/ 183 h 197"/>
                  <a:gd name="T48" fmla="*/ 198 w 221"/>
                  <a:gd name="T49" fmla="*/ 34 h 197"/>
                  <a:gd name="T50" fmla="*/ 189 w 221"/>
                  <a:gd name="T51" fmla="*/ 25 h 197"/>
                  <a:gd name="T52" fmla="*/ 198 w 221"/>
                  <a:gd name="T53" fmla="*/ 16 h 197"/>
                  <a:gd name="T54" fmla="*/ 207 w 221"/>
                  <a:gd name="T55" fmla="*/ 25 h 197"/>
                  <a:gd name="T56" fmla="*/ 198 w 221"/>
                  <a:gd name="T57" fmla="*/ 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197">
                    <a:moveTo>
                      <a:pt x="214" y="0"/>
                    </a:moveTo>
                    <a:cubicBezTo>
                      <a:pt x="7" y="0"/>
                      <a:pt x="7" y="0"/>
                      <a:pt x="7" y="0"/>
                    </a:cubicBezTo>
                    <a:cubicBezTo>
                      <a:pt x="3" y="0"/>
                      <a:pt x="0" y="4"/>
                      <a:pt x="0" y="7"/>
                    </a:cubicBezTo>
                    <a:cubicBezTo>
                      <a:pt x="0" y="190"/>
                      <a:pt x="0" y="190"/>
                      <a:pt x="0" y="190"/>
                    </a:cubicBezTo>
                    <a:cubicBezTo>
                      <a:pt x="0" y="194"/>
                      <a:pt x="3" y="197"/>
                      <a:pt x="7" y="197"/>
                    </a:cubicBezTo>
                    <a:cubicBezTo>
                      <a:pt x="214" y="197"/>
                      <a:pt x="214" y="197"/>
                      <a:pt x="214" y="197"/>
                    </a:cubicBezTo>
                    <a:cubicBezTo>
                      <a:pt x="218" y="197"/>
                      <a:pt x="221" y="194"/>
                      <a:pt x="221" y="190"/>
                    </a:cubicBezTo>
                    <a:cubicBezTo>
                      <a:pt x="221" y="7"/>
                      <a:pt x="221" y="7"/>
                      <a:pt x="221" y="7"/>
                    </a:cubicBezTo>
                    <a:cubicBezTo>
                      <a:pt x="221" y="4"/>
                      <a:pt x="218" y="0"/>
                      <a:pt x="214" y="0"/>
                    </a:cubicBezTo>
                    <a:close/>
                    <a:moveTo>
                      <a:pt x="170" y="16"/>
                    </a:moveTo>
                    <a:cubicBezTo>
                      <a:pt x="176" y="16"/>
                      <a:pt x="180" y="20"/>
                      <a:pt x="180" y="25"/>
                    </a:cubicBezTo>
                    <a:cubicBezTo>
                      <a:pt x="180" y="30"/>
                      <a:pt x="176" y="34"/>
                      <a:pt x="170" y="34"/>
                    </a:cubicBezTo>
                    <a:cubicBezTo>
                      <a:pt x="165" y="34"/>
                      <a:pt x="161" y="30"/>
                      <a:pt x="161" y="25"/>
                    </a:cubicBezTo>
                    <a:cubicBezTo>
                      <a:pt x="161" y="20"/>
                      <a:pt x="165" y="16"/>
                      <a:pt x="170" y="16"/>
                    </a:cubicBezTo>
                    <a:close/>
                    <a:moveTo>
                      <a:pt x="143" y="16"/>
                    </a:moveTo>
                    <a:cubicBezTo>
                      <a:pt x="148" y="16"/>
                      <a:pt x="152" y="20"/>
                      <a:pt x="152" y="25"/>
                    </a:cubicBezTo>
                    <a:cubicBezTo>
                      <a:pt x="152" y="30"/>
                      <a:pt x="148" y="34"/>
                      <a:pt x="143" y="34"/>
                    </a:cubicBezTo>
                    <a:cubicBezTo>
                      <a:pt x="138" y="34"/>
                      <a:pt x="134" y="30"/>
                      <a:pt x="134" y="25"/>
                    </a:cubicBezTo>
                    <a:cubicBezTo>
                      <a:pt x="134" y="20"/>
                      <a:pt x="138" y="16"/>
                      <a:pt x="143" y="16"/>
                    </a:cubicBezTo>
                    <a:close/>
                    <a:moveTo>
                      <a:pt x="207" y="183"/>
                    </a:moveTo>
                    <a:cubicBezTo>
                      <a:pt x="14" y="183"/>
                      <a:pt x="14" y="183"/>
                      <a:pt x="14" y="183"/>
                    </a:cubicBezTo>
                    <a:cubicBezTo>
                      <a:pt x="14" y="50"/>
                      <a:pt x="14" y="50"/>
                      <a:pt x="14" y="50"/>
                    </a:cubicBezTo>
                    <a:cubicBezTo>
                      <a:pt x="207" y="50"/>
                      <a:pt x="207" y="50"/>
                      <a:pt x="207" y="50"/>
                    </a:cubicBezTo>
                    <a:lnTo>
                      <a:pt x="207" y="183"/>
                    </a:lnTo>
                    <a:close/>
                    <a:moveTo>
                      <a:pt x="198" y="34"/>
                    </a:moveTo>
                    <a:cubicBezTo>
                      <a:pt x="193" y="34"/>
                      <a:pt x="189" y="30"/>
                      <a:pt x="189" y="25"/>
                    </a:cubicBezTo>
                    <a:cubicBezTo>
                      <a:pt x="189" y="20"/>
                      <a:pt x="193" y="16"/>
                      <a:pt x="198" y="16"/>
                    </a:cubicBezTo>
                    <a:cubicBezTo>
                      <a:pt x="203" y="16"/>
                      <a:pt x="207" y="20"/>
                      <a:pt x="207" y="25"/>
                    </a:cubicBezTo>
                    <a:cubicBezTo>
                      <a:pt x="207" y="30"/>
                      <a:pt x="203" y="34"/>
                      <a:pt x="198"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64">
                <a:extLst>
                  <a:ext uri="{FF2B5EF4-FFF2-40B4-BE49-F238E27FC236}">
                    <a16:creationId xmlns="" xmlns:a16="http://schemas.microsoft.com/office/drawing/2014/main" id="{C134B855-7143-42B5-A4D3-10DE78CC3064}"/>
                  </a:ext>
                </a:extLst>
              </p:cNvPr>
              <p:cNvSpPr>
                <a:spLocks noEditPoints="1"/>
              </p:cNvSpPr>
              <p:nvPr/>
            </p:nvSpPr>
            <p:spPr bwMode="auto">
              <a:xfrm>
                <a:off x="4939586" y="5913493"/>
                <a:ext cx="414069" cy="266068"/>
              </a:xfrm>
              <a:custGeom>
                <a:avLst/>
                <a:gdLst>
                  <a:gd name="T0" fmla="*/ 0 w 198"/>
                  <a:gd name="T1" fmla="*/ 100 h 127"/>
                  <a:gd name="T2" fmla="*/ 14 w 198"/>
                  <a:gd name="T3" fmla="*/ 127 h 127"/>
                  <a:gd name="T4" fmla="*/ 11 w 198"/>
                  <a:gd name="T5" fmla="*/ 87 h 127"/>
                  <a:gd name="T6" fmla="*/ 10 w 198"/>
                  <a:gd name="T7" fmla="*/ 83 h 127"/>
                  <a:gd name="T8" fmla="*/ 30 w 198"/>
                  <a:gd name="T9" fmla="*/ 42 h 127"/>
                  <a:gd name="T10" fmla="*/ 34 w 198"/>
                  <a:gd name="T11" fmla="*/ 39 h 127"/>
                  <a:gd name="T12" fmla="*/ 34 w 198"/>
                  <a:gd name="T13" fmla="*/ 37 h 127"/>
                  <a:gd name="T14" fmla="*/ 39 w 198"/>
                  <a:gd name="T15" fmla="*/ 35 h 127"/>
                  <a:gd name="T16" fmla="*/ 40 w 198"/>
                  <a:gd name="T17" fmla="*/ 34 h 127"/>
                  <a:gd name="T18" fmla="*/ 39 w 198"/>
                  <a:gd name="T19" fmla="*/ 33 h 127"/>
                  <a:gd name="T20" fmla="*/ 39 w 198"/>
                  <a:gd name="T21" fmla="*/ 31 h 127"/>
                  <a:gd name="T22" fmla="*/ 42 w 198"/>
                  <a:gd name="T23" fmla="*/ 32 h 127"/>
                  <a:gd name="T24" fmla="*/ 57 w 198"/>
                  <a:gd name="T25" fmla="*/ 19 h 127"/>
                  <a:gd name="T26" fmla="*/ 54 w 198"/>
                  <a:gd name="T27" fmla="*/ 22 h 127"/>
                  <a:gd name="T28" fmla="*/ 99 w 198"/>
                  <a:gd name="T29" fmla="*/ 11 h 127"/>
                  <a:gd name="T30" fmla="*/ 147 w 198"/>
                  <a:gd name="T31" fmla="*/ 25 h 127"/>
                  <a:gd name="T32" fmla="*/ 153 w 198"/>
                  <a:gd name="T33" fmla="*/ 29 h 127"/>
                  <a:gd name="T34" fmla="*/ 157 w 198"/>
                  <a:gd name="T35" fmla="*/ 31 h 127"/>
                  <a:gd name="T36" fmla="*/ 158 w 198"/>
                  <a:gd name="T37" fmla="*/ 34 h 127"/>
                  <a:gd name="T38" fmla="*/ 160 w 198"/>
                  <a:gd name="T39" fmla="*/ 34 h 127"/>
                  <a:gd name="T40" fmla="*/ 180 w 198"/>
                  <a:gd name="T41" fmla="*/ 58 h 127"/>
                  <a:gd name="T42" fmla="*/ 181 w 198"/>
                  <a:gd name="T43" fmla="*/ 60 h 127"/>
                  <a:gd name="T44" fmla="*/ 182 w 198"/>
                  <a:gd name="T45" fmla="*/ 69 h 127"/>
                  <a:gd name="T46" fmla="*/ 183 w 198"/>
                  <a:gd name="T47" fmla="*/ 72 h 127"/>
                  <a:gd name="T48" fmla="*/ 185 w 198"/>
                  <a:gd name="T49" fmla="*/ 70 h 127"/>
                  <a:gd name="T50" fmla="*/ 186 w 198"/>
                  <a:gd name="T51" fmla="*/ 74 h 127"/>
                  <a:gd name="T52" fmla="*/ 184 w 198"/>
                  <a:gd name="T53" fmla="*/ 74 h 127"/>
                  <a:gd name="T54" fmla="*/ 184 w 198"/>
                  <a:gd name="T55" fmla="*/ 74 h 127"/>
                  <a:gd name="T56" fmla="*/ 186 w 198"/>
                  <a:gd name="T57" fmla="*/ 81 h 127"/>
                  <a:gd name="T58" fmla="*/ 188 w 198"/>
                  <a:gd name="T59" fmla="*/ 100 h 127"/>
                  <a:gd name="T60" fmla="*/ 187 w 198"/>
                  <a:gd name="T61" fmla="*/ 117 h 127"/>
                  <a:gd name="T62" fmla="*/ 187 w 198"/>
                  <a:gd name="T63" fmla="*/ 124 h 127"/>
                  <a:gd name="T64" fmla="*/ 185 w 198"/>
                  <a:gd name="T65" fmla="*/ 121 h 127"/>
                  <a:gd name="T66" fmla="*/ 195 w 198"/>
                  <a:gd name="T67" fmla="*/ 127 h 127"/>
                  <a:gd name="T68" fmla="*/ 99 w 198"/>
                  <a:gd name="T69" fmla="*/ 0 h 127"/>
                  <a:gd name="T70" fmla="*/ 183 w 198"/>
                  <a:gd name="T71" fmla="*/ 6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8" h="127">
                    <a:moveTo>
                      <a:pt x="99" y="0"/>
                    </a:moveTo>
                    <a:cubicBezTo>
                      <a:pt x="44" y="0"/>
                      <a:pt x="0" y="45"/>
                      <a:pt x="0" y="100"/>
                    </a:cubicBezTo>
                    <a:cubicBezTo>
                      <a:pt x="0" y="109"/>
                      <a:pt x="1" y="118"/>
                      <a:pt x="4" y="127"/>
                    </a:cubicBezTo>
                    <a:cubicBezTo>
                      <a:pt x="14" y="127"/>
                      <a:pt x="14" y="127"/>
                      <a:pt x="14" y="127"/>
                    </a:cubicBezTo>
                    <a:cubicBezTo>
                      <a:pt x="12" y="118"/>
                      <a:pt x="10" y="109"/>
                      <a:pt x="10" y="100"/>
                    </a:cubicBezTo>
                    <a:cubicBezTo>
                      <a:pt x="10" y="95"/>
                      <a:pt x="11" y="91"/>
                      <a:pt x="11" y="87"/>
                    </a:cubicBezTo>
                    <a:cubicBezTo>
                      <a:pt x="11" y="86"/>
                      <a:pt x="11" y="85"/>
                      <a:pt x="10" y="84"/>
                    </a:cubicBezTo>
                    <a:cubicBezTo>
                      <a:pt x="10" y="84"/>
                      <a:pt x="10" y="84"/>
                      <a:pt x="10" y="83"/>
                    </a:cubicBezTo>
                    <a:cubicBezTo>
                      <a:pt x="13" y="68"/>
                      <a:pt x="19" y="54"/>
                      <a:pt x="29" y="42"/>
                    </a:cubicBezTo>
                    <a:cubicBezTo>
                      <a:pt x="29" y="42"/>
                      <a:pt x="30" y="42"/>
                      <a:pt x="30" y="42"/>
                    </a:cubicBezTo>
                    <a:cubicBezTo>
                      <a:pt x="31" y="42"/>
                      <a:pt x="31" y="41"/>
                      <a:pt x="33" y="41"/>
                    </a:cubicBezTo>
                    <a:cubicBezTo>
                      <a:pt x="33" y="40"/>
                      <a:pt x="34" y="40"/>
                      <a:pt x="34" y="39"/>
                    </a:cubicBezTo>
                    <a:cubicBezTo>
                      <a:pt x="34" y="39"/>
                      <a:pt x="34" y="39"/>
                      <a:pt x="33" y="39"/>
                    </a:cubicBezTo>
                    <a:cubicBezTo>
                      <a:pt x="33" y="38"/>
                      <a:pt x="34" y="38"/>
                      <a:pt x="34" y="37"/>
                    </a:cubicBezTo>
                    <a:cubicBezTo>
                      <a:pt x="35" y="37"/>
                      <a:pt x="35" y="37"/>
                      <a:pt x="36" y="38"/>
                    </a:cubicBezTo>
                    <a:cubicBezTo>
                      <a:pt x="37" y="37"/>
                      <a:pt x="38" y="36"/>
                      <a:pt x="39" y="35"/>
                    </a:cubicBezTo>
                    <a:cubicBezTo>
                      <a:pt x="39" y="34"/>
                      <a:pt x="39" y="34"/>
                      <a:pt x="40" y="33"/>
                    </a:cubicBezTo>
                    <a:cubicBezTo>
                      <a:pt x="40" y="33"/>
                      <a:pt x="40" y="34"/>
                      <a:pt x="40" y="34"/>
                    </a:cubicBezTo>
                    <a:cubicBezTo>
                      <a:pt x="40" y="33"/>
                      <a:pt x="40" y="33"/>
                      <a:pt x="40" y="33"/>
                    </a:cubicBezTo>
                    <a:cubicBezTo>
                      <a:pt x="40" y="33"/>
                      <a:pt x="39" y="33"/>
                      <a:pt x="39" y="33"/>
                    </a:cubicBezTo>
                    <a:cubicBezTo>
                      <a:pt x="39" y="33"/>
                      <a:pt x="38" y="32"/>
                      <a:pt x="38" y="32"/>
                    </a:cubicBezTo>
                    <a:cubicBezTo>
                      <a:pt x="39" y="32"/>
                      <a:pt x="39" y="32"/>
                      <a:pt x="39" y="31"/>
                    </a:cubicBezTo>
                    <a:cubicBezTo>
                      <a:pt x="40" y="32"/>
                      <a:pt x="41" y="32"/>
                      <a:pt x="42" y="32"/>
                    </a:cubicBezTo>
                    <a:cubicBezTo>
                      <a:pt x="42" y="32"/>
                      <a:pt x="42" y="32"/>
                      <a:pt x="42" y="32"/>
                    </a:cubicBezTo>
                    <a:cubicBezTo>
                      <a:pt x="42" y="31"/>
                      <a:pt x="41" y="30"/>
                      <a:pt x="40" y="30"/>
                    </a:cubicBezTo>
                    <a:cubicBezTo>
                      <a:pt x="45" y="26"/>
                      <a:pt x="51" y="22"/>
                      <a:pt x="57" y="19"/>
                    </a:cubicBezTo>
                    <a:cubicBezTo>
                      <a:pt x="57" y="20"/>
                      <a:pt x="58" y="19"/>
                      <a:pt x="58" y="20"/>
                    </a:cubicBezTo>
                    <a:cubicBezTo>
                      <a:pt x="57" y="22"/>
                      <a:pt x="55" y="21"/>
                      <a:pt x="54" y="22"/>
                    </a:cubicBezTo>
                    <a:cubicBezTo>
                      <a:pt x="54" y="22"/>
                      <a:pt x="54" y="22"/>
                      <a:pt x="54" y="23"/>
                    </a:cubicBezTo>
                    <a:cubicBezTo>
                      <a:pt x="67" y="15"/>
                      <a:pt x="83" y="11"/>
                      <a:pt x="99" y="11"/>
                    </a:cubicBezTo>
                    <a:cubicBezTo>
                      <a:pt x="116" y="11"/>
                      <a:pt x="131" y="16"/>
                      <a:pt x="144" y="24"/>
                    </a:cubicBezTo>
                    <a:cubicBezTo>
                      <a:pt x="146" y="24"/>
                      <a:pt x="147" y="24"/>
                      <a:pt x="147" y="25"/>
                    </a:cubicBezTo>
                    <a:cubicBezTo>
                      <a:pt x="147" y="25"/>
                      <a:pt x="147" y="25"/>
                      <a:pt x="147" y="25"/>
                    </a:cubicBezTo>
                    <a:cubicBezTo>
                      <a:pt x="149" y="26"/>
                      <a:pt x="151" y="28"/>
                      <a:pt x="153" y="29"/>
                    </a:cubicBezTo>
                    <a:cubicBezTo>
                      <a:pt x="154" y="29"/>
                      <a:pt x="155" y="29"/>
                      <a:pt x="155" y="29"/>
                    </a:cubicBezTo>
                    <a:cubicBezTo>
                      <a:pt x="156" y="30"/>
                      <a:pt x="157" y="30"/>
                      <a:pt x="157" y="31"/>
                    </a:cubicBezTo>
                    <a:cubicBezTo>
                      <a:pt x="157" y="32"/>
                      <a:pt x="157" y="32"/>
                      <a:pt x="157" y="32"/>
                    </a:cubicBezTo>
                    <a:cubicBezTo>
                      <a:pt x="157" y="33"/>
                      <a:pt x="158" y="33"/>
                      <a:pt x="158" y="34"/>
                    </a:cubicBezTo>
                    <a:cubicBezTo>
                      <a:pt x="159" y="34"/>
                      <a:pt x="159" y="34"/>
                      <a:pt x="159" y="34"/>
                    </a:cubicBezTo>
                    <a:cubicBezTo>
                      <a:pt x="160" y="34"/>
                      <a:pt x="160" y="34"/>
                      <a:pt x="160" y="34"/>
                    </a:cubicBezTo>
                    <a:cubicBezTo>
                      <a:pt x="161" y="34"/>
                      <a:pt x="162" y="35"/>
                      <a:pt x="163" y="35"/>
                    </a:cubicBezTo>
                    <a:cubicBezTo>
                      <a:pt x="169" y="42"/>
                      <a:pt x="175" y="49"/>
                      <a:pt x="180" y="58"/>
                    </a:cubicBezTo>
                    <a:cubicBezTo>
                      <a:pt x="179" y="58"/>
                      <a:pt x="179" y="59"/>
                      <a:pt x="178" y="59"/>
                    </a:cubicBezTo>
                    <a:cubicBezTo>
                      <a:pt x="179" y="61"/>
                      <a:pt x="180" y="60"/>
                      <a:pt x="181" y="60"/>
                    </a:cubicBezTo>
                    <a:cubicBezTo>
                      <a:pt x="181" y="61"/>
                      <a:pt x="182" y="62"/>
                      <a:pt x="182" y="63"/>
                    </a:cubicBezTo>
                    <a:cubicBezTo>
                      <a:pt x="182" y="65"/>
                      <a:pt x="183" y="67"/>
                      <a:pt x="182" y="69"/>
                    </a:cubicBezTo>
                    <a:cubicBezTo>
                      <a:pt x="182" y="69"/>
                      <a:pt x="182" y="69"/>
                      <a:pt x="182" y="69"/>
                    </a:cubicBezTo>
                    <a:cubicBezTo>
                      <a:pt x="183" y="70"/>
                      <a:pt x="183" y="71"/>
                      <a:pt x="183" y="72"/>
                    </a:cubicBezTo>
                    <a:cubicBezTo>
                      <a:pt x="184" y="71"/>
                      <a:pt x="184" y="71"/>
                      <a:pt x="184" y="70"/>
                    </a:cubicBezTo>
                    <a:cubicBezTo>
                      <a:pt x="184" y="70"/>
                      <a:pt x="185" y="70"/>
                      <a:pt x="185" y="70"/>
                    </a:cubicBezTo>
                    <a:cubicBezTo>
                      <a:pt x="185" y="72"/>
                      <a:pt x="186" y="73"/>
                      <a:pt x="186" y="74"/>
                    </a:cubicBezTo>
                    <a:cubicBezTo>
                      <a:pt x="186" y="74"/>
                      <a:pt x="186" y="74"/>
                      <a:pt x="186" y="74"/>
                    </a:cubicBezTo>
                    <a:cubicBezTo>
                      <a:pt x="185" y="74"/>
                      <a:pt x="186" y="73"/>
                      <a:pt x="185" y="73"/>
                    </a:cubicBezTo>
                    <a:cubicBezTo>
                      <a:pt x="185" y="73"/>
                      <a:pt x="184" y="74"/>
                      <a:pt x="184" y="74"/>
                    </a:cubicBezTo>
                    <a:cubicBezTo>
                      <a:pt x="184" y="74"/>
                      <a:pt x="184" y="74"/>
                      <a:pt x="184" y="74"/>
                    </a:cubicBezTo>
                    <a:cubicBezTo>
                      <a:pt x="184" y="74"/>
                      <a:pt x="184" y="74"/>
                      <a:pt x="184" y="74"/>
                    </a:cubicBezTo>
                    <a:cubicBezTo>
                      <a:pt x="185" y="74"/>
                      <a:pt x="185" y="74"/>
                      <a:pt x="185" y="74"/>
                    </a:cubicBezTo>
                    <a:cubicBezTo>
                      <a:pt x="185" y="77"/>
                      <a:pt x="186" y="79"/>
                      <a:pt x="186" y="81"/>
                    </a:cubicBezTo>
                    <a:cubicBezTo>
                      <a:pt x="186" y="81"/>
                      <a:pt x="186" y="81"/>
                      <a:pt x="186" y="81"/>
                    </a:cubicBezTo>
                    <a:cubicBezTo>
                      <a:pt x="187" y="87"/>
                      <a:pt x="188" y="93"/>
                      <a:pt x="188" y="100"/>
                    </a:cubicBezTo>
                    <a:cubicBezTo>
                      <a:pt x="188" y="106"/>
                      <a:pt x="187" y="111"/>
                      <a:pt x="186" y="117"/>
                    </a:cubicBezTo>
                    <a:cubicBezTo>
                      <a:pt x="186" y="117"/>
                      <a:pt x="186" y="117"/>
                      <a:pt x="187" y="117"/>
                    </a:cubicBezTo>
                    <a:cubicBezTo>
                      <a:pt x="187" y="117"/>
                      <a:pt x="188" y="117"/>
                      <a:pt x="188" y="118"/>
                    </a:cubicBezTo>
                    <a:cubicBezTo>
                      <a:pt x="188" y="120"/>
                      <a:pt x="187" y="122"/>
                      <a:pt x="187" y="124"/>
                    </a:cubicBezTo>
                    <a:cubicBezTo>
                      <a:pt x="187" y="124"/>
                      <a:pt x="187" y="123"/>
                      <a:pt x="187" y="122"/>
                    </a:cubicBezTo>
                    <a:cubicBezTo>
                      <a:pt x="186" y="122"/>
                      <a:pt x="186" y="121"/>
                      <a:pt x="185" y="121"/>
                    </a:cubicBezTo>
                    <a:cubicBezTo>
                      <a:pt x="185" y="123"/>
                      <a:pt x="184" y="125"/>
                      <a:pt x="184" y="127"/>
                    </a:cubicBezTo>
                    <a:cubicBezTo>
                      <a:pt x="195" y="127"/>
                      <a:pt x="195" y="127"/>
                      <a:pt x="195" y="127"/>
                    </a:cubicBezTo>
                    <a:cubicBezTo>
                      <a:pt x="197" y="118"/>
                      <a:pt x="198" y="109"/>
                      <a:pt x="198" y="100"/>
                    </a:cubicBezTo>
                    <a:cubicBezTo>
                      <a:pt x="198" y="45"/>
                      <a:pt x="154" y="0"/>
                      <a:pt x="99" y="0"/>
                    </a:cubicBezTo>
                    <a:close/>
                    <a:moveTo>
                      <a:pt x="185" y="69"/>
                    </a:moveTo>
                    <a:cubicBezTo>
                      <a:pt x="184" y="69"/>
                      <a:pt x="183" y="67"/>
                      <a:pt x="183" y="66"/>
                    </a:cubicBezTo>
                    <a:cubicBezTo>
                      <a:pt x="184" y="67"/>
                      <a:pt x="184" y="68"/>
                      <a:pt x="18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65">
                <a:extLst>
                  <a:ext uri="{FF2B5EF4-FFF2-40B4-BE49-F238E27FC236}">
                    <a16:creationId xmlns="" xmlns:a16="http://schemas.microsoft.com/office/drawing/2014/main" id="{ECC2CE54-B362-4E6C-86AB-140AD9F0D8C8}"/>
                  </a:ext>
                </a:extLst>
              </p:cNvPr>
              <p:cNvSpPr>
                <a:spLocks/>
              </p:cNvSpPr>
              <p:nvPr/>
            </p:nvSpPr>
            <p:spPr bwMode="auto">
              <a:xfrm>
                <a:off x="5041025" y="5966707"/>
                <a:ext cx="4989" cy="3326"/>
              </a:xfrm>
              <a:custGeom>
                <a:avLst/>
                <a:gdLst>
                  <a:gd name="T0" fmla="*/ 0 w 3"/>
                  <a:gd name="T1" fmla="*/ 2 h 2"/>
                  <a:gd name="T2" fmla="*/ 3 w 3"/>
                  <a:gd name="T3" fmla="*/ 0 h 2"/>
                  <a:gd name="T4" fmla="*/ 0 w 3"/>
                  <a:gd name="T5" fmla="*/ 1 h 2"/>
                  <a:gd name="T6" fmla="*/ 0 w 3"/>
                  <a:gd name="T7" fmla="*/ 2 h 2"/>
                </a:gdLst>
                <a:ahLst/>
                <a:cxnLst>
                  <a:cxn ang="0">
                    <a:pos x="T0" y="T1"/>
                  </a:cxn>
                  <a:cxn ang="0">
                    <a:pos x="T2" y="T3"/>
                  </a:cxn>
                  <a:cxn ang="0">
                    <a:pos x="T4" y="T5"/>
                  </a:cxn>
                  <a:cxn ang="0">
                    <a:pos x="T6" y="T7"/>
                  </a:cxn>
                </a:cxnLst>
                <a:rect l="0" t="0" r="r" b="b"/>
                <a:pathLst>
                  <a:path w="3" h="2">
                    <a:moveTo>
                      <a:pt x="0" y="2"/>
                    </a:moveTo>
                    <a:cubicBezTo>
                      <a:pt x="1" y="1"/>
                      <a:pt x="2" y="1"/>
                      <a:pt x="3" y="0"/>
                    </a:cubicBezTo>
                    <a:cubicBezTo>
                      <a:pt x="2" y="0"/>
                      <a:pt x="2" y="1"/>
                      <a:pt x="0" y="1"/>
                    </a:cubicBezTo>
                    <a:cubicBezTo>
                      <a:pt x="0" y="2"/>
                      <a:pt x="0" y="2"/>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66">
                <a:extLst>
                  <a:ext uri="{FF2B5EF4-FFF2-40B4-BE49-F238E27FC236}">
                    <a16:creationId xmlns="" xmlns:a16="http://schemas.microsoft.com/office/drawing/2014/main" id="{ECF515D7-460B-449D-99EB-D30D9B654D17}"/>
                  </a:ext>
                </a:extLst>
              </p:cNvPr>
              <p:cNvSpPr>
                <a:spLocks/>
              </p:cNvSpPr>
              <p:nvPr/>
            </p:nvSpPr>
            <p:spPr bwMode="auto">
              <a:xfrm>
                <a:off x="5051003" y="59633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67">
                <a:extLst>
                  <a:ext uri="{FF2B5EF4-FFF2-40B4-BE49-F238E27FC236}">
                    <a16:creationId xmlns="" xmlns:a16="http://schemas.microsoft.com/office/drawing/2014/main" id="{09AC130F-34A0-4E11-9BFB-5C5546019E0E}"/>
                  </a:ext>
                </a:extLst>
              </p:cNvPr>
              <p:cNvSpPr>
                <a:spLocks noEditPoints="1"/>
              </p:cNvSpPr>
              <p:nvPr/>
            </p:nvSpPr>
            <p:spPr bwMode="auto">
              <a:xfrm>
                <a:off x="4961205" y="5983336"/>
                <a:ext cx="121394" cy="196225"/>
              </a:xfrm>
              <a:custGeom>
                <a:avLst/>
                <a:gdLst>
                  <a:gd name="T0" fmla="*/ 30 w 58"/>
                  <a:gd name="T1" fmla="*/ 8 h 94"/>
                  <a:gd name="T2" fmla="*/ 26 w 58"/>
                  <a:gd name="T3" fmla="*/ 5 h 94"/>
                  <a:gd name="T4" fmla="*/ 23 w 58"/>
                  <a:gd name="T5" fmla="*/ 6 h 94"/>
                  <a:gd name="T6" fmla="*/ 23 w 58"/>
                  <a:gd name="T7" fmla="*/ 8 h 94"/>
                  <a:gd name="T8" fmla="*/ 19 w 58"/>
                  <a:gd name="T9" fmla="*/ 9 h 94"/>
                  <a:gd name="T10" fmla="*/ 1 w 58"/>
                  <a:gd name="T11" fmla="*/ 54 h 94"/>
                  <a:gd name="T12" fmla="*/ 4 w 58"/>
                  <a:gd name="T13" fmla="*/ 61 h 94"/>
                  <a:gd name="T14" fmla="*/ 5 w 58"/>
                  <a:gd name="T15" fmla="*/ 58 h 94"/>
                  <a:gd name="T16" fmla="*/ 8 w 58"/>
                  <a:gd name="T17" fmla="*/ 62 h 94"/>
                  <a:gd name="T18" fmla="*/ 18 w 58"/>
                  <a:gd name="T19" fmla="*/ 71 h 94"/>
                  <a:gd name="T20" fmla="*/ 22 w 58"/>
                  <a:gd name="T21" fmla="*/ 75 h 94"/>
                  <a:gd name="T22" fmla="*/ 27 w 58"/>
                  <a:gd name="T23" fmla="*/ 79 h 94"/>
                  <a:gd name="T24" fmla="*/ 25 w 58"/>
                  <a:gd name="T25" fmla="*/ 89 h 94"/>
                  <a:gd name="T26" fmla="*/ 26 w 58"/>
                  <a:gd name="T27" fmla="*/ 94 h 94"/>
                  <a:gd name="T28" fmla="*/ 58 w 58"/>
                  <a:gd name="T29" fmla="*/ 91 h 94"/>
                  <a:gd name="T30" fmla="*/ 54 w 58"/>
                  <a:gd name="T31" fmla="*/ 86 h 94"/>
                  <a:gd name="T32" fmla="*/ 47 w 58"/>
                  <a:gd name="T33" fmla="*/ 83 h 94"/>
                  <a:gd name="T34" fmla="*/ 37 w 58"/>
                  <a:gd name="T35" fmla="*/ 73 h 94"/>
                  <a:gd name="T36" fmla="*/ 33 w 58"/>
                  <a:gd name="T37" fmla="*/ 72 h 94"/>
                  <a:gd name="T38" fmla="*/ 27 w 58"/>
                  <a:gd name="T39" fmla="*/ 75 h 94"/>
                  <a:gd name="T40" fmla="*/ 24 w 58"/>
                  <a:gd name="T41" fmla="*/ 69 h 94"/>
                  <a:gd name="T42" fmla="*/ 18 w 58"/>
                  <a:gd name="T43" fmla="*/ 63 h 94"/>
                  <a:gd name="T44" fmla="*/ 17 w 58"/>
                  <a:gd name="T45" fmla="*/ 55 h 94"/>
                  <a:gd name="T46" fmla="*/ 25 w 58"/>
                  <a:gd name="T47" fmla="*/ 57 h 94"/>
                  <a:gd name="T48" fmla="*/ 26 w 58"/>
                  <a:gd name="T49" fmla="*/ 54 h 94"/>
                  <a:gd name="T50" fmla="*/ 32 w 58"/>
                  <a:gd name="T51" fmla="*/ 48 h 94"/>
                  <a:gd name="T52" fmla="*/ 35 w 58"/>
                  <a:gd name="T53" fmla="*/ 40 h 94"/>
                  <a:gd name="T54" fmla="*/ 42 w 58"/>
                  <a:gd name="T55" fmla="*/ 37 h 94"/>
                  <a:gd name="T56" fmla="*/ 41 w 58"/>
                  <a:gd name="T57" fmla="*/ 32 h 94"/>
                  <a:gd name="T58" fmla="*/ 45 w 58"/>
                  <a:gd name="T59" fmla="*/ 36 h 94"/>
                  <a:gd name="T60" fmla="*/ 47 w 58"/>
                  <a:gd name="T61" fmla="*/ 35 h 94"/>
                  <a:gd name="T62" fmla="*/ 44 w 58"/>
                  <a:gd name="T63" fmla="*/ 28 h 94"/>
                  <a:gd name="T64" fmla="*/ 40 w 58"/>
                  <a:gd name="T65" fmla="*/ 20 h 94"/>
                  <a:gd name="T66" fmla="*/ 38 w 58"/>
                  <a:gd name="T67" fmla="*/ 18 h 94"/>
                  <a:gd name="T68" fmla="*/ 32 w 58"/>
                  <a:gd name="T69" fmla="*/ 17 h 94"/>
                  <a:gd name="T70" fmla="*/ 31 w 58"/>
                  <a:gd name="T71" fmla="*/ 26 h 94"/>
                  <a:gd name="T72" fmla="*/ 27 w 58"/>
                  <a:gd name="T73" fmla="*/ 26 h 94"/>
                  <a:gd name="T74" fmla="*/ 22 w 58"/>
                  <a:gd name="T75" fmla="*/ 21 h 94"/>
                  <a:gd name="T76" fmla="*/ 28 w 58"/>
                  <a:gd name="T77" fmla="*/ 14 h 94"/>
                  <a:gd name="T78" fmla="*/ 32 w 58"/>
                  <a:gd name="T79" fmla="*/ 8 h 94"/>
                  <a:gd name="T80" fmla="*/ 36 w 58"/>
                  <a:gd name="T81" fmla="*/ 8 h 94"/>
                  <a:gd name="T82" fmla="*/ 36 w 58"/>
                  <a:gd name="T83" fmla="*/ 15 h 94"/>
                  <a:gd name="T84" fmla="*/ 41 w 58"/>
                  <a:gd name="T85" fmla="*/ 13 h 94"/>
                  <a:gd name="T86" fmla="*/ 44 w 58"/>
                  <a:gd name="T87" fmla="*/ 10 h 94"/>
                  <a:gd name="T88" fmla="*/ 42 w 58"/>
                  <a:gd name="T89" fmla="*/ 7 h 94"/>
                  <a:gd name="T90" fmla="*/ 37 w 58"/>
                  <a:gd name="T91" fmla="*/ 3 h 94"/>
                  <a:gd name="T92" fmla="*/ 30 w 58"/>
                  <a:gd name="T93" fmla="*/ 1 h 94"/>
                  <a:gd name="T94" fmla="*/ 44 w 58"/>
                  <a:gd name="T95" fmla="*/ 28 h 94"/>
                  <a:gd name="T96" fmla="*/ 3 w 58"/>
                  <a:gd name="T97" fmla="*/ 54 h 94"/>
                  <a:gd name="T98" fmla="*/ 4 w 58"/>
                  <a:gd name="T99" fmla="*/ 5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8" h="94">
                    <a:moveTo>
                      <a:pt x="29" y="2"/>
                    </a:moveTo>
                    <a:cubicBezTo>
                      <a:pt x="28" y="3"/>
                      <a:pt x="27" y="6"/>
                      <a:pt x="28" y="7"/>
                    </a:cubicBezTo>
                    <a:cubicBezTo>
                      <a:pt x="29" y="7"/>
                      <a:pt x="30" y="7"/>
                      <a:pt x="30" y="8"/>
                    </a:cubicBezTo>
                    <a:cubicBezTo>
                      <a:pt x="30" y="9"/>
                      <a:pt x="29" y="9"/>
                      <a:pt x="28" y="10"/>
                    </a:cubicBezTo>
                    <a:cubicBezTo>
                      <a:pt x="28" y="9"/>
                      <a:pt x="29" y="9"/>
                      <a:pt x="29" y="8"/>
                    </a:cubicBezTo>
                    <a:cubicBezTo>
                      <a:pt x="28" y="7"/>
                      <a:pt x="27" y="6"/>
                      <a:pt x="26" y="5"/>
                    </a:cubicBezTo>
                    <a:cubicBezTo>
                      <a:pt x="26" y="5"/>
                      <a:pt x="26" y="5"/>
                      <a:pt x="26" y="5"/>
                    </a:cubicBezTo>
                    <a:cubicBezTo>
                      <a:pt x="25" y="4"/>
                      <a:pt x="25" y="4"/>
                      <a:pt x="24" y="4"/>
                    </a:cubicBezTo>
                    <a:cubicBezTo>
                      <a:pt x="24" y="5"/>
                      <a:pt x="23" y="5"/>
                      <a:pt x="23" y="6"/>
                    </a:cubicBezTo>
                    <a:cubicBezTo>
                      <a:pt x="24" y="6"/>
                      <a:pt x="24" y="6"/>
                      <a:pt x="24" y="6"/>
                    </a:cubicBezTo>
                    <a:cubicBezTo>
                      <a:pt x="24" y="7"/>
                      <a:pt x="24" y="9"/>
                      <a:pt x="23" y="10"/>
                    </a:cubicBezTo>
                    <a:cubicBezTo>
                      <a:pt x="23" y="9"/>
                      <a:pt x="23" y="9"/>
                      <a:pt x="23" y="8"/>
                    </a:cubicBezTo>
                    <a:cubicBezTo>
                      <a:pt x="23" y="8"/>
                      <a:pt x="23" y="8"/>
                      <a:pt x="23" y="8"/>
                    </a:cubicBezTo>
                    <a:cubicBezTo>
                      <a:pt x="21" y="8"/>
                      <a:pt x="21" y="9"/>
                      <a:pt x="20" y="9"/>
                    </a:cubicBezTo>
                    <a:cubicBezTo>
                      <a:pt x="20" y="9"/>
                      <a:pt x="19" y="9"/>
                      <a:pt x="19" y="9"/>
                    </a:cubicBezTo>
                    <a:cubicBezTo>
                      <a:pt x="9" y="21"/>
                      <a:pt x="3" y="35"/>
                      <a:pt x="0" y="50"/>
                    </a:cubicBezTo>
                    <a:cubicBezTo>
                      <a:pt x="0" y="51"/>
                      <a:pt x="0" y="51"/>
                      <a:pt x="0" y="51"/>
                    </a:cubicBezTo>
                    <a:cubicBezTo>
                      <a:pt x="1" y="52"/>
                      <a:pt x="1" y="53"/>
                      <a:pt x="1" y="54"/>
                    </a:cubicBezTo>
                    <a:cubicBezTo>
                      <a:pt x="2" y="55"/>
                      <a:pt x="2" y="56"/>
                      <a:pt x="2" y="56"/>
                    </a:cubicBezTo>
                    <a:cubicBezTo>
                      <a:pt x="2" y="56"/>
                      <a:pt x="2" y="57"/>
                      <a:pt x="2" y="57"/>
                    </a:cubicBezTo>
                    <a:cubicBezTo>
                      <a:pt x="3" y="58"/>
                      <a:pt x="4" y="59"/>
                      <a:pt x="4" y="61"/>
                    </a:cubicBezTo>
                    <a:cubicBezTo>
                      <a:pt x="5" y="61"/>
                      <a:pt x="5" y="61"/>
                      <a:pt x="6" y="61"/>
                    </a:cubicBezTo>
                    <a:cubicBezTo>
                      <a:pt x="6" y="60"/>
                      <a:pt x="5" y="60"/>
                      <a:pt x="5" y="58"/>
                    </a:cubicBezTo>
                    <a:cubicBezTo>
                      <a:pt x="5" y="58"/>
                      <a:pt x="5" y="58"/>
                      <a:pt x="5" y="58"/>
                    </a:cubicBezTo>
                    <a:cubicBezTo>
                      <a:pt x="5" y="58"/>
                      <a:pt x="5" y="58"/>
                      <a:pt x="5" y="58"/>
                    </a:cubicBezTo>
                    <a:cubicBezTo>
                      <a:pt x="6" y="58"/>
                      <a:pt x="6" y="58"/>
                      <a:pt x="6" y="59"/>
                    </a:cubicBezTo>
                    <a:cubicBezTo>
                      <a:pt x="7" y="60"/>
                      <a:pt x="8" y="61"/>
                      <a:pt x="8" y="62"/>
                    </a:cubicBezTo>
                    <a:cubicBezTo>
                      <a:pt x="8" y="64"/>
                      <a:pt x="9" y="66"/>
                      <a:pt x="10" y="67"/>
                    </a:cubicBezTo>
                    <a:cubicBezTo>
                      <a:pt x="12" y="68"/>
                      <a:pt x="13" y="70"/>
                      <a:pt x="17" y="69"/>
                    </a:cubicBezTo>
                    <a:cubicBezTo>
                      <a:pt x="17" y="70"/>
                      <a:pt x="17" y="71"/>
                      <a:pt x="18" y="71"/>
                    </a:cubicBezTo>
                    <a:cubicBezTo>
                      <a:pt x="19" y="71"/>
                      <a:pt x="19" y="72"/>
                      <a:pt x="20" y="72"/>
                    </a:cubicBezTo>
                    <a:cubicBezTo>
                      <a:pt x="20" y="73"/>
                      <a:pt x="21" y="73"/>
                      <a:pt x="22" y="74"/>
                    </a:cubicBezTo>
                    <a:cubicBezTo>
                      <a:pt x="22" y="74"/>
                      <a:pt x="22" y="74"/>
                      <a:pt x="22" y="75"/>
                    </a:cubicBezTo>
                    <a:cubicBezTo>
                      <a:pt x="23" y="75"/>
                      <a:pt x="24" y="77"/>
                      <a:pt x="25" y="77"/>
                    </a:cubicBezTo>
                    <a:cubicBezTo>
                      <a:pt x="26" y="77"/>
                      <a:pt x="26" y="76"/>
                      <a:pt x="26" y="76"/>
                    </a:cubicBezTo>
                    <a:cubicBezTo>
                      <a:pt x="26" y="77"/>
                      <a:pt x="27" y="78"/>
                      <a:pt x="27" y="79"/>
                    </a:cubicBezTo>
                    <a:cubicBezTo>
                      <a:pt x="27" y="80"/>
                      <a:pt x="26" y="79"/>
                      <a:pt x="27" y="80"/>
                    </a:cubicBezTo>
                    <a:cubicBezTo>
                      <a:pt x="27" y="82"/>
                      <a:pt x="26" y="82"/>
                      <a:pt x="25" y="84"/>
                    </a:cubicBezTo>
                    <a:cubicBezTo>
                      <a:pt x="25" y="86"/>
                      <a:pt x="27" y="88"/>
                      <a:pt x="25" y="89"/>
                    </a:cubicBezTo>
                    <a:cubicBezTo>
                      <a:pt x="26" y="89"/>
                      <a:pt x="27" y="90"/>
                      <a:pt x="27" y="90"/>
                    </a:cubicBezTo>
                    <a:cubicBezTo>
                      <a:pt x="27" y="91"/>
                      <a:pt x="26" y="91"/>
                      <a:pt x="26" y="91"/>
                    </a:cubicBezTo>
                    <a:cubicBezTo>
                      <a:pt x="26" y="92"/>
                      <a:pt x="26" y="93"/>
                      <a:pt x="26" y="94"/>
                    </a:cubicBezTo>
                    <a:cubicBezTo>
                      <a:pt x="58" y="94"/>
                      <a:pt x="58" y="94"/>
                      <a:pt x="58" y="94"/>
                    </a:cubicBezTo>
                    <a:cubicBezTo>
                      <a:pt x="58" y="93"/>
                      <a:pt x="58" y="93"/>
                      <a:pt x="58" y="93"/>
                    </a:cubicBezTo>
                    <a:cubicBezTo>
                      <a:pt x="58" y="92"/>
                      <a:pt x="58" y="91"/>
                      <a:pt x="58" y="91"/>
                    </a:cubicBezTo>
                    <a:cubicBezTo>
                      <a:pt x="58" y="89"/>
                      <a:pt x="58" y="88"/>
                      <a:pt x="58" y="87"/>
                    </a:cubicBezTo>
                    <a:cubicBezTo>
                      <a:pt x="57" y="87"/>
                      <a:pt x="57" y="88"/>
                      <a:pt x="56" y="88"/>
                    </a:cubicBezTo>
                    <a:cubicBezTo>
                      <a:pt x="56" y="87"/>
                      <a:pt x="55" y="86"/>
                      <a:pt x="54" y="86"/>
                    </a:cubicBezTo>
                    <a:cubicBezTo>
                      <a:pt x="53" y="86"/>
                      <a:pt x="52" y="86"/>
                      <a:pt x="51" y="86"/>
                    </a:cubicBezTo>
                    <a:cubicBezTo>
                      <a:pt x="51" y="85"/>
                      <a:pt x="49" y="85"/>
                      <a:pt x="49" y="84"/>
                    </a:cubicBezTo>
                    <a:cubicBezTo>
                      <a:pt x="48" y="84"/>
                      <a:pt x="47" y="84"/>
                      <a:pt x="47" y="83"/>
                    </a:cubicBezTo>
                    <a:cubicBezTo>
                      <a:pt x="48" y="81"/>
                      <a:pt x="46" y="77"/>
                      <a:pt x="43" y="79"/>
                    </a:cubicBezTo>
                    <a:cubicBezTo>
                      <a:pt x="42" y="78"/>
                      <a:pt x="42" y="77"/>
                      <a:pt x="41" y="75"/>
                    </a:cubicBezTo>
                    <a:cubicBezTo>
                      <a:pt x="40" y="75"/>
                      <a:pt x="39" y="74"/>
                      <a:pt x="37" y="73"/>
                    </a:cubicBezTo>
                    <a:cubicBezTo>
                      <a:pt x="37" y="73"/>
                      <a:pt x="37" y="74"/>
                      <a:pt x="36" y="74"/>
                    </a:cubicBezTo>
                    <a:cubicBezTo>
                      <a:pt x="36" y="73"/>
                      <a:pt x="34" y="73"/>
                      <a:pt x="34" y="71"/>
                    </a:cubicBezTo>
                    <a:cubicBezTo>
                      <a:pt x="33" y="71"/>
                      <a:pt x="33" y="72"/>
                      <a:pt x="33" y="72"/>
                    </a:cubicBezTo>
                    <a:cubicBezTo>
                      <a:pt x="32" y="72"/>
                      <a:pt x="32" y="71"/>
                      <a:pt x="31" y="71"/>
                    </a:cubicBezTo>
                    <a:cubicBezTo>
                      <a:pt x="31" y="71"/>
                      <a:pt x="31" y="72"/>
                      <a:pt x="30" y="72"/>
                    </a:cubicBezTo>
                    <a:cubicBezTo>
                      <a:pt x="29" y="73"/>
                      <a:pt x="28" y="74"/>
                      <a:pt x="27" y="75"/>
                    </a:cubicBezTo>
                    <a:cubicBezTo>
                      <a:pt x="28" y="74"/>
                      <a:pt x="27" y="73"/>
                      <a:pt x="26" y="73"/>
                    </a:cubicBezTo>
                    <a:cubicBezTo>
                      <a:pt x="25" y="74"/>
                      <a:pt x="25" y="74"/>
                      <a:pt x="24" y="75"/>
                    </a:cubicBezTo>
                    <a:cubicBezTo>
                      <a:pt x="23" y="73"/>
                      <a:pt x="24" y="71"/>
                      <a:pt x="24" y="69"/>
                    </a:cubicBezTo>
                    <a:cubicBezTo>
                      <a:pt x="24" y="68"/>
                      <a:pt x="22" y="68"/>
                      <a:pt x="20" y="68"/>
                    </a:cubicBezTo>
                    <a:cubicBezTo>
                      <a:pt x="21" y="66"/>
                      <a:pt x="22" y="65"/>
                      <a:pt x="21" y="63"/>
                    </a:cubicBezTo>
                    <a:cubicBezTo>
                      <a:pt x="20" y="63"/>
                      <a:pt x="20" y="63"/>
                      <a:pt x="18" y="63"/>
                    </a:cubicBezTo>
                    <a:cubicBezTo>
                      <a:pt x="18" y="64"/>
                      <a:pt x="18" y="65"/>
                      <a:pt x="17" y="66"/>
                    </a:cubicBezTo>
                    <a:cubicBezTo>
                      <a:pt x="13" y="66"/>
                      <a:pt x="16" y="60"/>
                      <a:pt x="15" y="57"/>
                    </a:cubicBezTo>
                    <a:cubicBezTo>
                      <a:pt x="16" y="57"/>
                      <a:pt x="16" y="56"/>
                      <a:pt x="17" y="55"/>
                    </a:cubicBezTo>
                    <a:cubicBezTo>
                      <a:pt x="19" y="55"/>
                      <a:pt x="19" y="57"/>
                      <a:pt x="21" y="57"/>
                    </a:cubicBezTo>
                    <a:cubicBezTo>
                      <a:pt x="21" y="56"/>
                      <a:pt x="21" y="56"/>
                      <a:pt x="21" y="55"/>
                    </a:cubicBezTo>
                    <a:cubicBezTo>
                      <a:pt x="23" y="56"/>
                      <a:pt x="25" y="55"/>
                      <a:pt x="25" y="57"/>
                    </a:cubicBezTo>
                    <a:cubicBezTo>
                      <a:pt x="25" y="59"/>
                      <a:pt x="26" y="60"/>
                      <a:pt x="27" y="60"/>
                    </a:cubicBezTo>
                    <a:cubicBezTo>
                      <a:pt x="27" y="58"/>
                      <a:pt x="27" y="57"/>
                      <a:pt x="27" y="56"/>
                    </a:cubicBezTo>
                    <a:cubicBezTo>
                      <a:pt x="27" y="56"/>
                      <a:pt x="26" y="55"/>
                      <a:pt x="26" y="54"/>
                    </a:cubicBezTo>
                    <a:cubicBezTo>
                      <a:pt x="27" y="52"/>
                      <a:pt x="28" y="51"/>
                      <a:pt x="30" y="50"/>
                    </a:cubicBezTo>
                    <a:cubicBezTo>
                      <a:pt x="30" y="49"/>
                      <a:pt x="30" y="49"/>
                      <a:pt x="30" y="48"/>
                    </a:cubicBezTo>
                    <a:cubicBezTo>
                      <a:pt x="31" y="48"/>
                      <a:pt x="31" y="48"/>
                      <a:pt x="32" y="48"/>
                    </a:cubicBezTo>
                    <a:cubicBezTo>
                      <a:pt x="31" y="46"/>
                      <a:pt x="33" y="46"/>
                      <a:pt x="32" y="44"/>
                    </a:cubicBezTo>
                    <a:cubicBezTo>
                      <a:pt x="33" y="43"/>
                      <a:pt x="34" y="43"/>
                      <a:pt x="35" y="42"/>
                    </a:cubicBezTo>
                    <a:cubicBezTo>
                      <a:pt x="35" y="41"/>
                      <a:pt x="34" y="42"/>
                      <a:pt x="35" y="40"/>
                    </a:cubicBezTo>
                    <a:cubicBezTo>
                      <a:pt x="36" y="39"/>
                      <a:pt x="38" y="39"/>
                      <a:pt x="39" y="38"/>
                    </a:cubicBezTo>
                    <a:cubicBezTo>
                      <a:pt x="39" y="39"/>
                      <a:pt x="38" y="39"/>
                      <a:pt x="38" y="39"/>
                    </a:cubicBezTo>
                    <a:cubicBezTo>
                      <a:pt x="40" y="39"/>
                      <a:pt x="41" y="38"/>
                      <a:pt x="42" y="37"/>
                    </a:cubicBezTo>
                    <a:cubicBezTo>
                      <a:pt x="41" y="37"/>
                      <a:pt x="39" y="37"/>
                      <a:pt x="40" y="36"/>
                    </a:cubicBezTo>
                    <a:cubicBezTo>
                      <a:pt x="40" y="35"/>
                      <a:pt x="41" y="35"/>
                      <a:pt x="41" y="34"/>
                    </a:cubicBezTo>
                    <a:cubicBezTo>
                      <a:pt x="42" y="33"/>
                      <a:pt x="41" y="33"/>
                      <a:pt x="41" y="32"/>
                    </a:cubicBezTo>
                    <a:cubicBezTo>
                      <a:pt x="43" y="34"/>
                      <a:pt x="44" y="31"/>
                      <a:pt x="45" y="31"/>
                    </a:cubicBezTo>
                    <a:cubicBezTo>
                      <a:pt x="45" y="33"/>
                      <a:pt x="43" y="34"/>
                      <a:pt x="43" y="36"/>
                    </a:cubicBezTo>
                    <a:cubicBezTo>
                      <a:pt x="44" y="37"/>
                      <a:pt x="44" y="36"/>
                      <a:pt x="45" y="36"/>
                    </a:cubicBezTo>
                    <a:cubicBezTo>
                      <a:pt x="45" y="36"/>
                      <a:pt x="45" y="37"/>
                      <a:pt x="45" y="37"/>
                    </a:cubicBezTo>
                    <a:cubicBezTo>
                      <a:pt x="46" y="36"/>
                      <a:pt x="47" y="38"/>
                      <a:pt x="47" y="37"/>
                    </a:cubicBezTo>
                    <a:cubicBezTo>
                      <a:pt x="47" y="37"/>
                      <a:pt x="47" y="36"/>
                      <a:pt x="47" y="35"/>
                    </a:cubicBezTo>
                    <a:cubicBezTo>
                      <a:pt x="46" y="35"/>
                      <a:pt x="46" y="34"/>
                      <a:pt x="46" y="33"/>
                    </a:cubicBezTo>
                    <a:cubicBezTo>
                      <a:pt x="46" y="31"/>
                      <a:pt x="46" y="30"/>
                      <a:pt x="46" y="28"/>
                    </a:cubicBezTo>
                    <a:cubicBezTo>
                      <a:pt x="45" y="27"/>
                      <a:pt x="45" y="28"/>
                      <a:pt x="44" y="28"/>
                    </a:cubicBezTo>
                    <a:cubicBezTo>
                      <a:pt x="44" y="26"/>
                      <a:pt x="43" y="26"/>
                      <a:pt x="43" y="25"/>
                    </a:cubicBezTo>
                    <a:cubicBezTo>
                      <a:pt x="43" y="25"/>
                      <a:pt x="43" y="24"/>
                      <a:pt x="43" y="24"/>
                    </a:cubicBezTo>
                    <a:cubicBezTo>
                      <a:pt x="42" y="23"/>
                      <a:pt x="42" y="20"/>
                      <a:pt x="40" y="20"/>
                    </a:cubicBezTo>
                    <a:cubicBezTo>
                      <a:pt x="40" y="20"/>
                      <a:pt x="41" y="22"/>
                      <a:pt x="40" y="22"/>
                    </a:cubicBezTo>
                    <a:cubicBezTo>
                      <a:pt x="40" y="22"/>
                      <a:pt x="38" y="22"/>
                      <a:pt x="38" y="21"/>
                    </a:cubicBezTo>
                    <a:cubicBezTo>
                      <a:pt x="38" y="20"/>
                      <a:pt x="38" y="19"/>
                      <a:pt x="38" y="18"/>
                    </a:cubicBezTo>
                    <a:cubicBezTo>
                      <a:pt x="36" y="19"/>
                      <a:pt x="37" y="17"/>
                      <a:pt x="35" y="17"/>
                    </a:cubicBezTo>
                    <a:cubicBezTo>
                      <a:pt x="35" y="18"/>
                      <a:pt x="35" y="16"/>
                      <a:pt x="34" y="16"/>
                    </a:cubicBezTo>
                    <a:cubicBezTo>
                      <a:pt x="33" y="16"/>
                      <a:pt x="33" y="17"/>
                      <a:pt x="32" y="17"/>
                    </a:cubicBezTo>
                    <a:cubicBezTo>
                      <a:pt x="33" y="20"/>
                      <a:pt x="31" y="22"/>
                      <a:pt x="32" y="25"/>
                    </a:cubicBezTo>
                    <a:cubicBezTo>
                      <a:pt x="31" y="25"/>
                      <a:pt x="30" y="24"/>
                      <a:pt x="30" y="25"/>
                    </a:cubicBezTo>
                    <a:cubicBezTo>
                      <a:pt x="30" y="26"/>
                      <a:pt x="31" y="25"/>
                      <a:pt x="31" y="26"/>
                    </a:cubicBezTo>
                    <a:cubicBezTo>
                      <a:pt x="30" y="26"/>
                      <a:pt x="30" y="28"/>
                      <a:pt x="30" y="30"/>
                    </a:cubicBezTo>
                    <a:cubicBezTo>
                      <a:pt x="29" y="29"/>
                      <a:pt x="29" y="27"/>
                      <a:pt x="29" y="26"/>
                    </a:cubicBezTo>
                    <a:cubicBezTo>
                      <a:pt x="28" y="25"/>
                      <a:pt x="28" y="26"/>
                      <a:pt x="27" y="26"/>
                    </a:cubicBezTo>
                    <a:cubicBezTo>
                      <a:pt x="27" y="25"/>
                      <a:pt x="27" y="26"/>
                      <a:pt x="26" y="26"/>
                    </a:cubicBezTo>
                    <a:cubicBezTo>
                      <a:pt x="25" y="25"/>
                      <a:pt x="24" y="24"/>
                      <a:pt x="23" y="23"/>
                    </a:cubicBezTo>
                    <a:cubicBezTo>
                      <a:pt x="23" y="21"/>
                      <a:pt x="22" y="22"/>
                      <a:pt x="22" y="21"/>
                    </a:cubicBezTo>
                    <a:cubicBezTo>
                      <a:pt x="23" y="21"/>
                      <a:pt x="23" y="20"/>
                      <a:pt x="23" y="20"/>
                    </a:cubicBezTo>
                    <a:cubicBezTo>
                      <a:pt x="24" y="19"/>
                      <a:pt x="24" y="18"/>
                      <a:pt x="25" y="17"/>
                    </a:cubicBezTo>
                    <a:cubicBezTo>
                      <a:pt x="26" y="16"/>
                      <a:pt x="26" y="14"/>
                      <a:pt x="28" y="14"/>
                    </a:cubicBezTo>
                    <a:cubicBezTo>
                      <a:pt x="28" y="14"/>
                      <a:pt x="27" y="14"/>
                      <a:pt x="27" y="13"/>
                    </a:cubicBezTo>
                    <a:cubicBezTo>
                      <a:pt x="29" y="12"/>
                      <a:pt x="31" y="12"/>
                      <a:pt x="32" y="11"/>
                    </a:cubicBezTo>
                    <a:cubicBezTo>
                      <a:pt x="32" y="10"/>
                      <a:pt x="32" y="9"/>
                      <a:pt x="32" y="8"/>
                    </a:cubicBezTo>
                    <a:cubicBezTo>
                      <a:pt x="32" y="7"/>
                      <a:pt x="31" y="7"/>
                      <a:pt x="31" y="7"/>
                    </a:cubicBezTo>
                    <a:cubicBezTo>
                      <a:pt x="32" y="7"/>
                      <a:pt x="33" y="7"/>
                      <a:pt x="34" y="8"/>
                    </a:cubicBezTo>
                    <a:cubicBezTo>
                      <a:pt x="34" y="6"/>
                      <a:pt x="35" y="8"/>
                      <a:pt x="36" y="8"/>
                    </a:cubicBezTo>
                    <a:cubicBezTo>
                      <a:pt x="36" y="9"/>
                      <a:pt x="37" y="9"/>
                      <a:pt x="37" y="10"/>
                    </a:cubicBezTo>
                    <a:cubicBezTo>
                      <a:pt x="37" y="13"/>
                      <a:pt x="34" y="12"/>
                      <a:pt x="33" y="14"/>
                    </a:cubicBezTo>
                    <a:cubicBezTo>
                      <a:pt x="34" y="15"/>
                      <a:pt x="35" y="15"/>
                      <a:pt x="36" y="15"/>
                    </a:cubicBezTo>
                    <a:cubicBezTo>
                      <a:pt x="38" y="16"/>
                      <a:pt x="39" y="18"/>
                      <a:pt x="41" y="19"/>
                    </a:cubicBezTo>
                    <a:cubicBezTo>
                      <a:pt x="41" y="17"/>
                      <a:pt x="42" y="17"/>
                      <a:pt x="42" y="15"/>
                    </a:cubicBezTo>
                    <a:cubicBezTo>
                      <a:pt x="42" y="14"/>
                      <a:pt x="41" y="14"/>
                      <a:pt x="41" y="13"/>
                    </a:cubicBezTo>
                    <a:cubicBezTo>
                      <a:pt x="42" y="13"/>
                      <a:pt x="42" y="14"/>
                      <a:pt x="43" y="14"/>
                    </a:cubicBezTo>
                    <a:cubicBezTo>
                      <a:pt x="43" y="13"/>
                      <a:pt x="43" y="12"/>
                      <a:pt x="44" y="13"/>
                    </a:cubicBezTo>
                    <a:cubicBezTo>
                      <a:pt x="44" y="11"/>
                      <a:pt x="44" y="11"/>
                      <a:pt x="44" y="10"/>
                    </a:cubicBezTo>
                    <a:cubicBezTo>
                      <a:pt x="44" y="11"/>
                      <a:pt x="44" y="10"/>
                      <a:pt x="44" y="9"/>
                    </a:cubicBezTo>
                    <a:cubicBezTo>
                      <a:pt x="42" y="9"/>
                      <a:pt x="42" y="9"/>
                      <a:pt x="41" y="8"/>
                    </a:cubicBezTo>
                    <a:cubicBezTo>
                      <a:pt x="41" y="8"/>
                      <a:pt x="42" y="8"/>
                      <a:pt x="42" y="7"/>
                    </a:cubicBezTo>
                    <a:cubicBezTo>
                      <a:pt x="41" y="6"/>
                      <a:pt x="40" y="6"/>
                      <a:pt x="40" y="4"/>
                    </a:cubicBezTo>
                    <a:cubicBezTo>
                      <a:pt x="40" y="4"/>
                      <a:pt x="39" y="4"/>
                      <a:pt x="38" y="4"/>
                    </a:cubicBezTo>
                    <a:cubicBezTo>
                      <a:pt x="38" y="3"/>
                      <a:pt x="37" y="3"/>
                      <a:pt x="37" y="3"/>
                    </a:cubicBezTo>
                    <a:cubicBezTo>
                      <a:pt x="36" y="2"/>
                      <a:pt x="35" y="3"/>
                      <a:pt x="34" y="3"/>
                    </a:cubicBezTo>
                    <a:cubicBezTo>
                      <a:pt x="34" y="1"/>
                      <a:pt x="31" y="1"/>
                      <a:pt x="31" y="3"/>
                    </a:cubicBezTo>
                    <a:cubicBezTo>
                      <a:pt x="31" y="1"/>
                      <a:pt x="31" y="1"/>
                      <a:pt x="30" y="1"/>
                    </a:cubicBezTo>
                    <a:cubicBezTo>
                      <a:pt x="30" y="1"/>
                      <a:pt x="30" y="0"/>
                      <a:pt x="30" y="0"/>
                    </a:cubicBezTo>
                    <a:cubicBezTo>
                      <a:pt x="29" y="1"/>
                      <a:pt x="29" y="1"/>
                      <a:pt x="29" y="2"/>
                    </a:cubicBezTo>
                    <a:close/>
                    <a:moveTo>
                      <a:pt x="44" y="28"/>
                    </a:moveTo>
                    <a:cubicBezTo>
                      <a:pt x="44" y="29"/>
                      <a:pt x="44" y="29"/>
                      <a:pt x="44" y="29"/>
                    </a:cubicBezTo>
                    <a:cubicBezTo>
                      <a:pt x="43" y="29"/>
                      <a:pt x="44" y="28"/>
                      <a:pt x="44" y="28"/>
                    </a:cubicBezTo>
                    <a:close/>
                    <a:moveTo>
                      <a:pt x="3" y="54"/>
                    </a:moveTo>
                    <a:cubicBezTo>
                      <a:pt x="4" y="54"/>
                      <a:pt x="4" y="54"/>
                      <a:pt x="4" y="54"/>
                    </a:cubicBezTo>
                    <a:cubicBezTo>
                      <a:pt x="4" y="55"/>
                      <a:pt x="3" y="55"/>
                      <a:pt x="3" y="54"/>
                    </a:cubicBezTo>
                    <a:close/>
                    <a:moveTo>
                      <a:pt x="4" y="55"/>
                    </a:moveTo>
                    <a:cubicBezTo>
                      <a:pt x="4" y="55"/>
                      <a:pt x="4" y="56"/>
                      <a:pt x="5" y="57"/>
                    </a:cubicBezTo>
                    <a:cubicBezTo>
                      <a:pt x="5" y="57"/>
                      <a:pt x="4" y="56"/>
                      <a:pt x="4"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68">
                <a:extLst>
                  <a:ext uri="{FF2B5EF4-FFF2-40B4-BE49-F238E27FC236}">
                    <a16:creationId xmlns="" xmlns:a16="http://schemas.microsoft.com/office/drawing/2014/main" id="{93FBC6AC-708E-4F5A-AB9C-60DC7CD71C24}"/>
                  </a:ext>
                </a:extLst>
              </p:cNvPr>
              <p:cNvSpPr>
                <a:spLocks noEditPoints="1"/>
              </p:cNvSpPr>
              <p:nvPr/>
            </p:nvSpPr>
            <p:spPr bwMode="auto">
              <a:xfrm>
                <a:off x="5019407" y="5953404"/>
                <a:ext cx="41574" cy="31596"/>
              </a:xfrm>
              <a:custGeom>
                <a:avLst/>
                <a:gdLst>
                  <a:gd name="T0" fmla="*/ 16 w 20"/>
                  <a:gd name="T1" fmla="*/ 3 h 15"/>
                  <a:gd name="T2" fmla="*/ 20 w 20"/>
                  <a:gd name="T3" fmla="*/ 1 h 15"/>
                  <a:gd name="T4" fmla="*/ 19 w 20"/>
                  <a:gd name="T5" fmla="*/ 0 h 15"/>
                  <a:gd name="T6" fmla="*/ 2 w 20"/>
                  <a:gd name="T7" fmla="*/ 11 h 15"/>
                  <a:gd name="T8" fmla="*/ 4 w 20"/>
                  <a:gd name="T9" fmla="*/ 13 h 15"/>
                  <a:gd name="T10" fmla="*/ 4 w 20"/>
                  <a:gd name="T11" fmla="*/ 13 h 15"/>
                  <a:gd name="T12" fmla="*/ 4 w 20"/>
                  <a:gd name="T13" fmla="*/ 13 h 15"/>
                  <a:gd name="T14" fmla="*/ 1 w 20"/>
                  <a:gd name="T15" fmla="*/ 12 h 15"/>
                  <a:gd name="T16" fmla="*/ 0 w 20"/>
                  <a:gd name="T17" fmla="*/ 13 h 15"/>
                  <a:gd name="T18" fmla="*/ 1 w 20"/>
                  <a:gd name="T19" fmla="*/ 14 h 15"/>
                  <a:gd name="T20" fmla="*/ 2 w 20"/>
                  <a:gd name="T21" fmla="*/ 14 h 15"/>
                  <a:gd name="T22" fmla="*/ 7 w 20"/>
                  <a:gd name="T23" fmla="*/ 13 h 15"/>
                  <a:gd name="T24" fmla="*/ 8 w 20"/>
                  <a:gd name="T25" fmla="*/ 12 h 15"/>
                  <a:gd name="T26" fmla="*/ 7 w 20"/>
                  <a:gd name="T27" fmla="*/ 11 h 15"/>
                  <a:gd name="T28" fmla="*/ 9 w 20"/>
                  <a:gd name="T29" fmla="*/ 11 h 15"/>
                  <a:gd name="T30" fmla="*/ 10 w 20"/>
                  <a:gd name="T31" fmla="*/ 8 h 15"/>
                  <a:gd name="T32" fmla="*/ 10 w 20"/>
                  <a:gd name="T33" fmla="*/ 7 h 15"/>
                  <a:gd name="T34" fmla="*/ 13 w 20"/>
                  <a:gd name="T35" fmla="*/ 6 h 15"/>
                  <a:gd name="T36" fmla="*/ 14 w 20"/>
                  <a:gd name="T37" fmla="*/ 6 h 15"/>
                  <a:gd name="T38" fmla="*/ 15 w 20"/>
                  <a:gd name="T39" fmla="*/ 5 h 15"/>
                  <a:gd name="T40" fmla="*/ 15 w 20"/>
                  <a:gd name="T41" fmla="*/ 5 h 15"/>
                  <a:gd name="T42" fmla="*/ 16 w 20"/>
                  <a:gd name="T43" fmla="*/ 5 h 15"/>
                  <a:gd name="T44" fmla="*/ 16 w 20"/>
                  <a:gd name="T45" fmla="*/ 4 h 15"/>
                  <a:gd name="T46" fmla="*/ 16 w 20"/>
                  <a:gd name="T47" fmla="*/ 3 h 15"/>
                  <a:gd name="T48" fmla="*/ 6 w 20"/>
                  <a:gd name="T49" fmla="*/ 13 h 15"/>
                  <a:gd name="T50" fmla="*/ 6 w 20"/>
                  <a:gd name="T51" fmla="*/ 13 h 15"/>
                  <a:gd name="T52" fmla="*/ 6 w 20"/>
                  <a:gd name="T5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15">
                    <a:moveTo>
                      <a:pt x="16" y="3"/>
                    </a:moveTo>
                    <a:cubicBezTo>
                      <a:pt x="17" y="2"/>
                      <a:pt x="19" y="3"/>
                      <a:pt x="20" y="1"/>
                    </a:cubicBezTo>
                    <a:cubicBezTo>
                      <a:pt x="20" y="0"/>
                      <a:pt x="19" y="1"/>
                      <a:pt x="19" y="0"/>
                    </a:cubicBezTo>
                    <a:cubicBezTo>
                      <a:pt x="13" y="3"/>
                      <a:pt x="7" y="7"/>
                      <a:pt x="2" y="11"/>
                    </a:cubicBezTo>
                    <a:cubicBezTo>
                      <a:pt x="3" y="11"/>
                      <a:pt x="4" y="12"/>
                      <a:pt x="4" y="13"/>
                    </a:cubicBezTo>
                    <a:cubicBezTo>
                      <a:pt x="4" y="13"/>
                      <a:pt x="4" y="13"/>
                      <a:pt x="4" y="13"/>
                    </a:cubicBezTo>
                    <a:cubicBezTo>
                      <a:pt x="4" y="13"/>
                      <a:pt x="4" y="13"/>
                      <a:pt x="4" y="13"/>
                    </a:cubicBezTo>
                    <a:cubicBezTo>
                      <a:pt x="3" y="13"/>
                      <a:pt x="2" y="13"/>
                      <a:pt x="1" y="12"/>
                    </a:cubicBezTo>
                    <a:cubicBezTo>
                      <a:pt x="1" y="13"/>
                      <a:pt x="1" y="13"/>
                      <a:pt x="0" y="13"/>
                    </a:cubicBezTo>
                    <a:cubicBezTo>
                      <a:pt x="0" y="13"/>
                      <a:pt x="1" y="14"/>
                      <a:pt x="1" y="14"/>
                    </a:cubicBezTo>
                    <a:cubicBezTo>
                      <a:pt x="1" y="14"/>
                      <a:pt x="2" y="14"/>
                      <a:pt x="2" y="14"/>
                    </a:cubicBezTo>
                    <a:cubicBezTo>
                      <a:pt x="4" y="14"/>
                      <a:pt x="6" y="15"/>
                      <a:pt x="7" y="13"/>
                    </a:cubicBezTo>
                    <a:cubicBezTo>
                      <a:pt x="8" y="13"/>
                      <a:pt x="8" y="13"/>
                      <a:pt x="8" y="12"/>
                    </a:cubicBezTo>
                    <a:cubicBezTo>
                      <a:pt x="8" y="11"/>
                      <a:pt x="7" y="12"/>
                      <a:pt x="7" y="11"/>
                    </a:cubicBezTo>
                    <a:cubicBezTo>
                      <a:pt x="7" y="11"/>
                      <a:pt x="8" y="11"/>
                      <a:pt x="9" y="11"/>
                    </a:cubicBezTo>
                    <a:cubicBezTo>
                      <a:pt x="9" y="10"/>
                      <a:pt x="10" y="10"/>
                      <a:pt x="10" y="8"/>
                    </a:cubicBezTo>
                    <a:cubicBezTo>
                      <a:pt x="10" y="8"/>
                      <a:pt x="10" y="8"/>
                      <a:pt x="10" y="7"/>
                    </a:cubicBezTo>
                    <a:cubicBezTo>
                      <a:pt x="12" y="7"/>
                      <a:pt x="12" y="6"/>
                      <a:pt x="13" y="6"/>
                    </a:cubicBezTo>
                    <a:cubicBezTo>
                      <a:pt x="14" y="6"/>
                      <a:pt x="14" y="6"/>
                      <a:pt x="14" y="6"/>
                    </a:cubicBezTo>
                    <a:cubicBezTo>
                      <a:pt x="14" y="6"/>
                      <a:pt x="14" y="5"/>
                      <a:pt x="15" y="5"/>
                    </a:cubicBezTo>
                    <a:cubicBezTo>
                      <a:pt x="15" y="5"/>
                      <a:pt x="15" y="5"/>
                      <a:pt x="15" y="5"/>
                    </a:cubicBezTo>
                    <a:cubicBezTo>
                      <a:pt x="16" y="5"/>
                      <a:pt x="16" y="5"/>
                      <a:pt x="16" y="5"/>
                    </a:cubicBezTo>
                    <a:cubicBezTo>
                      <a:pt x="16" y="4"/>
                      <a:pt x="16" y="4"/>
                      <a:pt x="16" y="4"/>
                    </a:cubicBezTo>
                    <a:cubicBezTo>
                      <a:pt x="16" y="3"/>
                      <a:pt x="16" y="3"/>
                      <a:pt x="16" y="3"/>
                    </a:cubicBezTo>
                    <a:close/>
                    <a:moveTo>
                      <a:pt x="6" y="13"/>
                    </a:moveTo>
                    <a:cubicBezTo>
                      <a:pt x="5" y="13"/>
                      <a:pt x="6" y="13"/>
                      <a:pt x="6" y="13"/>
                    </a:cubicBezTo>
                    <a:cubicBezTo>
                      <a:pt x="6" y="13"/>
                      <a:pt x="6" y="13"/>
                      <a:pt x="6"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69">
                <a:extLst>
                  <a:ext uri="{FF2B5EF4-FFF2-40B4-BE49-F238E27FC236}">
                    <a16:creationId xmlns="" xmlns:a16="http://schemas.microsoft.com/office/drawing/2014/main" id="{91C80A2C-B262-4A68-9D27-A940974D65CC}"/>
                  </a:ext>
                </a:extLst>
              </p:cNvPr>
              <p:cNvSpPr>
                <a:spLocks/>
              </p:cNvSpPr>
              <p:nvPr/>
            </p:nvSpPr>
            <p:spPr bwMode="auto">
              <a:xfrm>
                <a:off x="5283812" y="6118034"/>
                <a:ext cx="4989" cy="6652"/>
              </a:xfrm>
              <a:custGeom>
                <a:avLst/>
                <a:gdLst>
                  <a:gd name="T0" fmla="*/ 1 w 2"/>
                  <a:gd name="T1" fmla="*/ 3 h 3"/>
                  <a:gd name="T2" fmla="*/ 2 w 2"/>
                  <a:gd name="T3" fmla="*/ 0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1" y="1"/>
                      <a:pt x="2" y="0"/>
                    </a:cubicBezTo>
                    <a:cubicBezTo>
                      <a:pt x="2" y="0"/>
                      <a:pt x="1" y="0"/>
                      <a:pt x="1" y="0"/>
                    </a:cubicBezTo>
                    <a:cubicBezTo>
                      <a:pt x="0" y="1"/>
                      <a:pt x="0" y="0"/>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0">
                <a:extLst>
                  <a:ext uri="{FF2B5EF4-FFF2-40B4-BE49-F238E27FC236}">
                    <a16:creationId xmlns="" xmlns:a16="http://schemas.microsoft.com/office/drawing/2014/main" id="{4B43C887-64E1-48F2-936C-0666575D15DE}"/>
                  </a:ext>
                </a:extLst>
              </p:cNvPr>
              <p:cNvSpPr>
                <a:spLocks/>
              </p:cNvSpPr>
              <p:nvPr/>
            </p:nvSpPr>
            <p:spPr bwMode="auto">
              <a:xfrm>
                <a:off x="5157430" y="6083112"/>
                <a:ext cx="3326" cy="1663"/>
              </a:xfrm>
              <a:custGeom>
                <a:avLst/>
                <a:gdLst>
                  <a:gd name="T0" fmla="*/ 0 w 2"/>
                  <a:gd name="T1" fmla="*/ 0 h 1"/>
                  <a:gd name="T2" fmla="*/ 2 w 2"/>
                  <a:gd name="T3" fmla="*/ 1 h 1"/>
                  <a:gd name="T4" fmla="*/ 0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1"/>
                      <a:pt x="2" y="1"/>
                    </a:cubicBezTo>
                    <a:cubicBezTo>
                      <a:pt x="2" y="0"/>
                      <a:pt x="1"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71">
                <a:extLst>
                  <a:ext uri="{FF2B5EF4-FFF2-40B4-BE49-F238E27FC236}">
                    <a16:creationId xmlns="" xmlns:a16="http://schemas.microsoft.com/office/drawing/2014/main" id="{D73AA6C4-BAE7-4531-8EA8-AA79FB974A74}"/>
                  </a:ext>
                </a:extLst>
              </p:cNvPr>
              <p:cNvSpPr>
                <a:spLocks/>
              </p:cNvSpPr>
              <p:nvPr/>
            </p:nvSpPr>
            <p:spPr bwMode="auto">
              <a:xfrm>
                <a:off x="5114194" y="6026572"/>
                <a:ext cx="11641" cy="23281"/>
              </a:xfrm>
              <a:custGeom>
                <a:avLst/>
                <a:gdLst>
                  <a:gd name="T0" fmla="*/ 5 w 6"/>
                  <a:gd name="T1" fmla="*/ 6 h 11"/>
                  <a:gd name="T2" fmla="*/ 4 w 6"/>
                  <a:gd name="T3" fmla="*/ 2 h 11"/>
                  <a:gd name="T4" fmla="*/ 3 w 6"/>
                  <a:gd name="T5" fmla="*/ 1 h 11"/>
                  <a:gd name="T6" fmla="*/ 4 w 6"/>
                  <a:gd name="T7" fmla="*/ 0 h 11"/>
                  <a:gd name="T8" fmla="*/ 1 w 6"/>
                  <a:gd name="T9" fmla="*/ 0 h 11"/>
                  <a:gd name="T10" fmla="*/ 1 w 6"/>
                  <a:gd name="T11" fmla="*/ 5 h 11"/>
                  <a:gd name="T12" fmla="*/ 3 w 6"/>
                  <a:gd name="T13" fmla="*/ 6 h 11"/>
                  <a:gd name="T14" fmla="*/ 1 w 6"/>
                  <a:gd name="T15" fmla="*/ 7 h 11"/>
                  <a:gd name="T16" fmla="*/ 2 w 6"/>
                  <a:gd name="T17" fmla="*/ 10 h 11"/>
                  <a:gd name="T18" fmla="*/ 0 w 6"/>
                  <a:gd name="T19" fmla="*/ 11 h 11"/>
                  <a:gd name="T20" fmla="*/ 5 w 6"/>
                  <a:gd name="T21" fmla="*/ 11 h 11"/>
                  <a:gd name="T22" fmla="*/ 6 w 6"/>
                  <a:gd name="T23" fmla="*/ 7 h 11"/>
                  <a:gd name="T24" fmla="*/ 5 w 6"/>
                  <a:gd name="T2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1">
                    <a:moveTo>
                      <a:pt x="5" y="6"/>
                    </a:moveTo>
                    <a:cubicBezTo>
                      <a:pt x="5" y="4"/>
                      <a:pt x="3" y="4"/>
                      <a:pt x="4" y="2"/>
                    </a:cubicBezTo>
                    <a:cubicBezTo>
                      <a:pt x="4" y="2"/>
                      <a:pt x="3" y="2"/>
                      <a:pt x="3" y="1"/>
                    </a:cubicBezTo>
                    <a:cubicBezTo>
                      <a:pt x="3" y="1"/>
                      <a:pt x="4" y="1"/>
                      <a:pt x="4" y="0"/>
                    </a:cubicBezTo>
                    <a:cubicBezTo>
                      <a:pt x="3" y="0"/>
                      <a:pt x="2" y="0"/>
                      <a:pt x="1" y="0"/>
                    </a:cubicBezTo>
                    <a:cubicBezTo>
                      <a:pt x="2" y="2"/>
                      <a:pt x="1" y="3"/>
                      <a:pt x="1" y="5"/>
                    </a:cubicBezTo>
                    <a:cubicBezTo>
                      <a:pt x="2" y="6"/>
                      <a:pt x="2" y="6"/>
                      <a:pt x="3" y="6"/>
                    </a:cubicBezTo>
                    <a:cubicBezTo>
                      <a:pt x="3" y="7"/>
                      <a:pt x="2" y="8"/>
                      <a:pt x="1" y="7"/>
                    </a:cubicBezTo>
                    <a:cubicBezTo>
                      <a:pt x="1" y="9"/>
                      <a:pt x="1" y="9"/>
                      <a:pt x="2" y="10"/>
                    </a:cubicBezTo>
                    <a:cubicBezTo>
                      <a:pt x="1" y="11"/>
                      <a:pt x="0" y="10"/>
                      <a:pt x="0" y="11"/>
                    </a:cubicBezTo>
                    <a:cubicBezTo>
                      <a:pt x="2" y="11"/>
                      <a:pt x="3" y="11"/>
                      <a:pt x="5" y="11"/>
                    </a:cubicBezTo>
                    <a:cubicBezTo>
                      <a:pt x="5" y="10"/>
                      <a:pt x="5" y="9"/>
                      <a:pt x="6" y="7"/>
                    </a:cubicBezTo>
                    <a:cubicBezTo>
                      <a:pt x="6" y="7"/>
                      <a:pt x="5" y="7"/>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72">
                <a:extLst>
                  <a:ext uri="{FF2B5EF4-FFF2-40B4-BE49-F238E27FC236}">
                    <a16:creationId xmlns="" xmlns:a16="http://schemas.microsoft.com/office/drawing/2014/main" id="{50073581-63B8-4491-AF6D-7B5C7C843053}"/>
                  </a:ext>
                </a:extLst>
              </p:cNvPr>
              <p:cNvSpPr>
                <a:spLocks noEditPoints="1"/>
              </p:cNvSpPr>
              <p:nvPr/>
            </p:nvSpPr>
            <p:spPr bwMode="auto">
              <a:xfrm>
                <a:off x="5099227" y="5971696"/>
                <a:ext cx="222832" cy="207866"/>
              </a:xfrm>
              <a:custGeom>
                <a:avLst/>
                <a:gdLst>
                  <a:gd name="T0" fmla="*/ 104 w 107"/>
                  <a:gd name="T1" fmla="*/ 30 h 99"/>
                  <a:gd name="T2" fmla="*/ 82 w 107"/>
                  <a:gd name="T3" fmla="*/ 6 h 99"/>
                  <a:gd name="T4" fmla="*/ 79 w 107"/>
                  <a:gd name="T5" fmla="*/ 1 h 99"/>
                  <a:gd name="T6" fmla="*/ 73 w 107"/>
                  <a:gd name="T7" fmla="*/ 2 h 99"/>
                  <a:gd name="T8" fmla="*/ 64 w 107"/>
                  <a:gd name="T9" fmla="*/ 5 h 99"/>
                  <a:gd name="T10" fmla="*/ 60 w 107"/>
                  <a:gd name="T11" fmla="*/ 8 h 99"/>
                  <a:gd name="T12" fmla="*/ 55 w 107"/>
                  <a:gd name="T13" fmla="*/ 8 h 99"/>
                  <a:gd name="T14" fmla="*/ 45 w 107"/>
                  <a:gd name="T15" fmla="*/ 13 h 99"/>
                  <a:gd name="T16" fmla="*/ 38 w 107"/>
                  <a:gd name="T17" fmla="*/ 16 h 99"/>
                  <a:gd name="T18" fmla="*/ 38 w 107"/>
                  <a:gd name="T19" fmla="*/ 16 h 99"/>
                  <a:gd name="T20" fmla="*/ 27 w 107"/>
                  <a:gd name="T21" fmla="*/ 9 h 99"/>
                  <a:gd name="T22" fmla="*/ 19 w 107"/>
                  <a:gd name="T23" fmla="*/ 19 h 99"/>
                  <a:gd name="T24" fmla="*/ 16 w 107"/>
                  <a:gd name="T25" fmla="*/ 28 h 99"/>
                  <a:gd name="T26" fmla="*/ 15 w 107"/>
                  <a:gd name="T27" fmla="*/ 33 h 99"/>
                  <a:gd name="T28" fmla="*/ 9 w 107"/>
                  <a:gd name="T29" fmla="*/ 39 h 99"/>
                  <a:gd name="T30" fmla="*/ 10 w 107"/>
                  <a:gd name="T31" fmla="*/ 45 h 99"/>
                  <a:gd name="T32" fmla="*/ 8 w 107"/>
                  <a:gd name="T33" fmla="*/ 53 h 99"/>
                  <a:gd name="T34" fmla="*/ 18 w 107"/>
                  <a:gd name="T35" fmla="*/ 45 h 99"/>
                  <a:gd name="T36" fmla="*/ 19 w 107"/>
                  <a:gd name="T37" fmla="*/ 46 h 99"/>
                  <a:gd name="T38" fmla="*/ 23 w 107"/>
                  <a:gd name="T39" fmla="*/ 52 h 99"/>
                  <a:gd name="T40" fmla="*/ 21 w 107"/>
                  <a:gd name="T41" fmla="*/ 44 h 99"/>
                  <a:gd name="T42" fmla="*/ 26 w 107"/>
                  <a:gd name="T43" fmla="*/ 53 h 99"/>
                  <a:gd name="T44" fmla="*/ 29 w 107"/>
                  <a:gd name="T45" fmla="*/ 52 h 99"/>
                  <a:gd name="T46" fmla="*/ 36 w 107"/>
                  <a:gd name="T47" fmla="*/ 53 h 99"/>
                  <a:gd name="T48" fmla="*/ 25 w 107"/>
                  <a:gd name="T49" fmla="*/ 59 h 99"/>
                  <a:gd name="T50" fmla="*/ 15 w 107"/>
                  <a:gd name="T51" fmla="*/ 53 h 99"/>
                  <a:gd name="T52" fmla="*/ 4 w 107"/>
                  <a:gd name="T53" fmla="*/ 61 h 99"/>
                  <a:gd name="T54" fmla="*/ 2 w 107"/>
                  <a:gd name="T55" fmla="*/ 82 h 99"/>
                  <a:gd name="T56" fmla="*/ 13 w 107"/>
                  <a:gd name="T57" fmla="*/ 85 h 99"/>
                  <a:gd name="T58" fmla="*/ 19 w 107"/>
                  <a:gd name="T59" fmla="*/ 97 h 99"/>
                  <a:gd name="T60" fmla="*/ 42 w 107"/>
                  <a:gd name="T61" fmla="*/ 90 h 99"/>
                  <a:gd name="T62" fmla="*/ 45 w 107"/>
                  <a:gd name="T63" fmla="*/ 78 h 99"/>
                  <a:gd name="T64" fmla="*/ 37 w 107"/>
                  <a:gd name="T65" fmla="*/ 66 h 99"/>
                  <a:gd name="T66" fmla="*/ 44 w 107"/>
                  <a:gd name="T67" fmla="*/ 77 h 99"/>
                  <a:gd name="T68" fmla="*/ 54 w 107"/>
                  <a:gd name="T69" fmla="*/ 68 h 99"/>
                  <a:gd name="T70" fmla="*/ 47 w 107"/>
                  <a:gd name="T71" fmla="*/ 60 h 99"/>
                  <a:gd name="T72" fmla="*/ 56 w 107"/>
                  <a:gd name="T73" fmla="*/ 65 h 99"/>
                  <a:gd name="T74" fmla="*/ 62 w 107"/>
                  <a:gd name="T75" fmla="*/ 69 h 99"/>
                  <a:gd name="T76" fmla="*/ 66 w 107"/>
                  <a:gd name="T77" fmla="*/ 81 h 99"/>
                  <a:gd name="T78" fmla="*/ 71 w 107"/>
                  <a:gd name="T79" fmla="*/ 73 h 99"/>
                  <a:gd name="T80" fmla="*/ 78 w 107"/>
                  <a:gd name="T81" fmla="*/ 71 h 99"/>
                  <a:gd name="T82" fmla="*/ 82 w 107"/>
                  <a:gd name="T83" fmla="*/ 78 h 99"/>
                  <a:gd name="T84" fmla="*/ 85 w 107"/>
                  <a:gd name="T85" fmla="*/ 82 h 99"/>
                  <a:gd name="T86" fmla="*/ 86 w 107"/>
                  <a:gd name="T87" fmla="*/ 80 h 99"/>
                  <a:gd name="T88" fmla="*/ 90 w 107"/>
                  <a:gd name="T89" fmla="*/ 70 h 99"/>
                  <a:gd name="T90" fmla="*/ 98 w 107"/>
                  <a:gd name="T91" fmla="*/ 58 h 99"/>
                  <a:gd name="T92" fmla="*/ 97 w 107"/>
                  <a:gd name="T93" fmla="*/ 52 h 99"/>
                  <a:gd name="T94" fmla="*/ 101 w 107"/>
                  <a:gd name="T95" fmla="*/ 47 h 99"/>
                  <a:gd name="T96" fmla="*/ 106 w 107"/>
                  <a:gd name="T97" fmla="*/ 35 h 99"/>
                  <a:gd name="T98" fmla="*/ 25 w 107"/>
                  <a:gd name="T99" fmla="*/ 31 h 99"/>
                  <a:gd name="T100" fmla="*/ 20 w 107"/>
                  <a:gd name="T101" fmla="*/ 31 h 99"/>
                  <a:gd name="T102" fmla="*/ 24 w 107"/>
                  <a:gd name="T103" fmla="*/ 24 h 99"/>
                  <a:gd name="T104" fmla="*/ 27 w 107"/>
                  <a:gd name="T105" fmla="*/ 25 h 99"/>
                  <a:gd name="T106" fmla="*/ 31 w 107"/>
                  <a:gd name="T107" fmla="*/ 12 h 99"/>
                  <a:gd name="T108" fmla="*/ 37 w 107"/>
                  <a:gd name="T109" fmla="*/ 63 h 99"/>
                  <a:gd name="T110" fmla="*/ 37 w 107"/>
                  <a:gd name="T111" fmla="*/ 19 h 99"/>
                  <a:gd name="T112" fmla="*/ 58 w 107"/>
                  <a:gd name="T113" fmla="*/ 12 h 99"/>
                  <a:gd name="T114" fmla="*/ 79 w 107"/>
                  <a:gd name="T115" fmla="*/ 7 h 99"/>
                  <a:gd name="T116" fmla="*/ 80 w 107"/>
                  <a:gd name="T117" fmla="*/ 5 h 99"/>
                  <a:gd name="T118" fmla="*/ 95 w 107"/>
                  <a:gd name="T119" fmla="*/ 5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 h="99">
                    <a:moveTo>
                      <a:pt x="106" y="35"/>
                    </a:moveTo>
                    <a:cubicBezTo>
                      <a:pt x="106" y="34"/>
                      <a:pt x="105" y="33"/>
                      <a:pt x="105" y="32"/>
                    </a:cubicBezTo>
                    <a:cubicBezTo>
                      <a:pt x="104" y="32"/>
                      <a:pt x="103" y="33"/>
                      <a:pt x="102" y="31"/>
                    </a:cubicBezTo>
                    <a:cubicBezTo>
                      <a:pt x="103" y="31"/>
                      <a:pt x="103" y="30"/>
                      <a:pt x="104" y="30"/>
                    </a:cubicBezTo>
                    <a:cubicBezTo>
                      <a:pt x="99" y="21"/>
                      <a:pt x="93" y="14"/>
                      <a:pt x="87" y="7"/>
                    </a:cubicBezTo>
                    <a:cubicBezTo>
                      <a:pt x="86" y="7"/>
                      <a:pt x="85" y="6"/>
                      <a:pt x="84" y="6"/>
                    </a:cubicBezTo>
                    <a:cubicBezTo>
                      <a:pt x="84" y="6"/>
                      <a:pt x="84" y="6"/>
                      <a:pt x="83" y="6"/>
                    </a:cubicBezTo>
                    <a:cubicBezTo>
                      <a:pt x="83" y="6"/>
                      <a:pt x="83" y="6"/>
                      <a:pt x="82" y="6"/>
                    </a:cubicBezTo>
                    <a:cubicBezTo>
                      <a:pt x="82" y="5"/>
                      <a:pt x="81" y="5"/>
                      <a:pt x="80" y="5"/>
                    </a:cubicBezTo>
                    <a:cubicBezTo>
                      <a:pt x="80" y="5"/>
                      <a:pt x="81" y="5"/>
                      <a:pt x="81" y="4"/>
                    </a:cubicBezTo>
                    <a:cubicBezTo>
                      <a:pt x="81" y="4"/>
                      <a:pt x="81" y="4"/>
                      <a:pt x="81" y="3"/>
                    </a:cubicBezTo>
                    <a:cubicBezTo>
                      <a:pt x="81" y="2"/>
                      <a:pt x="80" y="2"/>
                      <a:pt x="79" y="1"/>
                    </a:cubicBezTo>
                    <a:cubicBezTo>
                      <a:pt x="79" y="1"/>
                      <a:pt x="78" y="1"/>
                      <a:pt x="77" y="1"/>
                    </a:cubicBezTo>
                    <a:cubicBezTo>
                      <a:pt x="76" y="1"/>
                      <a:pt x="76" y="1"/>
                      <a:pt x="76" y="1"/>
                    </a:cubicBezTo>
                    <a:cubicBezTo>
                      <a:pt x="75" y="1"/>
                      <a:pt x="75" y="0"/>
                      <a:pt x="74" y="0"/>
                    </a:cubicBezTo>
                    <a:cubicBezTo>
                      <a:pt x="73" y="0"/>
                      <a:pt x="73" y="1"/>
                      <a:pt x="73" y="2"/>
                    </a:cubicBezTo>
                    <a:cubicBezTo>
                      <a:pt x="71" y="2"/>
                      <a:pt x="72" y="4"/>
                      <a:pt x="71" y="3"/>
                    </a:cubicBezTo>
                    <a:cubicBezTo>
                      <a:pt x="70" y="3"/>
                      <a:pt x="71" y="2"/>
                      <a:pt x="70" y="2"/>
                    </a:cubicBezTo>
                    <a:cubicBezTo>
                      <a:pt x="69" y="3"/>
                      <a:pt x="68" y="4"/>
                      <a:pt x="66" y="4"/>
                    </a:cubicBezTo>
                    <a:cubicBezTo>
                      <a:pt x="65" y="4"/>
                      <a:pt x="65" y="5"/>
                      <a:pt x="64" y="5"/>
                    </a:cubicBezTo>
                    <a:cubicBezTo>
                      <a:pt x="64" y="5"/>
                      <a:pt x="64" y="6"/>
                      <a:pt x="63" y="7"/>
                    </a:cubicBezTo>
                    <a:cubicBezTo>
                      <a:pt x="63" y="7"/>
                      <a:pt x="61" y="6"/>
                      <a:pt x="61" y="7"/>
                    </a:cubicBezTo>
                    <a:cubicBezTo>
                      <a:pt x="61" y="9"/>
                      <a:pt x="63" y="8"/>
                      <a:pt x="63" y="9"/>
                    </a:cubicBezTo>
                    <a:cubicBezTo>
                      <a:pt x="62" y="9"/>
                      <a:pt x="62" y="8"/>
                      <a:pt x="60" y="8"/>
                    </a:cubicBezTo>
                    <a:cubicBezTo>
                      <a:pt x="60" y="9"/>
                      <a:pt x="60" y="10"/>
                      <a:pt x="59" y="10"/>
                    </a:cubicBezTo>
                    <a:cubicBezTo>
                      <a:pt x="59" y="10"/>
                      <a:pt x="59" y="9"/>
                      <a:pt x="59" y="8"/>
                    </a:cubicBezTo>
                    <a:cubicBezTo>
                      <a:pt x="58" y="8"/>
                      <a:pt x="58" y="9"/>
                      <a:pt x="57" y="9"/>
                    </a:cubicBezTo>
                    <a:cubicBezTo>
                      <a:pt x="57" y="8"/>
                      <a:pt x="57" y="7"/>
                      <a:pt x="55" y="8"/>
                    </a:cubicBezTo>
                    <a:cubicBezTo>
                      <a:pt x="55" y="9"/>
                      <a:pt x="53" y="10"/>
                      <a:pt x="52" y="11"/>
                    </a:cubicBezTo>
                    <a:cubicBezTo>
                      <a:pt x="50" y="12"/>
                      <a:pt x="51" y="11"/>
                      <a:pt x="48" y="11"/>
                    </a:cubicBezTo>
                    <a:cubicBezTo>
                      <a:pt x="48" y="13"/>
                      <a:pt x="50" y="11"/>
                      <a:pt x="50" y="13"/>
                    </a:cubicBezTo>
                    <a:cubicBezTo>
                      <a:pt x="48" y="13"/>
                      <a:pt x="47" y="13"/>
                      <a:pt x="45" y="13"/>
                    </a:cubicBezTo>
                    <a:cubicBezTo>
                      <a:pt x="44" y="14"/>
                      <a:pt x="43" y="15"/>
                      <a:pt x="41" y="15"/>
                    </a:cubicBezTo>
                    <a:cubicBezTo>
                      <a:pt x="41" y="15"/>
                      <a:pt x="41" y="14"/>
                      <a:pt x="41" y="13"/>
                    </a:cubicBezTo>
                    <a:cubicBezTo>
                      <a:pt x="41" y="13"/>
                      <a:pt x="40" y="13"/>
                      <a:pt x="40" y="13"/>
                    </a:cubicBezTo>
                    <a:cubicBezTo>
                      <a:pt x="40" y="15"/>
                      <a:pt x="40" y="17"/>
                      <a:pt x="38" y="16"/>
                    </a:cubicBezTo>
                    <a:cubicBezTo>
                      <a:pt x="38" y="18"/>
                      <a:pt x="37" y="18"/>
                      <a:pt x="36" y="18"/>
                    </a:cubicBezTo>
                    <a:cubicBezTo>
                      <a:pt x="35" y="18"/>
                      <a:pt x="36" y="19"/>
                      <a:pt x="36" y="19"/>
                    </a:cubicBezTo>
                    <a:cubicBezTo>
                      <a:pt x="34" y="20"/>
                      <a:pt x="34" y="17"/>
                      <a:pt x="34" y="16"/>
                    </a:cubicBezTo>
                    <a:cubicBezTo>
                      <a:pt x="35" y="16"/>
                      <a:pt x="37" y="16"/>
                      <a:pt x="38" y="16"/>
                    </a:cubicBezTo>
                    <a:cubicBezTo>
                      <a:pt x="39" y="14"/>
                      <a:pt x="36" y="13"/>
                      <a:pt x="34" y="13"/>
                    </a:cubicBezTo>
                    <a:cubicBezTo>
                      <a:pt x="34" y="12"/>
                      <a:pt x="33" y="12"/>
                      <a:pt x="32" y="11"/>
                    </a:cubicBezTo>
                    <a:cubicBezTo>
                      <a:pt x="31" y="11"/>
                      <a:pt x="31" y="10"/>
                      <a:pt x="30" y="9"/>
                    </a:cubicBezTo>
                    <a:cubicBezTo>
                      <a:pt x="29" y="9"/>
                      <a:pt x="28" y="9"/>
                      <a:pt x="27" y="9"/>
                    </a:cubicBezTo>
                    <a:cubicBezTo>
                      <a:pt x="27" y="10"/>
                      <a:pt x="26" y="11"/>
                      <a:pt x="25" y="11"/>
                    </a:cubicBezTo>
                    <a:cubicBezTo>
                      <a:pt x="25" y="11"/>
                      <a:pt x="25" y="12"/>
                      <a:pt x="24" y="11"/>
                    </a:cubicBezTo>
                    <a:cubicBezTo>
                      <a:pt x="23" y="13"/>
                      <a:pt x="22" y="14"/>
                      <a:pt x="20" y="15"/>
                    </a:cubicBezTo>
                    <a:cubicBezTo>
                      <a:pt x="20" y="17"/>
                      <a:pt x="20" y="18"/>
                      <a:pt x="19" y="19"/>
                    </a:cubicBezTo>
                    <a:cubicBezTo>
                      <a:pt x="19" y="19"/>
                      <a:pt x="18" y="19"/>
                      <a:pt x="18" y="19"/>
                    </a:cubicBezTo>
                    <a:cubicBezTo>
                      <a:pt x="18" y="19"/>
                      <a:pt x="18" y="20"/>
                      <a:pt x="18" y="20"/>
                    </a:cubicBezTo>
                    <a:cubicBezTo>
                      <a:pt x="16" y="20"/>
                      <a:pt x="16" y="22"/>
                      <a:pt x="15" y="24"/>
                    </a:cubicBezTo>
                    <a:cubicBezTo>
                      <a:pt x="16" y="25"/>
                      <a:pt x="16" y="26"/>
                      <a:pt x="16" y="28"/>
                    </a:cubicBezTo>
                    <a:cubicBezTo>
                      <a:pt x="16" y="29"/>
                      <a:pt x="18" y="28"/>
                      <a:pt x="18" y="29"/>
                    </a:cubicBezTo>
                    <a:cubicBezTo>
                      <a:pt x="17" y="30"/>
                      <a:pt x="17" y="30"/>
                      <a:pt x="17" y="31"/>
                    </a:cubicBezTo>
                    <a:cubicBezTo>
                      <a:pt x="17" y="31"/>
                      <a:pt x="17" y="32"/>
                      <a:pt x="17" y="32"/>
                    </a:cubicBezTo>
                    <a:cubicBezTo>
                      <a:pt x="16" y="32"/>
                      <a:pt x="16" y="33"/>
                      <a:pt x="15" y="33"/>
                    </a:cubicBezTo>
                    <a:cubicBezTo>
                      <a:pt x="14" y="34"/>
                      <a:pt x="14" y="34"/>
                      <a:pt x="14" y="35"/>
                    </a:cubicBezTo>
                    <a:cubicBezTo>
                      <a:pt x="12" y="35"/>
                      <a:pt x="13" y="37"/>
                      <a:pt x="12" y="37"/>
                    </a:cubicBezTo>
                    <a:cubicBezTo>
                      <a:pt x="12" y="37"/>
                      <a:pt x="12" y="38"/>
                      <a:pt x="12" y="38"/>
                    </a:cubicBezTo>
                    <a:cubicBezTo>
                      <a:pt x="10" y="38"/>
                      <a:pt x="10" y="39"/>
                      <a:pt x="9" y="39"/>
                    </a:cubicBezTo>
                    <a:cubicBezTo>
                      <a:pt x="9" y="39"/>
                      <a:pt x="8" y="39"/>
                      <a:pt x="8" y="41"/>
                    </a:cubicBezTo>
                    <a:cubicBezTo>
                      <a:pt x="8" y="41"/>
                      <a:pt x="9" y="41"/>
                      <a:pt x="10" y="41"/>
                    </a:cubicBezTo>
                    <a:cubicBezTo>
                      <a:pt x="10" y="43"/>
                      <a:pt x="11" y="42"/>
                      <a:pt x="11" y="44"/>
                    </a:cubicBezTo>
                    <a:cubicBezTo>
                      <a:pt x="11" y="44"/>
                      <a:pt x="11" y="45"/>
                      <a:pt x="10" y="45"/>
                    </a:cubicBezTo>
                    <a:cubicBezTo>
                      <a:pt x="9" y="44"/>
                      <a:pt x="7" y="46"/>
                      <a:pt x="6" y="45"/>
                    </a:cubicBezTo>
                    <a:cubicBezTo>
                      <a:pt x="5" y="46"/>
                      <a:pt x="6" y="49"/>
                      <a:pt x="5" y="49"/>
                    </a:cubicBezTo>
                    <a:cubicBezTo>
                      <a:pt x="5" y="50"/>
                      <a:pt x="6" y="51"/>
                      <a:pt x="6" y="52"/>
                    </a:cubicBezTo>
                    <a:cubicBezTo>
                      <a:pt x="7" y="52"/>
                      <a:pt x="7" y="53"/>
                      <a:pt x="8" y="53"/>
                    </a:cubicBezTo>
                    <a:cubicBezTo>
                      <a:pt x="9" y="52"/>
                      <a:pt x="10" y="52"/>
                      <a:pt x="11" y="53"/>
                    </a:cubicBezTo>
                    <a:cubicBezTo>
                      <a:pt x="11" y="52"/>
                      <a:pt x="12" y="51"/>
                      <a:pt x="12" y="48"/>
                    </a:cubicBezTo>
                    <a:cubicBezTo>
                      <a:pt x="14" y="48"/>
                      <a:pt x="13" y="45"/>
                      <a:pt x="15" y="45"/>
                    </a:cubicBezTo>
                    <a:cubicBezTo>
                      <a:pt x="16" y="46"/>
                      <a:pt x="17" y="45"/>
                      <a:pt x="18" y="45"/>
                    </a:cubicBezTo>
                    <a:cubicBezTo>
                      <a:pt x="17" y="46"/>
                      <a:pt x="18" y="48"/>
                      <a:pt x="18" y="50"/>
                    </a:cubicBezTo>
                    <a:cubicBezTo>
                      <a:pt x="20" y="50"/>
                      <a:pt x="19" y="48"/>
                      <a:pt x="19" y="46"/>
                    </a:cubicBezTo>
                    <a:cubicBezTo>
                      <a:pt x="19" y="46"/>
                      <a:pt x="19" y="46"/>
                      <a:pt x="19" y="46"/>
                    </a:cubicBezTo>
                    <a:cubicBezTo>
                      <a:pt x="19" y="46"/>
                      <a:pt x="19" y="46"/>
                      <a:pt x="19" y="46"/>
                    </a:cubicBezTo>
                    <a:cubicBezTo>
                      <a:pt x="20" y="46"/>
                      <a:pt x="20" y="47"/>
                      <a:pt x="20" y="48"/>
                    </a:cubicBezTo>
                    <a:cubicBezTo>
                      <a:pt x="21" y="48"/>
                      <a:pt x="22" y="48"/>
                      <a:pt x="23" y="50"/>
                    </a:cubicBezTo>
                    <a:cubicBezTo>
                      <a:pt x="23" y="51"/>
                      <a:pt x="22" y="51"/>
                      <a:pt x="21" y="51"/>
                    </a:cubicBezTo>
                    <a:cubicBezTo>
                      <a:pt x="21" y="52"/>
                      <a:pt x="22" y="52"/>
                      <a:pt x="23" y="52"/>
                    </a:cubicBezTo>
                    <a:cubicBezTo>
                      <a:pt x="22" y="51"/>
                      <a:pt x="23" y="50"/>
                      <a:pt x="24" y="50"/>
                    </a:cubicBezTo>
                    <a:cubicBezTo>
                      <a:pt x="24" y="49"/>
                      <a:pt x="24" y="49"/>
                      <a:pt x="24" y="49"/>
                    </a:cubicBezTo>
                    <a:cubicBezTo>
                      <a:pt x="24" y="48"/>
                      <a:pt x="25" y="50"/>
                      <a:pt x="25" y="49"/>
                    </a:cubicBezTo>
                    <a:cubicBezTo>
                      <a:pt x="24" y="47"/>
                      <a:pt x="20" y="47"/>
                      <a:pt x="21" y="44"/>
                    </a:cubicBezTo>
                    <a:cubicBezTo>
                      <a:pt x="22" y="45"/>
                      <a:pt x="24" y="46"/>
                      <a:pt x="25" y="48"/>
                    </a:cubicBezTo>
                    <a:cubicBezTo>
                      <a:pt x="25" y="48"/>
                      <a:pt x="25" y="49"/>
                      <a:pt x="26" y="49"/>
                    </a:cubicBezTo>
                    <a:cubicBezTo>
                      <a:pt x="26" y="50"/>
                      <a:pt x="26" y="50"/>
                      <a:pt x="26" y="51"/>
                    </a:cubicBezTo>
                    <a:cubicBezTo>
                      <a:pt x="26" y="51"/>
                      <a:pt x="26" y="52"/>
                      <a:pt x="26" y="53"/>
                    </a:cubicBezTo>
                    <a:cubicBezTo>
                      <a:pt x="27" y="53"/>
                      <a:pt x="28" y="53"/>
                      <a:pt x="28" y="53"/>
                    </a:cubicBezTo>
                    <a:cubicBezTo>
                      <a:pt x="29" y="52"/>
                      <a:pt x="28" y="50"/>
                      <a:pt x="29" y="49"/>
                    </a:cubicBezTo>
                    <a:cubicBezTo>
                      <a:pt x="29" y="49"/>
                      <a:pt x="29" y="49"/>
                      <a:pt x="30" y="49"/>
                    </a:cubicBezTo>
                    <a:cubicBezTo>
                      <a:pt x="29" y="50"/>
                      <a:pt x="30" y="50"/>
                      <a:pt x="29" y="52"/>
                    </a:cubicBezTo>
                    <a:cubicBezTo>
                      <a:pt x="30" y="51"/>
                      <a:pt x="30" y="53"/>
                      <a:pt x="30" y="53"/>
                    </a:cubicBezTo>
                    <a:cubicBezTo>
                      <a:pt x="31" y="54"/>
                      <a:pt x="33" y="54"/>
                      <a:pt x="34" y="53"/>
                    </a:cubicBezTo>
                    <a:cubicBezTo>
                      <a:pt x="35" y="53"/>
                      <a:pt x="33" y="55"/>
                      <a:pt x="35" y="55"/>
                    </a:cubicBezTo>
                    <a:cubicBezTo>
                      <a:pt x="36" y="55"/>
                      <a:pt x="35" y="52"/>
                      <a:pt x="36" y="53"/>
                    </a:cubicBezTo>
                    <a:cubicBezTo>
                      <a:pt x="36" y="54"/>
                      <a:pt x="36" y="54"/>
                      <a:pt x="36" y="55"/>
                    </a:cubicBezTo>
                    <a:cubicBezTo>
                      <a:pt x="35" y="56"/>
                      <a:pt x="36" y="58"/>
                      <a:pt x="35" y="58"/>
                    </a:cubicBezTo>
                    <a:cubicBezTo>
                      <a:pt x="33" y="57"/>
                      <a:pt x="30" y="57"/>
                      <a:pt x="27" y="57"/>
                    </a:cubicBezTo>
                    <a:cubicBezTo>
                      <a:pt x="26" y="57"/>
                      <a:pt x="26" y="59"/>
                      <a:pt x="25" y="59"/>
                    </a:cubicBezTo>
                    <a:cubicBezTo>
                      <a:pt x="24" y="57"/>
                      <a:pt x="21" y="57"/>
                      <a:pt x="20" y="55"/>
                    </a:cubicBezTo>
                    <a:cubicBezTo>
                      <a:pt x="20" y="54"/>
                      <a:pt x="20" y="54"/>
                      <a:pt x="19" y="53"/>
                    </a:cubicBezTo>
                    <a:cubicBezTo>
                      <a:pt x="20" y="53"/>
                      <a:pt x="20" y="52"/>
                      <a:pt x="20" y="52"/>
                    </a:cubicBezTo>
                    <a:cubicBezTo>
                      <a:pt x="18" y="52"/>
                      <a:pt x="16" y="52"/>
                      <a:pt x="15" y="53"/>
                    </a:cubicBezTo>
                    <a:cubicBezTo>
                      <a:pt x="13" y="53"/>
                      <a:pt x="10" y="53"/>
                      <a:pt x="9" y="54"/>
                    </a:cubicBezTo>
                    <a:cubicBezTo>
                      <a:pt x="9" y="54"/>
                      <a:pt x="8" y="53"/>
                      <a:pt x="7" y="53"/>
                    </a:cubicBezTo>
                    <a:cubicBezTo>
                      <a:pt x="7" y="55"/>
                      <a:pt x="6" y="55"/>
                      <a:pt x="5" y="55"/>
                    </a:cubicBezTo>
                    <a:cubicBezTo>
                      <a:pt x="4" y="57"/>
                      <a:pt x="5" y="59"/>
                      <a:pt x="4" y="61"/>
                    </a:cubicBezTo>
                    <a:cubicBezTo>
                      <a:pt x="4" y="62"/>
                      <a:pt x="2" y="63"/>
                      <a:pt x="1" y="64"/>
                    </a:cubicBezTo>
                    <a:cubicBezTo>
                      <a:pt x="1" y="66"/>
                      <a:pt x="1" y="67"/>
                      <a:pt x="0" y="68"/>
                    </a:cubicBezTo>
                    <a:cubicBezTo>
                      <a:pt x="0" y="71"/>
                      <a:pt x="0" y="74"/>
                      <a:pt x="0" y="77"/>
                    </a:cubicBezTo>
                    <a:cubicBezTo>
                      <a:pt x="1" y="79"/>
                      <a:pt x="2" y="80"/>
                      <a:pt x="2" y="82"/>
                    </a:cubicBezTo>
                    <a:cubicBezTo>
                      <a:pt x="4" y="83"/>
                      <a:pt x="5" y="85"/>
                      <a:pt x="7" y="85"/>
                    </a:cubicBezTo>
                    <a:cubicBezTo>
                      <a:pt x="8" y="85"/>
                      <a:pt x="9" y="85"/>
                      <a:pt x="11" y="85"/>
                    </a:cubicBezTo>
                    <a:cubicBezTo>
                      <a:pt x="11" y="84"/>
                      <a:pt x="11" y="83"/>
                      <a:pt x="13" y="83"/>
                    </a:cubicBezTo>
                    <a:cubicBezTo>
                      <a:pt x="13" y="83"/>
                      <a:pt x="13" y="84"/>
                      <a:pt x="13" y="85"/>
                    </a:cubicBezTo>
                    <a:cubicBezTo>
                      <a:pt x="15" y="84"/>
                      <a:pt x="15" y="85"/>
                      <a:pt x="16" y="85"/>
                    </a:cubicBezTo>
                    <a:cubicBezTo>
                      <a:pt x="17" y="85"/>
                      <a:pt x="17" y="84"/>
                      <a:pt x="18" y="85"/>
                    </a:cubicBezTo>
                    <a:cubicBezTo>
                      <a:pt x="18" y="87"/>
                      <a:pt x="17" y="89"/>
                      <a:pt x="17" y="91"/>
                    </a:cubicBezTo>
                    <a:cubicBezTo>
                      <a:pt x="18" y="93"/>
                      <a:pt x="20" y="94"/>
                      <a:pt x="19" y="97"/>
                    </a:cubicBezTo>
                    <a:cubicBezTo>
                      <a:pt x="20" y="97"/>
                      <a:pt x="20" y="98"/>
                      <a:pt x="20" y="99"/>
                    </a:cubicBezTo>
                    <a:cubicBezTo>
                      <a:pt x="41" y="99"/>
                      <a:pt x="41" y="99"/>
                      <a:pt x="41" y="99"/>
                    </a:cubicBezTo>
                    <a:cubicBezTo>
                      <a:pt x="40" y="97"/>
                      <a:pt x="40" y="96"/>
                      <a:pt x="40" y="95"/>
                    </a:cubicBezTo>
                    <a:cubicBezTo>
                      <a:pt x="41" y="93"/>
                      <a:pt x="41" y="92"/>
                      <a:pt x="42" y="90"/>
                    </a:cubicBezTo>
                    <a:cubicBezTo>
                      <a:pt x="42" y="89"/>
                      <a:pt x="43" y="89"/>
                      <a:pt x="44" y="88"/>
                    </a:cubicBezTo>
                    <a:cubicBezTo>
                      <a:pt x="45" y="86"/>
                      <a:pt x="47" y="83"/>
                      <a:pt x="48" y="81"/>
                    </a:cubicBezTo>
                    <a:cubicBezTo>
                      <a:pt x="48" y="79"/>
                      <a:pt x="49" y="78"/>
                      <a:pt x="48" y="77"/>
                    </a:cubicBezTo>
                    <a:cubicBezTo>
                      <a:pt x="46" y="77"/>
                      <a:pt x="47" y="78"/>
                      <a:pt x="45" y="78"/>
                    </a:cubicBezTo>
                    <a:cubicBezTo>
                      <a:pt x="44" y="78"/>
                      <a:pt x="44" y="78"/>
                      <a:pt x="43" y="78"/>
                    </a:cubicBezTo>
                    <a:cubicBezTo>
                      <a:pt x="42" y="75"/>
                      <a:pt x="41" y="75"/>
                      <a:pt x="40" y="73"/>
                    </a:cubicBezTo>
                    <a:cubicBezTo>
                      <a:pt x="40" y="71"/>
                      <a:pt x="38" y="71"/>
                      <a:pt x="39" y="69"/>
                    </a:cubicBezTo>
                    <a:cubicBezTo>
                      <a:pt x="38" y="68"/>
                      <a:pt x="37" y="67"/>
                      <a:pt x="37" y="66"/>
                    </a:cubicBezTo>
                    <a:cubicBezTo>
                      <a:pt x="37" y="65"/>
                      <a:pt x="36" y="64"/>
                      <a:pt x="37" y="64"/>
                    </a:cubicBezTo>
                    <a:cubicBezTo>
                      <a:pt x="38" y="64"/>
                      <a:pt x="38" y="66"/>
                      <a:pt x="38" y="67"/>
                    </a:cubicBezTo>
                    <a:cubicBezTo>
                      <a:pt x="39" y="68"/>
                      <a:pt x="40" y="70"/>
                      <a:pt x="41" y="72"/>
                    </a:cubicBezTo>
                    <a:cubicBezTo>
                      <a:pt x="42" y="73"/>
                      <a:pt x="42" y="75"/>
                      <a:pt x="44" y="77"/>
                    </a:cubicBezTo>
                    <a:cubicBezTo>
                      <a:pt x="46" y="76"/>
                      <a:pt x="47" y="74"/>
                      <a:pt x="50" y="74"/>
                    </a:cubicBezTo>
                    <a:cubicBezTo>
                      <a:pt x="50" y="74"/>
                      <a:pt x="50" y="73"/>
                      <a:pt x="50" y="73"/>
                    </a:cubicBezTo>
                    <a:cubicBezTo>
                      <a:pt x="52" y="72"/>
                      <a:pt x="52" y="71"/>
                      <a:pt x="53" y="71"/>
                    </a:cubicBezTo>
                    <a:cubicBezTo>
                      <a:pt x="53" y="69"/>
                      <a:pt x="54" y="69"/>
                      <a:pt x="54" y="68"/>
                    </a:cubicBezTo>
                    <a:cubicBezTo>
                      <a:pt x="54" y="67"/>
                      <a:pt x="52" y="67"/>
                      <a:pt x="52" y="64"/>
                    </a:cubicBezTo>
                    <a:cubicBezTo>
                      <a:pt x="51" y="64"/>
                      <a:pt x="50" y="64"/>
                      <a:pt x="50" y="65"/>
                    </a:cubicBezTo>
                    <a:cubicBezTo>
                      <a:pt x="50" y="64"/>
                      <a:pt x="49" y="63"/>
                      <a:pt x="49" y="62"/>
                    </a:cubicBezTo>
                    <a:cubicBezTo>
                      <a:pt x="48" y="62"/>
                      <a:pt x="48" y="60"/>
                      <a:pt x="47" y="60"/>
                    </a:cubicBezTo>
                    <a:cubicBezTo>
                      <a:pt x="48" y="60"/>
                      <a:pt x="48" y="60"/>
                      <a:pt x="48" y="59"/>
                    </a:cubicBezTo>
                    <a:cubicBezTo>
                      <a:pt x="50" y="61"/>
                      <a:pt x="50" y="64"/>
                      <a:pt x="53" y="64"/>
                    </a:cubicBezTo>
                    <a:cubicBezTo>
                      <a:pt x="53" y="65"/>
                      <a:pt x="53" y="65"/>
                      <a:pt x="53" y="66"/>
                    </a:cubicBezTo>
                    <a:cubicBezTo>
                      <a:pt x="55" y="66"/>
                      <a:pt x="55" y="65"/>
                      <a:pt x="56" y="65"/>
                    </a:cubicBezTo>
                    <a:cubicBezTo>
                      <a:pt x="57" y="65"/>
                      <a:pt x="57" y="66"/>
                      <a:pt x="57" y="65"/>
                    </a:cubicBezTo>
                    <a:cubicBezTo>
                      <a:pt x="59" y="65"/>
                      <a:pt x="60" y="67"/>
                      <a:pt x="61" y="67"/>
                    </a:cubicBezTo>
                    <a:cubicBezTo>
                      <a:pt x="61" y="67"/>
                      <a:pt x="61" y="67"/>
                      <a:pt x="61" y="68"/>
                    </a:cubicBezTo>
                    <a:cubicBezTo>
                      <a:pt x="61" y="69"/>
                      <a:pt x="62" y="68"/>
                      <a:pt x="62" y="69"/>
                    </a:cubicBezTo>
                    <a:cubicBezTo>
                      <a:pt x="62" y="70"/>
                      <a:pt x="63" y="70"/>
                      <a:pt x="63" y="71"/>
                    </a:cubicBezTo>
                    <a:cubicBezTo>
                      <a:pt x="64" y="73"/>
                      <a:pt x="64" y="74"/>
                      <a:pt x="64" y="76"/>
                    </a:cubicBezTo>
                    <a:cubicBezTo>
                      <a:pt x="65" y="77"/>
                      <a:pt x="66" y="77"/>
                      <a:pt x="66" y="79"/>
                    </a:cubicBezTo>
                    <a:cubicBezTo>
                      <a:pt x="66" y="79"/>
                      <a:pt x="66" y="80"/>
                      <a:pt x="66" y="81"/>
                    </a:cubicBezTo>
                    <a:cubicBezTo>
                      <a:pt x="66" y="81"/>
                      <a:pt x="67" y="81"/>
                      <a:pt x="68" y="81"/>
                    </a:cubicBezTo>
                    <a:cubicBezTo>
                      <a:pt x="68" y="79"/>
                      <a:pt x="70" y="77"/>
                      <a:pt x="69" y="74"/>
                    </a:cubicBezTo>
                    <a:cubicBezTo>
                      <a:pt x="70" y="74"/>
                      <a:pt x="70" y="74"/>
                      <a:pt x="71" y="74"/>
                    </a:cubicBezTo>
                    <a:cubicBezTo>
                      <a:pt x="71" y="74"/>
                      <a:pt x="71" y="73"/>
                      <a:pt x="71" y="73"/>
                    </a:cubicBezTo>
                    <a:cubicBezTo>
                      <a:pt x="72" y="73"/>
                      <a:pt x="71" y="72"/>
                      <a:pt x="72" y="72"/>
                    </a:cubicBezTo>
                    <a:cubicBezTo>
                      <a:pt x="72" y="71"/>
                      <a:pt x="73" y="70"/>
                      <a:pt x="74" y="69"/>
                    </a:cubicBezTo>
                    <a:cubicBezTo>
                      <a:pt x="74" y="69"/>
                      <a:pt x="75" y="68"/>
                      <a:pt x="76" y="68"/>
                    </a:cubicBezTo>
                    <a:cubicBezTo>
                      <a:pt x="77" y="69"/>
                      <a:pt x="77" y="71"/>
                      <a:pt x="78" y="71"/>
                    </a:cubicBezTo>
                    <a:cubicBezTo>
                      <a:pt x="78" y="72"/>
                      <a:pt x="78" y="72"/>
                      <a:pt x="78" y="73"/>
                    </a:cubicBezTo>
                    <a:cubicBezTo>
                      <a:pt x="78" y="74"/>
                      <a:pt x="80" y="73"/>
                      <a:pt x="81" y="74"/>
                    </a:cubicBezTo>
                    <a:cubicBezTo>
                      <a:pt x="80" y="75"/>
                      <a:pt x="81" y="75"/>
                      <a:pt x="81" y="76"/>
                    </a:cubicBezTo>
                    <a:cubicBezTo>
                      <a:pt x="81" y="76"/>
                      <a:pt x="82" y="77"/>
                      <a:pt x="82" y="78"/>
                    </a:cubicBezTo>
                    <a:cubicBezTo>
                      <a:pt x="82" y="79"/>
                      <a:pt x="81" y="79"/>
                      <a:pt x="81" y="80"/>
                    </a:cubicBezTo>
                    <a:cubicBezTo>
                      <a:pt x="82" y="81"/>
                      <a:pt x="82" y="81"/>
                      <a:pt x="82" y="83"/>
                    </a:cubicBezTo>
                    <a:cubicBezTo>
                      <a:pt x="84" y="84"/>
                      <a:pt x="85" y="86"/>
                      <a:pt x="87" y="87"/>
                    </a:cubicBezTo>
                    <a:cubicBezTo>
                      <a:pt x="87" y="85"/>
                      <a:pt x="85" y="84"/>
                      <a:pt x="85" y="82"/>
                    </a:cubicBezTo>
                    <a:cubicBezTo>
                      <a:pt x="84" y="81"/>
                      <a:pt x="83" y="81"/>
                      <a:pt x="83" y="80"/>
                    </a:cubicBezTo>
                    <a:cubicBezTo>
                      <a:pt x="83" y="78"/>
                      <a:pt x="83" y="77"/>
                      <a:pt x="84" y="76"/>
                    </a:cubicBezTo>
                    <a:cubicBezTo>
                      <a:pt x="84" y="77"/>
                      <a:pt x="85" y="79"/>
                      <a:pt x="86" y="79"/>
                    </a:cubicBezTo>
                    <a:cubicBezTo>
                      <a:pt x="86" y="79"/>
                      <a:pt x="86" y="80"/>
                      <a:pt x="86" y="80"/>
                    </a:cubicBezTo>
                    <a:cubicBezTo>
                      <a:pt x="89" y="80"/>
                      <a:pt x="90" y="77"/>
                      <a:pt x="90" y="73"/>
                    </a:cubicBezTo>
                    <a:cubicBezTo>
                      <a:pt x="89" y="72"/>
                      <a:pt x="89" y="72"/>
                      <a:pt x="88" y="72"/>
                    </a:cubicBezTo>
                    <a:cubicBezTo>
                      <a:pt x="89" y="70"/>
                      <a:pt x="87" y="70"/>
                      <a:pt x="88" y="69"/>
                    </a:cubicBezTo>
                    <a:cubicBezTo>
                      <a:pt x="88" y="68"/>
                      <a:pt x="88" y="70"/>
                      <a:pt x="90" y="70"/>
                    </a:cubicBezTo>
                    <a:cubicBezTo>
                      <a:pt x="90" y="69"/>
                      <a:pt x="91" y="69"/>
                      <a:pt x="93" y="69"/>
                    </a:cubicBezTo>
                    <a:cubicBezTo>
                      <a:pt x="94" y="67"/>
                      <a:pt x="95" y="66"/>
                      <a:pt x="96" y="63"/>
                    </a:cubicBezTo>
                    <a:cubicBezTo>
                      <a:pt x="96" y="63"/>
                      <a:pt x="96" y="63"/>
                      <a:pt x="97" y="63"/>
                    </a:cubicBezTo>
                    <a:cubicBezTo>
                      <a:pt x="97" y="61"/>
                      <a:pt x="97" y="59"/>
                      <a:pt x="98" y="58"/>
                    </a:cubicBezTo>
                    <a:cubicBezTo>
                      <a:pt x="97" y="58"/>
                      <a:pt x="97" y="57"/>
                      <a:pt x="97" y="56"/>
                    </a:cubicBezTo>
                    <a:cubicBezTo>
                      <a:pt x="96" y="55"/>
                      <a:pt x="95" y="55"/>
                      <a:pt x="95" y="54"/>
                    </a:cubicBezTo>
                    <a:cubicBezTo>
                      <a:pt x="95" y="53"/>
                      <a:pt x="96" y="53"/>
                      <a:pt x="96" y="52"/>
                    </a:cubicBezTo>
                    <a:cubicBezTo>
                      <a:pt x="96" y="52"/>
                      <a:pt x="97" y="52"/>
                      <a:pt x="97" y="52"/>
                    </a:cubicBezTo>
                    <a:cubicBezTo>
                      <a:pt x="97" y="51"/>
                      <a:pt x="95" y="49"/>
                      <a:pt x="97" y="49"/>
                    </a:cubicBezTo>
                    <a:cubicBezTo>
                      <a:pt x="98" y="51"/>
                      <a:pt x="99" y="51"/>
                      <a:pt x="99" y="52"/>
                    </a:cubicBezTo>
                    <a:cubicBezTo>
                      <a:pt x="99" y="54"/>
                      <a:pt x="100" y="54"/>
                      <a:pt x="101" y="55"/>
                    </a:cubicBezTo>
                    <a:cubicBezTo>
                      <a:pt x="102" y="53"/>
                      <a:pt x="100" y="49"/>
                      <a:pt x="101" y="47"/>
                    </a:cubicBezTo>
                    <a:cubicBezTo>
                      <a:pt x="102" y="46"/>
                      <a:pt x="103" y="46"/>
                      <a:pt x="104" y="45"/>
                    </a:cubicBezTo>
                    <a:cubicBezTo>
                      <a:pt x="105" y="44"/>
                      <a:pt x="105" y="42"/>
                      <a:pt x="106" y="41"/>
                    </a:cubicBezTo>
                    <a:cubicBezTo>
                      <a:pt x="106" y="41"/>
                      <a:pt x="106" y="41"/>
                      <a:pt x="106" y="41"/>
                    </a:cubicBezTo>
                    <a:cubicBezTo>
                      <a:pt x="107" y="39"/>
                      <a:pt x="106" y="37"/>
                      <a:pt x="106" y="35"/>
                    </a:cubicBezTo>
                    <a:close/>
                    <a:moveTo>
                      <a:pt x="27" y="25"/>
                    </a:moveTo>
                    <a:cubicBezTo>
                      <a:pt x="27" y="26"/>
                      <a:pt x="27" y="27"/>
                      <a:pt x="27" y="28"/>
                    </a:cubicBezTo>
                    <a:cubicBezTo>
                      <a:pt x="27" y="28"/>
                      <a:pt x="28" y="26"/>
                      <a:pt x="26" y="27"/>
                    </a:cubicBezTo>
                    <a:cubicBezTo>
                      <a:pt x="26" y="28"/>
                      <a:pt x="26" y="30"/>
                      <a:pt x="25" y="31"/>
                    </a:cubicBezTo>
                    <a:cubicBezTo>
                      <a:pt x="24" y="31"/>
                      <a:pt x="23" y="31"/>
                      <a:pt x="23" y="31"/>
                    </a:cubicBezTo>
                    <a:cubicBezTo>
                      <a:pt x="22" y="32"/>
                      <a:pt x="22" y="32"/>
                      <a:pt x="21" y="32"/>
                    </a:cubicBezTo>
                    <a:cubicBezTo>
                      <a:pt x="21" y="32"/>
                      <a:pt x="20" y="31"/>
                      <a:pt x="20" y="32"/>
                    </a:cubicBezTo>
                    <a:cubicBezTo>
                      <a:pt x="19" y="32"/>
                      <a:pt x="19" y="31"/>
                      <a:pt x="20" y="31"/>
                    </a:cubicBezTo>
                    <a:cubicBezTo>
                      <a:pt x="19" y="30"/>
                      <a:pt x="19" y="29"/>
                      <a:pt x="19" y="27"/>
                    </a:cubicBezTo>
                    <a:cubicBezTo>
                      <a:pt x="20" y="28"/>
                      <a:pt x="20" y="32"/>
                      <a:pt x="22" y="31"/>
                    </a:cubicBezTo>
                    <a:cubicBezTo>
                      <a:pt x="23" y="30"/>
                      <a:pt x="23" y="28"/>
                      <a:pt x="24" y="26"/>
                    </a:cubicBezTo>
                    <a:cubicBezTo>
                      <a:pt x="24" y="26"/>
                      <a:pt x="24" y="25"/>
                      <a:pt x="24" y="24"/>
                    </a:cubicBezTo>
                    <a:cubicBezTo>
                      <a:pt x="24" y="21"/>
                      <a:pt x="26" y="20"/>
                      <a:pt x="27" y="18"/>
                    </a:cubicBezTo>
                    <a:cubicBezTo>
                      <a:pt x="27" y="17"/>
                      <a:pt x="27" y="18"/>
                      <a:pt x="27" y="18"/>
                    </a:cubicBezTo>
                    <a:cubicBezTo>
                      <a:pt x="27" y="20"/>
                      <a:pt x="25" y="20"/>
                      <a:pt x="25" y="23"/>
                    </a:cubicBezTo>
                    <a:cubicBezTo>
                      <a:pt x="26" y="24"/>
                      <a:pt x="26" y="24"/>
                      <a:pt x="27" y="25"/>
                    </a:cubicBezTo>
                    <a:close/>
                    <a:moveTo>
                      <a:pt x="28" y="26"/>
                    </a:moveTo>
                    <a:cubicBezTo>
                      <a:pt x="28" y="25"/>
                      <a:pt x="29" y="25"/>
                      <a:pt x="30" y="25"/>
                    </a:cubicBezTo>
                    <a:cubicBezTo>
                      <a:pt x="30" y="26"/>
                      <a:pt x="29" y="26"/>
                      <a:pt x="28" y="26"/>
                    </a:cubicBezTo>
                    <a:close/>
                    <a:moveTo>
                      <a:pt x="31" y="12"/>
                    </a:moveTo>
                    <a:cubicBezTo>
                      <a:pt x="31" y="12"/>
                      <a:pt x="31" y="11"/>
                      <a:pt x="31" y="11"/>
                    </a:cubicBezTo>
                    <a:cubicBezTo>
                      <a:pt x="31" y="12"/>
                      <a:pt x="31" y="12"/>
                      <a:pt x="31" y="12"/>
                    </a:cubicBezTo>
                    <a:close/>
                    <a:moveTo>
                      <a:pt x="36" y="63"/>
                    </a:moveTo>
                    <a:cubicBezTo>
                      <a:pt x="36" y="63"/>
                      <a:pt x="36" y="62"/>
                      <a:pt x="37" y="63"/>
                    </a:cubicBezTo>
                    <a:cubicBezTo>
                      <a:pt x="37" y="63"/>
                      <a:pt x="36" y="63"/>
                      <a:pt x="36" y="63"/>
                    </a:cubicBezTo>
                    <a:close/>
                    <a:moveTo>
                      <a:pt x="37" y="19"/>
                    </a:moveTo>
                    <a:cubicBezTo>
                      <a:pt x="36" y="19"/>
                      <a:pt x="37" y="18"/>
                      <a:pt x="37" y="19"/>
                    </a:cubicBezTo>
                    <a:cubicBezTo>
                      <a:pt x="37" y="19"/>
                      <a:pt x="37" y="19"/>
                      <a:pt x="37" y="19"/>
                    </a:cubicBezTo>
                    <a:close/>
                    <a:moveTo>
                      <a:pt x="58" y="12"/>
                    </a:moveTo>
                    <a:cubicBezTo>
                      <a:pt x="57" y="12"/>
                      <a:pt x="58" y="11"/>
                      <a:pt x="58" y="12"/>
                    </a:cubicBezTo>
                    <a:cubicBezTo>
                      <a:pt x="58" y="13"/>
                      <a:pt x="59" y="12"/>
                      <a:pt x="59" y="13"/>
                    </a:cubicBezTo>
                    <a:cubicBezTo>
                      <a:pt x="58" y="13"/>
                      <a:pt x="58" y="13"/>
                      <a:pt x="58" y="12"/>
                    </a:cubicBezTo>
                    <a:close/>
                    <a:moveTo>
                      <a:pt x="78" y="7"/>
                    </a:moveTo>
                    <a:cubicBezTo>
                      <a:pt x="78" y="7"/>
                      <a:pt x="78" y="6"/>
                      <a:pt x="78" y="7"/>
                    </a:cubicBezTo>
                    <a:cubicBezTo>
                      <a:pt x="78" y="7"/>
                      <a:pt x="78" y="7"/>
                      <a:pt x="78" y="7"/>
                    </a:cubicBezTo>
                    <a:close/>
                    <a:moveTo>
                      <a:pt x="79" y="7"/>
                    </a:moveTo>
                    <a:cubicBezTo>
                      <a:pt x="79" y="6"/>
                      <a:pt x="79" y="6"/>
                      <a:pt x="79" y="6"/>
                    </a:cubicBezTo>
                    <a:cubicBezTo>
                      <a:pt x="79" y="6"/>
                      <a:pt x="79" y="7"/>
                      <a:pt x="79" y="7"/>
                    </a:cubicBezTo>
                    <a:close/>
                    <a:moveTo>
                      <a:pt x="80" y="6"/>
                    </a:moveTo>
                    <a:cubicBezTo>
                      <a:pt x="79" y="6"/>
                      <a:pt x="80" y="5"/>
                      <a:pt x="80" y="5"/>
                    </a:cubicBezTo>
                    <a:cubicBezTo>
                      <a:pt x="80" y="6"/>
                      <a:pt x="80" y="6"/>
                      <a:pt x="80" y="6"/>
                    </a:cubicBezTo>
                    <a:close/>
                    <a:moveTo>
                      <a:pt x="93" y="51"/>
                    </a:moveTo>
                    <a:cubicBezTo>
                      <a:pt x="94" y="50"/>
                      <a:pt x="94" y="49"/>
                      <a:pt x="95" y="49"/>
                    </a:cubicBezTo>
                    <a:cubicBezTo>
                      <a:pt x="95" y="50"/>
                      <a:pt x="95" y="50"/>
                      <a:pt x="95" y="51"/>
                    </a:cubicBezTo>
                    <a:cubicBezTo>
                      <a:pt x="95" y="52"/>
                      <a:pt x="94" y="50"/>
                      <a:pt x="93"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73">
                <a:extLst>
                  <a:ext uri="{FF2B5EF4-FFF2-40B4-BE49-F238E27FC236}">
                    <a16:creationId xmlns="" xmlns:a16="http://schemas.microsoft.com/office/drawing/2014/main" id="{6F886B2A-79E9-41E2-9808-A1306A1285E4}"/>
                  </a:ext>
                </a:extLst>
              </p:cNvPr>
              <p:cNvSpPr>
                <a:spLocks/>
              </p:cNvSpPr>
              <p:nvPr/>
            </p:nvSpPr>
            <p:spPr bwMode="auto">
              <a:xfrm>
                <a:off x="5322059" y="6059831"/>
                <a:ext cx="6652" cy="8315"/>
              </a:xfrm>
              <a:custGeom>
                <a:avLst/>
                <a:gdLst>
                  <a:gd name="T0" fmla="*/ 2 w 3"/>
                  <a:gd name="T1" fmla="*/ 3 h 4"/>
                  <a:gd name="T2" fmla="*/ 3 w 3"/>
                  <a:gd name="T3" fmla="*/ 4 h 4"/>
                  <a:gd name="T4" fmla="*/ 3 w 3"/>
                  <a:gd name="T5" fmla="*/ 4 h 4"/>
                  <a:gd name="T6" fmla="*/ 2 w 3"/>
                  <a:gd name="T7" fmla="*/ 0 h 4"/>
                  <a:gd name="T8" fmla="*/ 1 w 3"/>
                  <a:gd name="T9" fmla="*/ 0 h 4"/>
                  <a:gd name="T10" fmla="*/ 0 w 3"/>
                  <a:gd name="T11" fmla="*/ 2 h 4"/>
                  <a:gd name="T12" fmla="*/ 0 w 3"/>
                  <a:gd name="T13" fmla="*/ 4 h 4"/>
                  <a:gd name="T14" fmla="*/ 1 w 3"/>
                  <a:gd name="T15" fmla="*/ 4 h 4"/>
                  <a:gd name="T16" fmla="*/ 2 w 3"/>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2" y="3"/>
                    </a:moveTo>
                    <a:cubicBezTo>
                      <a:pt x="3" y="3"/>
                      <a:pt x="2" y="4"/>
                      <a:pt x="3" y="4"/>
                    </a:cubicBezTo>
                    <a:cubicBezTo>
                      <a:pt x="3" y="4"/>
                      <a:pt x="3" y="4"/>
                      <a:pt x="3" y="4"/>
                    </a:cubicBezTo>
                    <a:cubicBezTo>
                      <a:pt x="3" y="3"/>
                      <a:pt x="2" y="2"/>
                      <a:pt x="2" y="0"/>
                    </a:cubicBezTo>
                    <a:cubicBezTo>
                      <a:pt x="2" y="0"/>
                      <a:pt x="1" y="0"/>
                      <a:pt x="1" y="0"/>
                    </a:cubicBezTo>
                    <a:cubicBezTo>
                      <a:pt x="1" y="1"/>
                      <a:pt x="1" y="1"/>
                      <a:pt x="0" y="2"/>
                    </a:cubicBezTo>
                    <a:cubicBezTo>
                      <a:pt x="0" y="3"/>
                      <a:pt x="0" y="3"/>
                      <a:pt x="0" y="4"/>
                    </a:cubicBezTo>
                    <a:cubicBezTo>
                      <a:pt x="1" y="4"/>
                      <a:pt x="1" y="4"/>
                      <a:pt x="1" y="4"/>
                    </a:cubicBezTo>
                    <a:cubicBezTo>
                      <a:pt x="1" y="4"/>
                      <a:pt x="2" y="3"/>
                      <a:pt x="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74">
                <a:extLst>
                  <a:ext uri="{FF2B5EF4-FFF2-40B4-BE49-F238E27FC236}">
                    <a16:creationId xmlns="" xmlns:a16="http://schemas.microsoft.com/office/drawing/2014/main" id="{201CF40B-889B-47DE-8712-28FC2ECAFF0C}"/>
                  </a:ext>
                </a:extLst>
              </p:cNvPr>
              <p:cNvSpPr>
                <a:spLocks/>
              </p:cNvSpPr>
              <p:nvPr/>
            </p:nvSpPr>
            <p:spPr bwMode="auto">
              <a:xfrm>
                <a:off x="5305430" y="6126348"/>
                <a:ext cx="9978" cy="13303"/>
              </a:xfrm>
              <a:custGeom>
                <a:avLst/>
                <a:gdLst>
                  <a:gd name="T0" fmla="*/ 0 w 5"/>
                  <a:gd name="T1" fmla="*/ 4 h 6"/>
                  <a:gd name="T2" fmla="*/ 2 w 5"/>
                  <a:gd name="T3" fmla="*/ 4 h 6"/>
                  <a:gd name="T4" fmla="*/ 2 w 5"/>
                  <a:gd name="T5" fmla="*/ 6 h 6"/>
                  <a:gd name="T6" fmla="*/ 5 w 5"/>
                  <a:gd name="T7" fmla="*/ 4 h 6"/>
                  <a:gd name="T8" fmla="*/ 4 w 5"/>
                  <a:gd name="T9" fmla="*/ 2 h 6"/>
                  <a:gd name="T10" fmla="*/ 2 w 5"/>
                  <a:gd name="T11" fmla="*/ 0 h 6"/>
                  <a:gd name="T12" fmla="*/ 2 w 5"/>
                  <a:gd name="T13" fmla="*/ 3 h 6"/>
                  <a:gd name="T14" fmla="*/ 0 w 5"/>
                  <a:gd name="T15" fmla="*/ 4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0" y="4"/>
                    </a:moveTo>
                    <a:cubicBezTo>
                      <a:pt x="1" y="5"/>
                      <a:pt x="1" y="4"/>
                      <a:pt x="2" y="4"/>
                    </a:cubicBezTo>
                    <a:cubicBezTo>
                      <a:pt x="2" y="5"/>
                      <a:pt x="2" y="5"/>
                      <a:pt x="2" y="6"/>
                    </a:cubicBezTo>
                    <a:cubicBezTo>
                      <a:pt x="3" y="5"/>
                      <a:pt x="4" y="4"/>
                      <a:pt x="5" y="4"/>
                    </a:cubicBezTo>
                    <a:cubicBezTo>
                      <a:pt x="5" y="3"/>
                      <a:pt x="4" y="3"/>
                      <a:pt x="4" y="2"/>
                    </a:cubicBezTo>
                    <a:cubicBezTo>
                      <a:pt x="4" y="1"/>
                      <a:pt x="3" y="0"/>
                      <a:pt x="2" y="0"/>
                    </a:cubicBezTo>
                    <a:cubicBezTo>
                      <a:pt x="2" y="1"/>
                      <a:pt x="2" y="2"/>
                      <a:pt x="2" y="3"/>
                    </a:cubicBezTo>
                    <a:cubicBezTo>
                      <a:pt x="1" y="2"/>
                      <a:pt x="1" y="3"/>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75">
                <a:extLst>
                  <a:ext uri="{FF2B5EF4-FFF2-40B4-BE49-F238E27FC236}">
                    <a16:creationId xmlns="" xmlns:a16="http://schemas.microsoft.com/office/drawing/2014/main" id="{887C536E-F4A3-4C21-A5FC-E3157B9C1720}"/>
                  </a:ext>
                </a:extLst>
              </p:cNvPr>
              <p:cNvSpPr>
                <a:spLocks/>
              </p:cNvSpPr>
              <p:nvPr/>
            </p:nvSpPr>
            <p:spPr bwMode="auto">
              <a:xfrm>
                <a:off x="5298778" y="6154618"/>
                <a:ext cx="9978" cy="11641"/>
              </a:xfrm>
              <a:custGeom>
                <a:avLst/>
                <a:gdLst>
                  <a:gd name="T0" fmla="*/ 5 w 5"/>
                  <a:gd name="T1" fmla="*/ 2 h 6"/>
                  <a:gd name="T2" fmla="*/ 2 w 5"/>
                  <a:gd name="T3" fmla="*/ 0 h 6"/>
                  <a:gd name="T4" fmla="*/ 2 w 5"/>
                  <a:gd name="T5" fmla="*/ 6 h 6"/>
                  <a:gd name="T6" fmla="*/ 2 w 5"/>
                  <a:gd name="T7" fmla="*/ 4 h 6"/>
                  <a:gd name="T8" fmla="*/ 4 w 5"/>
                  <a:gd name="T9" fmla="*/ 5 h 6"/>
                  <a:gd name="T10" fmla="*/ 3 w 5"/>
                  <a:gd name="T11" fmla="*/ 2 h 6"/>
                  <a:gd name="T12" fmla="*/ 5 w 5"/>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5" y="2"/>
                    </a:moveTo>
                    <a:cubicBezTo>
                      <a:pt x="4" y="0"/>
                      <a:pt x="3" y="1"/>
                      <a:pt x="2" y="0"/>
                    </a:cubicBezTo>
                    <a:cubicBezTo>
                      <a:pt x="1" y="1"/>
                      <a:pt x="0" y="5"/>
                      <a:pt x="2" y="6"/>
                    </a:cubicBezTo>
                    <a:cubicBezTo>
                      <a:pt x="2" y="5"/>
                      <a:pt x="2" y="5"/>
                      <a:pt x="2" y="4"/>
                    </a:cubicBezTo>
                    <a:cubicBezTo>
                      <a:pt x="3" y="5"/>
                      <a:pt x="3" y="6"/>
                      <a:pt x="4" y="5"/>
                    </a:cubicBezTo>
                    <a:cubicBezTo>
                      <a:pt x="4" y="4"/>
                      <a:pt x="3" y="3"/>
                      <a:pt x="3" y="2"/>
                    </a:cubicBezTo>
                    <a:cubicBezTo>
                      <a:pt x="3" y="2"/>
                      <a:pt x="4" y="2"/>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76">
                <a:extLst>
                  <a:ext uri="{FF2B5EF4-FFF2-40B4-BE49-F238E27FC236}">
                    <a16:creationId xmlns="" xmlns:a16="http://schemas.microsoft.com/office/drawing/2014/main" id="{131A4409-7904-44C2-9060-B2CCB9DF696C}"/>
                  </a:ext>
                </a:extLst>
              </p:cNvPr>
              <p:cNvSpPr>
                <a:spLocks/>
              </p:cNvSpPr>
              <p:nvPr/>
            </p:nvSpPr>
            <p:spPr bwMode="auto">
              <a:xfrm>
                <a:off x="5283812" y="6142977"/>
                <a:ext cx="16629" cy="24944"/>
              </a:xfrm>
              <a:custGeom>
                <a:avLst/>
                <a:gdLst>
                  <a:gd name="T0" fmla="*/ 0 w 8"/>
                  <a:gd name="T1" fmla="*/ 6 h 12"/>
                  <a:gd name="T2" fmla="*/ 2 w 8"/>
                  <a:gd name="T3" fmla="*/ 10 h 12"/>
                  <a:gd name="T4" fmla="*/ 5 w 8"/>
                  <a:gd name="T5" fmla="*/ 11 h 12"/>
                  <a:gd name="T6" fmla="*/ 6 w 8"/>
                  <a:gd name="T7" fmla="*/ 10 h 12"/>
                  <a:gd name="T8" fmla="*/ 6 w 8"/>
                  <a:gd name="T9" fmla="*/ 10 h 12"/>
                  <a:gd name="T10" fmla="*/ 7 w 8"/>
                  <a:gd name="T11" fmla="*/ 6 h 12"/>
                  <a:gd name="T12" fmla="*/ 7 w 8"/>
                  <a:gd name="T13" fmla="*/ 3 h 12"/>
                  <a:gd name="T14" fmla="*/ 8 w 8"/>
                  <a:gd name="T15" fmla="*/ 2 h 12"/>
                  <a:gd name="T16" fmla="*/ 5 w 8"/>
                  <a:gd name="T17" fmla="*/ 0 h 12"/>
                  <a:gd name="T18" fmla="*/ 0 w 8"/>
                  <a:gd name="T1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2">
                    <a:moveTo>
                      <a:pt x="0" y="6"/>
                    </a:moveTo>
                    <a:cubicBezTo>
                      <a:pt x="1" y="8"/>
                      <a:pt x="2" y="8"/>
                      <a:pt x="2" y="10"/>
                    </a:cubicBezTo>
                    <a:cubicBezTo>
                      <a:pt x="4" y="10"/>
                      <a:pt x="4" y="12"/>
                      <a:pt x="5" y="11"/>
                    </a:cubicBezTo>
                    <a:cubicBezTo>
                      <a:pt x="5" y="10"/>
                      <a:pt x="6" y="11"/>
                      <a:pt x="6" y="10"/>
                    </a:cubicBezTo>
                    <a:cubicBezTo>
                      <a:pt x="6" y="10"/>
                      <a:pt x="6" y="10"/>
                      <a:pt x="6" y="10"/>
                    </a:cubicBezTo>
                    <a:cubicBezTo>
                      <a:pt x="7" y="9"/>
                      <a:pt x="6" y="7"/>
                      <a:pt x="7" y="6"/>
                    </a:cubicBezTo>
                    <a:cubicBezTo>
                      <a:pt x="7" y="5"/>
                      <a:pt x="8" y="4"/>
                      <a:pt x="7" y="3"/>
                    </a:cubicBezTo>
                    <a:cubicBezTo>
                      <a:pt x="8" y="3"/>
                      <a:pt x="8" y="3"/>
                      <a:pt x="8" y="2"/>
                    </a:cubicBezTo>
                    <a:cubicBezTo>
                      <a:pt x="7" y="1"/>
                      <a:pt x="7" y="0"/>
                      <a:pt x="5" y="0"/>
                    </a:cubicBezTo>
                    <a:cubicBezTo>
                      <a:pt x="5" y="4"/>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77">
                <a:extLst>
                  <a:ext uri="{FF2B5EF4-FFF2-40B4-BE49-F238E27FC236}">
                    <a16:creationId xmlns="" xmlns:a16="http://schemas.microsoft.com/office/drawing/2014/main" id="{447C99D7-C548-47C6-BF84-0EDB5B0F7BD5}"/>
                  </a:ext>
                </a:extLst>
              </p:cNvPr>
              <p:cNvSpPr>
                <a:spLocks/>
              </p:cNvSpPr>
              <p:nvPr/>
            </p:nvSpPr>
            <p:spPr bwMode="auto">
              <a:xfrm>
                <a:off x="5280486" y="6166258"/>
                <a:ext cx="16629" cy="8315"/>
              </a:xfrm>
              <a:custGeom>
                <a:avLst/>
                <a:gdLst>
                  <a:gd name="T0" fmla="*/ 0 w 8"/>
                  <a:gd name="T1" fmla="*/ 3 h 4"/>
                  <a:gd name="T2" fmla="*/ 7 w 8"/>
                  <a:gd name="T3" fmla="*/ 4 h 4"/>
                  <a:gd name="T4" fmla="*/ 7 w 8"/>
                  <a:gd name="T5" fmla="*/ 2 h 4"/>
                  <a:gd name="T6" fmla="*/ 1 w 8"/>
                  <a:gd name="T7" fmla="*/ 0 h 4"/>
                  <a:gd name="T8" fmla="*/ 0 w 8"/>
                  <a:gd name="T9" fmla="*/ 3 h 4"/>
                </a:gdLst>
                <a:ahLst/>
                <a:cxnLst>
                  <a:cxn ang="0">
                    <a:pos x="T0" y="T1"/>
                  </a:cxn>
                  <a:cxn ang="0">
                    <a:pos x="T2" y="T3"/>
                  </a:cxn>
                  <a:cxn ang="0">
                    <a:pos x="T4" y="T5"/>
                  </a:cxn>
                  <a:cxn ang="0">
                    <a:pos x="T6" y="T7"/>
                  </a:cxn>
                  <a:cxn ang="0">
                    <a:pos x="T8" y="T9"/>
                  </a:cxn>
                </a:cxnLst>
                <a:rect l="0" t="0" r="r" b="b"/>
                <a:pathLst>
                  <a:path w="8" h="4">
                    <a:moveTo>
                      <a:pt x="0" y="3"/>
                    </a:moveTo>
                    <a:cubicBezTo>
                      <a:pt x="3" y="3"/>
                      <a:pt x="4" y="4"/>
                      <a:pt x="7" y="4"/>
                    </a:cubicBezTo>
                    <a:cubicBezTo>
                      <a:pt x="8" y="3"/>
                      <a:pt x="6" y="3"/>
                      <a:pt x="7" y="2"/>
                    </a:cubicBezTo>
                    <a:cubicBezTo>
                      <a:pt x="4" y="2"/>
                      <a:pt x="2" y="1"/>
                      <a:pt x="1" y="0"/>
                    </a:cubicBezTo>
                    <a:cubicBezTo>
                      <a:pt x="0" y="1"/>
                      <a:pt x="0" y="1"/>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78">
                <a:extLst>
                  <a:ext uri="{FF2B5EF4-FFF2-40B4-BE49-F238E27FC236}">
                    <a16:creationId xmlns="" xmlns:a16="http://schemas.microsoft.com/office/drawing/2014/main" id="{8EF80C8F-7807-4BEA-81D4-0504DF477A06}"/>
                  </a:ext>
                </a:extLst>
              </p:cNvPr>
              <p:cNvSpPr>
                <a:spLocks/>
              </p:cNvSpPr>
              <p:nvPr/>
            </p:nvSpPr>
            <p:spPr bwMode="auto">
              <a:xfrm>
                <a:off x="5298778" y="6106393"/>
                <a:ext cx="4989" cy="8315"/>
              </a:xfrm>
              <a:custGeom>
                <a:avLst/>
                <a:gdLst>
                  <a:gd name="T0" fmla="*/ 0 w 2"/>
                  <a:gd name="T1" fmla="*/ 1 h 4"/>
                  <a:gd name="T2" fmla="*/ 1 w 2"/>
                  <a:gd name="T3" fmla="*/ 4 h 4"/>
                  <a:gd name="T4" fmla="*/ 2 w 2"/>
                  <a:gd name="T5" fmla="*/ 0 h 4"/>
                  <a:gd name="T6" fmla="*/ 0 w 2"/>
                  <a:gd name="T7" fmla="*/ 1 h 4"/>
                </a:gdLst>
                <a:ahLst/>
                <a:cxnLst>
                  <a:cxn ang="0">
                    <a:pos x="T0" y="T1"/>
                  </a:cxn>
                  <a:cxn ang="0">
                    <a:pos x="T2" y="T3"/>
                  </a:cxn>
                  <a:cxn ang="0">
                    <a:pos x="T4" y="T5"/>
                  </a:cxn>
                  <a:cxn ang="0">
                    <a:pos x="T6" y="T7"/>
                  </a:cxn>
                </a:cxnLst>
                <a:rect l="0" t="0" r="r" b="b"/>
                <a:pathLst>
                  <a:path w="2" h="4">
                    <a:moveTo>
                      <a:pt x="0" y="1"/>
                    </a:moveTo>
                    <a:cubicBezTo>
                      <a:pt x="0" y="2"/>
                      <a:pt x="0" y="3"/>
                      <a:pt x="1" y="4"/>
                    </a:cubicBezTo>
                    <a:cubicBezTo>
                      <a:pt x="2" y="3"/>
                      <a:pt x="2" y="2"/>
                      <a:pt x="2" y="0"/>
                    </a:cubicBezTo>
                    <a:cubicBezTo>
                      <a:pt x="1"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79">
                <a:extLst>
                  <a:ext uri="{FF2B5EF4-FFF2-40B4-BE49-F238E27FC236}">
                    <a16:creationId xmlns="" xmlns:a16="http://schemas.microsoft.com/office/drawing/2014/main" id="{7420F71F-E6C8-4F14-8378-05D45BC907E5}"/>
                  </a:ext>
                </a:extLst>
              </p:cNvPr>
              <p:cNvSpPr>
                <a:spLocks/>
              </p:cNvSpPr>
              <p:nvPr/>
            </p:nvSpPr>
            <p:spPr bwMode="auto">
              <a:xfrm>
                <a:off x="5300442" y="6116370"/>
                <a:ext cx="6652" cy="9978"/>
              </a:xfrm>
              <a:custGeom>
                <a:avLst/>
                <a:gdLst>
                  <a:gd name="T0" fmla="*/ 0 w 3"/>
                  <a:gd name="T1" fmla="*/ 2 h 5"/>
                  <a:gd name="T2" fmla="*/ 2 w 3"/>
                  <a:gd name="T3" fmla="*/ 5 h 5"/>
                  <a:gd name="T4" fmla="*/ 3 w 3"/>
                  <a:gd name="T5" fmla="*/ 1 h 5"/>
                  <a:gd name="T6" fmla="*/ 0 w 3"/>
                  <a:gd name="T7" fmla="*/ 2 h 5"/>
                </a:gdLst>
                <a:ahLst/>
                <a:cxnLst>
                  <a:cxn ang="0">
                    <a:pos x="T0" y="T1"/>
                  </a:cxn>
                  <a:cxn ang="0">
                    <a:pos x="T2" y="T3"/>
                  </a:cxn>
                  <a:cxn ang="0">
                    <a:pos x="T4" y="T5"/>
                  </a:cxn>
                  <a:cxn ang="0">
                    <a:pos x="T6" y="T7"/>
                  </a:cxn>
                </a:cxnLst>
                <a:rect l="0" t="0" r="r" b="b"/>
                <a:pathLst>
                  <a:path w="3" h="5">
                    <a:moveTo>
                      <a:pt x="0" y="2"/>
                    </a:moveTo>
                    <a:cubicBezTo>
                      <a:pt x="0" y="3"/>
                      <a:pt x="1" y="4"/>
                      <a:pt x="2" y="5"/>
                    </a:cubicBezTo>
                    <a:cubicBezTo>
                      <a:pt x="2" y="3"/>
                      <a:pt x="3" y="3"/>
                      <a:pt x="3" y="1"/>
                    </a:cubicBezTo>
                    <a:cubicBezTo>
                      <a:pt x="2"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80">
                <a:extLst>
                  <a:ext uri="{FF2B5EF4-FFF2-40B4-BE49-F238E27FC236}">
                    <a16:creationId xmlns="" xmlns:a16="http://schemas.microsoft.com/office/drawing/2014/main" id="{9FE2025B-0A87-46EE-BF7E-1476C2466E17}"/>
                  </a:ext>
                </a:extLst>
              </p:cNvPr>
              <p:cNvSpPr>
                <a:spLocks/>
              </p:cNvSpPr>
              <p:nvPr/>
            </p:nvSpPr>
            <p:spPr bwMode="auto">
              <a:xfrm>
                <a:off x="5315407" y="6154618"/>
                <a:ext cx="6652" cy="3326"/>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2"/>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81">
                <a:extLst>
                  <a:ext uri="{FF2B5EF4-FFF2-40B4-BE49-F238E27FC236}">
                    <a16:creationId xmlns="" xmlns:a16="http://schemas.microsoft.com/office/drawing/2014/main" id="{B935E717-57C6-4FC0-AD01-D4FA8E0376A9}"/>
                  </a:ext>
                </a:extLst>
              </p:cNvPr>
              <p:cNvSpPr>
                <a:spLocks/>
              </p:cNvSpPr>
              <p:nvPr/>
            </p:nvSpPr>
            <p:spPr bwMode="auto">
              <a:xfrm>
                <a:off x="5312082" y="6068146"/>
                <a:ext cx="16629" cy="24944"/>
              </a:xfrm>
              <a:custGeom>
                <a:avLst/>
                <a:gdLst>
                  <a:gd name="T0" fmla="*/ 7 w 8"/>
                  <a:gd name="T1" fmla="*/ 0 h 12"/>
                  <a:gd name="T2" fmla="*/ 6 w 8"/>
                  <a:gd name="T3" fmla="*/ 0 h 12"/>
                  <a:gd name="T4" fmla="*/ 6 w 8"/>
                  <a:gd name="T5" fmla="*/ 0 h 12"/>
                  <a:gd name="T6" fmla="*/ 6 w 8"/>
                  <a:gd name="T7" fmla="*/ 5 h 12"/>
                  <a:gd name="T8" fmla="*/ 6 w 8"/>
                  <a:gd name="T9" fmla="*/ 5 h 12"/>
                  <a:gd name="T10" fmla="*/ 3 w 8"/>
                  <a:gd name="T11" fmla="*/ 7 h 12"/>
                  <a:gd name="T12" fmla="*/ 0 w 8"/>
                  <a:gd name="T13" fmla="*/ 9 h 12"/>
                  <a:gd name="T14" fmla="*/ 2 w 8"/>
                  <a:gd name="T15" fmla="*/ 10 h 12"/>
                  <a:gd name="T16" fmla="*/ 0 w 8"/>
                  <a:gd name="T17" fmla="*/ 10 h 12"/>
                  <a:gd name="T18" fmla="*/ 1 w 8"/>
                  <a:gd name="T19" fmla="*/ 12 h 12"/>
                  <a:gd name="T20" fmla="*/ 3 w 8"/>
                  <a:gd name="T21" fmla="*/ 10 h 12"/>
                  <a:gd name="T22" fmla="*/ 4 w 8"/>
                  <a:gd name="T23" fmla="*/ 10 h 12"/>
                  <a:gd name="T24" fmla="*/ 8 w 8"/>
                  <a:gd name="T25" fmla="*/ 7 h 12"/>
                  <a:gd name="T26" fmla="*/ 8 w 8"/>
                  <a:gd name="T27" fmla="*/ 7 h 12"/>
                  <a:gd name="T28" fmla="*/ 7 w 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12">
                    <a:moveTo>
                      <a:pt x="7" y="0"/>
                    </a:moveTo>
                    <a:cubicBezTo>
                      <a:pt x="7" y="0"/>
                      <a:pt x="7" y="0"/>
                      <a:pt x="6" y="0"/>
                    </a:cubicBezTo>
                    <a:cubicBezTo>
                      <a:pt x="6" y="0"/>
                      <a:pt x="6" y="0"/>
                      <a:pt x="6" y="0"/>
                    </a:cubicBezTo>
                    <a:cubicBezTo>
                      <a:pt x="6" y="2"/>
                      <a:pt x="6" y="3"/>
                      <a:pt x="6" y="5"/>
                    </a:cubicBezTo>
                    <a:cubicBezTo>
                      <a:pt x="6" y="5"/>
                      <a:pt x="6" y="5"/>
                      <a:pt x="6" y="5"/>
                    </a:cubicBezTo>
                    <a:cubicBezTo>
                      <a:pt x="5" y="6"/>
                      <a:pt x="5" y="6"/>
                      <a:pt x="3" y="7"/>
                    </a:cubicBezTo>
                    <a:cubicBezTo>
                      <a:pt x="2" y="8"/>
                      <a:pt x="0" y="8"/>
                      <a:pt x="0" y="9"/>
                    </a:cubicBezTo>
                    <a:cubicBezTo>
                      <a:pt x="0" y="10"/>
                      <a:pt x="2" y="9"/>
                      <a:pt x="2" y="10"/>
                    </a:cubicBezTo>
                    <a:cubicBezTo>
                      <a:pt x="1" y="10"/>
                      <a:pt x="1" y="10"/>
                      <a:pt x="0" y="10"/>
                    </a:cubicBezTo>
                    <a:cubicBezTo>
                      <a:pt x="0" y="11"/>
                      <a:pt x="1" y="12"/>
                      <a:pt x="1" y="12"/>
                    </a:cubicBezTo>
                    <a:cubicBezTo>
                      <a:pt x="1" y="11"/>
                      <a:pt x="2" y="10"/>
                      <a:pt x="3" y="10"/>
                    </a:cubicBezTo>
                    <a:cubicBezTo>
                      <a:pt x="4" y="10"/>
                      <a:pt x="4" y="10"/>
                      <a:pt x="4" y="10"/>
                    </a:cubicBezTo>
                    <a:cubicBezTo>
                      <a:pt x="5" y="9"/>
                      <a:pt x="7" y="9"/>
                      <a:pt x="8" y="7"/>
                    </a:cubicBezTo>
                    <a:cubicBezTo>
                      <a:pt x="8" y="7"/>
                      <a:pt x="8" y="7"/>
                      <a:pt x="8" y="7"/>
                    </a:cubicBezTo>
                    <a:cubicBezTo>
                      <a:pt x="8" y="5"/>
                      <a:pt x="7" y="3"/>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82">
                <a:extLst>
                  <a:ext uri="{FF2B5EF4-FFF2-40B4-BE49-F238E27FC236}">
                    <a16:creationId xmlns="" xmlns:a16="http://schemas.microsoft.com/office/drawing/2014/main" id="{FC871A54-4E61-4964-A623-2A4ECFF79F31}"/>
                  </a:ext>
                </a:extLst>
              </p:cNvPr>
              <p:cNvSpPr>
                <a:spLocks/>
              </p:cNvSpPr>
              <p:nvPr/>
            </p:nvSpPr>
            <p:spPr bwMode="auto">
              <a:xfrm>
                <a:off x="5322059" y="6051517"/>
                <a:ext cx="3326" cy="6652"/>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0" y="1"/>
                      <a:pt x="1" y="3"/>
                      <a:pt x="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83">
                <a:extLst>
                  <a:ext uri="{FF2B5EF4-FFF2-40B4-BE49-F238E27FC236}">
                    <a16:creationId xmlns="" xmlns:a16="http://schemas.microsoft.com/office/drawing/2014/main" id="{C46FC665-6EE9-48C7-9C92-DECC5D272178}"/>
                  </a:ext>
                </a:extLst>
              </p:cNvPr>
              <p:cNvSpPr>
                <a:spLocks/>
              </p:cNvSpPr>
              <p:nvPr/>
            </p:nvSpPr>
            <p:spPr bwMode="auto">
              <a:xfrm>
                <a:off x="5265520" y="6146303"/>
                <a:ext cx="14967" cy="21619"/>
              </a:xfrm>
              <a:custGeom>
                <a:avLst/>
                <a:gdLst>
                  <a:gd name="T0" fmla="*/ 7 w 7"/>
                  <a:gd name="T1" fmla="*/ 10 h 11"/>
                  <a:gd name="T2" fmla="*/ 6 w 7"/>
                  <a:gd name="T3" fmla="*/ 5 h 11"/>
                  <a:gd name="T4" fmla="*/ 4 w 7"/>
                  <a:gd name="T5" fmla="*/ 3 h 11"/>
                  <a:gd name="T6" fmla="*/ 2 w 7"/>
                  <a:gd name="T7" fmla="*/ 1 h 11"/>
                  <a:gd name="T8" fmla="*/ 1 w 7"/>
                  <a:gd name="T9" fmla="*/ 0 h 11"/>
                  <a:gd name="T10" fmla="*/ 0 w 7"/>
                  <a:gd name="T11" fmla="*/ 0 h 11"/>
                  <a:gd name="T12" fmla="*/ 3 w 7"/>
                  <a:gd name="T13" fmla="*/ 8 h 11"/>
                  <a:gd name="T14" fmla="*/ 7 w 7"/>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1">
                    <a:moveTo>
                      <a:pt x="7" y="10"/>
                    </a:moveTo>
                    <a:cubicBezTo>
                      <a:pt x="7" y="9"/>
                      <a:pt x="6" y="7"/>
                      <a:pt x="6" y="5"/>
                    </a:cubicBezTo>
                    <a:cubicBezTo>
                      <a:pt x="5" y="5"/>
                      <a:pt x="4" y="4"/>
                      <a:pt x="4" y="3"/>
                    </a:cubicBezTo>
                    <a:cubicBezTo>
                      <a:pt x="3" y="2"/>
                      <a:pt x="2" y="2"/>
                      <a:pt x="2" y="1"/>
                    </a:cubicBezTo>
                    <a:cubicBezTo>
                      <a:pt x="2" y="1"/>
                      <a:pt x="2" y="0"/>
                      <a:pt x="1" y="0"/>
                    </a:cubicBezTo>
                    <a:cubicBezTo>
                      <a:pt x="1" y="1"/>
                      <a:pt x="0" y="0"/>
                      <a:pt x="0" y="0"/>
                    </a:cubicBezTo>
                    <a:cubicBezTo>
                      <a:pt x="0" y="4"/>
                      <a:pt x="4" y="3"/>
                      <a:pt x="3" y="8"/>
                    </a:cubicBezTo>
                    <a:cubicBezTo>
                      <a:pt x="5" y="9"/>
                      <a:pt x="5" y="11"/>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84">
                <a:extLst>
                  <a:ext uri="{FF2B5EF4-FFF2-40B4-BE49-F238E27FC236}">
                    <a16:creationId xmlns="" xmlns:a16="http://schemas.microsoft.com/office/drawing/2014/main" id="{9346BBA2-C51E-41EA-8B57-80A50A0D8644}"/>
                  </a:ext>
                </a:extLst>
              </p:cNvPr>
              <p:cNvSpPr>
                <a:spLocks/>
              </p:cNvSpPr>
              <p:nvPr/>
            </p:nvSpPr>
            <p:spPr bwMode="auto">
              <a:xfrm>
                <a:off x="5240576" y="6137989"/>
                <a:ext cx="6652" cy="8315"/>
              </a:xfrm>
              <a:custGeom>
                <a:avLst/>
                <a:gdLst>
                  <a:gd name="T0" fmla="*/ 1 w 3"/>
                  <a:gd name="T1" fmla="*/ 3 h 4"/>
                  <a:gd name="T2" fmla="*/ 3 w 3"/>
                  <a:gd name="T3" fmla="*/ 2 h 4"/>
                  <a:gd name="T4" fmla="*/ 1 w 3"/>
                  <a:gd name="T5" fmla="*/ 0 h 4"/>
                  <a:gd name="T6" fmla="*/ 1 w 3"/>
                  <a:gd name="T7" fmla="*/ 3 h 4"/>
                </a:gdLst>
                <a:ahLst/>
                <a:cxnLst>
                  <a:cxn ang="0">
                    <a:pos x="T0" y="T1"/>
                  </a:cxn>
                  <a:cxn ang="0">
                    <a:pos x="T2" y="T3"/>
                  </a:cxn>
                  <a:cxn ang="0">
                    <a:pos x="T4" y="T5"/>
                  </a:cxn>
                  <a:cxn ang="0">
                    <a:pos x="T6" y="T7"/>
                  </a:cxn>
                </a:cxnLst>
                <a:rect l="0" t="0" r="r" b="b"/>
                <a:pathLst>
                  <a:path w="3" h="4">
                    <a:moveTo>
                      <a:pt x="1" y="3"/>
                    </a:moveTo>
                    <a:cubicBezTo>
                      <a:pt x="2" y="4"/>
                      <a:pt x="2" y="2"/>
                      <a:pt x="3" y="2"/>
                    </a:cubicBezTo>
                    <a:cubicBezTo>
                      <a:pt x="3" y="1"/>
                      <a:pt x="2" y="1"/>
                      <a:pt x="1" y="0"/>
                    </a:cubicBezTo>
                    <a:cubicBezTo>
                      <a:pt x="2" y="2"/>
                      <a:pt x="0"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85">
                <a:extLst>
                  <a:ext uri="{FF2B5EF4-FFF2-40B4-BE49-F238E27FC236}">
                    <a16:creationId xmlns="" xmlns:a16="http://schemas.microsoft.com/office/drawing/2014/main" id="{F9742E25-07D7-4D69-B31D-EC3F703CF9F4}"/>
                  </a:ext>
                </a:extLst>
              </p:cNvPr>
              <p:cNvSpPr>
                <a:spLocks noEditPoints="1"/>
              </p:cNvSpPr>
              <p:nvPr/>
            </p:nvSpPr>
            <p:spPr bwMode="auto">
              <a:xfrm>
                <a:off x="5044351" y="5950078"/>
                <a:ext cx="78158" cy="76495"/>
              </a:xfrm>
              <a:custGeom>
                <a:avLst/>
                <a:gdLst>
                  <a:gd name="T0" fmla="*/ 11 w 37"/>
                  <a:gd name="T1" fmla="*/ 36 h 37"/>
                  <a:gd name="T2" fmla="*/ 13 w 37"/>
                  <a:gd name="T3" fmla="*/ 36 h 37"/>
                  <a:gd name="T4" fmla="*/ 15 w 37"/>
                  <a:gd name="T5" fmla="*/ 37 h 37"/>
                  <a:gd name="T6" fmla="*/ 16 w 37"/>
                  <a:gd name="T7" fmla="*/ 35 h 37"/>
                  <a:gd name="T8" fmla="*/ 17 w 37"/>
                  <a:gd name="T9" fmla="*/ 30 h 37"/>
                  <a:gd name="T10" fmla="*/ 18 w 37"/>
                  <a:gd name="T11" fmla="*/ 29 h 37"/>
                  <a:gd name="T12" fmla="*/ 21 w 37"/>
                  <a:gd name="T13" fmla="*/ 29 h 37"/>
                  <a:gd name="T14" fmla="*/ 22 w 37"/>
                  <a:gd name="T15" fmla="*/ 27 h 37"/>
                  <a:gd name="T16" fmla="*/ 26 w 37"/>
                  <a:gd name="T17" fmla="*/ 25 h 37"/>
                  <a:gd name="T18" fmla="*/ 28 w 37"/>
                  <a:gd name="T19" fmla="*/ 22 h 37"/>
                  <a:gd name="T20" fmla="*/ 25 w 37"/>
                  <a:gd name="T21" fmla="*/ 21 h 37"/>
                  <a:gd name="T22" fmla="*/ 26 w 37"/>
                  <a:gd name="T23" fmla="*/ 21 h 37"/>
                  <a:gd name="T24" fmla="*/ 30 w 37"/>
                  <a:gd name="T25" fmla="*/ 22 h 37"/>
                  <a:gd name="T26" fmla="*/ 29 w 37"/>
                  <a:gd name="T27" fmla="*/ 20 h 37"/>
                  <a:gd name="T28" fmla="*/ 30 w 37"/>
                  <a:gd name="T29" fmla="*/ 21 h 37"/>
                  <a:gd name="T30" fmla="*/ 30 w 37"/>
                  <a:gd name="T31" fmla="*/ 19 h 37"/>
                  <a:gd name="T32" fmla="*/ 31 w 37"/>
                  <a:gd name="T33" fmla="*/ 13 h 37"/>
                  <a:gd name="T34" fmla="*/ 34 w 37"/>
                  <a:gd name="T35" fmla="*/ 13 h 37"/>
                  <a:gd name="T36" fmla="*/ 31 w 37"/>
                  <a:gd name="T37" fmla="*/ 10 h 37"/>
                  <a:gd name="T38" fmla="*/ 33 w 37"/>
                  <a:gd name="T39" fmla="*/ 10 h 37"/>
                  <a:gd name="T40" fmla="*/ 33 w 37"/>
                  <a:gd name="T41" fmla="*/ 8 h 37"/>
                  <a:gd name="T42" fmla="*/ 34 w 37"/>
                  <a:gd name="T43" fmla="*/ 7 h 37"/>
                  <a:gd name="T44" fmla="*/ 37 w 37"/>
                  <a:gd name="T45" fmla="*/ 6 h 37"/>
                  <a:gd name="T46" fmla="*/ 35 w 37"/>
                  <a:gd name="T47" fmla="*/ 5 h 37"/>
                  <a:gd name="T48" fmla="*/ 34 w 37"/>
                  <a:gd name="T49" fmla="*/ 4 h 37"/>
                  <a:gd name="T50" fmla="*/ 31 w 37"/>
                  <a:gd name="T51" fmla="*/ 4 h 37"/>
                  <a:gd name="T52" fmla="*/ 34 w 37"/>
                  <a:gd name="T53" fmla="*/ 2 h 37"/>
                  <a:gd name="T54" fmla="*/ 30 w 37"/>
                  <a:gd name="T55" fmla="*/ 1 h 37"/>
                  <a:gd name="T56" fmla="*/ 27 w 37"/>
                  <a:gd name="T57" fmla="*/ 1 h 37"/>
                  <a:gd name="T58" fmla="*/ 26 w 37"/>
                  <a:gd name="T59" fmla="*/ 0 h 37"/>
                  <a:gd name="T60" fmla="*/ 20 w 37"/>
                  <a:gd name="T61" fmla="*/ 1 h 37"/>
                  <a:gd name="T62" fmla="*/ 17 w 37"/>
                  <a:gd name="T63" fmla="*/ 2 h 37"/>
                  <a:gd name="T64" fmla="*/ 17 w 37"/>
                  <a:gd name="T65" fmla="*/ 4 h 37"/>
                  <a:gd name="T66" fmla="*/ 11 w 37"/>
                  <a:gd name="T67" fmla="*/ 4 h 37"/>
                  <a:gd name="T68" fmla="*/ 4 w 37"/>
                  <a:gd name="T69" fmla="*/ 7 h 37"/>
                  <a:gd name="T70" fmla="*/ 5 w 37"/>
                  <a:gd name="T71" fmla="*/ 8 h 37"/>
                  <a:gd name="T72" fmla="*/ 2 w 37"/>
                  <a:gd name="T73" fmla="*/ 10 h 37"/>
                  <a:gd name="T74" fmla="*/ 0 w 37"/>
                  <a:gd name="T75" fmla="*/ 11 h 37"/>
                  <a:gd name="T76" fmla="*/ 1 w 37"/>
                  <a:gd name="T77" fmla="*/ 12 h 37"/>
                  <a:gd name="T78" fmla="*/ 3 w 37"/>
                  <a:gd name="T79" fmla="*/ 12 h 37"/>
                  <a:gd name="T80" fmla="*/ 5 w 37"/>
                  <a:gd name="T81" fmla="*/ 12 h 37"/>
                  <a:gd name="T82" fmla="*/ 1 w 37"/>
                  <a:gd name="T83" fmla="*/ 13 h 37"/>
                  <a:gd name="T84" fmla="*/ 3 w 37"/>
                  <a:gd name="T85" fmla="*/ 15 h 37"/>
                  <a:gd name="T86" fmla="*/ 5 w 37"/>
                  <a:gd name="T87" fmla="*/ 14 h 37"/>
                  <a:gd name="T88" fmla="*/ 8 w 37"/>
                  <a:gd name="T89" fmla="*/ 15 h 37"/>
                  <a:gd name="T90" fmla="*/ 9 w 37"/>
                  <a:gd name="T91" fmla="*/ 18 h 37"/>
                  <a:gd name="T92" fmla="*/ 9 w 37"/>
                  <a:gd name="T93" fmla="*/ 21 h 37"/>
                  <a:gd name="T94" fmla="*/ 11 w 37"/>
                  <a:gd name="T95" fmla="*/ 20 h 37"/>
                  <a:gd name="T96" fmla="*/ 9 w 37"/>
                  <a:gd name="T97" fmla="*/ 21 h 37"/>
                  <a:gd name="T98" fmla="*/ 12 w 37"/>
                  <a:gd name="T99" fmla="*/ 24 h 37"/>
                  <a:gd name="T100" fmla="*/ 10 w 37"/>
                  <a:gd name="T101" fmla="*/ 26 h 37"/>
                  <a:gd name="T102" fmla="*/ 9 w 37"/>
                  <a:gd name="T103" fmla="*/ 27 h 37"/>
                  <a:gd name="T104" fmla="*/ 11 w 37"/>
                  <a:gd name="T105" fmla="*/ 36 h 37"/>
                  <a:gd name="T106" fmla="*/ 28 w 37"/>
                  <a:gd name="T107" fmla="*/ 20 h 37"/>
                  <a:gd name="T108" fmla="*/ 29 w 37"/>
                  <a:gd name="T109" fmla="*/ 18 h 37"/>
                  <a:gd name="T110" fmla="*/ 28 w 37"/>
                  <a:gd name="T111" fmla="*/ 20 h 37"/>
                  <a:gd name="T112" fmla="*/ 30 w 37"/>
                  <a:gd name="T113" fmla="*/ 3 h 37"/>
                  <a:gd name="T114" fmla="*/ 29 w 37"/>
                  <a:gd name="T115" fmla="*/ 5 h 37"/>
                  <a:gd name="T116" fmla="*/ 25 w 37"/>
                  <a:gd name="T117" fmla="*/ 4 h 37"/>
                  <a:gd name="T118" fmla="*/ 30 w 37"/>
                  <a:gd name="T119"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 h="37">
                    <a:moveTo>
                      <a:pt x="11" y="36"/>
                    </a:moveTo>
                    <a:cubicBezTo>
                      <a:pt x="12" y="36"/>
                      <a:pt x="13" y="36"/>
                      <a:pt x="13" y="36"/>
                    </a:cubicBezTo>
                    <a:cubicBezTo>
                      <a:pt x="14" y="36"/>
                      <a:pt x="14" y="37"/>
                      <a:pt x="15" y="37"/>
                    </a:cubicBezTo>
                    <a:cubicBezTo>
                      <a:pt x="15" y="36"/>
                      <a:pt x="15" y="36"/>
                      <a:pt x="16" y="35"/>
                    </a:cubicBezTo>
                    <a:cubicBezTo>
                      <a:pt x="16" y="33"/>
                      <a:pt x="17" y="33"/>
                      <a:pt x="17" y="30"/>
                    </a:cubicBezTo>
                    <a:cubicBezTo>
                      <a:pt x="18" y="30"/>
                      <a:pt x="18" y="29"/>
                      <a:pt x="18" y="29"/>
                    </a:cubicBezTo>
                    <a:cubicBezTo>
                      <a:pt x="20" y="29"/>
                      <a:pt x="20" y="28"/>
                      <a:pt x="21" y="29"/>
                    </a:cubicBezTo>
                    <a:cubicBezTo>
                      <a:pt x="21" y="28"/>
                      <a:pt x="22" y="28"/>
                      <a:pt x="22" y="27"/>
                    </a:cubicBezTo>
                    <a:cubicBezTo>
                      <a:pt x="24" y="27"/>
                      <a:pt x="24" y="25"/>
                      <a:pt x="26" y="25"/>
                    </a:cubicBezTo>
                    <a:cubicBezTo>
                      <a:pt x="26" y="24"/>
                      <a:pt x="29" y="23"/>
                      <a:pt x="28" y="22"/>
                    </a:cubicBezTo>
                    <a:cubicBezTo>
                      <a:pt x="27" y="23"/>
                      <a:pt x="26" y="22"/>
                      <a:pt x="25" y="21"/>
                    </a:cubicBezTo>
                    <a:cubicBezTo>
                      <a:pt x="26" y="21"/>
                      <a:pt x="25" y="20"/>
                      <a:pt x="26" y="21"/>
                    </a:cubicBezTo>
                    <a:cubicBezTo>
                      <a:pt x="27" y="21"/>
                      <a:pt x="28" y="22"/>
                      <a:pt x="30" y="22"/>
                    </a:cubicBezTo>
                    <a:cubicBezTo>
                      <a:pt x="31" y="21"/>
                      <a:pt x="28" y="21"/>
                      <a:pt x="29" y="20"/>
                    </a:cubicBezTo>
                    <a:cubicBezTo>
                      <a:pt x="29" y="20"/>
                      <a:pt x="30" y="21"/>
                      <a:pt x="30" y="21"/>
                    </a:cubicBezTo>
                    <a:cubicBezTo>
                      <a:pt x="30" y="19"/>
                      <a:pt x="30" y="19"/>
                      <a:pt x="30" y="19"/>
                    </a:cubicBezTo>
                    <a:cubicBezTo>
                      <a:pt x="32" y="18"/>
                      <a:pt x="31" y="15"/>
                      <a:pt x="31" y="13"/>
                    </a:cubicBezTo>
                    <a:cubicBezTo>
                      <a:pt x="32" y="13"/>
                      <a:pt x="32" y="12"/>
                      <a:pt x="34" y="13"/>
                    </a:cubicBezTo>
                    <a:cubicBezTo>
                      <a:pt x="33" y="11"/>
                      <a:pt x="32" y="11"/>
                      <a:pt x="31" y="10"/>
                    </a:cubicBezTo>
                    <a:cubicBezTo>
                      <a:pt x="32" y="11"/>
                      <a:pt x="32" y="9"/>
                      <a:pt x="33" y="10"/>
                    </a:cubicBezTo>
                    <a:cubicBezTo>
                      <a:pt x="33" y="9"/>
                      <a:pt x="32" y="9"/>
                      <a:pt x="33" y="8"/>
                    </a:cubicBezTo>
                    <a:cubicBezTo>
                      <a:pt x="34" y="8"/>
                      <a:pt x="33" y="6"/>
                      <a:pt x="34" y="7"/>
                    </a:cubicBezTo>
                    <a:cubicBezTo>
                      <a:pt x="35" y="6"/>
                      <a:pt x="37" y="7"/>
                      <a:pt x="37" y="6"/>
                    </a:cubicBezTo>
                    <a:cubicBezTo>
                      <a:pt x="37" y="5"/>
                      <a:pt x="36" y="5"/>
                      <a:pt x="35" y="5"/>
                    </a:cubicBezTo>
                    <a:cubicBezTo>
                      <a:pt x="35" y="5"/>
                      <a:pt x="35" y="4"/>
                      <a:pt x="34" y="4"/>
                    </a:cubicBezTo>
                    <a:cubicBezTo>
                      <a:pt x="33" y="3"/>
                      <a:pt x="31" y="5"/>
                      <a:pt x="31" y="4"/>
                    </a:cubicBezTo>
                    <a:cubicBezTo>
                      <a:pt x="31" y="3"/>
                      <a:pt x="33" y="3"/>
                      <a:pt x="34" y="2"/>
                    </a:cubicBezTo>
                    <a:cubicBezTo>
                      <a:pt x="33" y="1"/>
                      <a:pt x="32" y="1"/>
                      <a:pt x="30" y="1"/>
                    </a:cubicBezTo>
                    <a:cubicBezTo>
                      <a:pt x="29" y="0"/>
                      <a:pt x="28" y="0"/>
                      <a:pt x="27" y="1"/>
                    </a:cubicBezTo>
                    <a:cubicBezTo>
                      <a:pt x="27" y="0"/>
                      <a:pt x="26" y="0"/>
                      <a:pt x="26" y="0"/>
                    </a:cubicBezTo>
                    <a:cubicBezTo>
                      <a:pt x="24" y="1"/>
                      <a:pt x="21" y="0"/>
                      <a:pt x="20" y="1"/>
                    </a:cubicBezTo>
                    <a:cubicBezTo>
                      <a:pt x="19" y="1"/>
                      <a:pt x="17" y="1"/>
                      <a:pt x="17" y="2"/>
                    </a:cubicBezTo>
                    <a:cubicBezTo>
                      <a:pt x="17" y="2"/>
                      <a:pt x="17" y="4"/>
                      <a:pt x="17" y="4"/>
                    </a:cubicBezTo>
                    <a:cubicBezTo>
                      <a:pt x="15" y="4"/>
                      <a:pt x="13" y="4"/>
                      <a:pt x="11" y="4"/>
                    </a:cubicBezTo>
                    <a:cubicBezTo>
                      <a:pt x="8" y="4"/>
                      <a:pt x="7" y="7"/>
                      <a:pt x="4" y="7"/>
                    </a:cubicBezTo>
                    <a:cubicBezTo>
                      <a:pt x="4" y="8"/>
                      <a:pt x="5" y="7"/>
                      <a:pt x="5" y="8"/>
                    </a:cubicBezTo>
                    <a:cubicBezTo>
                      <a:pt x="4" y="9"/>
                      <a:pt x="3" y="9"/>
                      <a:pt x="2" y="10"/>
                    </a:cubicBezTo>
                    <a:cubicBezTo>
                      <a:pt x="1" y="10"/>
                      <a:pt x="0" y="10"/>
                      <a:pt x="0" y="11"/>
                    </a:cubicBezTo>
                    <a:cubicBezTo>
                      <a:pt x="1" y="11"/>
                      <a:pt x="1" y="12"/>
                      <a:pt x="1" y="12"/>
                    </a:cubicBezTo>
                    <a:cubicBezTo>
                      <a:pt x="1" y="11"/>
                      <a:pt x="3" y="11"/>
                      <a:pt x="3" y="12"/>
                    </a:cubicBezTo>
                    <a:cubicBezTo>
                      <a:pt x="3" y="12"/>
                      <a:pt x="5" y="10"/>
                      <a:pt x="5" y="12"/>
                    </a:cubicBezTo>
                    <a:cubicBezTo>
                      <a:pt x="3" y="12"/>
                      <a:pt x="2" y="12"/>
                      <a:pt x="1" y="13"/>
                    </a:cubicBezTo>
                    <a:cubicBezTo>
                      <a:pt x="1" y="14"/>
                      <a:pt x="2" y="14"/>
                      <a:pt x="3" y="15"/>
                    </a:cubicBezTo>
                    <a:cubicBezTo>
                      <a:pt x="4" y="15"/>
                      <a:pt x="4" y="14"/>
                      <a:pt x="5" y="14"/>
                    </a:cubicBezTo>
                    <a:cubicBezTo>
                      <a:pt x="6" y="15"/>
                      <a:pt x="7" y="15"/>
                      <a:pt x="8" y="15"/>
                    </a:cubicBezTo>
                    <a:cubicBezTo>
                      <a:pt x="8" y="17"/>
                      <a:pt x="9" y="17"/>
                      <a:pt x="9" y="18"/>
                    </a:cubicBezTo>
                    <a:cubicBezTo>
                      <a:pt x="9" y="19"/>
                      <a:pt x="9" y="20"/>
                      <a:pt x="9" y="21"/>
                    </a:cubicBezTo>
                    <a:cubicBezTo>
                      <a:pt x="10" y="21"/>
                      <a:pt x="10" y="19"/>
                      <a:pt x="11" y="20"/>
                    </a:cubicBezTo>
                    <a:cubicBezTo>
                      <a:pt x="11" y="22"/>
                      <a:pt x="10" y="21"/>
                      <a:pt x="9" y="21"/>
                    </a:cubicBezTo>
                    <a:cubicBezTo>
                      <a:pt x="9" y="23"/>
                      <a:pt x="11" y="23"/>
                      <a:pt x="12" y="24"/>
                    </a:cubicBezTo>
                    <a:cubicBezTo>
                      <a:pt x="11" y="25"/>
                      <a:pt x="10" y="25"/>
                      <a:pt x="10" y="26"/>
                    </a:cubicBezTo>
                    <a:cubicBezTo>
                      <a:pt x="10" y="26"/>
                      <a:pt x="9" y="26"/>
                      <a:pt x="9" y="27"/>
                    </a:cubicBezTo>
                    <a:cubicBezTo>
                      <a:pt x="11" y="29"/>
                      <a:pt x="9" y="33"/>
                      <a:pt x="11" y="36"/>
                    </a:cubicBezTo>
                    <a:close/>
                    <a:moveTo>
                      <a:pt x="28" y="20"/>
                    </a:moveTo>
                    <a:cubicBezTo>
                      <a:pt x="27" y="19"/>
                      <a:pt x="28" y="18"/>
                      <a:pt x="29" y="18"/>
                    </a:cubicBezTo>
                    <a:cubicBezTo>
                      <a:pt x="29" y="19"/>
                      <a:pt x="28" y="19"/>
                      <a:pt x="28" y="20"/>
                    </a:cubicBezTo>
                    <a:close/>
                    <a:moveTo>
                      <a:pt x="30" y="3"/>
                    </a:moveTo>
                    <a:cubicBezTo>
                      <a:pt x="30" y="4"/>
                      <a:pt x="30" y="4"/>
                      <a:pt x="29" y="5"/>
                    </a:cubicBezTo>
                    <a:cubicBezTo>
                      <a:pt x="28" y="4"/>
                      <a:pt x="27" y="4"/>
                      <a:pt x="25" y="4"/>
                    </a:cubicBezTo>
                    <a:cubicBezTo>
                      <a:pt x="26" y="3"/>
                      <a:pt x="29" y="3"/>
                      <a:pt x="3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86">
                <a:extLst>
                  <a:ext uri="{FF2B5EF4-FFF2-40B4-BE49-F238E27FC236}">
                    <a16:creationId xmlns="" xmlns:a16="http://schemas.microsoft.com/office/drawing/2014/main" id="{133C45EA-CF6E-423D-9548-6B4DC4473B89}"/>
                  </a:ext>
                </a:extLst>
              </p:cNvPr>
              <p:cNvSpPr>
                <a:spLocks/>
              </p:cNvSpPr>
              <p:nvPr/>
            </p:nvSpPr>
            <p:spPr bwMode="auto">
              <a:xfrm>
                <a:off x="5134149" y="5958393"/>
                <a:ext cx="21619" cy="21619"/>
              </a:xfrm>
              <a:custGeom>
                <a:avLst/>
                <a:gdLst>
                  <a:gd name="T0" fmla="*/ 0 w 10"/>
                  <a:gd name="T1" fmla="*/ 4 h 11"/>
                  <a:gd name="T2" fmla="*/ 1 w 10"/>
                  <a:gd name="T3" fmla="*/ 5 h 11"/>
                  <a:gd name="T4" fmla="*/ 1 w 10"/>
                  <a:gd name="T5" fmla="*/ 7 h 11"/>
                  <a:gd name="T6" fmla="*/ 4 w 10"/>
                  <a:gd name="T7" fmla="*/ 6 h 11"/>
                  <a:gd name="T8" fmla="*/ 2 w 10"/>
                  <a:gd name="T9" fmla="*/ 9 h 11"/>
                  <a:gd name="T10" fmla="*/ 4 w 10"/>
                  <a:gd name="T11" fmla="*/ 10 h 11"/>
                  <a:gd name="T12" fmla="*/ 6 w 10"/>
                  <a:gd name="T13" fmla="*/ 11 h 11"/>
                  <a:gd name="T14" fmla="*/ 7 w 10"/>
                  <a:gd name="T15" fmla="*/ 7 h 11"/>
                  <a:gd name="T16" fmla="*/ 10 w 10"/>
                  <a:gd name="T17" fmla="*/ 9 h 11"/>
                  <a:gd name="T18" fmla="*/ 8 w 10"/>
                  <a:gd name="T19" fmla="*/ 4 h 11"/>
                  <a:gd name="T20" fmla="*/ 7 w 10"/>
                  <a:gd name="T21" fmla="*/ 4 h 11"/>
                  <a:gd name="T22" fmla="*/ 5 w 10"/>
                  <a:gd name="T23" fmla="*/ 3 h 11"/>
                  <a:gd name="T24" fmla="*/ 3 w 10"/>
                  <a:gd name="T25" fmla="*/ 1 h 11"/>
                  <a:gd name="T26" fmla="*/ 3 w 10"/>
                  <a:gd name="T27" fmla="*/ 4 h 11"/>
                  <a:gd name="T28" fmla="*/ 0 w 10"/>
                  <a:gd name="T29"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1">
                    <a:moveTo>
                      <a:pt x="0" y="4"/>
                    </a:moveTo>
                    <a:cubicBezTo>
                      <a:pt x="0" y="5"/>
                      <a:pt x="1" y="4"/>
                      <a:pt x="1" y="5"/>
                    </a:cubicBezTo>
                    <a:cubicBezTo>
                      <a:pt x="1" y="6"/>
                      <a:pt x="0" y="6"/>
                      <a:pt x="1" y="7"/>
                    </a:cubicBezTo>
                    <a:cubicBezTo>
                      <a:pt x="2" y="7"/>
                      <a:pt x="2" y="6"/>
                      <a:pt x="4" y="6"/>
                    </a:cubicBezTo>
                    <a:cubicBezTo>
                      <a:pt x="4" y="7"/>
                      <a:pt x="2" y="7"/>
                      <a:pt x="2" y="9"/>
                    </a:cubicBezTo>
                    <a:cubicBezTo>
                      <a:pt x="3" y="9"/>
                      <a:pt x="3" y="10"/>
                      <a:pt x="4" y="10"/>
                    </a:cubicBezTo>
                    <a:cubicBezTo>
                      <a:pt x="4" y="11"/>
                      <a:pt x="5" y="11"/>
                      <a:pt x="6" y="11"/>
                    </a:cubicBezTo>
                    <a:cubicBezTo>
                      <a:pt x="6" y="9"/>
                      <a:pt x="6" y="8"/>
                      <a:pt x="7" y="7"/>
                    </a:cubicBezTo>
                    <a:cubicBezTo>
                      <a:pt x="8" y="8"/>
                      <a:pt x="8" y="9"/>
                      <a:pt x="10" y="9"/>
                    </a:cubicBezTo>
                    <a:cubicBezTo>
                      <a:pt x="10" y="6"/>
                      <a:pt x="9" y="6"/>
                      <a:pt x="8" y="4"/>
                    </a:cubicBezTo>
                    <a:cubicBezTo>
                      <a:pt x="8" y="5"/>
                      <a:pt x="7" y="4"/>
                      <a:pt x="7" y="4"/>
                    </a:cubicBezTo>
                    <a:cubicBezTo>
                      <a:pt x="6" y="4"/>
                      <a:pt x="5" y="4"/>
                      <a:pt x="5" y="3"/>
                    </a:cubicBezTo>
                    <a:cubicBezTo>
                      <a:pt x="6" y="2"/>
                      <a:pt x="5" y="1"/>
                      <a:pt x="3" y="1"/>
                    </a:cubicBezTo>
                    <a:cubicBezTo>
                      <a:pt x="3" y="2"/>
                      <a:pt x="4" y="3"/>
                      <a:pt x="3" y="4"/>
                    </a:cubicBezTo>
                    <a:cubicBezTo>
                      <a:pt x="3" y="2"/>
                      <a:pt x="0" y="0"/>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87">
                <a:extLst>
                  <a:ext uri="{FF2B5EF4-FFF2-40B4-BE49-F238E27FC236}">
                    <a16:creationId xmlns="" xmlns:a16="http://schemas.microsoft.com/office/drawing/2014/main" id="{86F0583A-F94C-4BA0-A0CD-B2D820AFA556}"/>
                  </a:ext>
                </a:extLst>
              </p:cNvPr>
              <p:cNvSpPr>
                <a:spLocks/>
              </p:cNvSpPr>
              <p:nvPr/>
            </p:nvSpPr>
            <p:spPr bwMode="auto">
              <a:xfrm>
                <a:off x="5147453" y="5960055"/>
                <a:ext cx="16629" cy="6652"/>
              </a:xfrm>
              <a:custGeom>
                <a:avLst/>
                <a:gdLst>
                  <a:gd name="T0" fmla="*/ 7 w 8"/>
                  <a:gd name="T1" fmla="*/ 3 h 3"/>
                  <a:gd name="T2" fmla="*/ 8 w 8"/>
                  <a:gd name="T3" fmla="*/ 0 h 3"/>
                  <a:gd name="T4" fmla="*/ 0 w 8"/>
                  <a:gd name="T5" fmla="*/ 0 h 3"/>
                  <a:gd name="T6" fmla="*/ 1 w 8"/>
                  <a:gd name="T7" fmla="*/ 1 h 3"/>
                  <a:gd name="T8" fmla="*/ 7 w 8"/>
                  <a:gd name="T9" fmla="*/ 3 h 3"/>
                </a:gdLst>
                <a:ahLst/>
                <a:cxnLst>
                  <a:cxn ang="0">
                    <a:pos x="T0" y="T1"/>
                  </a:cxn>
                  <a:cxn ang="0">
                    <a:pos x="T2" y="T3"/>
                  </a:cxn>
                  <a:cxn ang="0">
                    <a:pos x="T4" y="T5"/>
                  </a:cxn>
                  <a:cxn ang="0">
                    <a:pos x="T6" y="T7"/>
                  </a:cxn>
                  <a:cxn ang="0">
                    <a:pos x="T8" y="T9"/>
                  </a:cxn>
                </a:cxnLst>
                <a:rect l="0" t="0" r="r" b="b"/>
                <a:pathLst>
                  <a:path w="8" h="3">
                    <a:moveTo>
                      <a:pt x="7" y="3"/>
                    </a:moveTo>
                    <a:cubicBezTo>
                      <a:pt x="7" y="2"/>
                      <a:pt x="8" y="2"/>
                      <a:pt x="8" y="0"/>
                    </a:cubicBezTo>
                    <a:cubicBezTo>
                      <a:pt x="5" y="0"/>
                      <a:pt x="3" y="0"/>
                      <a:pt x="0" y="0"/>
                    </a:cubicBezTo>
                    <a:cubicBezTo>
                      <a:pt x="0" y="0"/>
                      <a:pt x="0" y="1"/>
                      <a:pt x="1" y="1"/>
                    </a:cubicBezTo>
                    <a:cubicBezTo>
                      <a:pt x="2" y="2"/>
                      <a:pt x="4" y="3"/>
                      <a:pt x="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88">
                <a:extLst>
                  <a:ext uri="{FF2B5EF4-FFF2-40B4-BE49-F238E27FC236}">
                    <a16:creationId xmlns="" xmlns:a16="http://schemas.microsoft.com/office/drawing/2014/main" id="{DC708A72-C7B3-484A-AC2C-54BA538DE8E4}"/>
                  </a:ext>
                </a:extLst>
              </p:cNvPr>
              <p:cNvSpPr>
                <a:spLocks/>
              </p:cNvSpPr>
              <p:nvPr/>
            </p:nvSpPr>
            <p:spPr bwMode="auto">
              <a:xfrm>
                <a:off x="5109205" y="6036550"/>
                <a:ext cx="4989" cy="8315"/>
              </a:xfrm>
              <a:custGeom>
                <a:avLst/>
                <a:gdLst>
                  <a:gd name="T0" fmla="*/ 1 w 2"/>
                  <a:gd name="T1" fmla="*/ 0 h 4"/>
                  <a:gd name="T2" fmla="*/ 0 w 2"/>
                  <a:gd name="T3" fmla="*/ 1 h 4"/>
                  <a:gd name="T4" fmla="*/ 0 w 2"/>
                  <a:gd name="T5" fmla="*/ 4 h 4"/>
                  <a:gd name="T6" fmla="*/ 2 w 2"/>
                  <a:gd name="T7" fmla="*/ 3 h 4"/>
                  <a:gd name="T8" fmla="*/ 2 w 2"/>
                  <a:gd name="T9" fmla="*/ 0 h 4"/>
                  <a:gd name="T10" fmla="*/ 1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1" y="0"/>
                    </a:moveTo>
                    <a:cubicBezTo>
                      <a:pt x="1" y="2"/>
                      <a:pt x="0" y="0"/>
                      <a:pt x="0" y="1"/>
                    </a:cubicBezTo>
                    <a:cubicBezTo>
                      <a:pt x="0" y="2"/>
                      <a:pt x="0" y="3"/>
                      <a:pt x="0" y="4"/>
                    </a:cubicBezTo>
                    <a:cubicBezTo>
                      <a:pt x="1" y="4"/>
                      <a:pt x="2" y="4"/>
                      <a:pt x="2" y="3"/>
                    </a:cubicBezTo>
                    <a:cubicBezTo>
                      <a:pt x="2" y="2"/>
                      <a:pt x="2" y="2"/>
                      <a:pt x="2" y="0"/>
                    </a:cubicBezTo>
                    <a:cubicBezTo>
                      <a:pt x="2" y="0"/>
                      <a:pt x="1"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89">
                <a:extLst>
                  <a:ext uri="{FF2B5EF4-FFF2-40B4-BE49-F238E27FC236}">
                    <a16:creationId xmlns="" xmlns:a16="http://schemas.microsoft.com/office/drawing/2014/main" id="{275E7332-456E-4F11-8F76-C4E8EE7A61F1}"/>
                  </a:ext>
                </a:extLst>
              </p:cNvPr>
              <p:cNvSpPr>
                <a:spLocks/>
              </p:cNvSpPr>
              <p:nvPr/>
            </p:nvSpPr>
            <p:spPr bwMode="auto">
              <a:xfrm>
                <a:off x="5102553" y="6003291"/>
                <a:ext cx="14967" cy="13303"/>
              </a:xfrm>
              <a:custGeom>
                <a:avLst/>
                <a:gdLst>
                  <a:gd name="T0" fmla="*/ 7 w 7"/>
                  <a:gd name="T1" fmla="*/ 5 h 6"/>
                  <a:gd name="T2" fmla="*/ 6 w 7"/>
                  <a:gd name="T3" fmla="*/ 1 h 6"/>
                  <a:gd name="T4" fmla="*/ 3 w 7"/>
                  <a:gd name="T5" fmla="*/ 1 h 6"/>
                  <a:gd name="T6" fmla="*/ 2 w 7"/>
                  <a:gd name="T7" fmla="*/ 0 h 6"/>
                  <a:gd name="T8" fmla="*/ 0 w 7"/>
                  <a:gd name="T9" fmla="*/ 3 h 6"/>
                  <a:gd name="T10" fmla="*/ 2 w 7"/>
                  <a:gd name="T11" fmla="*/ 2 h 6"/>
                  <a:gd name="T12" fmla="*/ 1 w 7"/>
                  <a:gd name="T13" fmla="*/ 4 h 6"/>
                  <a:gd name="T14" fmla="*/ 3 w 7"/>
                  <a:gd name="T15" fmla="*/ 6 h 6"/>
                  <a:gd name="T16" fmla="*/ 6 w 7"/>
                  <a:gd name="T17" fmla="*/ 6 h 6"/>
                  <a:gd name="T18" fmla="*/ 7 w 7"/>
                  <a:gd name="T19"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6">
                    <a:moveTo>
                      <a:pt x="7" y="5"/>
                    </a:moveTo>
                    <a:cubicBezTo>
                      <a:pt x="7" y="3"/>
                      <a:pt x="6" y="3"/>
                      <a:pt x="6" y="1"/>
                    </a:cubicBezTo>
                    <a:cubicBezTo>
                      <a:pt x="5" y="2"/>
                      <a:pt x="5" y="1"/>
                      <a:pt x="3" y="1"/>
                    </a:cubicBezTo>
                    <a:cubicBezTo>
                      <a:pt x="3" y="1"/>
                      <a:pt x="3" y="0"/>
                      <a:pt x="2" y="0"/>
                    </a:cubicBezTo>
                    <a:cubicBezTo>
                      <a:pt x="2" y="2"/>
                      <a:pt x="0" y="1"/>
                      <a:pt x="0" y="3"/>
                    </a:cubicBezTo>
                    <a:cubicBezTo>
                      <a:pt x="1" y="3"/>
                      <a:pt x="1" y="2"/>
                      <a:pt x="2" y="2"/>
                    </a:cubicBezTo>
                    <a:cubicBezTo>
                      <a:pt x="2" y="3"/>
                      <a:pt x="1" y="3"/>
                      <a:pt x="1" y="4"/>
                    </a:cubicBezTo>
                    <a:cubicBezTo>
                      <a:pt x="3" y="4"/>
                      <a:pt x="2" y="6"/>
                      <a:pt x="3" y="6"/>
                    </a:cubicBezTo>
                    <a:cubicBezTo>
                      <a:pt x="3" y="5"/>
                      <a:pt x="5" y="5"/>
                      <a:pt x="6" y="6"/>
                    </a:cubicBezTo>
                    <a:cubicBezTo>
                      <a:pt x="6" y="5"/>
                      <a:pt x="7"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90">
                <a:extLst>
                  <a:ext uri="{FF2B5EF4-FFF2-40B4-BE49-F238E27FC236}">
                    <a16:creationId xmlns="" xmlns:a16="http://schemas.microsoft.com/office/drawing/2014/main" id="{B7E636E0-CF1A-4D56-AB5E-89819BA7C84F}"/>
                  </a:ext>
                </a:extLst>
              </p:cNvPr>
              <p:cNvSpPr>
                <a:spLocks/>
              </p:cNvSpPr>
              <p:nvPr/>
            </p:nvSpPr>
            <p:spPr bwMode="auto">
              <a:xfrm>
                <a:off x="5190689" y="5975022"/>
                <a:ext cx="19955" cy="23281"/>
              </a:xfrm>
              <a:custGeom>
                <a:avLst/>
                <a:gdLst>
                  <a:gd name="T0" fmla="*/ 1 w 10"/>
                  <a:gd name="T1" fmla="*/ 7 h 11"/>
                  <a:gd name="T2" fmla="*/ 0 w 10"/>
                  <a:gd name="T3" fmla="*/ 9 h 11"/>
                  <a:gd name="T4" fmla="*/ 3 w 10"/>
                  <a:gd name="T5" fmla="*/ 11 h 11"/>
                  <a:gd name="T6" fmla="*/ 3 w 10"/>
                  <a:gd name="T7" fmla="*/ 10 h 11"/>
                  <a:gd name="T8" fmla="*/ 2 w 10"/>
                  <a:gd name="T9" fmla="*/ 6 h 11"/>
                  <a:gd name="T10" fmla="*/ 7 w 10"/>
                  <a:gd name="T11" fmla="*/ 3 h 11"/>
                  <a:gd name="T12" fmla="*/ 10 w 10"/>
                  <a:gd name="T13" fmla="*/ 0 h 11"/>
                  <a:gd name="T14" fmla="*/ 8 w 10"/>
                  <a:gd name="T15" fmla="*/ 0 h 11"/>
                  <a:gd name="T16" fmla="*/ 8 w 10"/>
                  <a:gd name="T17" fmla="*/ 1 h 11"/>
                  <a:gd name="T18" fmla="*/ 2 w 10"/>
                  <a:gd name="T19" fmla="*/ 3 h 11"/>
                  <a:gd name="T20" fmla="*/ 1 w 10"/>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1">
                    <a:moveTo>
                      <a:pt x="1" y="7"/>
                    </a:moveTo>
                    <a:cubicBezTo>
                      <a:pt x="0" y="7"/>
                      <a:pt x="0" y="8"/>
                      <a:pt x="0" y="9"/>
                    </a:cubicBezTo>
                    <a:cubicBezTo>
                      <a:pt x="1" y="9"/>
                      <a:pt x="1" y="10"/>
                      <a:pt x="3" y="11"/>
                    </a:cubicBezTo>
                    <a:cubicBezTo>
                      <a:pt x="3" y="10"/>
                      <a:pt x="3" y="10"/>
                      <a:pt x="3" y="10"/>
                    </a:cubicBezTo>
                    <a:cubicBezTo>
                      <a:pt x="3" y="9"/>
                      <a:pt x="2" y="8"/>
                      <a:pt x="2" y="6"/>
                    </a:cubicBezTo>
                    <a:cubicBezTo>
                      <a:pt x="4" y="5"/>
                      <a:pt x="5" y="4"/>
                      <a:pt x="7" y="3"/>
                    </a:cubicBezTo>
                    <a:cubicBezTo>
                      <a:pt x="8" y="3"/>
                      <a:pt x="9" y="2"/>
                      <a:pt x="10" y="0"/>
                    </a:cubicBezTo>
                    <a:cubicBezTo>
                      <a:pt x="9" y="0"/>
                      <a:pt x="9" y="0"/>
                      <a:pt x="8" y="0"/>
                    </a:cubicBezTo>
                    <a:cubicBezTo>
                      <a:pt x="8" y="0"/>
                      <a:pt x="8" y="1"/>
                      <a:pt x="8" y="1"/>
                    </a:cubicBezTo>
                    <a:cubicBezTo>
                      <a:pt x="5" y="1"/>
                      <a:pt x="4" y="2"/>
                      <a:pt x="2" y="3"/>
                    </a:cubicBezTo>
                    <a:cubicBezTo>
                      <a:pt x="2" y="5"/>
                      <a:pt x="0" y="5"/>
                      <a:pt x="1"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91">
                <a:extLst>
                  <a:ext uri="{FF2B5EF4-FFF2-40B4-BE49-F238E27FC236}">
                    <a16:creationId xmlns="" xmlns:a16="http://schemas.microsoft.com/office/drawing/2014/main" id="{EA59A9BD-B795-45BF-B2B4-1259DA79488B}"/>
                  </a:ext>
                </a:extLst>
              </p:cNvPr>
              <p:cNvSpPr>
                <a:spLocks/>
              </p:cNvSpPr>
              <p:nvPr/>
            </p:nvSpPr>
            <p:spPr bwMode="auto">
              <a:xfrm>
                <a:off x="5194014" y="5960055"/>
                <a:ext cx="6652" cy="6652"/>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1" y="3"/>
                      <a:pt x="2" y="2"/>
                      <a:pt x="3" y="2"/>
                    </a:cubicBezTo>
                    <a:cubicBezTo>
                      <a:pt x="3" y="0"/>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92">
                <a:extLst>
                  <a:ext uri="{FF2B5EF4-FFF2-40B4-BE49-F238E27FC236}">
                    <a16:creationId xmlns="" xmlns:a16="http://schemas.microsoft.com/office/drawing/2014/main" id="{A9131C37-8DE5-4CA1-88F8-A653B68B2D69}"/>
                  </a:ext>
                </a:extLst>
              </p:cNvPr>
              <p:cNvSpPr>
                <a:spLocks/>
              </p:cNvSpPr>
              <p:nvPr/>
            </p:nvSpPr>
            <p:spPr bwMode="auto">
              <a:xfrm>
                <a:off x="5233925" y="5961719"/>
                <a:ext cx="13303" cy="8315"/>
              </a:xfrm>
              <a:custGeom>
                <a:avLst/>
                <a:gdLst>
                  <a:gd name="T0" fmla="*/ 3 w 6"/>
                  <a:gd name="T1" fmla="*/ 1 h 4"/>
                  <a:gd name="T2" fmla="*/ 1 w 6"/>
                  <a:gd name="T3" fmla="*/ 1 h 4"/>
                  <a:gd name="T4" fmla="*/ 1 w 6"/>
                  <a:gd name="T5" fmla="*/ 3 h 4"/>
                  <a:gd name="T6" fmla="*/ 6 w 6"/>
                  <a:gd name="T7" fmla="*/ 2 h 4"/>
                  <a:gd name="T8" fmla="*/ 6 w 6"/>
                  <a:gd name="T9" fmla="*/ 2 h 4"/>
                  <a:gd name="T10" fmla="*/ 3 w 6"/>
                  <a:gd name="T11" fmla="*/ 1 h 4"/>
                </a:gdLst>
                <a:ahLst/>
                <a:cxnLst>
                  <a:cxn ang="0">
                    <a:pos x="T0" y="T1"/>
                  </a:cxn>
                  <a:cxn ang="0">
                    <a:pos x="T2" y="T3"/>
                  </a:cxn>
                  <a:cxn ang="0">
                    <a:pos x="T4" y="T5"/>
                  </a:cxn>
                  <a:cxn ang="0">
                    <a:pos x="T6" y="T7"/>
                  </a:cxn>
                  <a:cxn ang="0">
                    <a:pos x="T8" y="T9"/>
                  </a:cxn>
                  <a:cxn ang="0">
                    <a:pos x="T10" y="T11"/>
                  </a:cxn>
                </a:cxnLst>
                <a:rect l="0" t="0" r="r" b="b"/>
                <a:pathLst>
                  <a:path w="6" h="4">
                    <a:moveTo>
                      <a:pt x="3" y="1"/>
                    </a:moveTo>
                    <a:cubicBezTo>
                      <a:pt x="3" y="0"/>
                      <a:pt x="2" y="0"/>
                      <a:pt x="1" y="1"/>
                    </a:cubicBezTo>
                    <a:cubicBezTo>
                      <a:pt x="0" y="1"/>
                      <a:pt x="1" y="2"/>
                      <a:pt x="1" y="3"/>
                    </a:cubicBezTo>
                    <a:cubicBezTo>
                      <a:pt x="3" y="3"/>
                      <a:pt x="5" y="4"/>
                      <a:pt x="6" y="2"/>
                    </a:cubicBezTo>
                    <a:cubicBezTo>
                      <a:pt x="6" y="2"/>
                      <a:pt x="6" y="2"/>
                      <a:pt x="6" y="2"/>
                    </a:cubicBezTo>
                    <a:cubicBezTo>
                      <a:pt x="6" y="1"/>
                      <a:pt x="5" y="1"/>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93">
                <a:extLst>
                  <a:ext uri="{FF2B5EF4-FFF2-40B4-BE49-F238E27FC236}">
                    <a16:creationId xmlns="" xmlns:a16="http://schemas.microsoft.com/office/drawing/2014/main" id="{F1A1CED1-8904-49F8-90BC-7599D7F52B5D}"/>
                  </a:ext>
                </a:extLst>
              </p:cNvPr>
              <p:cNvSpPr>
                <a:spLocks/>
              </p:cNvSpPr>
              <p:nvPr/>
            </p:nvSpPr>
            <p:spPr bwMode="auto">
              <a:xfrm>
                <a:off x="5017744" y="6009943"/>
                <a:ext cx="9978" cy="9978"/>
              </a:xfrm>
              <a:custGeom>
                <a:avLst/>
                <a:gdLst>
                  <a:gd name="T0" fmla="*/ 2 w 5"/>
                  <a:gd name="T1" fmla="*/ 1 h 5"/>
                  <a:gd name="T2" fmla="*/ 0 w 5"/>
                  <a:gd name="T3" fmla="*/ 2 h 5"/>
                  <a:gd name="T4" fmla="*/ 3 w 5"/>
                  <a:gd name="T5" fmla="*/ 4 h 5"/>
                  <a:gd name="T6" fmla="*/ 5 w 5"/>
                  <a:gd name="T7" fmla="*/ 3 h 5"/>
                  <a:gd name="T8" fmla="*/ 4 w 5"/>
                  <a:gd name="T9" fmla="*/ 1 h 5"/>
                  <a:gd name="T10" fmla="*/ 2 w 5"/>
                  <a:gd name="T11" fmla="*/ 1 h 5"/>
                </a:gdLst>
                <a:ahLst/>
                <a:cxnLst>
                  <a:cxn ang="0">
                    <a:pos x="T0" y="T1"/>
                  </a:cxn>
                  <a:cxn ang="0">
                    <a:pos x="T2" y="T3"/>
                  </a:cxn>
                  <a:cxn ang="0">
                    <a:pos x="T4" y="T5"/>
                  </a:cxn>
                  <a:cxn ang="0">
                    <a:pos x="T6" y="T7"/>
                  </a:cxn>
                  <a:cxn ang="0">
                    <a:pos x="T8" y="T9"/>
                  </a:cxn>
                  <a:cxn ang="0">
                    <a:pos x="T10" y="T11"/>
                  </a:cxn>
                </a:cxnLst>
                <a:rect l="0" t="0" r="r" b="b"/>
                <a:pathLst>
                  <a:path w="5" h="5">
                    <a:moveTo>
                      <a:pt x="2" y="1"/>
                    </a:moveTo>
                    <a:cubicBezTo>
                      <a:pt x="2" y="1"/>
                      <a:pt x="2" y="3"/>
                      <a:pt x="0" y="2"/>
                    </a:cubicBezTo>
                    <a:cubicBezTo>
                      <a:pt x="0" y="4"/>
                      <a:pt x="1" y="4"/>
                      <a:pt x="3" y="4"/>
                    </a:cubicBezTo>
                    <a:cubicBezTo>
                      <a:pt x="2" y="1"/>
                      <a:pt x="5" y="5"/>
                      <a:pt x="5" y="3"/>
                    </a:cubicBezTo>
                    <a:cubicBezTo>
                      <a:pt x="4" y="2"/>
                      <a:pt x="5" y="2"/>
                      <a:pt x="4" y="1"/>
                    </a:cubicBezTo>
                    <a:cubicBezTo>
                      <a:pt x="3" y="1"/>
                      <a:pt x="3"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94">
                <a:extLst>
                  <a:ext uri="{FF2B5EF4-FFF2-40B4-BE49-F238E27FC236}">
                    <a16:creationId xmlns="" xmlns:a16="http://schemas.microsoft.com/office/drawing/2014/main" id="{C0960FCA-0777-4CE4-9D9D-49AD7F958237}"/>
                  </a:ext>
                </a:extLst>
              </p:cNvPr>
              <p:cNvSpPr>
                <a:spLocks/>
              </p:cNvSpPr>
              <p:nvPr/>
            </p:nvSpPr>
            <p:spPr bwMode="auto">
              <a:xfrm>
                <a:off x="5034374" y="6121360"/>
                <a:ext cx="3326" cy="1663"/>
              </a:xfrm>
              <a:custGeom>
                <a:avLst/>
                <a:gdLst>
                  <a:gd name="T0" fmla="*/ 0 w 2"/>
                  <a:gd name="T1" fmla="*/ 1 h 1"/>
                  <a:gd name="T2" fmla="*/ 2 w 2"/>
                  <a:gd name="T3" fmla="*/ 0 h 1"/>
                  <a:gd name="T4" fmla="*/ 0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1"/>
                      <a:pt x="2" y="0"/>
                    </a:cubicBezTo>
                    <a:cubicBezTo>
                      <a:pt x="2" y="0"/>
                      <a:pt x="1" y="0"/>
                      <a:pt x="0" y="0"/>
                    </a:cubicBezTo>
                    <a:cubicBezTo>
                      <a:pt x="0"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95">
                <a:extLst>
                  <a:ext uri="{FF2B5EF4-FFF2-40B4-BE49-F238E27FC236}">
                    <a16:creationId xmlns="" xmlns:a16="http://schemas.microsoft.com/office/drawing/2014/main" id="{06859F63-5288-4FB0-B91D-12F95253786D}"/>
                  </a:ext>
                </a:extLst>
              </p:cNvPr>
              <p:cNvSpPr>
                <a:spLocks/>
              </p:cNvSpPr>
              <p:nvPr/>
            </p:nvSpPr>
            <p:spPr bwMode="auto">
              <a:xfrm>
                <a:off x="5009429" y="6109719"/>
                <a:ext cx="24944" cy="13303"/>
              </a:xfrm>
              <a:custGeom>
                <a:avLst/>
                <a:gdLst>
                  <a:gd name="T0" fmla="*/ 7 w 12"/>
                  <a:gd name="T1" fmla="*/ 5 h 6"/>
                  <a:gd name="T2" fmla="*/ 10 w 12"/>
                  <a:gd name="T3" fmla="*/ 6 h 6"/>
                  <a:gd name="T4" fmla="*/ 12 w 12"/>
                  <a:gd name="T5" fmla="*/ 5 h 6"/>
                  <a:gd name="T6" fmla="*/ 8 w 12"/>
                  <a:gd name="T7" fmla="*/ 3 h 6"/>
                  <a:gd name="T8" fmla="*/ 7 w 12"/>
                  <a:gd name="T9" fmla="*/ 2 h 6"/>
                  <a:gd name="T10" fmla="*/ 5 w 12"/>
                  <a:gd name="T11" fmla="*/ 0 h 6"/>
                  <a:gd name="T12" fmla="*/ 1 w 12"/>
                  <a:gd name="T13" fmla="*/ 0 h 6"/>
                  <a:gd name="T14" fmla="*/ 0 w 12"/>
                  <a:gd name="T15" fmla="*/ 2 h 6"/>
                  <a:gd name="T16" fmla="*/ 3 w 12"/>
                  <a:gd name="T17" fmla="*/ 2 h 6"/>
                  <a:gd name="T18" fmla="*/ 6 w 12"/>
                  <a:gd name="T19" fmla="*/ 4 h 6"/>
                  <a:gd name="T20" fmla="*/ 8 w 12"/>
                  <a:gd name="T21" fmla="*/ 4 h 6"/>
                  <a:gd name="T22" fmla="*/ 7 w 12"/>
                  <a:gd name="T23"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6">
                    <a:moveTo>
                      <a:pt x="7" y="5"/>
                    </a:moveTo>
                    <a:cubicBezTo>
                      <a:pt x="9" y="5"/>
                      <a:pt x="9" y="6"/>
                      <a:pt x="10" y="6"/>
                    </a:cubicBezTo>
                    <a:cubicBezTo>
                      <a:pt x="10" y="5"/>
                      <a:pt x="11" y="5"/>
                      <a:pt x="12" y="5"/>
                    </a:cubicBezTo>
                    <a:cubicBezTo>
                      <a:pt x="11" y="3"/>
                      <a:pt x="10" y="3"/>
                      <a:pt x="8" y="3"/>
                    </a:cubicBezTo>
                    <a:cubicBezTo>
                      <a:pt x="8" y="2"/>
                      <a:pt x="7" y="3"/>
                      <a:pt x="7" y="2"/>
                    </a:cubicBezTo>
                    <a:cubicBezTo>
                      <a:pt x="6" y="1"/>
                      <a:pt x="6" y="1"/>
                      <a:pt x="5" y="0"/>
                    </a:cubicBezTo>
                    <a:cubicBezTo>
                      <a:pt x="4" y="0"/>
                      <a:pt x="2" y="0"/>
                      <a:pt x="1" y="0"/>
                    </a:cubicBezTo>
                    <a:cubicBezTo>
                      <a:pt x="1" y="1"/>
                      <a:pt x="0" y="1"/>
                      <a:pt x="0" y="2"/>
                    </a:cubicBezTo>
                    <a:cubicBezTo>
                      <a:pt x="1" y="2"/>
                      <a:pt x="1" y="1"/>
                      <a:pt x="3" y="2"/>
                    </a:cubicBezTo>
                    <a:cubicBezTo>
                      <a:pt x="4" y="2"/>
                      <a:pt x="4" y="3"/>
                      <a:pt x="6" y="4"/>
                    </a:cubicBezTo>
                    <a:cubicBezTo>
                      <a:pt x="6" y="4"/>
                      <a:pt x="8" y="3"/>
                      <a:pt x="8" y="4"/>
                    </a:cubicBezTo>
                    <a:cubicBezTo>
                      <a:pt x="7" y="4"/>
                      <a:pt x="7" y="5"/>
                      <a:pt x="7"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96">
                <a:extLst>
                  <a:ext uri="{FF2B5EF4-FFF2-40B4-BE49-F238E27FC236}">
                    <a16:creationId xmlns="" xmlns:a16="http://schemas.microsoft.com/office/drawing/2014/main" id="{31B18FBB-3B25-4C43-B4E0-E1EFF88F04F9}"/>
                  </a:ext>
                </a:extLst>
              </p:cNvPr>
              <p:cNvSpPr>
                <a:spLocks/>
              </p:cNvSpPr>
              <p:nvPr/>
            </p:nvSpPr>
            <p:spPr bwMode="auto">
              <a:xfrm>
                <a:off x="5017744" y="6118034"/>
                <a:ext cx="3326" cy="4989"/>
              </a:xfrm>
              <a:custGeom>
                <a:avLst/>
                <a:gdLst>
                  <a:gd name="T0" fmla="*/ 0 w 2"/>
                  <a:gd name="T1" fmla="*/ 1 h 2"/>
                  <a:gd name="T2" fmla="*/ 0 w 2"/>
                  <a:gd name="T3" fmla="*/ 2 h 2"/>
                  <a:gd name="T4" fmla="*/ 2 w 2"/>
                  <a:gd name="T5" fmla="*/ 2 h 2"/>
                  <a:gd name="T6" fmla="*/ 0 w 2"/>
                  <a:gd name="T7" fmla="*/ 1 h 2"/>
                </a:gdLst>
                <a:ahLst/>
                <a:cxnLst>
                  <a:cxn ang="0">
                    <a:pos x="T0" y="T1"/>
                  </a:cxn>
                  <a:cxn ang="0">
                    <a:pos x="T2" y="T3"/>
                  </a:cxn>
                  <a:cxn ang="0">
                    <a:pos x="T4" y="T5"/>
                  </a:cxn>
                  <a:cxn ang="0">
                    <a:pos x="T6" y="T7"/>
                  </a:cxn>
                </a:cxnLst>
                <a:rect l="0" t="0" r="r" b="b"/>
                <a:pathLst>
                  <a:path w="2" h="2">
                    <a:moveTo>
                      <a:pt x="0" y="1"/>
                    </a:moveTo>
                    <a:cubicBezTo>
                      <a:pt x="0" y="1"/>
                      <a:pt x="0" y="2"/>
                      <a:pt x="0" y="2"/>
                    </a:cubicBezTo>
                    <a:cubicBezTo>
                      <a:pt x="1" y="2"/>
                      <a:pt x="1" y="2"/>
                      <a:pt x="2" y="2"/>
                    </a:cubicBezTo>
                    <a:cubicBezTo>
                      <a:pt x="2" y="0"/>
                      <a:pt x="1"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97">
                <a:extLst>
                  <a:ext uri="{FF2B5EF4-FFF2-40B4-BE49-F238E27FC236}">
                    <a16:creationId xmlns="" xmlns:a16="http://schemas.microsoft.com/office/drawing/2014/main" id="{A57E80D0-00C3-4F12-894E-D04C1B913010}"/>
                  </a:ext>
                </a:extLst>
              </p:cNvPr>
              <p:cNvSpPr>
                <a:spLocks/>
              </p:cNvSpPr>
              <p:nvPr/>
            </p:nvSpPr>
            <p:spPr bwMode="auto">
              <a:xfrm>
                <a:off x="5017744" y="6106393"/>
                <a:ext cx="3326" cy="3326"/>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2"/>
                      <a:pt x="1" y="2"/>
                      <a:pt x="2" y="2"/>
                    </a:cubicBezTo>
                    <a:cubicBezTo>
                      <a:pt x="2" y="1"/>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98">
                <a:extLst>
                  <a:ext uri="{FF2B5EF4-FFF2-40B4-BE49-F238E27FC236}">
                    <a16:creationId xmlns="" xmlns:a16="http://schemas.microsoft.com/office/drawing/2014/main" id="{924E0445-E078-4C51-92F3-C97BFB5E847C}"/>
                  </a:ext>
                </a:extLst>
              </p:cNvPr>
              <p:cNvSpPr>
                <a:spLocks/>
              </p:cNvSpPr>
              <p:nvPr/>
            </p:nvSpPr>
            <p:spPr bwMode="auto">
              <a:xfrm>
                <a:off x="5021070" y="6106393"/>
                <a:ext cx="4989" cy="3326"/>
              </a:xfrm>
              <a:custGeom>
                <a:avLst/>
                <a:gdLst>
                  <a:gd name="T0" fmla="*/ 1 w 2"/>
                  <a:gd name="T1" fmla="*/ 0 h 2"/>
                  <a:gd name="T2" fmla="*/ 1 w 2"/>
                  <a:gd name="T3" fmla="*/ 0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1" y="0"/>
                      <a:pt x="1" y="0"/>
                    </a:cubicBezTo>
                    <a:cubicBezTo>
                      <a:pt x="0" y="2"/>
                      <a:pt x="1" y="2"/>
                      <a:pt x="2" y="2"/>
                    </a:cubicBezTo>
                    <a:cubicBezTo>
                      <a:pt x="2" y="1"/>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99">
                <a:extLst>
                  <a:ext uri="{FF2B5EF4-FFF2-40B4-BE49-F238E27FC236}">
                    <a16:creationId xmlns="" xmlns:a16="http://schemas.microsoft.com/office/drawing/2014/main" id="{F39DADD0-1970-43FC-B43D-3455B8ABC2D3}"/>
                  </a:ext>
                </a:extLst>
              </p:cNvPr>
              <p:cNvSpPr>
                <a:spLocks/>
              </p:cNvSpPr>
              <p:nvPr/>
            </p:nvSpPr>
            <p:spPr bwMode="auto">
              <a:xfrm>
                <a:off x="5026059" y="6109719"/>
                <a:ext cx="1663" cy="4989"/>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1"/>
                      <a:pt x="0" y="2"/>
                    </a:cubicBezTo>
                    <a:cubicBezTo>
                      <a:pt x="1" y="2"/>
                      <a:pt x="1" y="1"/>
                      <a:pt x="1" y="1"/>
                    </a:cubicBezTo>
                    <a:cubicBezTo>
                      <a:pt x="1"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100">
                <a:extLst>
                  <a:ext uri="{FF2B5EF4-FFF2-40B4-BE49-F238E27FC236}">
                    <a16:creationId xmlns="" xmlns:a16="http://schemas.microsoft.com/office/drawing/2014/main" id="{C2D6BCFC-F66E-4BA4-A3DB-0EE45D32AC4E}"/>
                  </a:ext>
                </a:extLst>
              </p:cNvPr>
              <p:cNvSpPr>
                <a:spLocks/>
              </p:cNvSpPr>
              <p:nvPr/>
            </p:nvSpPr>
            <p:spPr bwMode="auto">
              <a:xfrm>
                <a:off x="5027722" y="6111382"/>
                <a:ext cx="4989" cy="4989"/>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1" y="0"/>
                      <a:pt x="1" y="0"/>
                      <a:pt x="0" y="0"/>
                    </a:cubicBezTo>
                    <a:cubicBezTo>
                      <a:pt x="0" y="1"/>
                      <a:pt x="2" y="2"/>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101">
                <a:extLst>
                  <a:ext uri="{FF2B5EF4-FFF2-40B4-BE49-F238E27FC236}">
                    <a16:creationId xmlns="" xmlns:a16="http://schemas.microsoft.com/office/drawing/2014/main" id="{7494EA47-0FB6-4D89-AE6C-F47C5F828E34}"/>
                  </a:ext>
                </a:extLst>
              </p:cNvPr>
              <p:cNvSpPr>
                <a:spLocks/>
              </p:cNvSpPr>
              <p:nvPr/>
            </p:nvSpPr>
            <p:spPr bwMode="auto">
              <a:xfrm>
                <a:off x="5317071" y="6157944"/>
                <a:ext cx="14967" cy="14967"/>
              </a:xfrm>
              <a:custGeom>
                <a:avLst/>
                <a:gdLst>
                  <a:gd name="T0" fmla="*/ 6 w 7"/>
                  <a:gd name="T1" fmla="*/ 7 h 7"/>
                  <a:gd name="T2" fmla="*/ 7 w 7"/>
                  <a:gd name="T3" fmla="*/ 1 h 7"/>
                  <a:gd name="T4" fmla="*/ 6 w 7"/>
                  <a:gd name="T5" fmla="*/ 0 h 7"/>
                  <a:gd name="T6" fmla="*/ 5 w 7"/>
                  <a:gd name="T7" fmla="*/ 0 h 7"/>
                  <a:gd name="T8" fmla="*/ 3 w 7"/>
                  <a:gd name="T9" fmla="*/ 0 h 7"/>
                  <a:gd name="T10" fmla="*/ 2 w 7"/>
                  <a:gd name="T11" fmla="*/ 1 h 7"/>
                  <a:gd name="T12" fmla="*/ 1 w 7"/>
                  <a:gd name="T13" fmla="*/ 0 h 7"/>
                  <a:gd name="T14" fmla="*/ 0 w 7"/>
                  <a:gd name="T15" fmla="*/ 2 h 7"/>
                  <a:gd name="T16" fmla="*/ 1 w 7"/>
                  <a:gd name="T17" fmla="*/ 2 h 7"/>
                  <a:gd name="T18" fmla="*/ 4 w 7"/>
                  <a:gd name="T19" fmla="*/ 4 h 7"/>
                  <a:gd name="T20" fmla="*/ 6 w 7"/>
                  <a:gd name="T21" fmla="*/ 5 h 7"/>
                  <a:gd name="T22" fmla="*/ 6 w 7"/>
                  <a:gd name="T2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6" y="7"/>
                    </a:moveTo>
                    <a:cubicBezTo>
                      <a:pt x="6" y="5"/>
                      <a:pt x="7" y="3"/>
                      <a:pt x="7" y="1"/>
                    </a:cubicBezTo>
                    <a:cubicBezTo>
                      <a:pt x="7" y="0"/>
                      <a:pt x="6" y="0"/>
                      <a:pt x="6" y="0"/>
                    </a:cubicBezTo>
                    <a:cubicBezTo>
                      <a:pt x="5" y="0"/>
                      <a:pt x="5" y="0"/>
                      <a:pt x="5" y="0"/>
                    </a:cubicBezTo>
                    <a:cubicBezTo>
                      <a:pt x="5" y="0"/>
                      <a:pt x="4" y="0"/>
                      <a:pt x="3" y="0"/>
                    </a:cubicBezTo>
                    <a:cubicBezTo>
                      <a:pt x="3" y="0"/>
                      <a:pt x="3" y="1"/>
                      <a:pt x="2" y="1"/>
                    </a:cubicBezTo>
                    <a:cubicBezTo>
                      <a:pt x="1" y="1"/>
                      <a:pt x="2" y="0"/>
                      <a:pt x="1" y="0"/>
                    </a:cubicBezTo>
                    <a:cubicBezTo>
                      <a:pt x="1" y="1"/>
                      <a:pt x="0" y="0"/>
                      <a:pt x="0" y="2"/>
                    </a:cubicBezTo>
                    <a:cubicBezTo>
                      <a:pt x="0" y="2"/>
                      <a:pt x="1" y="1"/>
                      <a:pt x="1" y="2"/>
                    </a:cubicBezTo>
                    <a:cubicBezTo>
                      <a:pt x="2" y="2"/>
                      <a:pt x="3" y="3"/>
                      <a:pt x="4" y="4"/>
                    </a:cubicBezTo>
                    <a:cubicBezTo>
                      <a:pt x="5" y="4"/>
                      <a:pt x="5" y="5"/>
                      <a:pt x="6" y="5"/>
                    </a:cubicBezTo>
                    <a:cubicBezTo>
                      <a:pt x="6" y="6"/>
                      <a:pt x="6"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102">
                <a:extLst>
                  <a:ext uri="{FF2B5EF4-FFF2-40B4-BE49-F238E27FC236}">
                    <a16:creationId xmlns="" xmlns:a16="http://schemas.microsoft.com/office/drawing/2014/main" id="{DAA774F5-8CE1-4EFF-A7D9-D6034FE58AAD}"/>
                  </a:ext>
                </a:extLst>
              </p:cNvPr>
              <p:cNvSpPr>
                <a:spLocks/>
              </p:cNvSpPr>
              <p:nvPr/>
            </p:nvSpPr>
            <p:spPr bwMode="auto">
              <a:xfrm>
                <a:off x="5029384" y="5980010"/>
                <a:ext cx="3326"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103">
                <a:extLst>
                  <a:ext uri="{FF2B5EF4-FFF2-40B4-BE49-F238E27FC236}">
                    <a16:creationId xmlns="" xmlns:a16="http://schemas.microsoft.com/office/drawing/2014/main" id="{4C2ECC26-4507-4F57-9506-BABE8B08D8F2}"/>
                  </a:ext>
                </a:extLst>
              </p:cNvPr>
              <p:cNvSpPr>
                <a:spLocks/>
              </p:cNvSpPr>
              <p:nvPr/>
            </p:nvSpPr>
            <p:spPr bwMode="auto">
              <a:xfrm>
                <a:off x="5292126" y="6074798"/>
                <a:ext cx="4989" cy="6652"/>
              </a:xfrm>
              <a:custGeom>
                <a:avLst/>
                <a:gdLst>
                  <a:gd name="T0" fmla="*/ 2 w 2"/>
                  <a:gd name="T1" fmla="*/ 0 h 3"/>
                  <a:gd name="T2" fmla="*/ 0 w 2"/>
                  <a:gd name="T3" fmla="*/ 2 h 3"/>
                  <a:gd name="T4" fmla="*/ 2 w 2"/>
                  <a:gd name="T5" fmla="*/ 2 h 3"/>
                  <a:gd name="T6" fmla="*/ 2 w 2"/>
                  <a:gd name="T7" fmla="*/ 0 h 3"/>
                </a:gdLst>
                <a:ahLst/>
                <a:cxnLst>
                  <a:cxn ang="0">
                    <a:pos x="T0" y="T1"/>
                  </a:cxn>
                  <a:cxn ang="0">
                    <a:pos x="T2" y="T3"/>
                  </a:cxn>
                  <a:cxn ang="0">
                    <a:pos x="T4" y="T5"/>
                  </a:cxn>
                  <a:cxn ang="0">
                    <a:pos x="T6" y="T7"/>
                  </a:cxn>
                </a:cxnLst>
                <a:rect l="0" t="0" r="r" b="b"/>
                <a:pathLst>
                  <a:path w="2" h="3">
                    <a:moveTo>
                      <a:pt x="2" y="0"/>
                    </a:moveTo>
                    <a:cubicBezTo>
                      <a:pt x="1" y="0"/>
                      <a:pt x="1" y="1"/>
                      <a:pt x="0" y="2"/>
                    </a:cubicBezTo>
                    <a:cubicBezTo>
                      <a:pt x="1" y="1"/>
                      <a:pt x="2" y="3"/>
                      <a:pt x="2" y="2"/>
                    </a:cubicBezTo>
                    <a:cubicBezTo>
                      <a:pt x="2" y="1"/>
                      <a:pt x="2"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104">
                <a:extLst>
                  <a:ext uri="{FF2B5EF4-FFF2-40B4-BE49-F238E27FC236}">
                    <a16:creationId xmlns="" xmlns:a16="http://schemas.microsoft.com/office/drawing/2014/main" id="{6FB1FA52-86AB-4651-B4DF-04894A5FFBED}"/>
                  </a:ext>
                </a:extLst>
              </p:cNvPr>
              <p:cNvSpPr>
                <a:spLocks/>
              </p:cNvSpPr>
              <p:nvPr/>
            </p:nvSpPr>
            <p:spPr bwMode="auto">
              <a:xfrm>
                <a:off x="5262194" y="5985000"/>
                <a:ext cx="0" cy="166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105">
                <a:extLst>
                  <a:ext uri="{FF2B5EF4-FFF2-40B4-BE49-F238E27FC236}">
                    <a16:creationId xmlns="" xmlns:a16="http://schemas.microsoft.com/office/drawing/2014/main" id="{54B79EC8-B04B-414B-BEF3-B3AD5BEB4523}"/>
                  </a:ext>
                </a:extLst>
              </p:cNvPr>
              <p:cNvSpPr>
                <a:spLocks/>
              </p:cNvSpPr>
              <p:nvPr/>
            </p:nvSpPr>
            <p:spPr bwMode="auto">
              <a:xfrm>
                <a:off x="5263857" y="5985000"/>
                <a:ext cx="0" cy="16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106">
                <a:extLst>
                  <a:ext uri="{FF2B5EF4-FFF2-40B4-BE49-F238E27FC236}">
                    <a16:creationId xmlns="" xmlns:a16="http://schemas.microsoft.com/office/drawing/2014/main" id="{F2E53E58-590F-4728-B7DD-6CB1A9DC3A0C}"/>
                  </a:ext>
                </a:extLst>
              </p:cNvPr>
              <p:cNvSpPr>
                <a:spLocks/>
              </p:cNvSpPr>
              <p:nvPr/>
            </p:nvSpPr>
            <p:spPr bwMode="auto">
              <a:xfrm>
                <a:off x="5218958" y="5998303"/>
                <a:ext cx="3326" cy="16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107">
                <a:extLst>
                  <a:ext uri="{FF2B5EF4-FFF2-40B4-BE49-F238E27FC236}">
                    <a16:creationId xmlns="" xmlns:a16="http://schemas.microsoft.com/office/drawing/2014/main" id="{3BB99DDA-74B0-4609-A96E-6E9E704253D3}"/>
                  </a:ext>
                </a:extLst>
              </p:cNvPr>
              <p:cNvSpPr>
                <a:spLocks/>
              </p:cNvSpPr>
              <p:nvPr/>
            </p:nvSpPr>
            <p:spPr bwMode="auto">
              <a:xfrm>
                <a:off x="4971183" y="61030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108">
                <a:extLst>
                  <a:ext uri="{FF2B5EF4-FFF2-40B4-BE49-F238E27FC236}">
                    <a16:creationId xmlns="" xmlns:a16="http://schemas.microsoft.com/office/drawing/2014/main" id="{F56B7006-A5A5-4EA6-A701-4FD7DF3ABBA3}"/>
                  </a:ext>
                </a:extLst>
              </p:cNvPr>
              <p:cNvSpPr>
                <a:spLocks/>
              </p:cNvSpPr>
              <p:nvPr/>
            </p:nvSpPr>
            <p:spPr bwMode="auto">
              <a:xfrm>
                <a:off x="5139137" y="60681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109">
                <a:extLst>
                  <a:ext uri="{FF2B5EF4-FFF2-40B4-BE49-F238E27FC236}">
                    <a16:creationId xmlns="" xmlns:a16="http://schemas.microsoft.com/office/drawing/2014/main" id="{349BB97D-41A9-4612-B29C-CC9C7DC525CD}"/>
                  </a:ext>
                </a:extLst>
              </p:cNvPr>
              <p:cNvSpPr>
                <a:spLocks/>
              </p:cNvSpPr>
              <p:nvPr/>
            </p:nvSpPr>
            <p:spPr bwMode="auto">
              <a:xfrm>
                <a:off x="5139137" y="6008281"/>
                <a:ext cx="18293" cy="31596"/>
              </a:xfrm>
              <a:custGeom>
                <a:avLst/>
                <a:gdLst>
                  <a:gd name="T0" fmla="*/ 8 w 9"/>
                  <a:gd name="T1" fmla="*/ 1 h 15"/>
                  <a:gd name="T2" fmla="*/ 5 w 9"/>
                  <a:gd name="T3" fmla="*/ 7 h 15"/>
                  <a:gd name="T4" fmla="*/ 5 w 9"/>
                  <a:gd name="T5" fmla="*/ 9 h 15"/>
                  <a:gd name="T6" fmla="*/ 3 w 9"/>
                  <a:gd name="T7" fmla="*/ 14 h 15"/>
                  <a:gd name="T8" fmla="*/ 0 w 9"/>
                  <a:gd name="T9" fmla="*/ 10 h 15"/>
                  <a:gd name="T10" fmla="*/ 1 w 9"/>
                  <a:gd name="T11" fmla="*/ 14 h 15"/>
                  <a:gd name="T12" fmla="*/ 1 w 9"/>
                  <a:gd name="T13" fmla="*/ 15 h 15"/>
                  <a:gd name="T14" fmla="*/ 2 w 9"/>
                  <a:gd name="T15" fmla="*/ 15 h 15"/>
                  <a:gd name="T16" fmla="*/ 4 w 9"/>
                  <a:gd name="T17" fmla="*/ 14 h 15"/>
                  <a:gd name="T18" fmla="*/ 6 w 9"/>
                  <a:gd name="T19" fmla="*/ 14 h 15"/>
                  <a:gd name="T20" fmla="*/ 7 w 9"/>
                  <a:gd name="T21" fmla="*/ 10 h 15"/>
                  <a:gd name="T22" fmla="*/ 8 w 9"/>
                  <a:gd name="T23" fmla="*/ 11 h 15"/>
                  <a:gd name="T24" fmla="*/ 8 w 9"/>
                  <a:gd name="T25" fmla="*/ 8 h 15"/>
                  <a:gd name="T26" fmla="*/ 6 w 9"/>
                  <a:gd name="T27" fmla="*/ 6 h 15"/>
                  <a:gd name="T28" fmla="*/ 8 w 9"/>
                  <a:gd name="T29" fmla="*/ 1 h 15"/>
                  <a:gd name="T30" fmla="*/ 8 w 9"/>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5">
                    <a:moveTo>
                      <a:pt x="8" y="1"/>
                    </a:moveTo>
                    <a:cubicBezTo>
                      <a:pt x="7" y="3"/>
                      <a:pt x="5" y="4"/>
                      <a:pt x="5" y="7"/>
                    </a:cubicBezTo>
                    <a:cubicBezTo>
                      <a:pt x="5" y="8"/>
                      <a:pt x="5" y="9"/>
                      <a:pt x="5" y="9"/>
                    </a:cubicBezTo>
                    <a:cubicBezTo>
                      <a:pt x="4" y="11"/>
                      <a:pt x="4" y="13"/>
                      <a:pt x="3" y="14"/>
                    </a:cubicBezTo>
                    <a:cubicBezTo>
                      <a:pt x="1" y="15"/>
                      <a:pt x="1" y="11"/>
                      <a:pt x="0" y="10"/>
                    </a:cubicBezTo>
                    <a:cubicBezTo>
                      <a:pt x="0" y="12"/>
                      <a:pt x="0" y="13"/>
                      <a:pt x="1" y="14"/>
                    </a:cubicBezTo>
                    <a:cubicBezTo>
                      <a:pt x="0" y="14"/>
                      <a:pt x="0" y="15"/>
                      <a:pt x="1" y="15"/>
                    </a:cubicBezTo>
                    <a:cubicBezTo>
                      <a:pt x="1" y="14"/>
                      <a:pt x="2" y="15"/>
                      <a:pt x="2" y="15"/>
                    </a:cubicBezTo>
                    <a:cubicBezTo>
                      <a:pt x="3" y="15"/>
                      <a:pt x="3" y="15"/>
                      <a:pt x="4" y="14"/>
                    </a:cubicBezTo>
                    <a:cubicBezTo>
                      <a:pt x="4" y="14"/>
                      <a:pt x="5" y="14"/>
                      <a:pt x="6" y="14"/>
                    </a:cubicBezTo>
                    <a:cubicBezTo>
                      <a:pt x="7" y="13"/>
                      <a:pt x="7" y="11"/>
                      <a:pt x="7" y="10"/>
                    </a:cubicBezTo>
                    <a:cubicBezTo>
                      <a:pt x="9" y="9"/>
                      <a:pt x="8" y="11"/>
                      <a:pt x="8" y="11"/>
                    </a:cubicBezTo>
                    <a:cubicBezTo>
                      <a:pt x="8" y="10"/>
                      <a:pt x="8" y="9"/>
                      <a:pt x="8" y="8"/>
                    </a:cubicBezTo>
                    <a:cubicBezTo>
                      <a:pt x="7" y="7"/>
                      <a:pt x="7" y="7"/>
                      <a:pt x="6" y="6"/>
                    </a:cubicBezTo>
                    <a:cubicBezTo>
                      <a:pt x="6" y="3"/>
                      <a:pt x="8" y="3"/>
                      <a:pt x="8" y="1"/>
                    </a:cubicBezTo>
                    <a:cubicBezTo>
                      <a:pt x="8" y="1"/>
                      <a:pt x="8" y="0"/>
                      <a:pt x="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110">
                <a:extLst>
                  <a:ext uri="{FF2B5EF4-FFF2-40B4-BE49-F238E27FC236}">
                    <a16:creationId xmlns="" xmlns:a16="http://schemas.microsoft.com/office/drawing/2014/main" id="{C302593A-FDAB-47AA-9499-4E80EEAAB1F3}"/>
                  </a:ext>
                </a:extLst>
              </p:cNvPr>
              <p:cNvSpPr>
                <a:spLocks/>
              </p:cNvSpPr>
              <p:nvPr/>
            </p:nvSpPr>
            <p:spPr bwMode="auto">
              <a:xfrm>
                <a:off x="5051003" y="6041539"/>
                <a:ext cx="1663" cy="16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1" y="1"/>
                    </a:cubicBezTo>
                    <a:cubicBezTo>
                      <a:pt x="1" y="1"/>
                      <a:pt x="1"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11">
                <a:extLst>
                  <a:ext uri="{FF2B5EF4-FFF2-40B4-BE49-F238E27FC236}">
                    <a16:creationId xmlns="" xmlns:a16="http://schemas.microsoft.com/office/drawing/2014/main" id="{B3516D99-E8F2-4F39-8842-74526D478CB0}"/>
                  </a:ext>
                </a:extLst>
              </p:cNvPr>
              <p:cNvSpPr>
                <a:spLocks/>
              </p:cNvSpPr>
              <p:nvPr/>
            </p:nvSpPr>
            <p:spPr bwMode="auto">
              <a:xfrm>
                <a:off x="5280486" y="6114708"/>
                <a:ext cx="6652" cy="9978"/>
              </a:xfrm>
              <a:custGeom>
                <a:avLst/>
                <a:gdLst>
                  <a:gd name="T0" fmla="*/ 1 w 3"/>
                  <a:gd name="T1" fmla="*/ 1 h 5"/>
                  <a:gd name="T2" fmla="*/ 1 w 3"/>
                  <a:gd name="T3" fmla="*/ 4 h 5"/>
                  <a:gd name="T4" fmla="*/ 3 w 3"/>
                  <a:gd name="T5" fmla="*/ 5 h 5"/>
                  <a:gd name="T6" fmla="*/ 3 w 3"/>
                  <a:gd name="T7" fmla="*/ 2 h 5"/>
                  <a:gd name="T8" fmla="*/ 1 w 3"/>
                  <a:gd name="T9" fmla="*/ 1 h 5"/>
                </a:gdLst>
                <a:ahLst/>
                <a:cxnLst>
                  <a:cxn ang="0">
                    <a:pos x="T0" y="T1"/>
                  </a:cxn>
                  <a:cxn ang="0">
                    <a:pos x="T2" y="T3"/>
                  </a:cxn>
                  <a:cxn ang="0">
                    <a:pos x="T4" y="T5"/>
                  </a:cxn>
                  <a:cxn ang="0">
                    <a:pos x="T6" y="T7"/>
                  </a:cxn>
                  <a:cxn ang="0">
                    <a:pos x="T8" y="T9"/>
                  </a:cxn>
                </a:cxnLst>
                <a:rect l="0" t="0" r="r" b="b"/>
                <a:pathLst>
                  <a:path w="3" h="5">
                    <a:moveTo>
                      <a:pt x="1" y="1"/>
                    </a:moveTo>
                    <a:cubicBezTo>
                      <a:pt x="0" y="2"/>
                      <a:pt x="2" y="2"/>
                      <a:pt x="1" y="4"/>
                    </a:cubicBezTo>
                    <a:cubicBezTo>
                      <a:pt x="2" y="4"/>
                      <a:pt x="2" y="4"/>
                      <a:pt x="3" y="5"/>
                    </a:cubicBezTo>
                    <a:cubicBezTo>
                      <a:pt x="2" y="2"/>
                      <a:pt x="2" y="3"/>
                      <a:pt x="3" y="2"/>
                    </a:cubicBezTo>
                    <a:cubicBezTo>
                      <a:pt x="1" y="2"/>
                      <a:pt x="1"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12">
                <a:extLst>
                  <a:ext uri="{FF2B5EF4-FFF2-40B4-BE49-F238E27FC236}">
                    <a16:creationId xmlns="" xmlns:a16="http://schemas.microsoft.com/office/drawing/2014/main" id="{639418A1-F7B0-48DB-8CF6-87FAC76B2AC0}"/>
                  </a:ext>
                </a:extLst>
              </p:cNvPr>
              <p:cNvSpPr>
                <a:spLocks/>
              </p:cNvSpPr>
              <p:nvPr/>
            </p:nvSpPr>
            <p:spPr bwMode="auto">
              <a:xfrm>
                <a:off x="5169070" y="6006617"/>
                <a:ext cx="8315" cy="8315"/>
              </a:xfrm>
              <a:custGeom>
                <a:avLst/>
                <a:gdLst>
                  <a:gd name="T0" fmla="*/ 0 w 4"/>
                  <a:gd name="T1" fmla="*/ 0 h 4"/>
                  <a:gd name="T2" fmla="*/ 2 w 4"/>
                  <a:gd name="T3" fmla="*/ 3 h 4"/>
                  <a:gd name="T4" fmla="*/ 2 w 4"/>
                  <a:gd name="T5" fmla="*/ 2 h 4"/>
                  <a:gd name="T6" fmla="*/ 4 w 4"/>
                  <a:gd name="T7" fmla="*/ 0 h 4"/>
                  <a:gd name="T8" fmla="*/ 0 w 4"/>
                  <a:gd name="T9" fmla="*/ 0 h 4"/>
                </a:gdLst>
                <a:ahLst/>
                <a:cxnLst>
                  <a:cxn ang="0">
                    <a:pos x="T0" y="T1"/>
                  </a:cxn>
                  <a:cxn ang="0">
                    <a:pos x="T2" y="T3"/>
                  </a:cxn>
                  <a:cxn ang="0">
                    <a:pos x="T4" y="T5"/>
                  </a:cxn>
                  <a:cxn ang="0">
                    <a:pos x="T6" y="T7"/>
                  </a:cxn>
                  <a:cxn ang="0">
                    <a:pos x="T8" y="T9"/>
                  </a:cxn>
                </a:cxnLst>
                <a:rect l="0" t="0" r="r" b="b"/>
                <a:pathLst>
                  <a:path w="4" h="4">
                    <a:moveTo>
                      <a:pt x="0" y="0"/>
                    </a:moveTo>
                    <a:cubicBezTo>
                      <a:pt x="0" y="1"/>
                      <a:pt x="0" y="4"/>
                      <a:pt x="2" y="3"/>
                    </a:cubicBezTo>
                    <a:cubicBezTo>
                      <a:pt x="2" y="3"/>
                      <a:pt x="1" y="2"/>
                      <a:pt x="2" y="2"/>
                    </a:cubicBezTo>
                    <a:cubicBezTo>
                      <a:pt x="3" y="2"/>
                      <a:pt x="4" y="2"/>
                      <a:pt x="4" y="0"/>
                    </a:cubicBezTo>
                    <a:cubicBezTo>
                      <a:pt x="3"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13">
                <a:extLst>
                  <a:ext uri="{FF2B5EF4-FFF2-40B4-BE49-F238E27FC236}">
                    <a16:creationId xmlns="" xmlns:a16="http://schemas.microsoft.com/office/drawing/2014/main" id="{21D75B74-2917-4BF0-BC40-297A90A650A1}"/>
                  </a:ext>
                </a:extLst>
              </p:cNvPr>
              <p:cNvSpPr>
                <a:spLocks/>
              </p:cNvSpPr>
              <p:nvPr/>
            </p:nvSpPr>
            <p:spPr bwMode="auto">
              <a:xfrm>
                <a:off x="5164082" y="5994977"/>
                <a:ext cx="0" cy="3326"/>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14">
                <a:extLst>
                  <a:ext uri="{FF2B5EF4-FFF2-40B4-BE49-F238E27FC236}">
                    <a16:creationId xmlns="" xmlns:a16="http://schemas.microsoft.com/office/drawing/2014/main" id="{F579CBB7-1564-4050-AE0A-857C340E07EE}"/>
                  </a:ext>
                </a:extLst>
              </p:cNvPr>
              <p:cNvSpPr>
                <a:spLocks/>
              </p:cNvSpPr>
              <p:nvPr/>
            </p:nvSpPr>
            <p:spPr bwMode="auto">
              <a:xfrm>
                <a:off x="5174059" y="6101404"/>
                <a:ext cx="1663" cy="16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0" y="0"/>
                      <a:pt x="0" y="1"/>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15">
                <a:extLst>
                  <a:ext uri="{FF2B5EF4-FFF2-40B4-BE49-F238E27FC236}">
                    <a16:creationId xmlns="" xmlns:a16="http://schemas.microsoft.com/office/drawing/2014/main" id="{6538090E-206B-4DAE-9DD4-9D99CA7BD0CD}"/>
                  </a:ext>
                </a:extLst>
              </p:cNvPr>
              <p:cNvSpPr>
                <a:spLocks/>
              </p:cNvSpPr>
              <p:nvPr/>
            </p:nvSpPr>
            <p:spPr bwMode="auto">
              <a:xfrm>
                <a:off x="5174059" y="6009943"/>
                <a:ext cx="1663" cy="166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1" y="0"/>
                      <a:pt x="0"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6">
                <a:extLst>
                  <a:ext uri="{FF2B5EF4-FFF2-40B4-BE49-F238E27FC236}">
                    <a16:creationId xmlns="" xmlns:a16="http://schemas.microsoft.com/office/drawing/2014/main" id="{79A38187-37DC-4AFC-B52F-8CFA8DF29067}"/>
                  </a:ext>
                </a:extLst>
              </p:cNvPr>
              <p:cNvSpPr>
                <a:spLocks/>
              </p:cNvSpPr>
              <p:nvPr/>
            </p:nvSpPr>
            <p:spPr bwMode="auto">
              <a:xfrm>
                <a:off x="5217295" y="5994977"/>
                <a:ext cx="1663" cy="3326"/>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7">
                <a:extLst>
                  <a:ext uri="{FF2B5EF4-FFF2-40B4-BE49-F238E27FC236}">
                    <a16:creationId xmlns="" xmlns:a16="http://schemas.microsoft.com/office/drawing/2014/main" id="{75500F4B-C13A-4A58-ACC3-20165D5D159D}"/>
                  </a:ext>
                </a:extLst>
              </p:cNvPr>
              <p:cNvSpPr>
                <a:spLocks/>
              </p:cNvSpPr>
              <p:nvPr/>
            </p:nvSpPr>
            <p:spPr bwMode="auto">
              <a:xfrm>
                <a:off x="5157430" y="6024910"/>
                <a:ext cx="3326" cy="16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8">
                <a:extLst>
                  <a:ext uri="{FF2B5EF4-FFF2-40B4-BE49-F238E27FC236}">
                    <a16:creationId xmlns="" xmlns:a16="http://schemas.microsoft.com/office/drawing/2014/main" id="{AFA43295-B3ED-4597-ADB4-5E814D35DC3D}"/>
                  </a:ext>
                </a:extLst>
              </p:cNvPr>
              <p:cNvSpPr>
                <a:spLocks/>
              </p:cNvSpPr>
              <p:nvPr/>
            </p:nvSpPr>
            <p:spPr bwMode="auto">
              <a:xfrm>
                <a:off x="5263857" y="5983336"/>
                <a:ext cx="1663" cy="1663"/>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9">
                <a:extLst>
                  <a:ext uri="{FF2B5EF4-FFF2-40B4-BE49-F238E27FC236}">
                    <a16:creationId xmlns="" xmlns:a16="http://schemas.microsoft.com/office/drawing/2014/main" id="{9A858D7A-0188-4684-9C0E-1E8B31CBD396}"/>
                  </a:ext>
                </a:extLst>
              </p:cNvPr>
              <p:cNvSpPr>
                <a:spLocks/>
              </p:cNvSpPr>
              <p:nvPr/>
            </p:nvSpPr>
            <p:spPr bwMode="auto">
              <a:xfrm>
                <a:off x="5097565" y="5955067"/>
                <a:ext cx="9978" cy="4989"/>
              </a:xfrm>
              <a:custGeom>
                <a:avLst/>
                <a:gdLst>
                  <a:gd name="T0" fmla="*/ 5 w 5"/>
                  <a:gd name="T1" fmla="*/ 0 h 2"/>
                  <a:gd name="T2" fmla="*/ 0 w 5"/>
                  <a:gd name="T3" fmla="*/ 1 h 2"/>
                  <a:gd name="T4" fmla="*/ 4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4" y="0"/>
                      <a:pt x="1" y="0"/>
                      <a:pt x="0" y="1"/>
                    </a:cubicBezTo>
                    <a:cubicBezTo>
                      <a:pt x="2" y="1"/>
                      <a:pt x="3" y="1"/>
                      <a:pt x="4" y="2"/>
                    </a:cubicBezTo>
                    <a:cubicBezTo>
                      <a:pt x="5" y="1"/>
                      <a:pt x="5" y="1"/>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20">
                <a:extLst>
                  <a:ext uri="{FF2B5EF4-FFF2-40B4-BE49-F238E27FC236}">
                    <a16:creationId xmlns="" xmlns:a16="http://schemas.microsoft.com/office/drawing/2014/main" id="{6104FDB4-DE3E-4AB2-BA46-E11079298537}"/>
                  </a:ext>
                </a:extLst>
              </p:cNvPr>
              <p:cNvSpPr>
                <a:spLocks/>
              </p:cNvSpPr>
              <p:nvPr/>
            </p:nvSpPr>
            <p:spPr bwMode="auto">
              <a:xfrm>
                <a:off x="5100891" y="5986662"/>
                <a:ext cx="4989" cy="4989"/>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1" y="1"/>
                      <a:pt x="2" y="1"/>
                      <a:pt x="2" y="0"/>
                    </a:cubicBezTo>
                    <a:cubicBezTo>
                      <a:pt x="1"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21">
                <a:extLst>
                  <a:ext uri="{FF2B5EF4-FFF2-40B4-BE49-F238E27FC236}">
                    <a16:creationId xmlns="" xmlns:a16="http://schemas.microsoft.com/office/drawing/2014/main" id="{1C7E9E37-6301-4D46-B736-C9145F628130}"/>
                  </a:ext>
                </a:extLst>
              </p:cNvPr>
              <p:cNvSpPr>
                <a:spLocks/>
              </p:cNvSpPr>
              <p:nvPr/>
            </p:nvSpPr>
            <p:spPr bwMode="auto">
              <a:xfrm>
                <a:off x="4969519" y="6098079"/>
                <a:ext cx="1663" cy="3326"/>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2"/>
                      <a:pt x="1" y="2"/>
                    </a:cubicBezTo>
                    <a:cubicBezTo>
                      <a:pt x="0" y="1"/>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22">
                <a:extLst>
                  <a:ext uri="{FF2B5EF4-FFF2-40B4-BE49-F238E27FC236}">
                    <a16:creationId xmlns="" xmlns:a16="http://schemas.microsoft.com/office/drawing/2014/main" id="{611827A9-67C4-4DDE-A9DB-86CD31EF05CE}"/>
                  </a:ext>
                </a:extLst>
              </p:cNvPr>
              <p:cNvSpPr>
                <a:spLocks/>
              </p:cNvSpPr>
              <p:nvPr/>
            </p:nvSpPr>
            <p:spPr bwMode="auto">
              <a:xfrm>
                <a:off x="4967857" y="6094753"/>
                <a:ext cx="1663" cy="3326"/>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1"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82" name="文本框 181">
              <a:extLst>
                <a:ext uri="{FF2B5EF4-FFF2-40B4-BE49-F238E27FC236}">
                  <a16:creationId xmlns="" xmlns:a16="http://schemas.microsoft.com/office/drawing/2014/main" id="{FACD0022-6968-4606-A20B-0D378D5B2783}"/>
                </a:ext>
              </a:extLst>
            </p:cNvPr>
            <p:cNvSpPr txBox="1"/>
            <p:nvPr/>
          </p:nvSpPr>
          <p:spPr>
            <a:xfrm>
              <a:off x="7179333" y="2921947"/>
              <a:ext cx="1859108" cy="1292662"/>
            </a:xfrm>
            <a:prstGeom prst="rect">
              <a:avLst/>
            </a:prstGeom>
            <a:noFill/>
          </p:spPr>
          <p:txBody>
            <a:bodyPr wrap="square" rtlCol="0">
              <a:spAutoFit/>
            </a:bodyPr>
            <a:lstStyle/>
            <a:p>
              <a:pPr marL="171450" indent="-171450">
                <a:lnSpc>
                  <a:spcPct val="130000"/>
                </a:lnSpc>
                <a:buFont typeface="Wingdings" panose="05000000000000000000" pitchFamily="2" charset="2"/>
                <a:buChar char="n"/>
              </a:pPr>
              <a:r>
                <a:rPr lang="zh-CN" altLang="en-US" sz="1200" dirty="0">
                  <a:solidFill>
                    <a:schemeClr val="bg1"/>
                  </a:solidFill>
                  <a:latin typeface="Segoe UI" panose="020B0502040204020203" pitchFamily="34" charset="0"/>
                  <a:cs typeface="Segoe UI" panose="020B0502040204020203" pitchFamily="34" charset="0"/>
                </a:rPr>
                <a:t>在此录入上述图表的综合描述说明，此录入上述图表的。在此录入上述图表的综合描述说明。</a:t>
              </a:r>
            </a:p>
          </p:txBody>
        </p:sp>
      </p:grpSp>
      <p:grpSp>
        <p:nvGrpSpPr>
          <p:cNvPr id="4" name="组合 3">
            <a:extLst>
              <a:ext uri="{FF2B5EF4-FFF2-40B4-BE49-F238E27FC236}">
                <a16:creationId xmlns="" xmlns:a16="http://schemas.microsoft.com/office/drawing/2014/main" id="{CE551ADE-BEE9-49FC-9A7C-62A2FA4E504D}"/>
              </a:ext>
            </a:extLst>
          </p:cNvPr>
          <p:cNvGrpSpPr/>
          <p:nvPr/>
        </p:nvGrpSpPr>
        <p:grpSpPr>
          <a:xfrm>
            <a:off x="4919740" y="1350913"/>
            <a:ext cx="2352521" cy="4602480"/>
            <a:chOff x="4919740" y="1350913"/>
            <a:chExt cx="2352521" cy="4602480"/>
          </a:xfrm>
        </p:grpSpPr>
        <p:pic>
          <p:nvPicPr>
            <p:cNvPr id="17" name="图片 16">
              <a:extLst>
                <a:ext uri="{FF2B5EF4-FFF2-40B4-BE49-F238E27FC236}">
                  <a16:creationId xmlns="" xmlns:a16="http://schemas.microsoft.com/office/drawing/2014/main" id="{60A8C7AF-E638-493A-B30F-B7CF82F027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650" t="9818" r="24650" b="9026"/>
            <a:stretch/>
          </p:blipFill>
          <p:spPr>
            <a:xfrm>
              <a:off x="4919740" y="1350913"/>
              <a:ext cx="2352521" cy="4602480"/>
            </a:xfrm>
            <a:prstGeom prst="rect">
              <a:avLst/>
            </a:prstGeom>
          </p:spPr>
        </p:pic>
        <p:sp>
          <p:nvSpPr>
            <p:cNvPr id="18" name="矩形 17">
              <a:extLst>
                <a:ext uri="{FF2B5EF4-FFF2-40B4-BE49-F238E27FC236}">
                  <a16:creationId xmlns="" xmlns:a16="http://schemas.microsoft.com/office/drawing/2014/main" id="{D6F638F0-8A9F-44C4-B361-EB06B7965033}"/>
                </a:ext>
              </a:extLst>
            </p:cNvPr>
            <p:cNvSpPr/>
            <p:nvPr/>
          </p:nvSpPr>
          <p:spPr>
            <a:xfrm>
              <a:off x="5111750" y="1929397"/>
              <a:ext cx="1965425" cy="34829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 xmlns:a16="http://schemas.microsoft.com/office/drawing/2014/main" id="{67D85512-46D2-4B60-8033-2F8CEC56DDE8}"/>
                </a:ext>
              </a:extLst>
            </p:cNvPr>
            <p:cNvSpPr/>
            <p:nvPr/>
          </p:nvSpPr>
          <p:spPr>
            <a:xfrm>
              <a:off x="5111750" y="1929397"/>
              <a:ext cx="1965425" cy="39687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矩形 19">
              <a:extLst>
                <a:ext uri="{FF2B5EF4-FFF2-40B4-BE49-F238E27FC236}">
                  <a16:creationId xmlns="" xmlns:a16="http://schemas.microsoft.com/office/drawing/2014/main" id="{9C30C052-2D2E-4B62-9C17-996FE717B07E}"/>
                </a:ext>
              </a:extLst>
            </p:cNvPr>
            <p:cNvSpPr/>
            <p:nvPr/>
          </p:nvSpPr>
          <p:spPr>
            <a:xfrm>
              <a:off x="5111750" y="5017719"/>
              <a:ext cx="1965425" cy="39687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a:extLst>
                <a:ext uri="{FF2B5EF4-FFF2-40B4-BE49-F238E27FC236}">
                  <a16:creationId xmlns="" xmlns:a16="http://schemas.microsoft.com/office/drawing/2014/main" id="{E5D1E489-9E9C-4564-9A98-8675CA4CE287}"/>
                </a:ext>
              </a:extLst>
            </p:cNvPr>
            <p:cNvSpPr/>
            <p:nvPr/>
          </p:nvSpPr>
          <p:spPr>
            <a:xfrm>
              <a:off x="5209945" y="2396123"/>
              <a:ext cx="1769035" cy="196850"/>
            </a:xfrm>
            <a:prstGeom prst="roundRect">
              <a:avLst>
                <a:gd name="adj" fmla="val 50000"/>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a:extLst>
                <a:ext uri="{FF2B5EF4-FFF2-40B4-BE49-F238E27FC236}">
                  <a16:creationId xmlns="" xmlns:a16="http://schemas.microsoft.com/office/drawing/2014/main" id="{C789C345-701F-475C-826E-1DB6F71CB1A2}"/>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5209945" y="2680804"/>
              <a:ext cx="360000" cy="360000"/>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cxnSp>
          <p:nvCxnSpPr>
            <p:cNvPr id="23" name="直接连接符 22">
              <a:extLst>
                <a:ext uri="{FF2B5EF4-FFF2-40B4-BE49-F238E27FC236}">
                  <a16:creationId xmlns="" xmlns:a16="http://schemas.microsoft.com/office/drawing/2014/main" id="{07CAB4F0-95C6-46FD-8685-9693DE9F9A74}"/>
                </a:ext>
              </a:extLst>
            </p:cNvPr>
            <p:cNvCxnSpPr/>
            <p:nvPr/>
          </p:nvCxnSpPr>
          <p:spPr>
            <a:xfrm>
              <a:off x="5195888" y="3097972"/>
              <a:ext cx="179798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4" name="图片 23">
              <a:extLst>
                <a:ext uri="{FF2B5EF4-FFF2-40B4-BE49-F238E27FC236}">
                  <a16:creationId xmlns="" xmlns:a16="http://schemas.microsoft.com/office/drawing/2014/main" id="{65E63E78-2BE6-4781-8E09-52359006FEF2}"/>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5209945" y="3155140"/>
              <a:ext cx="360000" cy="360000"/>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pic>
          <p:nvPicPr>
            <p:cNvPr id="25" name="图片 24">
              <a:extLst>
                <a:ext uri="{FF2B5EF4-FFF2-40B4-BE49-F238E27FC236}">
                  <a16:creationId xmlns="" xmlns:a16="http://schemas.microsoft.com/office/drawing/2014/main" id="{22D179EB-F4BA-4AA0-85A1-043BBB9BED14}"/>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5209945" y="3629476"/>
              <a:ext cx="360000" cy="360000"/>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pic>
          <p:nvPicPr>
            <p:cNvPr id="26" name="图片 25">
              <a:extLst>
                <a:ext uri="{FF2B5EF4-FFF2-40B4-BE49-F238E27FC236}">
                  <a16:creationId xmlns="" xmlns:a16="http://schemas.microsoft.com/office/drawing/2014/main" id="{92AFA9C4-B963-4819-B566-50936BD6832C}"/>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5209945" y="4103812"/>
              <a:ext cx="360000" cy="360000"/>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pic>
          <p:nvPicPr>
            <p:cNvPr id="27" name="图片 26">
              <a:extLst>
                <a:ext uri="{FF2B5EF4-FFF2-40B4-BE49-F238E27FC236}">
                  <a16:creationId xmlns="" xmlns:a16="http://schemas.microsoft.com/office/drawing/2014/main" id="{1B5FE233-1052-46CC-9007-52F3DB5BFBEB}"/>
                </a:ext>
              </a:extLst>
            </p:cNvPr>
            <p:cNvPicPr>
              <a:picLocks noChangeAspect="1"/>
            </p:cNvPicPr>
            <p:nvPr/>
          </p:nvPicPr>
          <p:blipFill>
            <a:blip r:embed="rId4" cstate="print">
              <a:extLst>
                <a:ext uri="{28A0092B-C50C-407E-A947-70E740481C1C}">
                  <a14:useLocalDpi xmlns:a14="http://schemas.microsoft.com/office/drawing/2010/main" val="0"/>
                </a:ext>
              </a:extLst>
            </a:blip>
            <a:srcRect l="13845" r="48556" b="33157"/>
            <a:stretch>
              <a:fillRect/>
            </a:stretch>
          </p:blipFill>
          <p:spPr>
            <a:xfrm>
              <a:off x="5209945" y="4578145"/>
              <a:ext cx="360000" cy="360000"/>
            </a:xfrm>
            <a:custGeom>
              <a:avLst/>
              <a:gdLst>
                <a:gd name="connsiteX0" fmla="*/ 772433 w 1544866"/>
                <a:gd name="connsiteY0" fmla="*/ 0 h 1544866"/>
                <a:gd name="connsiteX1" fmla="*/ 1544866 w 1544866"/>
                <a:gd name="connsiteY1" fmla="*/ 772433 h 1544866"/>
                <a:gd name="connsiteX2" fmla="*/ 772433 w 1544866"/>
                <a:gd name="connsiteY2" fmla="*/ 1544866 h 1544866"/>
                <a:gd name="connsiteX3" fmla="*/ 0 w 1544866"/>
                <a:gd name="connsiteY3" fmla="*/ 772433 h 1544866"/>
                <a:gd name="connsiteX4" fmla="*/ 772433 w 1544866"/>
                <a:gd name="connsiteY4" fmla="*/ 0 h 1544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866" h="1544866">
                  <a:moveTo>
                    <a:pt x="772433" y="0"/>
                  </a:moveTo>
                  <a:cubicBezTo>
                    <a:pt x="1199036" y="0"/>
                    <a:pt x="1544866" y="345830"/>
                    <a:pt x="1544866" y="772433"/>
                  </a:cubicBezTo>
                  <a:cubicBezTo>
                    <a:pt x="1544866" y="1199036"/>
                    <a:pt x="1199036" y="1544866"/>
                    <a:pt x="772433" y="1544866"/>
                  </a:cubicBezTo>
                  <a:cubicBezTo>
                    <a:pt x="345830" y="1544866"/>
                    <a:pt x="0" y="1199036"/>
                    <a:pt x="0" y="772433"/>
                  </a:cubicBezTo>
                  <a:cubicBezTo>
                    <a:pt x="0" y="345830"/>
                    <a:pt x="345830" y="0"/>
                    <a:pt x="772433" y="0"/>
                  </a:cubicBezTo>
                  <a:close/>
                </a:path>
              </a:pathLst>
            </a:custGeom>
          </p:spPr>
        </p:pic>
        <p:cxnSp>
          <p:nvCxnSpPr>
            <p:cNvPr id="28" name="直接连接符 27">
              <a:extLst>
                <a:ext uri="{FF2B5EF4-FFF2-40B4-BE49-F238E27FC236}">
                  <a16:creationId xmlns="" xmlns:a16="http://schemas.microsoft.com/office/drawing/2014/main" id="{5013AF46-C9BE-4137-85EF-4D773F1F1BF8}"/>
                </a:ext>
              </a:extLst>
            </p:cNvPr>
            <p:cNvCxnSpPr/>
            <p:nvPr/>
          </p:nvCxnSpPr>
          <p:spPr>
            <a:xfrm>
              <a:off x="5195888" y="3572308"/>
              <a:ext cx="179798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 xmlns:a16="http://schemas.microsoft.com/office/drawing/2014/main" id="{7419CABA-4B85-464B-91B3-6F1D9E793109}"/>
                </a:ext>
              </a:extLst>
            </p:cNvPr>
            <p:cNvCxnSpPr/>
            <p:nvPr/>
          </p:nvCxnSpPr>
          <p:spPr>
            <a:xfrm>
              <a:off x="5195888" y="4046644"/>
              <a:ext cx="179798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 xmlns:a16="http://schemas.microsoft.com/office/drawing/2014/main" id="{993FEAB7-E6E2-4943-BB64-C8EFB726C13B}"/>
                </a:ext>
              </a:extLst>
            </p:cNvPr>
            <p:cNvCxnSpPr/>
            <p:nvPr/>
          </p:nvCxnSpPr>
          <p:spPr>
            <a:xfrm>
              <a:off x="5195888" y="4520980"/>
              <a:ext cx="1797984"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a:extLst>
                <a:ext uri="{FF2B5EF4-FFF2-40B4-BE49-F238E27FC236}">
                  <a16:creationId xmlns="" xmlns:a16="http://schemas.microsoft.com/office/drawing/2014/main" id="{2DCAFEC2-F7F5-476A-A82E-9D87F26A07E7}"/>
                </a:ext>
              </a:extLst>
            </p:cNvPr>
            <p:cNvGrpSpPr/>
            <p:nvPr/>
          </p:nvGrpSpPr>
          <p:grpSpPr>
            <a:xfrm>
              <a:off x="5668140" y="2655891"/>
              <a:ext cx="976500" cy="406810"/>
              <a:chOff x="5668140" y="3444872"/>
              <a:chExt cx="976500" cy="406810"/>
            </a:xfrm>
          </p:grpSpPr>
          <p:sp>
            <p:nvSpPr>
              <p:cNvPr id="32" name="文本框 31">
                <a:extLst>
                  <a:ext uri="{FF2B5EF4-FFF2-40B4-BE49-F238E27FC236}">
                    <a16:creationId xmlns="" xmlns:a16="http://schemas.microsoft.com/office/drawing/2014/main" id="{4758A6E5-5197-47F3-ADE4-AA9661E722EE}"/>
                  </a:ext>
                </a:extLst>
              </p:cNvPr>
              <p:cNvSpPr txBox="1"/>
              <p:nvPr/>
            </p:nvSpPr>
            <p:spPr>
              <a:xfrm>
                <a:off x="5668140" y="3444872"/>
                <a:ext cx="976500" cy="271421"/>
              </a:xfrm>
              <a:prstGeom prst="rect">
                <a:avLst/>
              </a:prstGeom>
              <a:noFill/>
            </p:spPr>
            <p:txBody>
              <a:bodyPr wrap="square" rtlCol="0">
                <a:spAutoFit/>
              </a:bodyPr>
              <a:lstStyle/>
              <a:p>
                <a:pPr>
                  <a:lnSpc>
                    <a:spcPct val="130000"/>
                  </a:lnSpc>
                </a:pPr>
                <a:r>
                  <a:rPr lang="en-US" altLang="zh-CN" sz="1000" dirty="0">
                    <a:solidFill>
                      <a:schemeClr val="accent2">
                        <a:lumMod val="75000"/>
                      </a:schemeClr>
                    </a:solidFill>
                    <a:latin typeface="Segoe UI" panose="020B0502040204020203" pitchFamily="34" charset="0"/>
                    <a:cs typeface="Segoe UI" panose="020B0502040204020203" pitchFamily="34" charset="0"/>
                  </a:rPr>
                  <a:t>Lucy Mary</a:t>
                </a:r>
              </a:p>
            </p:txBody>
          </p:sp>
          <p:sp>
            <p:nvSpPr>
              <p:cNvPr id="33" name="文本框 32">
                <a:extLst>
                  <a:ext uri="{FF2B5EF4-FFF2-40B4-BE49-F238E27FC236}">
                    <a16:creationId xmlns="" xmlns:a16="http://schemas.microsoft.com/office/drawing/2014/main" id="{5730BA5A-8B0A-4882-9F4C-B5FB54542D82}"/>
                  </a:ext>
                </a:extLst>
              </p:cNvPr>
              <p:cNvSpPr txBox="1"/>
              <p:nvPr/>
            </p:nvSpPr>
            <p:spPr>
              <a:xfrm>
                <a:off x="5668140" y="3616040"/>
                <a:ext cx="976500" cy="235642"/>
              </a:xfrm>
              <a:prstGeom prst="rect">
                <a:avLst/>
              </a:prstGeom>
              <a:noFill/>
            </p:spPr>
            <p:txBody>
              <a:bodyPr wrap="square" rtlCol="0">
                <a:spAutoFit/>
              </a:bodyPr>
              <a:lstStyle/>
              <a:p>
                <a:pPr>
                  <a:lnSpc>
                    <a:spcPct val="130000"/>
                  </a:lnSpc>
                </a:pPr>
                <a:r>
                  <a:rPr lang="en-US" altLang="zh-CN" sz="800" dirty="0">
                    <a:solidFill>
                      <a:schemeClr val="tx1">
                        <a:lumMod val="75000"/>
                        <a:lumOff val="25000"/>
                      </a:schemeClr>
                    </a:solidFill>
                    <a:latin typeface="Segoe UI" panose="020B0502040204020203" pitchFamily="34" charset="0"/>
                    <a:cs typeface="Segoe UI" panose="020B0502040204020203" pitchFamily="34" charset="0"/>
                  </a:rPr>
                  <a:t>San Francisco.CA</a:t>
                </a:r>
              </a:p>
            </p:txBody>
          </p:sp>
        </p:grpSp>
        <p:sp>
          <p:nvSpPr>
            <p:cNvPr id="34" name="箭头: V 形 33">
              <a:extLst>
                <a:ext uri="{FF2B5EF4-FFF2-40B4-BE49-F238E27FC236}">
                  <a16:creationId xmlns="" xmlns:a16="http://schemas.microsoft.com/office/drawing/2014/main" id="{C3DDE9A1-1EC4-4430-9CB4-2F84208F8AAA}"/>
                </a:ext>
              </a:extLst>
            </p:cNvPr>
            <p:cNvSpPr/>
            <p:nvPr/>
          </p:nvSpPr>
          <p:spPr>
            <a:xfrm>
              <a:off x="6917454" y="2808168"/>
              <a:ext cx="66098" cy="105272"/>
            </a:xfrm>
            <a:prstGeom prst="chevron">
              <a:avLst>
                <a:gd name="adj" fmla="val 7479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5" name="组合 34">
              <a:extLst>
                <a:ext uri="{FF2B5EF4-FFF2-40B4-BE49-F238E27FC236}">
                  <a16:creationId xmlns="" xmlns:a16="http://schemas.microsoft.com/office/drawing/2014/main" id="{B6B8C752-48A1-40DF-83F3-99F8FD33195D}"/>
                </a:ext>
              </a:extLst>
            </p:cNvPr>
            <p:cNvGrpSpPr/>
            <p:nvPr/>
          </p:nvGrpSpPr>
          <p:grpSpPr>
            <a:xfrm>
              <a:off x="5668140" y="3130227"/>
              <a:ext cx="976500" cy="406810"/>
              <a:chOff x="5668140" y="3444872"/>
              <a:chExt cx="976500" cy="406810"/>
            </a:xfrm>
          </p:grpSpPr>
          <p:sp>
            <p:nvSpPr>
              <p:cNvPr id="36" name="文本框 35">
                <a:extLst>
                  <a:ext uri="{FF2B5EF4-FFF2-40B4-BE49-F238E27FC236}">
                    <a16:creationId xmlns="" xmlns:a16="http://schemas.microsoft.com/office/drawing/2014/main" id="{8C898CE0-B231-4E6D-8929-6D2B1D3CEC64}"/>
                  </a:ext>
                </a:extLst>
              </p:cNvPr>
              <p:cNvSpPr txBox="1"/>
              <p:nvPr/>
            </p:nvSpPr>
            <p:spPr>
              <a:xfrm>
                <a:off x="5668140" y="3444872"/>
                <a:ext cx="976500" cy="271421"/>
              </a:xfrm>
              <a:prstGeom prst="rect">
                <a:avLst/>
              </a:prstGeom>
              <a:noFill/>
            </p:spPr>
            <p:txBody>
              <a:bodyPr wrap="square" rtlCol="0">
                <a:spAutoFit/>
              </a:bodyPr>
              <a:lstStyle/>
              <a:p>
                <a:pPr>
                  <a:lnSpc>
                    <a:spcPct val="130000"/>
                  </a:lnSpc>
                </a:pPr>
                <a:r>
                  <a:rPr lang="en-US" altLang="zh-CN" sz="1000" dirty="0">
                    <a:solidFill>
                      <a:schemeClr val="accent2">
                        <a:lumMod val="75000"/>
                      </a:schemeClr>
                    </a:solidFill>
                    <a:latin typeface="Segoe UI" panose="020B0502040204020203" pitchFamily="34" charset="0"/>
                    <a:cs typeface="Segoe UI" panose="020B0502040204020203" pitchFamily="34" charset="0"/>
                  </a:rPr>
                  <a:t>Lucy Mary</a:t>
                </a:r>
              </a:p>
            </p:txBody>
          </p:sp>
          <p:sp>
            <p:nvSpPr>
              <p:cNvPr id="37" name="文本框 36">
                <a:extLst>
                  <a:ext uri="{FF2B5EF4-FFF2-40B4-BE49-F238E27FC236}">
                    <a16:creationId xmlns="" xmlns:a16="http://schemas.microsoft.com/office/drawing/2014/main" id="{E1AF206D-E688-45A3-91D5-A09C3A87095C}"/>
                  </a:ext>
                </a:extLst>
              </p:cNvPr>
              <p:cNvSpPr txBox="1"/>
              <p:nvPr/>
            </p:nvSpPr>
            <p:spPr>
              <a:xfrm>
                <a:off x="5668140" y="3616040"/>
                <a:ext cx="976500" cy="235642"/>
              </a:xfrm>
              <a:prstGeom prst="rect">
                <a:avLst/>
              </a:prstGeom>
              <a:noFill/>
            </p:spPr>
            <p:txBody>
              <a:bodyPr wrap="square" rtlCol="0">
                <a:spAutoFit/>
              </a:bodyPr>
              <a:lstStyle/>
              <a:p>
                <a:pPr>
                  <a:lnSpc>
                    <a:spcPct val="130000"/>
                  </a:lnSpc>
                </a:pPr>
                <a:r>
                  <a:rPr lang="en-US" altLang="zh-CN" sz="800" dirty="0">
                    <a:solidFill>
                      <a:schemeClr val="tx1">
                        <a:lumMod val="75000"/>
                        <a:lumOff val="25000"/>
                      </a:schemeClr>
                    </a:solidFill>
                    <a:latin typeface="Segoe UI" panose="020B0502040204020203" pitchFamily="34" charset="0"/>
                    <a:cs typeface="Segoe UI" panose="020B0502040204020203" pitchFamily="34" charset="0"/>
                  </a:rPr>
                  <a:t>San Francisco.CA</a:t>
                </a:r>
              </a:p>
            </p:txBody>
          </p:sp>
        </p:grpSp>
        <p:sp>
          <p:nvSpPr>
            <p:cNvPr id="38" name="箭头: V 形 37">
              <a:extLst>
                <a:ext uri="{FF2B5EF4-FFF2-40B4-BE49-F238E27FC236}">
                  <a16:creationId xmlns="" xmlns:a16="http://schemas.microsoft.com/office/drawing/2014/main" id="{E101F7D7-4738-40F7-B5C7-A10BB6D0A102}"/>
                </a:ext>
              </a:extLst>
            </p:cNvPr>
            <p:cNvSpPr/>
            <p:nvPr/>
          </p:nvSpPr>
          <p:spPr>
            <a:xfrm>
              <a:off x="6917454" y="3282503"/>
              <a:ext cx="66098" cy="105272"/>
            </a:xfrm>
            <a:prstGeom prst="chevron">
              <a:avLst>
                <a:gd name="adj" fmla="val 7479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9" name="组合 38">
              <a:extLst>
                <a:ext uri="{FF2B5EF4-FFF2-40B4-BE49-F238E27FC236}">
                  <a16:creationId xmlns="" xmlns:a16="http://schemas.microsoft.com/office/drawing/2014/main" id="{D2BF71A3-66F6-4908-80AA-E87822FA2087}"/>
                </a:ext>
              </a:extLst>
            </p:cNvPr>
            <p:cNvGrpSpPr/>
            <p:nvPr/>
          </p:nvGrpSpPr>
          <p:grpSpPr>
            <a:xfrm>
              <a:off x="5668140" y="3604563"/>
              <a:ext cx="976500" cy="406810"/>
              <a:chOff x="5668140" y="3444872"/>
              <a:chExt cx="976500" cy="406810"/>
            </a:xfrm>
          </p:grpSpPr>
          <p:sp>
            <p:nvSpPr>
              <p:cNvPr id="40" name="文本框 39">
                <a:extLst>
                  <a:ext uri="{FF2B5EF4-FFF2-40B4-BE49-F238E27FC236}">
                    <a16:creationId xmlns="" xmlns:a16="http://schemas.microsoft.com/office/drawing/2014/main" id="{6EE6D239-B11C-495E-BAD2-EFD8FD6C0AE5}"/>
                  </a:ext>
                </a:extLst>
              </p:cNvPr>
              <p:cNvSpPr txBox="1"/>
              <p:nvPr/>
            </p:nvSpPr>
            <p:spPr>
              <a:xfrm>
                <a:off x="5668140" y="3444872"/>
                <a:ext cx="976500" cy="271421"/>
              </a:xfrm>
              <a:prstGeom prst="rect">
                <a:avLst/>
              </a:prstGeom>
              <a:noFill/>
            </p:spPr>
            <p:txBody>
              <a:bodyPr wrap="square" rtlCol="0">
                <a:spAutoFit/>
              </a:bodyPr>
              <a:lstStyle/>
              <a:p>
                <a:pPr>
                  <a:lnSpc>
                    <a:spcPct val="130000"/>
                  </a:lnSpc>
                </a:pPr>
                <a:r>
                  <a:rPr lang="en-US" altLang="zh-CN" sz="1000" dirty="0">
                    <a:solidFill>
                      <a:schemeClr val="accent2">
                        <a:lumMod val="75000"/>
                      </a:schemeClr>
                    </a:solidFill>
                    <a:latin typeface="Segoe UI" panose="020B0502040204020203" pitchFamily="34" charset="0"/>
                    <a:cs typeface="Segoe UI" panose="020B0502040204020203" pitchFamily="34" charset="0"/>
                  </a:rPr>
                  <a:t>Lucy Mary</a:t>
                </a:r>
              </a:p>
            </p:txBody>
          </p:sp>
          <p:sp>
            <p:nvSpPr>
              <p:cNvPr id="41" name="文本框 40">
                <a:extLst>
                  <a:ext uri="{FF2B5EF4-FFF2-40B4-BE49-F238E27FC236}">
                    <a16:creationId xmlns="" xmlns:a16="http://schemas.microsoft.com/office/drawing/2014/main" id="{02C5FC57-1E63-4238-AA04-E1A76D8BFE68}"/>
                  </a:ext>
                </a:extLst>
              </p:cNvPr>
              <p:cNvSpPr txBox="1"/>
              <p:nvPr/>
            </p:nvSpPr>
            <p:spPr>
              <a:xfrm>
                <a:off x="5668140" y="3616040"/>
                <a:ext cx="976500" cy="235642"/>
              </a:xfrm>
              <a:prstGeom prst="rect">
                <a:avLst/>
              </a:prstGeom>
              <a:noFill/>
            </p:spPr>
            <p:txBody>
              <a:bodyPr wrap="square" rtlCol="0">
                <a:spAutoFit/>
              </a:bodyPr>
              <a:lstStyle/>
              <a:p>
                <a:pPr>
                  <a:lnSpc>
                    <a:spcPct val="130000"/>
                  </a:lnSpc>
                </a:pPr>
                <a:r>
                  <a:rPr lang="en-US" altLang="zh-CN" sz="800" dirty="0">
                    <a:solidFill>
                      <a:schemeClr val="tx1">
                        <a:lumMod val="75000"/>
                        <a:lumOff val="25000"/>
                      </a:schemeClr>
                    </a:solidFill>
                    <a:latin typeface="Segoe UI" panose="020B0502040204020203" pitchFamily="34" charset="0"/>
                    <a:cs typeface="Segoe UI" panose="020B0502040204020203" pitchFamily="34" charset="0"/>
                  </a:rPr>
                  <a:t>San Francisco.CA</a:t>
                </a:r>
              </a:p>
            </p:txBody>
          </p:sp>
        </p:grpSp>
        <p:sp>
          <p:nvSpPr>
            <p:cNvPr id="42" name="箭头: V 形 41">
              <a:extLst>
                <a:ext uri="{FF2B5EF4-FFF2-40B4-BE49-F238E27FC236}">
                  <a16:creationId xmlns="" xmlns:a16="http://schemas.microsoft.com/office/drawing/2014/main" id="{6163BDC0-8D98-4BC8-B95A-B31B3B9E4135}"/>
                </a:ext>
              </a:extLst>
            </p:cNvPr>
            <p:cNvSpPr/>
            <p:nvPr/>
          </p:nvSpPr>
          <p:spPr>
            <a:xfrm>
              <a:off x="6917454" y="3756838"/>
              <a:ext cx="66098" cy="105272"/>
            </a:xfrm>
            <a:prstGeom prst="chevron">
              <a:avLst>
                <a:gd name="adj" fmla="val 7479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3" name="组合 42">
              <a:extLst>
                <a:ext uri="{FF2B5EF4-FFF2-40B4-BE49-F238E27FC236}">
                  <a16:creationId xmlns="" xmlns:a16="http://schemas.microsoft.com/office/drawing/2014/main" id="{2A47D10E-D7A4-46B0-B181-2C0BB49E703C}"/>
                </a:ext>
              </a:extLst>
            </p:cNvPr>
            <p:cNvGrpSpPr/>
            <p:nvPr/>
          </p:nvGrpSpPr>
          <p:grpSpPr>
            <a:xfrm>
              <a:off x="5668140" y="4078899"/>
              <a:ext cx="976500" cy="406810"/>
              <a:chOff x="5668140" y="3444872"/>
              <a:chExt cx="976500" cy="406810"/>
            </a:xfrm>
          </p:grpSpPr>
          <p:sp>
            <p:nvSpPr>
              <p:cNvPr id="44" name="文本框 43">
                <a:extLst>
                  <a:ext uri="{FF2B5EF4-FFF2-40B4-BE49-F238E27FC236}">
                    <a16:creationId xmlns="" xmlns:a16="http://schemas.microsoft.com/office/drawing/2014/main" id="{7FF58004-B5F0-4C6B-82B0-1D4D70974BC7}"/>
                  </a:ext>
                </a:extLst>
              </p:cNvPr>
              <p:cNvSpPr txBox="1"/>
              <p:nvPr/>
            </p:nvSpPr>
            <p:spPr>
              <a:xfrm>
                <a:off x="5668140" y="3444872"/>
                <a:ext cx="976500" cy="271421"/>
              </a:xfrm>
              <a:prstGeom prst="rect">
                <a:avLst/>
              </a:prstGeom>
              <a:noFill/>
            </p:spPr>
            <p:txBody>
              <a:bodyPr wrap="square" rtlCol="0">
                <a:spAutoFit/>
              </a:bodyPr>
              <a:lstStyle/>
              <a:p>
                <a:pPr>
                  <a:lnSpc>
                    <a:spcPct val="130000"/>
                  </a:lnSpc>
                </a:pPr>
                <a:r>
                  <a:rPr lang="en-US" altLang="zh-CN" sz="1000" dirty="0">
                    <a:solidFill>
                      <a:schemeClr val="accent2">
                        <a:lumMod val="75000"/>
                      </a:schemeClr>
                    </a:solidFill>
                    <a:latin typeface="Segoe UI" panose="020B0502040204020203" pitchFamily="34" charset="0"/>
                    <a:cs typeface="Segoe UI" panose="020B0502040204020203" pitchFamily="34" charset="0"/>
                  </a:rPr>
                  <a:t>Lucy Mary</a:t>
                </a:r>
              </a:p>
            </p:txBody>
          </p:sp>
          <p:sp>
            <p:nvSpPr>
              <p:cNvPr id="45" name="文本框 44">
                <a:extLst>
                  <a:ext uri="{FF2B5EF4-FFF2-40B4-BE49-F238E27FC236}">
                    <a16:creationId xmlns="" xmlns:a16="http://schemas.microsoft.com/office/drawing/2014/main" id="{9E94C7FB-23A4-48B3-A5B2-B4274C467C68}"/>
                  </a:ext>
                </a:extLst>
              </p:cNvPr>
              <p:cNvSpPr txBox="1"/>
              <p:nvPr/>
            </p:nvSpPr>
            <p:spPr>
              <a:xfrm>
                <a:off x="5668140" y="3616040"/>
                <a:ext cx="976500" cy="235642"/>
              </a:xfrm>
              <a:prstGeom prst="rect">
                <a:avLst/>
              </a:prstGeom>
              <a:noFill/>
            </p:spPr>
            <p:txBody>
              <a:bodyPr wrap="square" rtlCol="0">
                <a:spAutoFit/>
              </a:bodyPr>
              <a:lstStyle/>
              <a:p>
                <a:pPr>
                  <a:lnSpc>
                    <a:spcPct val="130000"/>
                  </a:lnSpc>
                </a:pPr>
                <a:r>
                  <a:rPr lang="en-US" altLang="zh-CN" sz="800" dirty="0">
                    <a:solidFill>
                      <a:schemeClr val="tx1">
                        <a:lumMod val="75000"/>
                        <a:lumOff val="25000"/>
                      </a:schemeClr>
                    </a:solidFill>
                    <a:latin typeface="Segoe UI" panose="020B0502040204020203" pitchFamily="34" charset="0"/>
                    <a:cs typeface="Segoe UI" panose="020B0502040204020203" pitchFamily="34" charset="0"/>
                  </a:rPr>
                  <a:t>San Francisco.CA</a:t>
                </a:r>
              </a:p>
            </p:txBody>
          </p:sp>
        </p:grpSp>
        <p:sp>
          <p:nvSpPr>
            <p:cNvPr id="46" name="箭头: V 形 45">
              <a:extLst>
                <a:ext uri="{FF2B5EF4-FFF2-40B4-BE49-F238E27FC236}">
                  <a16:creationId xmlns="" xmlns:a16="http://schemas.microsoft.com/office/drawing/2014/main" id="{617B0A44-1983-4073-9E17-905497D1731B}"/>
                </a:ext>
              </a:extLst>
            </p:cNvPr>
            <p:cNvSpPr/>
            <p:nvPr/>
          </p:nvSpPr>
          <p:spPr>
            <a:xfrm>
              <a:off x="6917454" y="4231173"/>
              <a:ext cx="66098" cy="105272"/>
            </a:xfrm>
            <a:prstGeom prst="chevron">
              <a:avLst>
                <a:gd name="adj" fmla="val 7479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7" name="组合 46">
              <a:extLst>
                <a:ext uri="{FF2B5EF4-FFF2-40B4-BE49-F238E27FC236}">
                  <a16:creationId xmlns="" xmlns:a16="http://schemas.microsoft.com/office/drawing/2014/main" id="{4A22FF3B-D3C0-4C62-A835-9BC632C35DAD}"/>
                </a:ext>
              </a:extLst>
            </p:cNvPr>
            <p:cNvGrpSpPr/>
            <p:nvPr/>
          </p:nvGrpSpPr>
          <p:grpSpPr>
            <a:xfrm>
              <a:off x="5668140" y="4553234"/>
              <a:ext cx="976500" cy="406810"/>
              <a:chOff x="5668140" y="3444872"/>
              <a:chExt cx="976500" cy="406810"/>
            </a:xfrm>
          </p:grpSpPr>
          <p:sp>
            <p:nvSpPr>
              <p:cNvPr id="48" name="文本框 47">
                <a:extLst>
                  <a:ext uri="{FF2B5EF4-FFF2-40B4-BE49-F238E27FC236}">
                    <a16:creationId xmlns="" xmlns:a16="http://schemas.microsoft.com/office/drawing/2014/main" id="{04751C51-D307-4A4B-B50D-126F894CD816}"/>
                  </a:ext>
                </a:extLst>
              </p:cNvPr>
              <p:cNvSpPr txBox="1"/>
              <p:nvPr/>
            </p:nvSpPr>
            <p:spPr>
              <a:xfrm>
                <a:off x="5668140" y="3444872"/>
                <a:ext cx="976500" cy="271421"/>
              </a:xfrm>
              <a:prstGeom prst="rect">
                <a:avLst/>
              </a:prstGeom>
              <a:noFill/>
            </p:spPr>
            <p:txBody>
              <a:bodyPr wrap="square" rtlCol="0">
                <a:spAutoFit/>
              </a:bodyPr>
              <a:lstStyle/>
              <a:p>
                <a:pPr>
                  <a:lnSpc>
                    <a:spcPct val="130000"/>
                  </a:lnSpc>
                </a:pPr>
                <a:r>
                  <a:rPr lang="en-US" altLang="zh-CN" sz="1000" dirty="0">
                    <a:solidFill>
                      <a:schemeClr val="accent2">
                        <a:lumMod val="75000"/>
                      </a:schemeClr>
                    </a:solidFill>
                    <a:latin typeface="Segoe UI" panose="020B0502040204020203" pitchFamily="34" charset="0"/>
                    <a:cs typeface="Segoe UI" panose="020B0502040204020203" pitchFamily="34" charset="0"/>
                  </a:rPr>
                  <a:t>Lucy Mary</a:t>
                </a:r>
              </a:p>
            </p:txBody>
          </p:sp>
          <p:sp>
            <p:nvSpPr>
              <p:cNvPr id="49" name="文本框 48">
                <a:extLst>
                  <a:ext uri="{FF2B5EF4-FFF2-40B4-BE49-F238E27FC236}">
                    <a16:creationId xmlns="" xmlns:a16="http://schemas.microsoft.com/office/drawing/2014/main" id="{A1CD2AC9-D583-470B-86B7-B7F5ADB638DA}"/>
                  </a:ext>
                </a:extLst>
              </p:cNvPr>
              <p:cNvSpPr txBox="1"/>
              <p:nvPr/>
            </p:nvSpPr>
            <p:spPr>
              <a:xfrm>
                <a:off x="5668140" y="3616040"/>
                <a:ext cx="976500" cy="235642"/>
              </a:xfrm>
              <a:prstGeom prst="rect">
                <a:avLst/>
              </a:prstGeom>
              <a:noFill/>
            </p:spPr>
            <p:txBody>
              <a:bodyPr wrap="square" rtlCol="0">
                <a:spAutoFit/>
              </a:bodyPr>
              <a:lstStyle/>
              <a:p>
                <a:pPr>
                  <a:lnSpc>
                    <a:spcPct val="130000"/>
                  </a:lnSpc>
                </a:pPr>
                <a:r>
                  <a:rPr lang="en-US" altLang="zh-CN" sz="800" dirty="0">
                    <a:solidFill>
                      <a:schemeClr val="tx1">
                        <a:lumMod val="75000"/>
                        <a:lumOff val="25000"/>
                      </a:schemeClr>
                    </a:solidFill>
                    <a:latin typeface="Segoe UI" panose="020B0502040204020203" pitchFamily="34" charset="0"/>
                    <a:cs typeface="Segoe UI" panose="020B0502040204020203" pitchFamily="34" charset="0"/>
                  </a:rPr>
                  <a:t>San Francisco.CA</a:t>
                </a:r>
              </a:p>
            </p:txBody>
          </p:sp>
        </p:grpSp>
        <p:sp>
          <p:nvSpPr>
            <p:cNvPr id="50" name="箭头: V 形 49">
              <a:extLst>
                <a:ext uri="{FF2B5EF4-FFF2-40B4-BE49-F238E27FC236}">
                  <a16:creationId xmlns="" xmlns:a16="http://schemas.microsoft.com/office/drawing/2014/main" id="{37B7F4FE-0FB2-401A-B32A-A22345EC1B43}"/>
                </a:ext>
              </a:extLst>
            </p:cNvPr>
            <p:cNvSpPr/>
            <p:nvPr/>
          </p:nvSpPr>
          <p:spPr>
            <a:xfrm>
              <a:off x="6917454" y="4705509"/>
              <a:ext cx="66098" cy="105272"/>
            </a:xfrm>
            <a:prstGeom prst="chevron">
              <a:avLst>
                <a:gd name="adj" fmla="val 7479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文本框 50">
              <a:extLst>
                <a:ext uri="{FF2B5EF4-FFF2-40B4-BE49-F238E27FC236}">
                  <a16:creationId xmlns="" xmlns:a16="http://schemas.microsoft.com/office/drawing/2014/main" id="{82CF06DA-09C4-4C95-9759-F88136C1BF42}"/>
                </a:ext>
              </a:extLst>
            </p:cNvPr>
            <p:cNvSpPr txBox="1"/>
            <p:nvPr/>
          </p:nvSpPr>
          <p:spPr>
            <a:xfrm>
              <a:off x="5606212" y="2026418"/>
              <a:ext cx="976500" cy="332399"/>
            </a:xfrm>
            <a:prstGeom prst="rect">
              <a:avLst/>
            </a:prstGeom>
            <a:noFill/>
          </p:spPr>
          <p:txBody>
            <a:bodyPr wrap="square" rtlCol="0">
              <a:spAutoFit/>
            </a:bodyPr>
            <a:lstStyle/>
            <a:p>
              <a:pPr algn="ctr">
                <a:lnSpc>
                  <a:spcPct val="130000"/>
                </a:lnSpc>
              </a:pPr>
              <a:r>
                <a:rPr lang="en-US" altLang="zh-CN" sz="1200" dirty="0">
                  <a:solidFill>
                    <a:schemeClr val="bg1"/>
                  </a:solidFill>
                  <a:latin typeface="Segoe UI" panose="020B0502040204020203" pitchFamily="34" charset="0"/>
                  <a:cs typeface="Segoe UI" panose="020B0502040204020203" pitchFamily="34" charset="0"/>
                </a:rPr>
                <a:t>List Screen</a:t>
              </a:r>
            </a:p>
          </p:txBody>
        </p:sp>
        <p:sp>
          <p:nvSpPr>
            <p:cNvPr id="52" name="椭圆 51">
              <a:extLst>
                <a:ext uri="{FF2B5EF4-FFF2-40B4-BE49-F238E27FC236}">
                  <a16:creationId xmlns="" xmlns:a16="http://schemas.microsoft.com/office/drawing/2014/main" id="{8F550D3B-A94F-43CC-B2A3-2BCDE305BAB1}"/>
                </a:ext>
              </a:extLst>
            </p:cNvPr>
            <p:cNvSpPr/>
            <p:nvPr/>
          </p:nvSpPr>
          <p:spPr>
            <a:xfrm>
              <a:off x="6800850" y="2089444"/>
              <a:ext cx="177800" cy="17780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a:extLst>
                <a:ext uri="{FF2B5EF4-FFF2-40B4-BE49-F238E27FC236}">
                  <a16:creationId xmlns="" xmlns:a16="http://schemas.microsoft.com/office/drawing/2014/main" id="{0D6AED30-8062-41FB-A23E-6405DB9BF392}"/>
                </a:ext>
              </a:extLst>
            </p:cNvPr>
            <p:cNvGrpSpPr/>
            <p:nvPr/>
          </p:nvGrpSpPr>
          <p:grpSpPr>
            <a:xfrm>
              <a:off x="6851831" y="2145160"/>
              <a:ext cx="75838" cy="66369"/>
              <a:chOff x="6851831" y="2987999"/>
              <a:chExt cx="75838" cy="66369"/>
            </a:xfrm>
          </p:grpSpPr>
          <p:cxnSp>
            <p:nvCxnSpPr>
              <p:cNvPr id="54" name="直接连接符 53">
                <a:extLst>
                  <a:ext uri="{FF2B5EF4-FFF2-40B4-BE49-F238E27FC236}">
                    <a16:creationId xmlns="" xmlns:a16="http://schemas.microsoft.com/office/drawing/2014/main" id="{56514D50-18CD-48D1-9DA0-7D1982271A41}"/>
                  </a:ext>
                </a:extLst>
              </p:cNvPr>
              <p:cNvCxnSpPr>
                <a:cxnSpLocks/>
              </p:cNvCxnSpPr>
              <p:nvPr/>
            </p:nvCxnSpPr>
            <p:spPr>
              <a:xfrm>
                <a:off x="6851831" y="2987999"/>
                <a:ext cx="7583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 xmlns:a16="http://schemas.microsoft.com/office/drawing/2014/main" id="{0860B091-6366-484A-929A-545F954A51B6}"/>
                  </a:ext>
                </a:extLst>
              </p:cNvPr>
              <p:cNvCxnSpPr>
                <a:cxnSpLocks/>
              </p:cNvCxnSpPr>
              <p:nvPr/>
            </p:nvCxnSpPr>
            <p:spPr>
              <a:xfrm>
                <a:off x="6851831" y="3021183"/>
                <a:ext cx="7583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 xmlns:a16="http://schemas.microsoft.com/office/drawing/2014/main" id="{A56C11B0-AE1E-4B31-8797-68BDDF0A3ABA}"/>
                  </a:ext>
                </a:extLst>
              </p:cNvPr>
              <p:cNvCxnSpPr>
                <a:cxnSpLocks/>
              </p:cNvCxnSpPr>
              <p:nvPr/>
            </p:nvCxnSpPr>
            <p:spPr>
              <a:xfrm>
                <a:off x="6851831" y="3054368"/>
                <a:ext cx="7583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 xmlns:a16="http://schemas.microsoft.com/office/drawing/2014/main" id="{4F3CD4BD-A72B-4378-B505-DA2FA36DCF48}"/>
                </a:ext>
              </a:extLst>
            </p:cNvPr>
            <p:cNvGrpSpPr/>
            <p:nvPr/>
          </p:nvGrpSpPr>
          <p:grpSpPr>
            <a:xfrm>
              <a:off x="5262695" y="5068990"/>
              <a:ext cx="252390" cy="262422"/>
              <a:chOff x="3942726" y="5516135"/>
              <a:chExt cx="344069" cy="357743"/>
            </a:xfrm>
            <a:solidFill>
              <a:srgbClr val="FFFFFF"/>
            </a:solidFill>
          </p:grpSpPr>
          <p:sp>
            <p:nvSpPr>
              <p:cNvPr id="58" name="Freeform 216">
                <a:extLst>
                  <a:ext uri="{FF2B5EF4-FFF2-40B4-BE49-F238E27FC236}">
                    <a16:creationId xmlns="" xmlns:a16="http://schemas.microsoft.com/office/drawing/2014/main" id="{B4C64767-E966-4119-A196-00938B231CB1}"/>
                  </a:ext>
                </a:extLst>
              </p:cNvPr>
              <p:cNvSpPr>
                <a:spLocks/>
              </p:cNvSpPr>
              <p:nvPr/>
            </p:nvSpPr>
            <p:spPr bwMode="auto">
              <a:xfrm>
                <a:off x="3942726" y="5586192"/>
                <a:ext cx="264405" cy="287686"/>
              </a:xfrm>
              <a:custGeom>
                <a:avLst/>
                <a:gdLst>
                  <a:gd name="T0" fmla="*/ 120 w 127"/>
                  <a:gd name="T1" fmla="*/ 95 h 138"/>
                  <a:gd name="T2" fmla="*/ 79 w 127"/>
                  <a:gd name="T3" fmla="*/ 84 h 138"/>
                  <a:gd name="T4" fmla="*/ 81 w 127"/>
                  <a:gd name="T5" fmla="*/ 74 h 138"/>
                  <a:gd name="T6" fmla="*/ 86 w 127"/>
                  <a:gd name="T7" fmla="*/ 66 h 138"/>
                  <a:gd name="T8" fmla="*/ 87 w 127"/>
                  <a:gd name="T9" fmla="*/ 57 h 138"/>
                  <a:gd name="T10" fmla="*/ 89 w 127"/>
                  <a:gd name="T11" fmla="*/ 58 h 138"/>
                  <a:gd name="T12" fmla="*/ 92 w 127"/>
                  <a:gd name="T13" fmla="*/ 56 h 138"/>
                  <a:gd name="T14" fmla="*/ 93 w 127"/>
                  <a:gd name="T15" fmla="*/ 41 h 138"/>
                  <a:gd name="T16" fmla="*/ 91 w 127"/>
                  <a:gd name="T17" fmla="*/ 38 h 138"/>
                  <a:gd name="T18" fmla="*/ 89 w 127"/>
                  <a:gd name="T19" fmla="*/ 39 h 138"/>
                  <a:gd name="T20" fmla="*/ 90 w 127"/>
                  <a:gd name="T21" fmla="*/ 30 h 138"/>
                  <a:gd name="T22" fmla="*/ 85 w 127"/>
                  <a:gd name="T23" fmla="*/ 10 h 138"/>
                  <a:gd name="T24" fmla="*/ 42 w 127"/>
                  <a:gd name="T25" fmla="*/ 10 h 138"/>
                  <a:gd name="T26" fmla="*/ 37 w 127"/>
                  <a:gd name="T27" fmla="*/ 30 h 138"/>
                  <a:gd name="T28" fmla="*/ 37 w 127"/>
                  <a:gd name="T29" fmla="*/ 39 h 138"/>
                  <a:gd name="T30" fmla="*/ 36 w 127"/>
                  <a:gd name="T31" fmla="*/ 38 h 138"/>
                  <a:gd name="T32" fmla="*/ 34 w 127"/>
                  <a:gd name="T33" fmla="*/ 41 h 138"/>
                  <a:gd name="T34" fmla="*/ 35 w 127"/>
                  <a:gd name="T35" fmla="*/ 56 h 138"/>
                  <a:gd name="T36" fmla="*/ 38 w 127"/>
                  <a:gd name="T37" fmla="*/ 58 h 138"/>
                  <a:gd name="T38" fmla="*/ 40 w 127"/>
                  <a:gd name="T39" fmla="*/ 57 h 138"/>
                  <a:gd name="T40" fmla="*/ 41 w 127"/>
                  <a:gd name="T41" fmla="*/ 66 h 138"/>
                  <a:gd name="T42" fmla="*/ 46 w 127"/>
                  <a:gd name="T43" fmla="*/ 74 h 138"/>
                  <a:gd name="T44" fmla="*/ 48 w 127"/>
                  <a:gd name="T45" fmla="*/ 84 h 138"/>
                  <a:gd name="T46" fmla="*/ 7 w 127"/>
                  <a:gd name="T47" fmla="*/ 95 h 138"/>
                  <a:gd name="T48" fmla="*/ 0 w 127"/>
                  <a:gd name="T49" fmla="*/ 108 h 138"/>
                  <a:gd name="T50" fmla="*/ 2 w 127"/>
                  <a:gd name="T51" fmla="*/ 123 h 138"/>
                  <a:gd name="T52" fmla="*/ 10 w 127"/>
                  <a:gd name="T53" fmla="*/ 132 h 138"/>
                  <a:gd name="T54" fmla="*/ 117 w 127"/>
                  <a:gd name="T55" fmla="*/ 132 h 138"/>
                  <a:gd name="T56" fmla="*/ 125 w 127"/>
                  <a:gd name="T57" fmla="*/ 123 h 138"/>
                  <a:gd name="T58" fmla="*/ 126 w 127"/>
                  <a:gd name="T59" fmla="*/ 108 h 138"/>
                  <a:gd name="T60" fmla="*/ 120 w 127"/>
                  <a:gd name="T61" fmla="*/ 9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7" h="138">
                    <a:moveTo>
                      <a:pt x="120" y="95"/>
                    </a:moveTo>
                    <a:cubicBezTo>
                      <a:pt x="107" y="89"/>
                      <a:pt x="93" y="85"/>
                      <a:pt x="79" y="84"/>
                    </a:cubicBezTo>
                    <a:cubicBezTo>
                      <a:pt x="80" y="80"/>
                      <a:pt x="80" y="77"/>
                      <a:pt x="81" y="74"/>
                    </a:cubicBezTo>
                    <a:cubicBezTo>
                      <a:pt x="84" y="72"/>
                      <a:pt x="86" y="69"/>
                      <a:pt x="86" y="66"/>
                    </a:cubicBezTo>
                    <a:cubicBezTo>
                      <a:pt x="86" y="63"/>
                      <a:pt x="87" y="60"/>
                      <a:pt x="87" y="57"/>
                    </a:cubicBezTo>
                    <a:cubicBezTo>
                      <a:pt x="88" y="58"/>
                      <a:pt x="88" y="58"/>
                      <a:pt x="89" y="58"/>
                    </a:cubicBezTo>
                    <a:cubicBezTo>
                      <a:pt x="90" y="58"/>
                      <a:pt x="92" y="57"/>
                      <a:pt x="92" y="56"/>
                    </a:cubicBezTo>
                    <a:cubicBezTo>
                      <a:pt x="93" y="41"/>
                      <a:pt x="93" y="41"/>
                      <a:pt x="93" y="41"/>
                    </a:cubicBezTo>
                    <a:cubicBezTo>
                      <a:pt x="93" y="40"/>
                      <a:pt x="92" y="38"/>
                      <a:pt x="91" y="38"/>
                    </a:cubicBezTo>
                    <a:cubicBezTo>
                      <a:pt x="90" y="38"/>
                      <a:pt x="90" y="38"/>
                      <a:pt x="89" y="39"/>
                    </a:cubicBezTo>
                    <a:cubicBezTo>
                      <a:pt x="90" y="36"/>
                      <a:pt x="90" y="33"/>
                      <a:pt x="90" y="30"/>
                    </a:cubicBezTo>
                    <a:cubicBezTo>
                      <a:pt x="91" y="27"/>
                      <a:pt x="92" y="17"/>
                      <a:pt x="85" y="10"/>
                    </a:cubicBezTo>
                    <a:cubicBezTo>
                      <a:pt x="75" y="0"/>
                      <a:pt x="52" y="0"/>
                      <a:pt x="42" y="10"/>
                    </a:cubicBezTo>
                    <a:cubicBezTo>
                      <a:pt x="34" y="17"/>
                      <a:pt x="36" y="27"/>
                      <a:pt x="37" y="30"/>
                    </a:cubicBezTo>
                    <a:cubicBezTo>
                      <a:pt x="37" y="33"/>
                      <a:pt x="37" y="36"/>
                      <a:pt x="37" y="39"/>
                    </a:cubicBezTo>
                    <a:cubicBezTo>
                      <a:pt x="37" y="38"/>
                      <a:pt x="36" y="38"/>
                      <a:pt x="36" y="38"/>
                    </a:cubicBezTo>
                    <a:cubicBezTo>
                      <a:pt x="34" y="38"/>
                      <a:pt x="33" y="40"/>
                      <a:pt x="34" y="41"/>
                    </a:cubicBezTo>
                    <a:cubicBezTo>
                      <a:pt x="35" y="56"/>
                      <a:pt x="35" y="56"/>
                      <a:pt x="35" y="56"/>
                    </a:cubicBezTo>
                    <a:cubicBezTo>
                      <a:pt x="35" y="57"/>
                      <a:pt x="36" y="58"/>
                      <a:pt x="38" y="58"/>
                    </a:cubicBezTo>
                    <a:cubicBezTo>
                      <a:pt x="39" y="58"/>
                      <a:pt x="39" y="58"/>
                      <a:pt x="40" y="57"/>
                    </a:cubicBezTo>
                    <a:cubicBezTo>
                      <a:pt x="40" y="60"/>
                      <a:pt x="40" y="63"/>
                      <a:pt x="41" y="66"/>
                    </a:cubicBezTo>
                    <a:cubicBezTo>
                      <a:pt x="41" y="69"/>
                      <a:pt x="43" y="72"/>
                      <a:pt x="46" y="74"/>
                    </a:cubicBezTo>
                    <a:cubicBezTo>
                      <a:pt x="47" y="77"/>
                      <a:pt x="47" y="80"/>
                      <a:pt x="48" y="84"/>
                    </a:cubicBezTo>
                    <a:cubicBezTo>
                      <a:pt x="34" y="85"/>
                      <a:pt x="20" y="89"/>
                      <a:pt x="7" y="95"/>
                    </a:cubicBezTo>
                    <a:cubicBezTo>
                      <a:pt x="3" y="98"/>
                      <a:pt x="0" y="103"/>
                      <a:pt x="0" y="108"/>
                    </a:cubicBezTo>
                    <a:cubicBezTo>
                      <a:pt x="1" y="113"/>
                      <a:pt x="1" y="118"/>
                      <a:pt x="2" y="123"/>
                    </a:cubicBezTo>
                    <a:cubicBezTo>
                      <a:pt x="2" y="127"/>
                      <a:pt x="6" y="131"/>
                      <a:pt x="10" y="132"/>
                    </a:cubicBezTo>
                    <a:cubicBezTo>
                      <a:pt x="46" y="138"/>
                      <a:pt x="81" y="138"/>
                      <a:pt x="117" y="132"/>
                    </a:cubicBezTo>
                    <a:cubicBezTo>
                      <a:pt x="121" y="131"/>
                      <a:pt x="125" y="127"/>
                      <a:pt x="125" y="123"/>
                    </a:cubicBezTo>
                    <a:cubicBezTo>
                      <a:pt x="125" y="118"/>
                      <a:pt x="126" y="113"/>
                      <a:pt x="126" y="108"/>
                    </a:cubicBezTo>
                    <a:cubicBezTo>
                      <a:pt x="127" y="103"/>
                      <a:pt x="124" y="98"/>
                      <a:pt x="120"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9" name="加号 58">
                <a:extLst>
                  <a:ext uri="{FF2B5EF4-FFF2-40B4-BE49-F238E27FC236}">
                    <a16:creationId xmlns="" xmlns:a16="http://schemas.microsoft.com/office/drawing/2014/main" id="{92D2D554-E720-4AA4-B332-EDFA7BF60011}"/>
                  </a:ext>
                </a:extLst>
              </p:cNvPr>
              <p:cNvSpPr/>
              <p:nvPr/>
            </p:nvSpPr>
            <p:spPr>
              <a:xfrm>
                <a:off x="4146550" y="5516135"/>
                <a:ext cx="140245" cy="140246"/>
              </a:xfrm>
              <a:prstGeom prst="mathPlu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 xmlns:a16="http://schemas.microsoft.com/office/drawing/2014/main" id="{9134EFFE-DD76-4068-853B-2E79091851D8}"/>
                </a:ext>
              </a:extLst>
            </p:cNvPr>
            <p:cNvGrpSpPr/>
            <p:nvPr/>
          </p:nvGrpSpPr>
          <p:grpSpPr>
            <a:xfrm>
              <a:off x="5970687" y="5076913"/>
              <a:ext cx="247550" cy="256718"/>
              <a:chOff x="6391320" y="1870925"/>
              <a:chExt cx="179595" cy="186248"/>
            </a:xfrm>
            <a:solidFill>
              <a:schemeClr val="bg1"/>
            </a:solidFill>
          </p:grpSpPr>
          <p:sp>
            <p:nvSpPr>
              <p:cNvPr id="61" name="Freeform 162">
                <a:extLst>
                  <a:ext uri="{FF2B5EF4-FFF2-40B4-BE49-F238E27FC236}">
                    <a16:creationId xmlns="" xmlns:a16="http://schemas.microsoft.com/office/drawing/2014/main" id="{31EFD9AB-F7AB-4754-88C1-5D24FE771B32}"/>
                  </a:ext>
                </a:extLst>
              </p:cNvPr>
              <p:cNvSpPr>
                <a:spLocks/>
              </p:cNvSpPr>
              <p:nvPr/>
            </p:nvSpPr>
            <p:spPr bwMode="auto">
              <a:xfrm>
                <a:off x="6457837" y="1870925"/>
                <a:ext cx="41574" cy="34922"/>
              </a:xfrm>
              <a:custGeom>
                <a:avLst/>
                <a:gdLst>
                  <a:gd name="T0" fmla="*/ 20 w 20"/>
                  <a:gd name="T1" fmla="*/ 14 h 17"/>
                  <a:gd name="T2" fmla="*/ 17 w 20"/>
                  <a:gd name="T3" fmla="*/ 17 h 17"/>
                  <a:gd name="T4" fmla="*/ 3 w 20"/>
                  <a:gd name="T5" fmla="*/ 17 h 17"/>
                  <a:gd name="T6" fmla="*/ 0 w 20"/>
                  <a:gd name="T7" fmla="*/ 14 h 17"/>
                  <a:gd name="T8" fmla="*/ 0 w 20"/>
                  <a:gd name="T9" fmla="*/ 3 h 17"/>
                  <a:gd name="T10" fmla="*/ 3 w 20"/>
                  <a:gd name="T11" fmla="*/ 0 h 17"/>
                  <a:gd name="T12" fmla="*/ 17 w 20"/>
                  <a:gd name="T13" fmla="*/ 0 h 17"/>
                  <a:gd name="T14" fmla="*/ 20 w 20"/>
                  <a:gd name="T15" fmla="*/ 3 h 17"/>
                  <a:gd name="T16" fmla="*/ 20 w 20"/>
                  <a:gd name="T17"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7">
                    <a:moveTo>
                      <a:pt x="20" y="14"/>
                    </a:moveTo>
                    <a:cubicBezTo>
                      <a:pt x="20" y="16"/>
                      <a:pt x="19" y="17"/>
                      <a:pt x="17" y="17"/>
                    </a:cubicBezTo>
                    <a:cubicBezTo>
                      <a:pt x="3" y="17"/>
                      <a:pt x="3" y="17"/>
                      <a:pt x="3" y="17"/>
                    </a:cubicBezTo>
                    <a:cubicBezTo>
                      <a:pt x="1" y="17"/>
                      <a:pt x="0" y="16"/>
                      <a:pt x="0" y="14"/>
                    </a:cubicBezTo>
                    <a:cubicBezTo>
                      <a:pt x="0" y="3"/>
                      <a:pt x="0" y="3"/>
                      <a:pt x="0" y="3"/>
                    </a:cubicBezTo>
                    <a:cubicBezTo>
                      <a:pt x="0" y="2"/>
                      <a:pt x="1" y="0"/>
                      <a:pt x="3" y="0"/>
                    </a:cubicBezTo>
                    <a:cubicBezTo>
                      <a:pt x="17" y="0"/>
                      <a:pt x="17" y="0"/>
                      <a:pt x="17" y="0"/>
                    </a:cubicBezTo>
                    <a:cubicBezTo>
                      <a:pt x="19" y="0"/>
                      <a:pt x="20" y="2"/>
                      <a:pt x="20" y="3"/>
                    </a:cubicBezTo>
                    <a:lnTo>
                      <a:pt x="20" y="1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63">
                <a:extLst>
                  <a:ext uri="{FF2B5EF4-FFF2-40B4-BE49-F238E27FC236}">
                    <a16:creationId xmlns="" xmlns:a16="http://schemas.microsoft.com/office/drawing/2014/main" id="{8D7FB661-9FA3-4A45-A29A-8A55D0082C16}"/>
                  </a:ext>
                </a:extLst>
              </p:cNvPr>
              <p:cNvSpPr>
                <a:spLocks/>
              </p:cNvSpPr>
              <p:nvPr/>
            </p:nvSpPr>
            <p:spPr bwMode="auto">
              <a:xfrm>
                <a:off x="6391320" y="1902520"/>
                <a:ext cx="48225" cy="51551"/>
              </a:xfrm>
              <a:custGeom>
                <a:avLst/>
                <a:gdLst>
                  <a:gd name="T0" fmla="*/ 21 w 23"/>
                  <a:gd name="T1" fmla="*/ 6 h 25"/>
                  <a:gd name="T2" fmla="*/ 22 w 23"/>
                  <a:gd name="T3" fmla="*/ 11 h 25"/>
                  <a:gd name="T4" fmla="*/ 16 w 23"/>
                  <a:gd name="T5" fmla="*/ 23 h 25"/>
                  <a:gd name="T6" fmla="*/ 11 w 23"/>
                  <a:gd name="T7" fmla="*/ 24 h 25"/>
                  <a:gd name="T8" fmla="*/ 2 w 23"/>
                  <a:gd name="T9" fmla="*/ 19 h 25"/>
                  <a:gd name="T10" fmla="*/ 1 w 23"/>
                  <a:gd name="T11" fmla="*/ 14 h 25"/>
                  <a:gd name="T12" fmla="*/ 8 w 23"/>
                  <a:gd name="T13" fmla="*/ 2 h 25"/>
                  <a:gd name="T14" fmla="*/ 12 w 23"/>
                  <a:gd name="T15" fmla="*/ 1 h 25"/>
                  <a:gd name="T16" fmla="*/ 21 w 23"/>
                  <a:gd name="T17" fmla="*/ 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1" y="6"/>
                    </a:moveTo>
                    <a:cubicBezTo>
                      <a:pt x="23" y="7"/>
                      <a:pt x="23" y="9"/>
                      <a:pt x="22" y="11"/>
                    </a:cubicBezTo>
                    <a:cubicBezTo>
                      <a:pt x="16" y="23"/>
                      <a:pt x="16" y="23"/>
                      <a:pt x="16" y="23"/>
                    </a:cubicBezTo>
                    <a:cubicBezTo>
                      <a:pt x="15" y="25"/>
                      <a:pt x="13" y="25"/>
                      <a:pt x="11" y="24"/>
                    </a:cubicBezTo>
                    <a:cubicBezTo>
                      <a:pt x="2" y="19"/>
                      <a:pt x="2" y="19"/>
                      <a:pt x="2" y="19"/>
                    </a:cubicBezTo>
                    <a:cubicBezTo>
                      <a:pt x="0" y="18"/>
                      <a:pt x="0" y="16"/>
                      <a:pt x="1" y="14"/>
                    </a:cubicBezTo>
                    <a:cubicBezTo>
                      <a:pt x="8" y="2"/>
                      <a:pt x="8" y="2"/>
                      <a:pt x="8" y="2"/>
                    </a:cubicBezTo>
                    <a:cubicBezTo>
                      <a:pt x="8" y="1"/>
                      <a:pt x="10" y="0"/>
                      <a:pt x="12" y="1"/>
                    </a:cubicBezTo>
                    <a:lnTo>
                      <a:pt x="21" y="6"/>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64">
                <a:extLst>
                  <a:ext uri="{FF2B5EF4-FFF2-40B4-BE49-F238E27FC236}">
                    <a16:creationId xmlns="" xmlns:a16="http://schemas.microsoft.com/office/drawing/2014/main" id="{A14CA3BA-D845-41DB-A22E-30DEAF2AB12E}"/>
                  </a:ext>
                </a:extLst>
              </p:cNvPr>
              <p:cNvSpPr>
                <a:spLocks/>
              </p:cNvSpPr>
              <p:nvPr/>
            </p:nvSpPr>
            <p:spPr bwMode="auto">
              <a:xfrm>
                <a:off x="6392982" y="1977352"/>
                <a:ext cx="51551" cy="51551"/>
              </a:xfrm>
              <a:custGeom>
                <a:avLst/>
                <a:gdLst>
                  <a:gd name="T0" fmla="*/ 11 w 24"/>
                  <a:gd name="T1" fmla="*/ 1 h 25"/>
                  <a:gd name="T2" fmla="*/ 16 w 24"/>
                  <a:gd name="T3" fmla="*/ 2 h 25"/>
                  <a:gd name="T4" fmla="*/ 23 w 24"/>
                  <a:gd name="T5" fmla="*/ 14 h 25"/>
                  <a:gd name="T6" fmla="*/ 22 w 24"/>
                  <a:gd name="T7" fmla="*/ 19 h 25"/>
                  <a:gd name="T8" fmla="*/ 12 w 24"/>
                  <a:gd name="T9" fmla="*/ 24 h 25"/>
                  <a:gd name="T10" fmla="*/ 8 w 24"/>
                  <a:gd name="T11" fmla="*/ 23 h 25"/>
                  <a:gd name="T12" fmla="*/ 1 w 24"/>
                  <a:gd name="T13" fmla="*/ 11 h 25"/>
                  <a:gd name="T14" fmla="*/ 2 w 24"/>
                  <a:gd name="T15" fmla="*/ 6 h 25"/>
                  <a:gd name="T16" fmla="*/ 11 w 24"/>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1" y="1"/>
                    </a:moveTo>
                    <a:cubicBezTo>
                      <a:pt x="13" y="0"/>
                      <a:pt x="15" y="0"/>
                      <a:pt x="16" y="2"/>
                    </a:cubicBezTo>
                    <a:cubicBezTo>
                      <a:pt x="23" y="14"/>
                      <a:pt x="23" y="14"/>
                      <a:pt x="23" y="14"/>
                    </a:cubicBezTo>
                    <a:cubicBezTo>
                      <a:pt x="24" y="16"/>
                      <a:pt x="23" y="18"/>
                      <a:pt x="22" y="19"/>
                    </a:cubicBezTo>
                    <a:cubicBezTo>
                      <a:pt x="12" y="24"/>
                      <a:pt x="12" y="24"/>
                      <a:pt x="12" y="24"/>
                    </a:cubicBezTo>
                    <a:cubicBezTo>
                      <a:pt x="11" y="25"/>
                      <a:pt x="9" y="24"/>
                      <a:pt x="8" y="23"/>
                    </a:cubicBezTo>
                    <a:cubicBezTo>
                      <a:pt x="1" y="11"/>
                      <a:pt x="1" y="11"/>
                      <a:pt x="1" y="11"/>
                    </a:cubicBezTo>
                    <a:cubicBezTo>
                      <a:pt x="0" y="9"/>
                      <a:pt x="0" y="7"/>
                      <a:pt x="2" y="6"/>
                    </a:cubicBezTo>
                    <a:lnTo>
                      <a:pt x="11" y="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65">
                <a:extLst>
                  <a:ext uri="{FF2B5EF4-FFF2-40B4-BE49-F238E27FC236}">
                    <a16:creationId xmlns="" xmlns:a16="http://schemas.microsoft.com/office/drawing/2014/main" id="{82AB5B49-91FF-4EA2-A0DA-BA8E7BA70F8A}"/>
                  </a:ext>
                </a:extLst>
              </p:cNvPr>
              <p:cNvSpPr>
                <a:spLocks/>
              </p:cNvSpPr>
              <p:nvPr/>
            </p:nvSpPr>
            <p:spPr bwMode="auto">
              <a:xfrm>
                <a:off x="6462825" y="2018925"/>
                <a:ext cx="43236" cy="38248"/>
              </a:xfrm>
              <a:custGeom>
                <a:avLst/>
                <a:gdLst>
                  <a:gd name="T0" fmla="*/ 0 w 21"/>
                  <a:gd name="T1" fmla="*/ 4 h 18"/>
                  <a:gd name="T2" fmla="*/ 3 w 21"/>
                  <a:gd name="T3" fmla="*/ 0 h 18"/>
                  <a:gd name="T4" fmla="*/ 17 w 21"/>
                  <a:gd name="T5" fmla="*/ 0 h 18"/>
                  <a:gd name="T6" fmla="*/ 21 w 21"/>
                  <a:gd name="T7" fmla="*/ 4 h 18"/>
                  <a:gd name="T8" fmla="*/ 21 w 21"/>
                  <a:gd name="T9" fmla="*/ 14 h 18"/>
                  <a:gd name="T10" fmla="*/ 17 w 21"/>
                  <a:gd name="T11" fmla="*/ 18 h 18"/>
                  <a:gd name="T12" fmla="*/ 3 w 21"/>
                  <a:gd name="T13" fmla="*/ 18 h 18"/>
                  <a:gd name="T14" fmla="*/ 0 w 21"/>
                  <a:gd name="T15" fmla="*/ 14 h 18"/>
                  <a:gd name="T16" fmla="*/ 0 w 21"/>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0" y="4"/>
                    </a:moveTo>
                    <a:cubicBezTo>
                      <a:pt x="0" y="2"/>
                      <a:pt x="2" y="0"/>
                      <a:pt x="3" y="0"/>
                    </a:cubicBezTo>
                    <a:cubicBezTo>
                      <a:pt x="17" y="0"/>
                      <a:pt x="17" y="0"/>
                      <a:pt x="17" y="0"/>
                    </a:cubicBezTo>
                    <a:cubicBezTo>
                      <a:pt x="19" y="0"/>
                      <a:pt x="21" y="2"/>
                      <a:pt x="21" y="4"/>
                    </a:cubicBezTo>
                    <a:cubicBezTo>
                      <a:pt x="21" y="14"/>
                      <a:pt x="21" y="14"/>
                      <a:pt x="21" y="14"/>
                    </a:cubicBezTo>
                    <a:cubicBezTo>
                      <a:pt x="21" y="16"/>
                      <a:pt x="19" y="18"/>
                      <a:pt x="17" y="18"/>
                    </a:cubicBezTo>
                    <a:cubicBezTo>
                      <a:pt x="3" y="18"/>
                      <a:pt x="3" y="18"/>
                      <a:pt x="3" y="18"/>
                    </a:cubicBezTo>
                    <a:cubicBezTo>
                      <a:pt x="2" y="18"/>
                      <a:pt x="0" y="16"/>
                      <a:pt x="0" y="14"/>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66">
                <a:extLst>
                  <a:ext uri="{FF2B5EF4-FFF2-40B4-BE49-F238E27FC236}">
                    <a16:creationId xmlns="" xmlns:a16="http://schemas.microsoft.com/office/drawing/2014/main" id="{3E2BE6ED-6D72-4128-9D55-5D39C384AC62}"/>
                  </a:ext>
                </a:extLst>
              </p:cNvPr>
              <p:cNvSpPr>
                <a:spLocks/>
              </p:cNvSpPr>
              <p:nvPr/>
            </p:nvSpPr>
            <p:spPr bwMode="auto">
              <a:xfrm>
                <a:off x="6522690" y="1972363"/>
                <a:ext cx="48225" cy="53214"/>
              </a:xfrm>
              <a:custGeom>
                <a:avLst/>
                <a:gdLst>
                  <a:gd name="T0" fmla="*/ 2 w 23"/>
                  <a:gd name="T1" fmla="*/ 18 h 25"/>
                  <a:gd name="T2" fmla="*/ 1 w 23"/>
                  <a:gd name="T3" fmla="*/ 14 h 25"/>
                  <a:gd name="T4" fmla="*/ 8 w 23"/>
                  <a:gd name="T5" fmla="*/ 2 h 25"/>
                  <a:gd name="T6" fmla="*/ 12 w 23"/>
                  <a:gd name="T7" fmla="*/ 0 h 25"/>
                  <a:gd name="T8" fmla="*/ 21 w 23"/>
                  <a:gd name="T9" fmla="*/ 6 h 25"/>
                  <a:gd name="T10" fmla="*/ 23 w 23"/>
                  <a:gd name="T11" fmla="*/ 10 h 25"/>
                  <a:gd name="T12" fmla="*/ 16 w 23"/>
                  <a:gd name="T13" fmla="*/ 22 h 25"/>
                  <a:gd name="T14" fmla="*/ 11 w 23"/>
                  <a:gd name="T15" fmla="*/ 24 h 25"/>
                  <a:gd name="T16" fmla="*/ 2 w 23"/>
                  <a:gd name="T17"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2" y="18"/>
                    </a:moveTo>
                    <a:cubicBezTo>
                      <a:pt x="0" y="17"/>
                      <a:pt x="0" y="15"/>
                      <a:pt x="1" y="14"/>
                    </a:cubicBezTo>
                    <a:cubicBezTo>
                      <a:pt x="8" y="2"/>
                      <a:pt x="8" y="2"/>
                      <a:pt x="8" y="2"/>
                    </a:cubicBezTo>
                    <a:cubicBezTo>
                      <a:pt x="9" y="0"/>
                      <a:pt x="11" y="0"/>
                      <a:pt x="12" y="0"/>
                    </a:cubicBezTo>
                    <a:cubicBezTo>
                      <a:pt x="21" y="6"/>
                      <a:pt x="21" y="6"/>
                      <a:pt x="21" y="6"/>
                    </a:cubicBezTo>
                    <a:cubicBezTo>
                      <a:pt x="23" y="7"/>
                      <a:pt x="23" y="9"/>
                      <a:pt x="23" y="10"/>
                    </a:cubicBezTo>
                    <a:cubicBezTo>
                      <a:pt x="16" y="22"/>
                      <a:pt x="16" y="22"/>
                      <a:pt x="16" y="22"/>
                    </a:cubicBezTo>
                    <a:cubicBezTo>
                      <a:pt x="15" y="24"/>
                      <a:pt x="13" y="25"/>
                      <a:pt x="11" y="24"/>
                    </a:cubicBezTo>
                    <a:lnTo>
                      <a:pt x="2" y="1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67">
                <a:extLst>
                  <a:ext uri="{FF2B5EF4-FFF2-40B4-BE49-F238E27FC236}">
                    <a16:creationId xmlns="" xmlns:a16="http://schemas.microsoft.com/office/drawing/2014/main" id="{F3C6CF59-9880-4E60-B119-286C7E897662}"/>
                  </a:ext>
                </a:extLst>
              </p:cNvPr>
              <p:cNvSpPr>
                <a:spLocks/>
              </p:cNvSpPr>
              <p:nvPr/>
            </p:nvSpPr>
            <p:spPr bwMode="auto">
              <a:xfrm>
                <a:off x="6519365" y="1897532"/>
                <a:ext cx="49888" cy="53214"/>
              </a:xfrm>
              <a:custGeom>
                <a:avLst/>
                <a:gdLst>
                  <a:gd name="T0" fmla="*/ 13 w 24"/>
                  <a:gd name="T1" fmla="*/ 24 h 25"/>
                  <a:gd name="T2" fmla="*/ 8 w 24"/>
                  <a:gd name="T3" fmla="*/ 23 h 25"/>
                  <a:gd name="T4" fmla="*/ 1 w 24"/>
                  <a:gd name="T5" fmla="*/ 11 h 25"/>
                  <a:gd name="T6" fmla="*/ 3 w 24"/>
                  <a:gd name="T7" fmla="*/ 6 h 25"/>
                  <a:gd name="T8" fmla="*/ 12 w 24"/>
                  <a:gd name="T9" fmla="*/ 1 h 25"/>
                  <a:gd name="T10" fmla="*/ 16 w 24"/>
                  <a:gd name="T11" fmla="*/ 2 h 25"/>
                  <a:gd name="T12" fmla="*/ 23 w 24"/>
                  <a:gd name="T13" fmla="*/ 14 h 25"/>
                  <a:gd name="T14" fmla="*/ 22 w 24"/>
                  <a:gd name="T15" fmla="*/ 19 h 25"/>
                  <a:gd name="T16" fmla="*/ 13 w 24"/>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24"/>
                    </a:moveTo>
                    <a:cubicBezTo>
                      <a:pt x="11" y="25"/>
                      <a:pt x="9" y="24"/>
                      <a:pt x="8" y="23"/>
                    </a:cubicBezTo>
                    <a:cubicBezTo>
                      <a:pt x="1" y="11"/>
                      <a:pt x="1" y="11"/>
                      <a:pt x="1" y="11"/>
                    </a:cubicBezTo>
                    <a:cubicBezTo>
                      <a:pt x="0" y="9"/>
                      <a:pt x="1" y="7"/>
                      <a:pt x="3" y="6"/>
                    </a:cubicBezTo>
                    <a:cubicBezTo>
                      <a:pt x="12" y="1"/>
                      <a:pt x="12" y="1"/>
                      <a:pt x="12" y="1"/>
                    </a:cubicBezTo>
                    <a:cubicBezTo>
                      <a:pt x="13" y="0"/>
                      <a:pt x="15" y="0"/>
                      <a:pt x="16" y="2"/>
                    </a:cubicBezTo>
                    <a:cubicBezTo>
                      <a:pt x="23" y="14"/>
                      <a:pt x="23" y="14"/>
                      <a:pt x="23" y="14"/>
                    </a:cubicBezTo>
                    <a:cubicBezTo>
                      <a:pt x="24" y="16"/>
                      <a:pt x="24" y="18"/>
                      <a:pt x="22" y="19"/>
                    </a:cubicBezTo>
                    <a:lnTo>
                      <a:pt x="13" y="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68">
                <a:extLst>
                  <a:ext uri="{FF2B5EF4-FFF2-40B4-BE49-F238E27FC236}">
                    <a16:creationId xmlns="" xmlns:a16="http://schemas.microsoft.com/office/drawing/2014/main" id="{6DC146EC-E478-4EAD-B002-16A26249A5A8}"/>
                  </a:ext>
                </a:extLst>
              </p:cNvPr>
              <p:cNvSpPr>
                <a:spLocks noEditPoints="1"/>
              </p:cNvSpPr>
              <p:nvPr/>
            </p:nvSpPr>
            <p:spPr bwMode="auto">
              <a:xfrm>
                <a:off x="6414601" y="1895869"/>
                <a:ext cx="133034" cy="13303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48 h 64"/>
                  <a:gd name="T12" fmla="*/ 17 w 64"/>
                  <a:gd name="T13" fmla="*/ 32 h 64"/>
                  <a:gd name="T14" fmla="*/ 32 w 64"/>
                  <a:gd name="T15" fmla="*/ 17 h 64"/>
                  <a:gd name="T16" fmla="*/ 47 w 64"/>
                  <a:gd name="T17" fmla="*/ 32 h 64"/>
                  <a:gd name="T18" fmla="*/ 32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0" y="50"/>
                      <a:pt x="14" y="64"/>
                      <a:pt x="32" y="64"/>
                    </a:cubicBezTo>
                    <a:cubicBezTo>
                      <a:pt x="50" y="64"/>
                      <a:pt x="64" y="50"/>
                      <a:pt x="64" y="32"/>
                    </a:cubicBezTo>
                    <a:cubicBezTo>
                      <a:pt x="64" y="15"/>
                      <a:pt x="50" y="0"/>
                      <a:pt x="32" y="0"/>
                    </a:cubicBezTo>
                    <a:close/>
                    <a:moveTo>
                      <a:pt x="32" y="48"/>
                    </a:moveTo>
                    <a:cubicBezTo>
                      <a:pt x="24" y="48"/>
                      <a:pt x="17" y="41"/>
                      <a:pt x="17" y="32"/>
                    </a:cubicBezTo>
                    <a:cubicBezTo>
                      <a:pt x="17" y="24"/>
                      <a:pt x="24" y="17"/>
                      <a:pt x="32" y="17"/>
                    </a:cubicBezTo>
                    <a:cubicBezTo>
                      <a:pt x="41" y="17"/>
                      <a:pt x="47" y="24"/>
                      <a:pt x="47" y="32"/>
                    </a:cubicBezTo>
                    <a:cubicBezTo>
                      <a:pt x="47" y="41"/>
                      <a:pt x="41" y="48"/>
                      <a:pt x="32"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8" name="组合 67">
              <a:extLst>
                <a:ext uri="{FF2B5EF4-FFF2-40B4-BE49-F238E27FC236}">
                  <a16:creationId xmlns="" xmlns:a16="http://schemas.microsoft.com/office/drawing/2014/main" id="{98B3E8C2-A19C-4DD4-8CFA-C68FAA41BCF7}"/>
                </a:ext>
              </a:extLst>
            </p:cNvPr>
            <p:cNvGrpSpPr/>
            <p:nvPr/>
          </p:nvGrpSpPr>
          <p:grpSpPr>
            <a:xfrm>
              <a:off x="6673850" y="5182413"/>
              <a:ext cx="170977" cy="45719"/>
              <a:chOff x="6673850" y="6022962"/>
              <a:chExt cx="170977" cy="45719"/>
            </a:xfrm>
          </p:grpSpPr>
          <p:sp>
            <p:nvSpPr>
              <p:cNvPr id="69" name="椭圆 68">
                <a:extLst>
                  <a:ext uri="{FF2B5EF4-FFF2-40B4-BE49-F238E27FC236}">
                    <a16:creationId xmlns="" xmlns:a16="http://schemas.microsoft.com/office/drawing/2014/main" id="{2F9BC1AA-9FBC-4E9F-B7AC-9A826D4272D6}"/>
                  </a:ext>
                </a:extLst>
              </p:cNvPr>
              <p:cNvSpPr/>
              <p:nvPr/>
            </p:nvSpPr>
            <p:spPr>
              <a:xfrm>
                <a:off x="6673850" y="602296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 xmlns:a16="http://schemas.microsoft.com/office/drawing/2014/main" id="{3B3AB4DE-458A-4B25-B3D0-450FB529410C}"/>
                  </a:ext>
                </a:extLst>
              </p:cNvPr>
              <p:cNvSpPr/>
              <p:nvPr/>
            </p:nvSpPr>
            <p:spPr>
              <a:xfrm>
                <a:off x="6737650" y="602296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 xmlns:a16="http://schemas.microsoft.com/office/drawing/2014/main" id="{5DC18799-E45F-4121-84FB-90CF070E6168}"/>
                  </a:ext>
                </a:extLst>
              </p:cNvPr>
              <p:cNvSpPr/>
              <p:nvPr/>
            </p:nvSpPr>
            <p:spPr>
              <a:xfrm>
                <a:off x="6799108" y="602296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Freeform 49">
              <a:extLst>
                <a:ext uri="{FF2B5EF4-FFF2-40B4-BE49-F238E27FC236}">
                  <a16:creationId xmlns="" xmlns:a16="http://schemas.microsoft.com/office/drawing/2014/main" id="{521B5E0B-5FF1-4A61-8F99-6C86166215B8}"/>
                </a:ext>
              </a:extLst>
            </p:cNvPr>
            <p:cNvSpPr>
              <a:spLocks noEditPoints="1"/>
            </p:cNvSpPr>
            <p:nvPr/>
          </p:nvSpPr>
          <p:spPr bwMode="auto">
            <a:xfrm>
              <a:off x="5247644" y="2425424"/>
              <a:ext cx="183616" cy="147973"/>
            </a:xfrm>
            <a:custGeom>
              <a:avLst/>
              <a:gdLst>
                <a:gd name="T0" fmla="*/ 259 w 271"/>
                <a:gd name="T1" fmla="*/ 181 h 218"/>
                <a:gd name="T2" fmla="*/ 207 w 271"/>
                <a:gd name="T3" fmla="*/ 147 h 218"/>
                <a:gd name="T4" fmla="*/ 192 w 271"/>
                <a:gd name="T5" fmla="*/ 145 h 218"/>
                <a:gd name="T6" fmla="*/ 187 w 271"/>
                <a:gd name="T7" fmla="*/ 147 h 218"/>
                <a:gd name="T8" fmla="*/ 178 w 271"/>
                <a:gd name="T9" fmla="*/ 141 h 218"/>
                <a:gd name="T10" fmla="*/ 187 w 271"/>
                <a:gd name="T11" fmla="*/ 77 h 218"/>
                <a:gd name="T12" fmla="*/ 78 w 271"/>
                <a:gd name="T13" fmla="*/ 11 h 218"/>
                <a:gd name="T14" fmla="*/ 12 w 271"/>
                <a:gd name="T15" fmla="*/ 120 h 218"/>
                <a:gd name="T16" fmla="*/ 121 w 271"/>
                <a:gd name="T17" fmla="*/ 186 h 218"/>
                <a:gd name="T18" fmla="*/ 168 w 271"/>
                <a:gd name="T19" fmla="*/ 157 h 218"/>
                <a:gd name="T20" fmla="*/ 177 w 271"/>
                <a:gd name="T21" fmla="*/ 163 h 218"/>
                <a:gd name="T22" fmla="*/ 185 w 271"/>
                <a:gd name="T23" fmla="*/ 180 h 218"/>
                <a:gd name="T24" fmla="*/ 238 w 271"/>
                <a:gd name="T25" fmla="*/ 214 h 218"/>
                <a:gd name="T26" fmla="*/ 253 w 271"/>
                <a:gd name="T27" fmla="*/ 217 h 218"/>
                <a:gd name="T28" fmla="*/ 265 w 271"/>
                <a:gd name="T29" fmla="*/ 208 h 218"/>
                <a:gd name="T30" fmla="*/ 259 w 271"/>
                <a:gd name="T31" fmla="*/ 181 h 218"/>
                <a:gd name="T32" fmla="*/ 117 w 271"/>
                <a:gd name="T33" fmla="*/ 170 h 218"/>
                <a:gd name="T34" fmla="*/ 28 w 271"/>
                <a:gd name="T35" fmla="*/ 116 h 218"/>
                <a:gd name="T36" fmla="*/ 82 w 271"/>
                <a:gd name="T37" fmla="*/ 27 h 218"/>
                <a:gd name="T38" fmla="*/ 170 w 271"/>
                <a:gd name="T39" fmla="*/ 81 h 218"/>
                <a:gd name="T40" fmla="*/ 117 w 271"/>
                <a:gd name="T41" fmla="*/ 17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1" h="218">
                  <a:moveTo>
                    <a:pt x="259" y="181"/>
                  </a:moveTo>
                  <a:cubicBezTo>
                    <a:pt x="207" y="147"/>
                    <a:pt x="207" y="147"/>
                    <a:pt x="207" y="147"/>
                  </a:cubicBezTo>
                  <a:cubicBezTo>
                    <a:pt x="202" y="144"/>
                    <a:pt x="197" y="144"/>
                    <a:pt x="192" y="145"/>
                  </a:cubicBezTo>
                  <a:cubicBezTo>
                    <a:pt x="190" y="145"/>
                    <a:pt x="188" y="146"/>
                    <a:pt x="187" y="147"/>
                  </a:cubicBezTo>
                  <a:cubicBezTo>
                    <a:pt x="178" y="141"/>
                    <a:pt x="178" y="141"/>
                    <a:pt x="178" y="141"/>
                  </a:cubicBezTo>
                  <a:cubicBezTo>
                    <a:pt x="188" y="122"/>
                    <a:pt x="192" y="100"/>
                    <a:pt x="187" y="77"/>
                  </a:cubicBezTo>
                  <a:cubicBezTo>
                    <a:pt x="175" y="29"/>
                    <a:pt x="126" y="0"/>
                    <a:pt x="78" y="11"/>
                  </a:cubicBezTo>
                  <a:cubicBezTo>
                    <a:pt x="30" y="23"/>
                    <a:pt x="0" y="72"/>
                    <a:pt x="12" y="120"/>
                  </a:cubicBezTo>
                  <a:cubicBezTo>
                    <a:pt x="24" y="168"/>
                    <a:pt x="72" y="197"/>
                    <a:pt x="121" y="186"/>
                  </a:cubicBezTo>
                  <a:cubicBezTo>
                    <a:pt x="140" y="181"/>
                    <a:pt x="156" y="171"/>
                    <a:pt x="168" y="157"/>
                  </a:cubicBezTo>
                  <a:cubicBezTo>
                    <a:pt x="177" y="163"/>
                    <a:pt x="177" y="163"/>
                    <a:pt x="177" y="163"/>
                  </a:cubicBezTo>
                  <a:cubicBezTo>
                    <a:pt x="176" y="169"/>
                    <a:pt x="179" y="176"/>
                    <a:pt x="185" y="180"/>
                  </a:cubicBezTo>
                  <a:cubicBezTo>
                    <a:pt x="238" y="214"/>
                    <a:pt x="238" y="214"/>
                    <a:pt x="238" y="214"/>
                  </a:cubicBezTo>
                  <a:cubicBezTo>
                    <a:pt x="242" y="217"/>
                    <a:pt x="248" y="218"/>
                    <a:pt x="253" y="217"/>
                  </a:cubicBezTo>
                  <a:cubicBezTo>
                    <a:pt x="258" y="216"/>
                    <a:pt x="262" y="213"/>
                    <a:pt x="265" y="208"/>
                  </a:cubicBezTo>
                  <a:cubicBezTo>
                    <a:pt x="271" y="199"/>
                    <a:pt x="268" y="187"/>
                    <a:pt x="259" y="181"/>
                  </a:cubicBezTo>
                  <a:close/>
                  <a:moveTo>
                    <a:pt x="117" y="170"/>
                  </a:moveTo>
                  <a:cubicBezTo>
                    <a:pt x="77" y="179"/>
                    <a:pt x="38" y="155"/>
                    <a:pt x="28" y="116"/>
                  </a:cubicBezTo>
                  <a:cubicBezTo>
                    <a:pt x="19" y="76"/>
                    <a:pt x="43" y="37"/>
                    <a:pt x="82" y="27"/>
                  </a:cubicBezTo>
                  <a:cubicBezTo>
                    <a:pt x="121" y="18"/>
                    <a:pt x="161" y="42"/>
                    <a:pt x="170" y="81"/>
                  </a:cubicBezTo>
                  <a:cubicBezTo>
                    <a:pt x="180" y="121"/>
                    <a:pt x="156" y="160"/>
                    <a:pt x="117" y="17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8622234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1+#ppt_w/2"/>
                                          </p:val>
                                        </p:tav>
                                        <p:tav tm="100000">
                                          <p:val>
                                            <p:strVal val="#ppt_x"/>
                                          </p:val>
                                        </p:tav>
                                      </p:tavLst>
                                    </p:anim>
                                    <p:anim calcmode="lin" valueType="num">
                                      <p:cBhvr additive="base">
                                        <p:cTn id="8" dur="25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right)">
                                      <p:cBhvr>
                                        <p:cTn id="12" dur="250"/>
                                        <p:tgtEl>
                                          <p:spTgt spid="111"/>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left)">
                                      <p:cBhvr>
                                        <p:cTn id="16" dur="250"/>
                                        <p:tgtEl>
                                          <p:spTgt spid="117"/>
                                        </p:tgtEl>
                                      </p:cBhvr>
                                    </p:animEffect>
                                  </p:childTnLst>
                                </p:cTn>
                              </p:par>
                            </p:childTnLst>
                          </p:cTn>
                        </p:par>
                        <p:par>
                          <p:cTn id="17" fill="hold">
                            <p:stCondLst>
                              <p:cond delay="750"/>
                            </p:stCondLst>
                            <p:childTnLst>
                              <p:par>
                                <p:cTn id="18" presetID="12" presetClass="entr" presetSubtype="8" fill="hold" grpId="0" nodeType="after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additive="base">
                                        <p:cTn id="20" dur="250"/>
                                        <p:tgtEl>
                                          <p:spTgt spid="93"/>
                                        </p:tgtEl>
                                        <p:attrNameLst>
                                          <p:attrName>ppt_x</p:attrName>
                                        </p:attrNameLst>
                                      </p:cBhvr>
                                      <p:tavLst>
                                        <p:tav tm="0">
                                          <p:val>
                                            <p:strVal val="#ppt_x-#ppt_w*1.125000"/>
                                          </p:val>
                                        </p:tav>
                                        <p:tav tm="100000">
                                          <p:val>
                                            <p:strVal val="#ppt_x"/>
                                          </p:val>
                                        </p:tav>
                                      </p:tavLst>
                                    </p:anim>
                                    <p:animEffect transition="in" filter="wipe(right)">
                                      <p:cBhvr>
                                        <p:cTn id="21" dur="250"/>
                                        <p:tgtEl>
                                          <p:spTgt spid="93"/>
                                        </p:tgtEl>
                                      </p:cBhvr>
                                    </p:animEffect>
                                  </p:childTnLst>
                                </p:cTn>
                              </p:par>
                            </p:childTnLst>
                          </p:cTn>
                        </p:par>
                        <p:par>
                          <p:cTn id="22" fill="hold">
                            <p:stCondLst>
                              <p:cond delay="1000"/>
                            </p:stCondLst>
                            <p:childTnLst>
                              <p:par>
                                <p:cTn id="23" presetID="12" presetClass="entr" presetSubtype="8" fill="hold" grpId="0" nodeType="after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p:tgtEl>
                                          <p:spTgt spid="98"/>
                                        </p:tgtEl>
                                        <p:attrNameLst>
                                          <p:attrName>ppt_x</p:attrName>
                                        </p:attrNameLst>
                                      </p:cBhvr>
                                      <p:tavLst>
                                        <p:tav tm="0">
                                          <p:val>
                                            <p:strVal val="#ppt_x-#ppt_w*1.125000"/>
                                          </p:val>
                                        </p:tav>
                                        <p:tav tm="100000">
                                          <p:val>
                                            <p:strVal val="#ppt_x"/>
                                          </p:val>
                                        </p:tav>
                                      </p:tavLst>
                                    </p:anim>
                                    <p:animEffect transition="in" filter="wipe(right)">
                                      <p:cBhvr>
                                        <p:cTn id="26" dur="500"/>
                                        <p:tgtEl>
                                          <p:spTgt spid="98"/>
                                        </p:tgtEl>
                                      </p:cBhvr>
                                    </p:animEffect>
                                  </p:childTnLst>
                                </p:cTn>
                              </p:par>
                            </p:childTnLst>
                          </p:cTn>
                        </p:par>
                        <p:par>
                          <p:cTn id="27" fill="hold">
                            <p:stCondLst>
                              <p:cond delay="165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par>
                          <p:cTn id="33" fill="hold">
                            <p:stCondLst>
                              <p:cond delay="2650"/>
                            </p:stCondLst>
                            <p:childTnLst>
                              <p:par>
                                <p:cTn id="34" presetID="12" presetClass="entr" presetSubtype="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p:tgtEl>
                                          <p:spTgt spid="3"/>
                                        </p:tgtEl>
                                        <p:attrNameLst>
                                          <p:attrName>ppt_x</p:attrName>
                                        </p:attrNameLst>
                                      </p:cBhvr>
                                      <p:tavLst>
                                        <p:tav tm="0">
                                          <p:val>
                                            <p:strVal val="#ppt_x-#ppt_w*1.125000"/>
                                          </p:val>
                                        </p:tav>
                                        <p:tav tm="100000">
                                          <p:val>
                                            <p:strVal val="#ppt_x"/>
                                          </p:val>
                                        </p:tav>
                                      </p:tavLst>
                                    </p:anim>
                                    <p:animEffect transition="in" filter="wipe(right)">
                                      <p:cBhvr>
                                        <p:cTn id="37" dur="500"/>
                                        <p:tgtEl>
                                          <p:spTgt spid="3"/>
                                        </p:tgtEl>
                                      </p:cBhvr>
                                    </p:animEffect>
                                  </p:childTnLst>
                                </p:cTn>
                              </p:par>
                              <p:par>
                                <p:cTn id="38" presetID="12" presetClass="entr" presetSubtype="2"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p:tgtEl>
                                          <p:spTgt spid="5"/>
                                        </p:tgtEl>
                                        <p:attrNameLst>
                                          <p:attrName>ppt_x</p:attrName>
                                        </p:attrNameLst>
                                      </p:cBhvr>
                                      <p:tavLst>
                                        <p:tav tm="0">
                                          <p:val>
                                            <p:strVal val="#ppt_x+#ppt_w*1.125000"/>
                                          </p:val>
                                        </p:tav>
                                        <p:tav tm="100000">
                                          <p:val>
                                            <p:strVal val="#ppt_x"/>
                                          </p:val>
                                        </p:tav>
                                      </p:tavLst>
                                    </p:anim>
                                    <p:animEffect transition="in" filter="wipe(left)">
                                      <p:cBhvr>
                                        <p:cTn id="41" dur="500"/>
                                        <p:tgtEl>
                                          <p:spTgt spid="5"/>
                                        </p:tgtEl>
                                      </p:cBhvr>
                                    </p:animEffect>
                                  </p:childTnLst>
                                </p:cTn>
                              </p:par>
                            </p:childTnLst>
                          </p:cTn>
                        </p:par>
                        <p:par>
                          <p:cTn id="42" fill="hold">
                            <p:stCondLst>
                              <p:cond delay="3150"/>
                            </p:stCondLst>
                            <p:childTnLst>
                              <p:par>
                                <p:cTn id="43" presetID="12" presetClass="entr" presetSubtype="2"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p:tgtEl>
                                          <p:spTgt spid="6"/>
                                        </p:tgtEl>
                                        <p:attrNameLst>
                                          <p:attrName>ppt_x</p:attrName>
                                        </p:attrNameLst>
                                      </p:cBhvr>
                                      <p:tavLst>
                                        <p:tav tm="0">
                                          <p:val>
                                            <p:strVal val="#ppt_x+#ppt_w*1.125000"/>
                                          </p:val>
                                        </p:tav>
                                        <p:tav tm="100000">
                                          <p:val>
                                            <p:strVal val="#ppt_x"/>
                                          </p:val>
                                        </p:tav>
                                      </p:tavLst>
                                    </p:anim>
                                    <p:animEffect transition="in" filter="wipe(left)">
                                      <p:cBhvr>
                                        <p:cTn id="46" dur="500"/>
                                        <p:tgtEl>
                                          <p:spTgt spid="6"/>
                                        </p:tgtEl>
                                      </p:cBhvr>
                                    </p:animEffect>
                                  </p:childTnLst>
                                </p:cTn>
                              </p:par>
                              <p:par>
                                <p:cTn id="47" presetID="12" presetClass="entr" presetSubtype="8"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p:tgtEl>
                                          <p:spTgt spid="2"/>
                                        </p:tgtEl>
                                        <p:attrNameLst>
                                          <p:attrName>ppt_x</p:attrName>
                                        </p:attrNameLst>
                                      </p:cBhvr>
                                      <p:tavLst>
                                        <p:tav tm="0">
                                          <p:val>
                                            <p:strVal val="#ppt_x-#ppt_w*1.125000"/>
                                          </p:val>
                                        </p:tav>
                                        <p:tav tm="100000">
                                          <p:val>
                                            <p:strVal val="#ppt_x"/>
                                          </p:val>
                                        </p:tav>
                                      </p:tavLst>
                                    </p:anim>
                                    <p:animEffect transition="in" filter="wipe(right)">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8" grpId="0"/>
      <p:bldP spid="9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601A200F-9E71-4D0F-914A-2FB2BAD4CED6}"/>
              </a:ext>
            </a:extLst>
          </p:cNvPr>
          <p:cNvGrpSpPr/>
          <p:nvPr/>
        </p:nvGrpSpPr>
        <p:grpSpPr>
          <a:xfrm>
            <a:off x="3086100" y="1192242"/>
            <a:ext cx="1315582" cy="1710510"/>
            <a:chOff x="3793801" y="-416981"/>
            <a:chExt cx="139302" cy="181119"/>
          </a:xfrm>
          <a:solidFill>
            <a:schemeClr val="tx1">
              <a:lumMod val="85000"/>
              <a:lumOff val="15000"/>
            </a:schemeClr>
          </a:solidFill>
        </p:grpSpPr>
        <p:sp>
          <p:nvSpPr>
            <p:cNvPr id="14" name="任意多边形: 形状 13">
              <a:extLst>
                <a:ext uri="{FF2B5EF4-FFF2-40B4-BE49-F238E27FC236}">
                  <a16:creationId xmlns="" xmlns:a16="http://schemas.microsoft.com/office/drawing/2014/main" id="{A3831FE5-621F-4D69-89F7-9F6B25FAAED4}"/>
                </a:ext>
              </a:extLst>
            </p:cNvPr>
            <p:cNvSpPr/>
            <p:nvPr/>
          </p:nvSpPr>
          <p:spPr>
            <a:xfrm>
              <a:off x="3793801" y="-416981"/>
              <a:ext cx="111947" cy="181119"/>
            </a:xfrm>
            <a:custGeom>
              <a:avLst/>
              <a:gdLst/>
              <a:ahLst/>
              <a:cxnLst/>
              <a:rect l="l" t="t" r="r" b="b"/>
              <a:pathLst>
                <a:path w="111947" h="181119">
                  <a:moveTo>
                    <a:pt x="77242" y="203"/>
                  </a:moveTo>
                  <a:cubicBezTo>
                    <a:pt x="78805" y="724"/>
                    <a:pt x="79958" y="2100"/>
                    <a:pt x="80702" y="4333"/>
                  </a:cubicBezTo>
                  <a:cubicBezTo>
                    <a:pt x="81446" y="7905"/>
                    <a:pt x="82265" y="11328"/>
                    <a:pt x="83158" y="14602"/>
                  </a:cubicBezTo>
                  <a:cubicBezTo>
                    <a:pt x="84051" y="17876"/>
                    <a:pt x="85018" y="21448"/>
                    <a:pt x="86060" y="25318"/>
                  </a:cubicBezTo>
                  <a:cubicBezTo>
                    <a:pt x="86209" y="27401"/>
                    <a:pt x="86916" y="28555"/>
                    <a:pt x="88181" y="28778"/>
                  </a:cubicBezTo>
                  <a:cubicBezTo>
                    <a:pt x="89446" y="29001"/>
                    <a:pt x="90971" y="29187"/>
                    <a:pt x="92757" y="29336"/>
                  </a:cubicBezTo>
                  <a:cubicBezTo>
                    <a:pt x="95585" y="29187"/>
                    <a:pt x="97780" y="29373"/>
                    <a:pt x="99343" y="29894"/>
                  </a:cubicBezTo>
                  <a:cubicBezTo>
                    <a:pt x="100906" y="30415"/>
                    <a:pt x="103026" y="31271"/>
                    <a:pt x="105705" y="32461"/>
                  </a:cubicBezTo>
                  <a:cubicBezTo>
                    <a:pt x="108533" y="33652"/>
                    <a:pt x="109687" y="35140"/>
                    <a:pt x="109166" y="36926"/>
                  </a:cubicBezTo>
                  <a:cubicBezTo>
                    <a:pt x="108645" y="38712"/>
                    <a:pt x="107789" y="40796"/>
                    <a:pt x="106598" y="43177"/>
                  </a:cubicBezTo>
                  <a:cubicBezTo>
                    <a:pt x="103919" y="45856"/>
                    <a:pt x="100980" y="48200"/>
                    <a:pt x="97780" y="50209"/>
                  </a:cubicBezTo>
                  <a:cubicBezTo>
                    <a:pt x="94580" y="52218"/>
                    <a:pt x="91567" y="53893"/>
                    <a:pt x="88739" y="55232"/>
                  </a:cubicBezTo>
                  <a:cubicBezTo>
                    <a:pt x="86804" y="55976"/>
                    <a:pt x="85316" y="56906"/>
                    <a:pt x="84274" y="58023"/>
                  </a:cubicBezTo>
                  <a:cubicBezTo>
                    <a:pt x="83232" y="59139"/>
                    <a:pt x="82637" y="60590"/>
                    <a:pt x="82488" y="62376"/>
                  </a:cubicBezTo>
                  <a:cubicBezTo>
                    <a:pt x="82042" y="63566"/>
                    <a:pt x="81707" y="64980"/>
                    <a:pt x="81484" y="66617"/>
                  </a:cubicBezTo>
                  <a:cubicBezTo>
                    <a:pt x="81260" y="68255"/>
                    <a:pt x="81744" y="69371"/>
                    <a:pt x="82935" y="69966"/>
                  </a:cubicBezTo>
                  <a:cubicBezTo>
                    <a:pt x="84274" y="70264"/>
                    <a:pt x="85688" y="69817"/>
                    <a:pt x="87176" y="68627"/>
                  </a:cubicBezTo>
                  <a:cubicBezTo>
                    <a:pt x="88665" y="67436"/>
                    <a:pt x="89632" y="66097"/>
                    <a:pt x="90078" y="64608"/>
                  </a:cubicBezTo>
                  <a:cubicBezTo>
                    <a:pt x="90227" y="62822"/>
                    <a:pt x="90860" y="61557"/>
                    <a:pt x="91976" y="60813"/>
                  </a:cubicBezTo>
                  <a:cubicBezTo>
                    <a:pt x="93092" y="60069"/>
                    <a:pt x="94394" y="60292"/>
                    <a:pt x="95883" y="61483"/>
                  </a:cubicBezTo>
                  <a:cubicBezTo>
                    <a:pt x="97966" y="63566"/>
                    <a:pt x="99901" y="64906"/>
                    <a:pt x="101687" y="65501"/>
                  </a:cubicBezTo>
                  <a:cubicBezTo>
                    <a:pt x="103473" y="66097"/>
                    <a:pt x="105408" y="67138"/>
                    <a:pt x="107491" y="68627"/>
                  </a:cubicBezTo>
                  <a:cubicBezTo>
                    <a:pt x="110914" y="70115"/>
                    <a:pt x="112365" y="72236"/>
                    <a:pt x="111845" y="74989"/>
                  </a:cubicBezTo>
                  <a:cubicBezTo>
                    <a:pt x="111324" y="77742"/>
                    <a:pt x="109724" y="80235"/>
                    <a:pt x="107045" y="82468"/>
                  </a:cubicBezTo>
                  <a:lnTo>
                    <a:pt x="92757" y="90058"/>
                  </a:lnTo>
                  <a:cubicBezTo>
                    <a:pt x="90376" y="90951"/>
                    <a:pt x="87920" y="91993"/>
                    <a:pt x="85390" y="93183"/>
                  </a:cubicBezTo>
                  <a:cubicBezTo>
                    <a:pt x="82860" y="94374"/>
                    <a:pt x="80851" y="96011"/>
                    <a:pt x="79363" y="98095"/>
                  </a:cubicBezTo>
                  <a:lnTo>
                    <a:pt x="77130" y="113275"/>
                  </a:lnTo>
                  <a:cubicBezTo>
                    <a:pt x="76833" y="119377"/>
                    <a:pt x="76647" y="125219"/>
                    <a:pt x="76572" y="130800"/>
                  </a:cubicBezTo>
                  <a:cubicBezTo>
                    <a:pt x="76498" y="136381"/>
                    <a:pt x="76982" y="142445"/>
                    <a:pt x="78023" y="148994"/>
                  </a:cubicBezTo>
                  <a:cubicBezTo>
                    <a:pt x="77875" y="153310"/>
                    <a:pt x="78061" y="157179"/>
                    <a:pt x="78581" y="160602"/>
                  </a:cubicBezTo>
                  <a:cubicBezTo>
                    <a:pt x="79102" y="164025"/>
                    <a:pt x="80107" y="168044"/>
                    <a:pt x="81595" y="172658"/>
                  </a:cubicBezTo>
                  <a:cubicBezTo>
                    <a:pt x="81893" y="177271"/>
                    <a:pt x="80405" y="179987"/>
                    <a:pt x="77130" y="180806"/>
                  </a:cubicBezTo>
                  <a:cubicBezTo>
                    <a:pt x="73856" y="181624"/>
                    <a:pt x="70284" y="180843"/>
                    <a:pt x="66415" y="178462"/>
                  </a:cubicBezTo>
                  <a:cubicBezTo>
                    <a:pt x="63885" y="175485"/>
                    <a:pt x="61801" y="173178"/>
                    <a:pt x="60164" y="171541"/>
                  </a:cubicBezTo>
                  <a:cubicBezTo>
                    <a:pt x="58527" y="169904"/>
                    <a:pt x="56146" y="168639"/>
                    <a:pt x="53020" y="167746"/>
                  </a:cubicBezTo>
                  <a:cubicBezTo>
                    <a:pt x="50192" y="164770"/>
                    <a:pt x="47886" y="162649"/>
                    <a:pt x="46100" y="161384"/>
                  </a:cubicBezTo>
                  <a:cubicBezTo>
                    <a:pt x="44314" y="160119"/>
                    <a:pt x="42007" y="158965"/>
                    <a:pt x="39179" y="157924"/>
                  </a:cubicBezTo>
                  <a:cubicBezTo>
                    <a:pt x="36947" y="155840"/>
                    <a:pt x="34975" y="154091"/>
                    <a:pt x="33263" y="152677"/>
                  </a:cubicBezTo>
                  <a:cubicBezTo>
                    <a:pt x="31552" y="151263"/>
                    <a:pt x="29505" y="150482"/>
                    <a:pt x="27124" y="150333"/>
                  </a:cubicBezTo>
                  <a:cubicBezTo>
                    <a:pt x="25041" y="150482"/>
                    <a:pt x="22734" y="151263"/>
                    <a:pt x="20204" y="152677"/>
                  </a:cubicBezTo>
                  <a:cubicBezTo>
                    <a:pt x="17674" y="154091"/>
                    <a:pt x="15664" y="155840"/>
                    <a:pt x="14176" y="157924"/>
                  </a:cubicBezTo>
                  <a:cubicBezTo>
                    <a:pt x="12688" y="159114"/>
                    <a:pt x="11274" y="160156"/>
                    <a:pt x="9934" y="161049"/>
                  </a:cubicBezTo>
                  <a:cubicBezTo>
                    <a:pt x="8595" y="161942"/>
                    <a:pt x="7330" y="162388"/>
                    <a:pt x="6139" y="162388"/>
                  </a:cubicBezTo>
                  <a:cubicBezTo>
                    <a:pt x="3609" y="161198"/>
                    <a:pt x="1823" y="159077"/>
                    <a:pt x="782" y="156026"/>
                  </a:cubicBezTo>
                  <a:cubicBezTo>
                    <a:pt x="-260" y="152975"/>
                    <a:pt x="-260" y="150333"/>
                    <a:pt x="782" y="148101"/>
                  </a:cubicBezTo>
                  <a:cubicBezTo>
                    <a:pt x="1228" y="146761"/>
                    <a:pt x="1563" y="145534"/>
                    <a:pt x="1786" y="144417"/>
                  </a:cubicBezTo>
                  <a:cubicBezTo>
                    <a:pt x="2009" y="143301"/>
                    <a:pt x="2121" y="142148"/>
                    <a:pt x="2121" y="140957"/>
                  </a:cubicBezTo>
                  <a:cubicBezTo>
                    <a:pt x="1228" y="136046"/>
                    <a:pt x="3349" y="132697"/>
                    <a:pt x="8483" y="130911"/>
                  </a:cubicBezTo>
                  <a:cubicBezTo>
                    <a:pt x="13618" y="129125"/>
                    <a:pt x="18194" y="129200"/>
                    <a:pt x="22213" y="131134"/>
                  </a:cubicBezTo>
                  <a:cubicBezTo>
                    <a:pt x="24445" y="133218"/>
                    <a:pt x="26752" y="133553"/>
                    <a:pt x="29133" y="132139"/>
                  </a:cubicBezTo>
                  <a:cubicBezTo>
                    <a:pt x="31515" y="130725"/>
                    <a:pt x="33821" y="129200"/>
                    <a:pt x="36054" y="127563"/>
                  </a:cubicBezTo>
                  <a:cubicBezTo>
                    <a:pt x="37989" y="126372"/>
                    <a:pt x="39402" y="125925"/>
                    <a:pt x="40295" y="126223"/>
                  </a:cubicBezTo>
                  <a:cubicBezTo>
                    <a:pt x="41188" y="126521"/>
                    <a:pt x="41560" y="127860"/>
                    <a:pt x="41412" y="130241"/>
                  </a:cubicBezTo>
                  <a:cubicBezTo>
                    <a:pt x="41114" y="131581"/>
                    <a:pt x="40630" y="132995"/>
                    <a:pt x="39961" y="134483"/>
                  </a:cubicBezTo>
                  <a:cubicBezTo>
                    <a:pt x="39291" y="135971"/>
                    <a:pt x="37989" y="137534"/>
                    <a:pt x="36054" y="139171"/>
                  </a:cubicBezTo>
                  <a:cubicBezTo>
                    <a:pt x="34417" y="140808"/>
                    <a:pt x="33524" y="142222"/>
                    <a:pt x="33375" y="143413"/>
                  </a:cubicBezTo>
                  <a:cubicBezTo>
                    <a:pt x="33226" y="144603"/>
                    <a:pt x="34119" y="145720"/>
                    <a:pt x="36054" y="146761"/>
                  </a:cubicBezTo>
                  <a:cubicBezTo>
                    <a:pt x="39477" y="148547"/>
                    <a:pt x="43346" y="149775"/>
                    <a:pt x="47662" y="150445"/>
                  </a:cubicBezTo>
                  <a:cubicBezTo>
                    <a:pt x="51978" y="151115"/>
                    <a:pt x="55848" y="150333"/>
                    <a:pt x="59271" y="148101"/>
                  </a:cubicBezTo>
                  <a:cubicBezTo>
                    <a:pt x="60462" y="141106"/>
                    <a:pt x="60983" y="134632"/>
                    <a:pt x="60834" y="128679"/>
                  </a:cubicBezTo>
                  <a:cubicBezTo>
                    <a:pt x="60685" y="122726"/>
                    <a:pt x="60759" y="116252"/>
                    <a:pt x="61057" y="109257"/>
                  </a:cubicBezTo>
                  <a:cubicBezTo>
                    <a:pt x="60610" y="106875"/>
                    <a:pt x="59829" y="105499"/>
                    <a:pt x="58713" y="105127"/>
                  </a:cubicBezTo>
                  <a:cubicBezTo>
                    <a:pt x="57597" y="104755"/>
                    <a:pt x="55997" y="105090"/>
                    <a:pt x="53913" y="106131"/>
                  </a:cubicBezTo>
                  <a:cubicBezTo>
                    <a:pt x="47811" y="107768"/>
                    <a:pt x="42007" y="109629"/>
                    <a:pt x="36500" y="111712"/>
                  </a:cubicBezTo>
                  <a:cubicBezTo>
                    <a:pt x="30994" y="113796"/>
                    <a:pt x="25338" y="116252"/>
                    <a:pt x="19534" y="119079"/>
                  </a:cubicBezTo>
                  <a:cubicBezTo>
                    <a:pt x="18343" y="119377"/>
                    <a:pt x="17190" y="119600"/>
                    <a:pt x="16074" y="119749"/>
                  </a:cubicBezTo>
                  <a:cubicBezTo>
                    <a:pt x="14957" y="119898"/>
                    <a:pt x="13878" y="119675"/>
                    <a:pt x="12837" y="119079"/>
                  </a:cubicBezTo>
                  <a:cubicBezTo>
                    <a:pt x="10009" y="116698"/>
                    <a:pt x="8595" y="113982"/>
                    <a:pt x="8595" y="110931"/>
                  </a:cubicBezTo>
                  <a:cubicBezTo>
                    <a:pt x="8595" y="107880"/>
                    <a:pt x="9414" y="104941"/>
                    <a:pt x="11051" y="102113"/>
                  </a:cubicBezTo>
                  <a:cubicBezTo>
                    <a:pt x="11200" y="99881"/>
                    <a:pt x="11534" y="98057"/>
                    <a:pt x="12055" y="96644"/>
                  </a:cubicBezTo>
                  <a:cubicBezTo>
                    <a:pt x="12576" y="95230"/>
                    <a:pt x="14027" y="93481"/>
                    <a:pt x="16409" y="91397"/>
                  </a:cubicBezTo>
                  <a:cubicBezTo>
                    <a:pt x="18194" y="91100"/>
                    <a:pt x="19459" y="91211"/>
                    <a:pt x="20204" y="91732"/>
                  </a:cubicBezTo>
                  <a:cubicBezTo>
                    <a:pt x="20948" y="92253"/>
                    <a:pt x="22659" y="92588"/>
                    <a:pt x="25338" y="92737"/>
                  </a:cubicBezTo>
                  <a:cubicBezTo>
                    <a:pt x="29357" y="91546"/>
                    <a:pt x="34119" y="89983"/>
                    <a:pt x="39626" y="88049"/>
                  </a:cubicBezTo>
                  <a:cubicBezTo>
                    <a:pt x="45132" y="86114"/>
                    <a:pt x="50639" y="84254"/>
                    <a:pt x="56146" y="82468"/>
                  </a:cubicBezTo>
                  <a:cubicBezTo>
                    <a:pt x="58676" y="81277"/>
                    <a:pt x="60052" y="80086"/>
                    <a:pt x="60276" y="78896"/>
                  </a:cubicBezTo>
                  <a:cubicBezTo>
                    <a:pt x="60499" y="77705"/>
                    <a:pt x="60908" y="76068"/>
                    <a:pt x="61503" y="73984"/>
                  </a:cubicBezTo>
                  <a:cubicBezTo>
                    <a:pt x="61652" y="71008"/>
                    <a:pt x="61466" y="68775"/>
                    <a:pt x="60945" y="67287"/>
                  </a:cubicBezTo>
                  <a:cubicBezTo>
                    <a:pt x="60424" y="65799"/>
                    <a:pt x="58229" y="65204"/>
                    <a:pt x="54360" y="65501"/>
                  </a:cubicBezTo>
                  <a:cubicBezTo>
                    <a:pt x="48555" y="65501"/>
                    <a:pt x="42937" y="64943"/>
                    <a:pt x="37505" y="63827"/>
                  </a:cubicBezTo>
                  <a:cubicBezTo>
                    <a:pt x="32073" y="62711"/>
                    <a:pt x="26380" y="60292"/>
                    <a:pt x="20427" y="56572"/>
                  </a:cubicBezTo>
                  <a:cubicBezTo>
                    <a:pt x="18343" y="55232"/>
                    <a:pt x="17488" y="53707"/>
                    <a:pt x="17860" y="51995"/>
                  </a:cubicBezTo>
                  <a:cubicBezTo>
                    <a:pt x="18232" y="50284"/>
                    <a:pt x="19534" y="48833"/>
                    <a:pt x="21766" y="47642"/>
                  </a:cubicBezTo>
                  <a:cubicBezTo>
                    <a:pt x="28761" y="44814"/>
                    <a:pt x="35496" y="42805"/>
                    <a:pt x="41970" y="41614"/>
                  </a:cubicBezTo>
                  <a:cubicBezTo>
                    <a:pt x="48444" y="40424"/>
                    <a:pt x="55401" y="38861"/>
                    <a:pt x="62843" y="36926"/>
                  </a:cubicBezTo>
                  <a:cubicBezTo>
                    <a:pt x="64480" y="36331"/>
                    <a:pt x="65559" y="35587"/>
                    <a:pt x="66080" y="34694"/>
                  </a:cubicBezTo>
                  <a:cubicBezTo>
                    <a:pt x="66601" y="33801"/>
                    <a:pt x="67159" y="32461"/>
                    <a:pt x="67754" y="30675"/>
                  </a:cubicBezTo>
                  <a:cubicBezTo>
                    <a:pt x="67754" y="26062"/>
                    <a:pt x="67903" y="21671"/>
                    <a:pt x="68201" y="17504"/>
                  </a:cubicBezTo>
                  <a:cubicBezTo>
                    <a:pt x="68498" y="13337"/>
                    <a:pt x="69391" y="8947"/>
                    <a:pt x="70880" y="4333"/>
                  </a:cubicBezTo>
                  <a:lnTo>
                    <a:pt x="72219" y="1654"/>
                  </a:lnTo>
                  <a:cubicBezTo>
                    <a:pt x="74005" y="166"/>
                    <a:pt x="75679" y="-318"/>
                    <a:pt x="77242" y="20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5" name="任意多边形: 形状 14">
              <a:extLst>
                <a:ext uri="{FF2B5EF4-FFF2-40B4-BE49-F238E27FC236}">
                  <a16:creationId xmlns="" xmlns:a16="http://schemas.microsoft.com/office/drawing/2014/main" id="{C979AD77-19DF-471A-9841-723035F1CF88}"/>
                </a:ext>
              </a:extLst>
            </p:cNvPr>
            <p:cNvSpPr/>
            <p:nvPr/>
          </p:nvSpPr>
          <p:spPr>
            <a:xfrm>
              <a:off x="3886583" y="-304107"/>
              <a:ext cx="46520" cy="37086"/>
            </a:xfrm>
            <a:custGeom>
              <a:avLst/>
              <a:gdLst/>
              <a:ahLst/>
              <a:cxnLst/>
              <a:rect l="l" t="t" r="r" b="b"/>
              <a:pathLst>
                <a:path w="46520" h="37086">
                  <a:moveTo>
                    <a:pt x="14485" y="288"/>
                  </a:moveTo>
                  <a:cubicBezTo>
                    <a:pt x="17313" y="809"/>
                    <a:pt x="20364" y="1888"/>
                    <a:pt x="23638" y="3525"/>
                  </a:cubicBezTo>
                  <a:cubicBezTo>
                    <a:pt x="26912" y="3674"/>
                    <a:pt x="29256" y="4270"/>
                    <a:pt x="30670" y="5311"/>
                  </a:cubicBezTo>
                  <a:cubicBezTo>
                    <a:pt x="32084" y="6353"/>
                    <a:pt x="34354" y="8437"/>
                    <a:pt x="37479" y="11562"/>
                  </a:cubicBezTo>
                  <a:cubicBezTo>
                    <a:pt x="44176" y="15134"/>
                    <a:pt x="47153" y="18929"/>
                    <a:pt x="46409" y="22948"/>
                  </a:cubicBezTo>
                  <a:cubicBezTo>
                    <a:pt x="45665" y="26966"/>
                    <a:pt x="42837" y="31654"/>
                    <a:pt x="37926" y="37012"/>
                  </a:cubicBezTo>
                  <a:cubicBezTo>
                    <a:pt x="37033" y="37161"/>
                    <a:pt x="36214" y="37086"/>
                    <a:pt x="35470" y="36789"/>
                  </a:cubicBezTo>
                  <a:cubicBezTo>
                    <a:pt x="34726" y="36491"/>
                    <a:pt x="33907" y="35970"/>
                    <a:pt x="33014" y="35226"/>
                  </a:cubicBezTo>
                  <a:cubicBezTo>
                    <a:pt x="31377" y="33142"/>
                    <a:pt x="29814" y="31431"/>
                    <a:pt x="28326" y="30091"/>
                  </a:cubicBezTo>
                  <a:cubicBezTo>
                    <a:pt x="26838" y="28752"/>
                    <a:pt x="25275" y="27784"/>
                    <a:pt x="23638" y="27189"/>
                  </a:cubicBezTo>
                  <a:cubicBezTo>
                    <a:pt x="21108" y="25850"/>
                    <a:pt x="18615" y="24324"/>
                    <a:pt x="16159" y="22613"/>
                  </a:cubicBezTo>
                  <a:cubicBezTo>
                    <a:pt x="13704" y="20901"/>
                    <a:pt x="11285" y="19897"/>
                    <a:pt x="8904" y="19599"/>
                  </a:cubicBezTo>
                  <a:cubicBezTo>
                    <a:pt x="4290" y="19004"/>
                    <a:pt x="1463" y="15915"/>
                    <a:pt x="421" y="10334"/>
                  </a:cubicBezTo>
                  <a:cubicBezTo>
                    <a:pt x="-621" y="4753"/>
                    <a:pt x="272" y="1591"/>
                    <a:pt x="3100" y="847"/>
                  </a:cubicBezTo>
                  <a:lnTo>
                    <a:pt x="5332" y="847"/>
                  </a:lnTo>
                  <a:cubicBezTo>
                    <a:pt x="8606" y="-46"/>
                    <a:pt x="11657" y="-232"/>
                    <a:pt x="14485" y="2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sp>
        <p:nvSpPr>
          <p:cNvPr id="11" name="任意多边形: 形状 10">
            <a:extLst>
              <a:ext uri="{FF2B5EF4-FFF2-40B4-BE49-F238E27FC236}">
                <a16:creationId xmlns="" xmlns:a16="http://schemas.microsoft.com/office/drawing/2014/main" id="{650CFAD2-0867-43DF-8035-4593396056D7}"/>
              </a:ext>
            </a:extLst>
          </p:cNvPr>
          <p:cNvSpPr/>
          <p:nvPr/>
        </p:nvSpPr>
        <p:spPr>
          <a:xfrm>
            <a:off x="4205075" y="1893224"/>
            <a:ext cx="1813670" cy="1815414"/>
          </a:xfrm>
          <a:custGeom>
            <a:avLst/>
            <a:gdLst/>
            <a:ahLst/>
            <a:cxnLst/>
            <a:rect l="l" t="t" r="r" b="b"/>
            <a:pathLst>
              <a:path w="192043" h="192228">
                <a:moveTo>
                  <a:pt x="88756" y="112"/>
                </a:moveTo>
                <a:cubicBezTo>
                  <a:pt x="90691" y="559"/>
                  <a:pt x="92477" y="2196"/>
                  <a:pt x="94114" y="5024"/>
                </a:cubicBezTo>
                <a:cubicBezTo>
                  <a:pt x="94561" y="6214"/>
                  <a:pt x="94896" y="7479"/>
                  <a:pt x="95119" y="8819"/>
                </a:cubicBezTo>
                <a:cubicBezTo>
                  <a:pt x="95342" y="10158"/>
                  <a:pt x="95602" y="11572"/>
                  <a:pt x="95900" y="13060"/>
                </a:cubicBezTo>
                <a:cubicBezTo>
                  <a:pt x="96049" y="15293"/>
                  <a:pt x="96533" y="16855"/>
                  <a:pt x="97351" y="17748"/>
                </a:cubicBezTo>
                <a:cubicBezTo>
                  <a:pt x="98170" y="18641"/>
                  <a:pt x="99918" y="19013"/>
                  <a:pt x="102597" y="18865"/>
                </a:cubicBezTo>
                <a:cubicBezTo>
                  <a:pt x="105425" y="18120"/>
                  <a:pt x="108253" y="17786"/>
                  <a:pt x="111081" y="17860"/>
                </a:cubicBezTo>
                <a:cubicBezTo>
                  <a:pt x="113908" y="17934"/>
                  <a:pt x="116885" y="19013"/>
                  <a:pt x="120010" y="21097"/>
                </a:cubicBezTo>
                <a:cubicBezTo>
                  <a:pt x="122243" y="22288"/>
                  <a:pt x="123396" y="23888"/>
                  <a:pt x="123471" y="25897"/>
                </a:cubicBezTo>
                <a:cubicBezTo>
                  <a:pt x="123545" y="27906"/>
                  <a:pt x="122392" y="29878"/>
                  <a:pt x="120010" y="31813"/>
                </a:cubicBezTo>
                <a:cubicBezTo>
                  <a:pt x="115992" y="34789"/>
                  <a:pt x="112085" y="36984"/>
                  <a:pt x="108290" y="38398"/>
                </a:cubicBezTo>
                <a:cubicBezTo>
                  <a:pt x="104495" y="39812"/>
                  <a:pt x="100514" y="41338"/>
                  <a:pt x="96347" y="42975"/>
                </a:cubicBezTo>
                <a:cubicBezTo>
                  <a:pt x="94561" y="43719"/>
                  <a:pt x="93407" y="44723"/>
                  <a:pt x="92886" y="45989"/>
                </a:cubicBezTo>
                <a:cubicBezTo>
                  <a:pt x="92365" y="47254"/>
                  <a:pt x="92328" y="48630"/>
                  <a:pt x="92775" y="50118"/>
                </a:cubicBezTo>
                <a:cubicBezTo>
                  <a:pt x="93668" y="51904"/>
                  <a:pt x="94672" y="52611"/>
                  <a:pt x="95789" y="52239"/>
                </a:cubicBezTo>
                <a:cubicBezTo>
                  <a:pt x="96905" y="51867"/>
                  <a:pt x="98281" y="51458"/>
                  <a:pt x="99918" y="51011"/>
                </a:cubicBezTo>
                <a:cubicBezTo>
                  <a:pt x="103639" y="48779"/>
                  <a:pt x="106913" y="47030"/>
                  <a:pt x="109741" y="45765"/>
                </a:cubicBezTo>
                <a:cubicBezTo>
                  <a:pt x="112569" y="44500"/>
                  <a:pt x="115992" y="43570"/>
                  <a:pt x="120010" y="42975"/>
                </a:cubicBezTo>
                <a:cubicBezTo>
                  <a:pt x="123433" y="43124"/>
                  <a:pt x="125815" y="44277"/>
                  <a:pt x="127154" y="46435"/>
                </a:cubicBezTo>
                <a:cubicBezTo>
                  <a:pt x="128493" y="48593"/>
                  <a:pt x="127749" y="51458"/>
                  <a:pt x="124922" y="55030"/>
                </a:cubicBezTo>
                <a:cubicBezTo>
                  <a:pt x="122689" y="56965"/>
                  <a:pt x="120345" y="58899"/>
                  <a:pt x="117889" y="60834"/>
                </a:cubicBezTo>
                <a:cubicBezTo>
                  <a:pt x="115434" y="62769"/>
                  <a:pt x="114057" y="64704"/>
                  <a:pt x="113760" y="66638"/>
                </a:cubicBezTo>
                <a:cubicBezTo>
                  <a:pt x="116141" y="68722"/>
                  <a:pt x="118782" y="69913"/>
                  <a:pt x="121685" y="70210"/>
                </a:cubicBezTo>
                <a:cubicBezTo>
                  <a:pt x="124587" y="70508"/>
                  <a:pt x="127601" y="71401"/>
                  <a:pt x="130726" y="72889"/>
                </a:cubicBezTo>
                <a:cubicBezTo>
                  <a:pt x="132512" y="74229"/>
                  <a:pt x="133368" y="75643"/>
                  <a:pt x="133293" y="77131"/>
                </a:cubicBezTo>
                <a:cubicBezTo>
                  <a:pt x="133219" y="78619"/>
                  <a:pt x="132214" y="80033"/>
                  <a:pt x="130279" y="81372"/>
                </a:cubicBezTo>
                <a:lnTo>
                  <a:pt x="125815" y="82712"/>
                </a:lnTo>
                <a:cubicBezTo>
                  <a:pt x="120754" y="84647"/>
                  <a:pt x="115918" y="86470"/>
                  <a:pt x="111304" y="88181"/>
                </a:cubicBezTo>
                <a:cubicBezTo>
                  <a:pt x="106690" y="89893"/>
                  <a:pt x="101853" y="91642"/>
                  <a:pt x="96793" y="93427"/>
                </a:cubicBezTo>
                <a:cubicBezTo>
                  <a:pt x="95751" y="93576"/>
                  <a:pt x="94747" y="93874"/>
                  <a:pt x="93779" y="94320"/>
                </a:cubicBezTo>
                <a:cubicBezTo>
                  <a:pt x="92812" y="94767"/>
                  <a:pt x="92477" y="95660"/>
                  <a:pt x="92775" y="96999"/>
                </a:cubicBezTo>
                <a:cubicBezTo>
                  <a:pt x="96198" y="99381"/>
                  <a:pt x="99435" y="101576"/>
                  <a:pt x="102486" y="103585"/>
                </a:cubicBezTo>
                <a:cubicBezTo>
                  <a:pt x="105537" y="105594"/>
                  <a:pt x="108848" y="108459"/>
                  <a:pt x="112420" y="112180"/>
                </a:cubicBezTo>
                <a:cubicBezTo>
                  <a:pt x="122838" y="119472"/>
                  <a:pt x="132884" y="125091"/>
                  <a:pt x="142558" y="129035"/>
                </a:cubicBezTo>
                <a:cubicBezTo>
                  <a:pt x="152232" y="132979"/>
                  <a:pt x="162724" y="136141"/>
                  <a:pt x="174035" y="138522"/>
                </a:cubicBezTo>
                <a:cubicBezTo>
                  <a:pt x="176863" y="138671"/>
                  <a:pt x="179653" y="139043"/>
                  <a:pt x="182406" y="139639"/>
                </a:cubicBezTo>
                <a:cubicBezTo>
                  <a:pt x="185160" y="140234"/>
                  <a:pt x="188025" y="141499"/>
                  <a:pt x="191001" y="143434"/>
                </a:cubicBezTo>
                <a:cubicBezTo>
                  <a:pt x="192043" y="145071"/>
                  <a:pt x="192304" y="146410"/>
                  <a:pt x="191783" y="147452"/>
                </a:cubicBezTo>
                <a:cubicBezTo>
                  <a:pt x="191262" y="148494"/>
                  <a:pt x="189960" y="149387"/>
                  <a:pt x="187876" y="150131"/>
                </a:cubicBezTo>
                <a:cubicBezTo>
                  <a:pt x="183709" y="150726"/>
                  <a:pt x="179914" y="151173"/>
                  <a:pt x="176491" y="151470"/>
                </a:cubicBezTo>
                <a:cubicBezTo>
                  <a:pt x="173068" y="151768"/>
                  <a:pt x="169272" y="151619"/>
                  <a:pt x="165105" y="151024"/>
                </a:cubicBezTo>
                <a:cubicBezTo>
                  <a:pt x="157961" y="151024"/>
                  <a:pt x="151487" y="150205"/>
                  <a:pt x="145683" y="148568"/>
                </a:cubicBezTo>
                <a:cubicBezTo>
                  <a:pt x="139879" y="146931"/>
                  <a:pt x="133405" y="143583"/>
                  <a:pt x="126261" y="138522"/>
                </a:cubicBezTo>
                <a:lnTo>
                  <a:pt x="96347" y="113519"/>
                </a:lnTo>
                <a:cubicBezTo>
                  <a:pt x="94263" y="112329"/>
                  <a:pt x="92700" y="111882"/>
                  <a:pt x="91659" y="112180"/>
                </a:cubicBezTo>
                <a:cubicBezTo>
                  <a:pt x="90617" y="112477"/>
                  <a:pt x="90096" y="113817"/>
                  <a:pt x="90096" y="116198"/>
                </a:cubicBezTo>
                <a:lnTo>
                  <a:pt x="90542" y="120217"/>
                </a:lnTo>
                <a:cubicBezTo>
                  <a:pt x="89947" y="126021"/>
                  <a:pt x="89873" y="131565"/>
                  <a:pt x="90319" y="136848"/>
                </a:cubicBezTo>
                <a:cubicBezTo>
                  <a:pt x="90766" y="142131"/>
                  <a:pt x="91138" y="147899"/>
                  <a:pt x="91435" y="154149"/>
                </a:cubicBezTo>
                <a:cubicBezTo>
                  <a:pt x="92031" y="159358"/>
                  <a:pt x="92663" y="164642"/>
                  <a:pt x="93333" y="170000"/>
                </a:cubicBezTo>
                <a:cubicBezTo>
                  <a:pt x="94003" y="175357"/>
                  <a:pt x="94114" y="180938"/>
                  <a:pt x="93668" y="186743"/>
                </a:cubicBezTo>
                <a:cubicBezTo>
                  <a:pt x="92924" y="189124"/>
                  <a:pt x="91882" y="190761"/>
                  <a:pt x="90542" y="191654"/>
                </a:cubicBezTo>
                <a:cubicBezTo>
                  <a:pt x="89203" y="192547"/>
                  <a:pt x="87417" y="192398"/>
                  <a:pt x="85185" y="191208"/>
                </a:cubicBezTo>
                <a:cubicBezTo>
                  <a:pt x="81315" y="187933"/>
                  <a:pt x="77557" y="185143"/>
                  <a:pt x="73911" y="182836"/>
                </a:cubicBezTo>
                <a:cubicBezTo>
                  <a:pt x="70264" y="180529"/>
                  <a:pt x="66283" y="178408"/>
                  <a:pt x="61967" y="176474"/>
                </a:cubicBezTo>
                <a:cubicBezTo>
                  <a:pt x="59288" y="174985"/>
                  <a:pt x="56796" y="172939"/>
                  <a:pt x="54489" y="170334"/>
                </a:cubicBezTo>
                <a:cubicBezTo>
                  <a:pt x="52182" y="167730"/>
                  <a:pt x="51103" y="165163"/>
                  <a:pt x="51252" y="162633"/>
                </a:cubicBezTo>
                <a:cubicBezTo>
                  <a:pt x="50805" y="160549"/>
                  <a:pt x="50991" y="159210"/>
                  <a:pt x="51810" y="158614"/>
                </a:cubicBezTo>
                <a:cubicBezTo>
                  <a:pt x="52628" y="158019"/>
                  <a:pt x="53931" y="158019"/>
                  <a:pt x="55717" y="158614"/>
                </a:cubicBezTo>
                <a:cubicBezTo>
                  <a:pt x="58693" y="159805"/>
                  <a:pt x="61521" y="160437"/>
                  <a:pt x="64200" y="160512"/>
                </a:cubicBezTo>
                <a:cubicBezTo>
                  <a:pt x="66879" y="160586"/>
                  <a:pt x="69855" y="160698"/>
                  <a:pt x="73129" y="160847"/>
                </a:cubicBezTo>
                <a:cubicBezTo>
                  <a:pt x="75362" y="160549"/>
                  <a:pt x="76739" y="159805"/>
                  <a:pt x="77259" y="158614"/>
                </a:cubicBezTo>
                <a:cubicBezTo>
                  <a:pt x="77780" y="157424"/>
                  <a:pt x="78041" y="156084"/>
                  <a:pt x="78041" y="154596"/>
                </a:cubicBezTo>
                <a:lnTo>
                  <a:pt x="77148" y="132272"/>
                </a:lnTo>
                <a:cubicBezTo>
                  <a:pt x="77297" y="129444"/>
                  <a:pt x="77408" y="126839"/>
                  <a:pt x="77483" y="124458"/>
                </a:cubicBezTo>
                <a:cubicBezTo>
                  <a:pt x="77557" y="122077"/>
                  <a:pt x="77297" y="119472"/>
                  <a:pt x="76701" y="116645"/>
                </a:cubicBezTo>
                <a:cubicBezTo>
                  <a:pt x="76552" y="115454"/>
                  <a:pt x="76180" y="114598"/>
                  <a:pt x="75585" y="114077"/>
                </a:cubicBezTo>
                <a:cubicBezTo>
                  <a:pt x="74990" y="113556"/>
                  <a:pt x="74022" y="113817"/>
                  <a:pt x="72683" y="114859"/>
                </a:cubicBezTo>
                <a:cubicBezTo>
                  <a:pt x="70153" y="116942"/>
                  <a:pt x="68181" y="118840"/>
                  <a:pt x="66767" y="120551"/>
                </a:cubicBezTo>
                <a:cubicBezTo>
                  <a:pt x="65353" y="122263"/>
                  <a:pt x="63902" y="124384"/>
                  <a:pt x="62414" y="126914"/>
                </a:cubicBezTo>
                <a:cubicBezTo>
                  <a:pt x="58544" y="133909"/>
                  <a:pt x="54005" y="139973"/>
                  <a:pt x="48796" y="145108"/>
                </a:cubicBezTo>
                <a:cubicBezTo>
                  <a:pt x="43587" y="150243"/>
                  <a:pt x="37560" y="155191"/>
                  <a:pt x="30713" y="159954"/>
                </a:cubicBezTo>
                <a:cubicBezTo>
                  <a:pt x="26695" y="161293"/>
                  <a:pt x="22863" y="162260"/>
                  <a:pt x="19216" y="162856"/>
                </a:cubicBezTo>
                <a:cubicBezTo>
                  <a:pt x="15570" y="163451"/>
                  <a:pt x="11663" y="163674"/>
                  <a:pt x="7496" y="163526"/>
                </a:cubicBezTo>
                <a:cubicBezTo>
                  <a:pt x="2734" y="162633"/>
                  <a:pt x="241" y="160735"/>
                  <a:pt x="18" y="157833"/>
                </a:cubicBezTo>
                <a:cubicBezTo>
                  <a:pt x="-206" y="154931"/>
                  <a:pt x="1692" y="152363"/>
                  <a:pt x="5710" y="150131"/>
                </a:cubicBezTo>
                <a:cubicBezTo>
                  <a:pt x="9878" y="148792"/>
                  <a:pt x="13859" y="147229"/>
                  <a:pt x="17654" y="145443"/>
                </a:cubicBezTo>
                <a:cubicBezTo>
                  <a:pt x="21449" y="143657"/>
                  <a:pt x="25504" y="141350"/>
                  <a:pt x="29820" y="138522"/>
                </a:cubicBezTo>
                <a:cubicBezTo>
                  <a:pt x="34881" y="134504"/>
                  <a:pt x="38787" y="130560"/>
                  <a:pt x="41541" y="126691"/>
                </a:cubicBezTo>
                <a:cubicBezTo>
                  <a:pt x="44294" y="122821"/>
                  <a:pt x="47233" y="118728"/>
                  <a:pt x="50359" y="114412"/>
                </a:cubicBezTo>
                <a:cubicBezTo>
                  <a:pt x="51401" y="113222"/>
                  <a:pt x="51698" y="112291"/>
                  <a:pt x="51252" y="111622"/>
                </a:cubicBezTo>
                <a:cubicBezTo>
                  <a:pt x="50805" y="110952"/>
                  <a:pt x="49912" y="110840"/>
                  <a:pt x="48573" y="111287"/>
                </a:cubicBezTo>
                <a:cubicBezTo>
                  <a:pt x="44406" y="112329"/>
                  <a:pt x="40350" y="113668"/>
                  <a:pt x="36406" y="115305"/>
                </a:cubicBezTo>
                <a:cubicBezTo>
                  <a:pt x="32462" y="116942"/>
                  <a:pt x="28332" y="118431"/>
                  <a:pt x="24016" y="119770"/>
                </a:cubicBezTo>
                <a:cubicBezTo>
                  <a:pt x="18063" y="120514"/>
                  <a:pt x="13970" y="118989"/>
                  <a:pt x="11738" y="115194"/>
                </a:cubicBezTo>
                <a:cubicBezTo>
                  <a:pt x="9505" y="111398"/>
                  <a:pt x="10175" y="106673"/>
                  <a:pt x="13747" y="101018"/>
                </a:cubicBezTo>
                <a:cubicBezTo>
                  <a:pt x="14789" y="97892"/>
                  <a:pt x="16240" y="95548"/>
                  <a:pt x="18100" y="93986"/>
                </a:cubicBezTo>
                <a:cubicBezTo>
                  <a:pt x="19961" y="92423"/>
                  <a:pt x="22379" y="92386"/>
                  <a:pt x="25356" y="93874"/>
                </a:cubicBezTo>
                <a:cubicBezTo>
                  <a:pt x="26546" y="94172"/>
                  <a:pt x="27588" y="94358"/>
                  <a:pt x="28481" y="94432"/>
                </a:cubicBezTo>
                <a:cubicBezTo>
                  <a:pt x="29374" y="94506"/>
                  <a:pt x="30267" y="94320"/>
                  <a:pt x="31160" y="93874"/>
                </a:cubicBezTo>
                <a:lnTo>
                  <a:pt x="39197" y="92535"/>
                </a:lnTo>
                <a:cubicBezTo>
                  <a:pt x="45001" y="92535"/>
                  <a:pt x="51549" y="91604"/>
                  <a:pt x="58842" y="89744"/>
                </a:cubicBezTo>
                <a:cubicBezTo>
                  <a:pt x="66135" y="87884"/>
                  <a:pt x="72236" y="83605"/>
                  <a:pt x="77148" y="76908"/>
                </a:cubicBezTo>
                <a:cubicBezTo>
                  <a:pt x="77594" y="74824"/>
                  <a:pt x="77594" y="73187"/>
                  <a:pt x="77148" y="71996"/>
                </a:cubicBezTo>
                <a:cubicBezTo>
                  <a:pt x="76701" y="70806"/>
                  <a:pt x="75362" y="70657"/>
                  <a:pt x="73129" y="71550"/>
                </a:cubicBezTo>
                <a:cubicBezTo>
                  <a:pt x="69409" y="73633"/>
                  <a:pt x="65837" y="75717"/>
                  <a:pt x="62414" y="77801"/>
                </a:cubicBezTo>
                <a:cubicBezTo>
                  <a:pt x="58991" y="79884"/>
                  <a:pt x="55419" y="82414"/>
                  <a:pt x="51698" y="85391"/>
                </a:cubicBezTo>
                <a:cubicBezTo>
                  <a:pt x="48573" y="87623"/>
                  <a:pt x="45894" y="88218"/>
                  <a:pt x="43661" y="87177"/>
                </a:cubicBezTo>
                <a:cubicBezTo>
                  <a:pt x="41429" y="86135"/>
                  <a:pt x="39643" y="83902"/>
                  <a:pt x="38304" y="80479"/>
                </a:cubicBezTo>
                <a:cubicBezTo>
                  <a:pt x="36964" y="76461"/>
                  <a:pt x="38266" y="71885"/>
                  <a:pt x="42210" y="66750"/>
                </a:cubicBezTo>
                <a:cubicBezTo>
                  <a:pt x="46154" y="61615"/>
                  <a:pt x="50210" y="58602"/>
                  <a:pt x="54377" y="57709"/>
                </a:cubicBezTo>
                <a:cubicBezTo>
                  <a:pt x="55270" y="57411"/>
                  <a:pt x="56163" y="56927"/>
                  <a:pt x="57056" y="56258"/>
                </a:cubicBezTo>
                <a:cubicBezTo>
                  <a:pt x="57949" y="55588"/>
                  <a:pt x="58991" y="54881"/>
                  <a:pt x="60181" y="54137"/>
                </a:cubicBezTo>
                <a:cubicBezTo>
                  <a:pt x="61223" y="52797"/>
                  <a:pt x="61558" y="51756"/>
                  <a:pt x="61186" y="51011"/>
                </a:cubicBezTo>
                <a:cubicBezTo>
                  <a:pt x="60814" y="50267"/>
                  <a:pt x="60033" y="49672"/>
                  <a:pt x="58842" y="49226"/>
                </a:cubicBezTo>
                <a:cubicBezTo>
                  <a:pt x="55568" y="47737"/>
                  <a:pt x="52405" y="46695"/>
                  <a:pt x="49354" y="46100"/>
                </a:cubicBezTo>
                <a:cubicBezTo>
                  <a:pt x="46303" y="45505"/>
                  <a:pt x="43215" y="44017"/>
                  <a:pt x="40090" y="41635"/>
                </a:cubicBezTo>
                <a:cubicBezTo>
                  <a:pt x="38006" y="40296"/>
                  <a:pt x="36964" y="39105"/>
                  <a:pt x="36964" y="38063"/>
                </a:cubicBezTo>
                <a:cubicBezTo>
                  <a:pt x="36964" y="37022"/>
                  <a:pt x="38006" y="36129"/>
                  <a:pt x="40090" y="35385"/>
                </a:cubicBezTo>
                <a:cubicBezTo>
                  <a:pt x="42917" y="33747"/>
                  <a:pt x="45745" y="32557"/>
                  <a:pt x="48573" y="31813"/>
                </a:cubicBezTo>
                <a:cubicBezTo>
                  <a:pt x="51401" y="31068"/>
                  <a:pt x="54377" y="30176"/>
                  <a:pt x="57502" y="29134"/>
                </a:cubicBezTo>
                <a:cubicBezTo>
                  <a:pt x="60181" y="28390"/>
                  <a:pt x="63084" y="27757"/>
                  <a:pt x="66209" y="27236"/>
                </a:cubicBezTo>
                <a:cubicBezTo>
                  <a:pt x="69334" y="26715"/>
                  <a:pt x="72534" y="25711"/>
                  <a:pt x="75808" y="24222"/>
                </a:cubicBezTo>
                <a:cubicBezTo>
                  <a:pt x="76701" y="21543"/>
                  <a:pt x="77297" y="18865"/>
                  <a:pt x="77594" y="16186"/>
                </a:cubicBezTo>
                <a:cubicBezTo>
                  <a:pt x="77892" y="13507"/>
                  <a:pt x="78190" y="10828"/>
                  <a:pt x="78487" y="8149"/>
                </a:cubicBezTo>
                <a:cubicBezTo>
                  <a:pt x="77743" y="5917"/>
                  <a:pt x="77632" y="4503"/>
                  <a:pt x="78152" y="3907"/>
                </a:cubicBezTo>
                <a:cubicBezTo>
                  <a:pt x="78673" y="3312"/>
                  <a:pt x="80124" y="2940"/>
                  <a:pt x="82506" y="2791"/>
                </a:cubicBezTo>
                <a:cubicBezTo>
                  <a:pt x="84738" y="559"/>
                  <a:pt x="86822" y="-334"/>
                  <a:pt x="88756" y="112"/>
                </a:cubicBezTo>
                <a:close/>
                <a:moveTo>
                  <a:pt x="74469" y="53244"/>
                </a:moveTo>
                <a:lnTo>
                  <a:pt x="72683" y="53690"/>
                </a:lnTo>
                <a:cubicBezTo>
                  <a:pt x="71492" y="53839"/>
                  <a:pt x="70339" y="54211"/>
                  <a:pt x="69223" y="54807"/>
                </a:cubicBezTo>
                <a:cubicBezTo>
                  <a:pt x="68106" y="55402"/>
                  <a:pt x="67027" y="56369"/>
                  <a:pt x="65986" y="57709"/>
                </a:cubicBezTo>
                <a:cubicBezTo>
                  <a:pt x="64944" y="59048"/>
                  <a:pt x="64758" y="60202"/>
                  <a:pt x="65428" y="61169"/>
                </a:cubicBezTo>
                <a:cubicBezTo>
                  <a:pt x="66097" y="62136"/>
                  <a:pt x="67176" y="62322"/>
                  <a:pt x="68665" y="61727"/>
                </a:cubicBezTo>
                <a:cubicBezTo>
                  <a:pt x="71343" y="61132"/>
                  <a:pt x="73799" y="60164"/>
                  <a:pt x="76032" y="58825"/>
                </a:cubicBezTo>
                <a:cubicBezTo>
                  <a:pt x="78264" y="57485"/>
                  <a:pt x="77743" y="55625"/>
                  <a:pt x="74469" y="53244"/>
                </a:cubicBezTo>
                <a:close/>
                <a:moveTo>
                  <a:pt x="102597" y="55030"/>
                </a:moveTo>
                <a:cubicBezTo>
                  <a:pt x="101109" y="55327"/>
                  <a:pt x="99472" y="56109"/>
                  <a:pt x="97686" y="57374"/>
                </a:cubicBezTo>
                <a:cubicBezTo>
                  <a:pt x="95900" y="58639"/>
                  <a:pt x="94114" y="60090"/>
                  <a:pt x="92328" y="61727"/>
                </a:cubicBezTo>
                <a:cubicBezTo>
                  <a:pt x="91435" y="63513"/>
                  <a:pt x="91324" y="64964"/>
                  <a:pt x="91993" y="66080"/>
                </a:cubicBezTo>
                <a:cubicBezTo>
                  <a:pt x="92663" y="67197"/>
                  <a:pt x="94114" y="66936"/>
                  <a:pt x="96347" y="65299"/>
                </a:cubicBezTo>
                <a:cubicBezTo>
                  <a:pt x="97835" y="64257"/>
                  <a:pt x="99770" y="62583"/>
                  <a:pt x="102151" y="60276"/>
                </a:cubicBezTo>
                <a:cubicBezTo>
                  <a:pt x="104532" y="57969"/>
                  <a:pt x="105127" y="56220"/>
                  <a:pt x="103937" y="55030"/>
                </a:cubicBezTo>
                <a:lnTo>
                  <a:pt x="102597" y="5503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 name="任意多边形: 形状 11">
            <a:extLst>
              <a:ext uri="{FF2B5EF4-FFF2-40B4-BE49-F238E27FC236}">
                <a16:creationId xmlns="" xmlns:a16="http://schemas.microsoft.com/office/drawing/2014/main" id="{F800B954-D149-4600-8686-C0C0E7558EED}"/>
              </a:ext>
            </a:extLst>
          </p:cNvPr>
          <p:cNvSpPr/>
          <p:nvPr/>
        </p:nvSpPr>
        <p:spPr>
          <a:xfrm>
            <a:off x="7292230" y="1192242"/>
            <a:ext cx="1813670" cy="1815414"/>
          </a:xfrm>
          <a:custGeom>
            <a:avLst/>
            <a:gdLst/>
            <a:ahLst/>
            <a:cxnLst/>
            <a:rect l="l" t="t" r="r" b="b"/>
            <a:pathLst>
              <a:path w="192043" h="192228">
                <a:moveTo>
                  <a:pt x="88756" y="112"/>
                </a:moveTo>
                <a:cubicBezTo>
                  <a:pt x="90691" y="559"/>
                  <a:pt x="92477" y="2196"/>
                  <a:pt x="94114" y="5024"/>
                </a:cubicBezTo>
                <a:cubicBezTo>
                  <a:pt x="94561" y="6214"/>
                  <a:pt x="94896" y="7479"/>
                  <a:pt x="95119" y="8819"/>
                </a:cubicBezTo>
                <a:cubicBezTo>
                  <a:pt x="95342" y="10158"/>
                  <a:pt x="95603" y="11572"/>
                  <a:pt x="95900" y="13060"/>
                </a:cubicBezTo>
                <a:cubicBezTo>
                  <a:pt x="96049" y="15293"/>
                  <a:pt x="96533" y="16855"/>
                  <a:pt x="97351" y="17748"/>
                </a:cubicBezTo>
                <a:cubicBezTo>
                  <a:pt x="98170" y="18641"/>
                  <a:pt x="99919" y="19013"/>
                  <a:pt x="102597" y="18865"/>
                </a:cubicBezTo>
                <a:cubicBezTo>
                  <a:pt x="105425" y="18120"/>
                  <a:pt x="108253" y="17786"/>
                  <a:pt x="111081" y="17860"/>
                </a:cubicBezTo>
                <a:cubicBezTo>
                  <a:pt x="113908" y="17934"/>
                  <a:pt x="116885" y="19013"/>
                  <a:pt x="120010" y="21097"/>
                </a:cubicBezTo>
                <a:cubicBezTo>
                  <a:pt x="122243" y="22288"/>
                  <a:pt x="123396" y="23888"/>
                  <a:pt x="123471" y="25897"/>
                </a:cubicBezTo>
                <a:cubicBezTo>
                  <a:pt x="123545" y="27906"/>
                  <a:pt x="122392" y="29878"/>
                  <a:pt x="120010" y="31813"/>
                </a:cubicBezTo>
                <a:cubicBezTo>
                  <a:pt x="115992" y="34789"/>
                  <a:pt x="112085" y="36984"/>
                  <a:pt x="108290" y="38398"/>
                </a:cubicBezTo>
                <a:cubicBezTo>
                  <a:pt x="104495" y="39812"/>
                  <a:pt x="100514" y="41338"/>
                  <a:pt x="96347" y="42975"/>
                </a:cubicBezTo>
                <a:cubicBezTo>
                  <a:pt x="94561" y="43719"/>
                  <a:pt x="93407" y="44723"/>
                  <a:pt x="92886" y="45989"/>
                </a:cubicBezTo>
                <a:cubicBezTo>
                  <a:pt x="92366" y="47254"/>
                  <a:pt x="92328" y="48630"/>
                  <a:pt x="92775" y="50118"/>
                </a:cubicBezTo>
                <a:cubicBezTo>
                  <a:pt x="93668" y="51904"/>
                  <a:pt x="94672" y="52611"/>
                  <a:pt x="95789" y="52239"/>
                </a:cubicBezTo>
                <a:cubicBezTo>
                  <a:pt x="96905" y="51867"/>
                  <a:pt x="98281" y="51458"/>
                  <a:pt x="99919" y="51011"/>
                </a:cubicBezTo>
                <a:cubicBezTo>
                  <a:pt x="103639" y="48779"/>
                  <a:pt x="106913" y="47030"/>
                  <a:pt x="109741" y="45765"/>
                </a:cubicBezTo>
                <a:cubicBezTo>
                  <a:pt x="112569" y="44500"/>
                  <a:pt x="115992" y="43570"/>
                  <a:pt x="120010" y="42975"/>
                </a:cubicBezTo>
                <a:cubicBezTo>
                  <a:pt x="123433" y="43124"/>
                  <a:pt x="125815" y="44277"/>
                  <a:pt x="127154" y="46435"/>
                </a:cubicBezTo>
                <a:cubicBezTo>
                  <a:pt x="128494" y="48593"/>
                  <a:pt x="127749" y="51458"/>
                  <a:pt x="124922" y="55030"/>
                </a:cubicBezTo>
                <a:cubicBezTo>
                  <a:pt x="122689" y="56965"/>
                  <a:pt x="120345" y="58899"/>
                  <a:pt x="117890" y="60834"/>
                </a:cubicBezTo>
                <a:cubicBezTo>
                  <a:pt x="115434" y="62769"/>
                  <a:pt x="114057" y="64704"/>
                  <a:pt x="113760" y="66638"/>
                </a:cubicBezTo>
                <a:cubicBezTo>
                  <a:pt x="116141" y="68722"/>
                  <a:pt x="118783" y="69913"/>
                  <a:pt x="121685" y="70210"/>
                </a:cubicBezTo>
                <a:cubicBezTo>
                  <a:pt x="124587" y="70508"/>
                  <a:pt x="127601" y="71401"/>
                  <a:pt x="130726" y="72889"/>
                </a:cubicBezTo>
                <a:cubicBezTo>
                  <a:pt x="132512" y="74229"/>
                  <a:pt x="133368" y="75643"/>
                  <a:pt x="133293" y="77131"/>
                </a:cubicBezTo>
                <a:cubicBezTo>
                  <a:pt x="133219" y="78619"/>
                  <a:pt x="132214" y="80033"/>
                  <a:pt x="130280" y="81372"/>
                </a:cubicBezTo>
                <a:lnTo>
                  <a:pt x="125815" y="82712"/>
                </a:lnTo>
                <a:cubicBezTo>
                  <a:pt x="120755" y="84647"/>
                  <a:pt x="115918" y="86470"/>
                  <a:pt x="111304" y="88181"/>
                </a:cubicBezTo>
                <a:cubicBezTo>
                  <a:pt x="106690" y="89893"/>
                  <a:pt x="101853" y="91642"/>
                  <a:pt x="96793" y="93427"/>
                </a:cubicBezTo>
                <a:cubicBezTo>
                  <a:pt x="95751" y="93576"/>
                  <a:pt x="94747" y="93874"/>
                  <a:pt x="93779" y="94320"/>
                </a:cubicBezTo>
                <a:cubicBezTo>
                  <a:pt x="92812" y="94767"/>
                  <a:pt x="92477" y="95660"/>
                  <a:pt x="92775" y="96999"/>
                </a:cubicBezTo>
                <a:cubicBezTo>
                  <a:pt x="96198" y="99381"/>
                  <a:pt x="99435" y="101576"/>
                  <a:pt x="102486" y="103585"/>
                </a:cubicBezTo>
                <a:cubicBezTo>
                  <a:pt x="105537" y="105594"/>
                  <a:pt x="108848" y="108459"/>
                  <a:pt x="112420" y="112180"/>
                </a:cubicBezTo>
                <a:cubicBezTo>
                  <a:pt x="122838" y="119472"/>
                  <a:pt x="132884" y="125091"/>
                  <a:pt x="142558" y="129035"/>
                </a:cubicBezTo>
                <a:cubicBezTo>
                  <a:pt x="152232" y="132979"/>
                  <a:pt x="162724" y="136141"/>
                  <a:pt x="174035" y="138522"/>
                </a:cubicBezTo>
                <a:cubicBezTo>
                  <a:pt x="176863" y="138671"/>
                  <a:pt x="179653" y="139043"/>
                  <a:pt x="182407" y="139639"/>
                </a:cubicBezTo>
                <a:cubicBezTo>
                  <a:pt x="185160" y="140234"/>
                  <a:pt x="188025" y="141499"/>
                  <a:pt x="191001" y="143434"/>
                </a:cubicBezTo>
                <a:cubicBezTo>
                  <a:pt x="192043" y="145071"/>
                  <a:pt x="192304" y="146410"/>
                  <a:pt x="191783" y="147452"/>
                </a:cubicBezTo>
                <a:cubicBezTo>
                  <a:pt x="191262" y="148494"/>
                  <a:pt x="189960" y="149387"/>
                  <a:pt x="187876" y="150131"/>
                </a:cubicBezTo>
                <a:cubicBezTo>
                  <a:pt x="183709" y="150726"/>
                  <a:pt x="179914" y="151173"/>
                  <a:pt x="176491" y="151470"/>
                </a:cubicBezTo>
                <a:cubicBezTo>
                  <a:pt x="173068" y="151768"/>
                  <a:pt x="169272" y="151619"/>
                  <a:pt x="165105" y="151024"/>
                </a:cubicBezTo>
                <a:cubicBezTo>
                  <a:pt x="157962" y="151024"/>
                  <a:pt x="151488" y="150205"/>
                  <a:pt x="145683" y="148568"/>
                </a:cubicBezTo>
                <a:cubicBezTo>
                  <a:pt x="139879" y="146931"/>
                  <a:pt x="133405" y="143583"/>
                  <a:pt x="126261" y="138522"/>
                </a:cubicBezTo>
                <a:lnTo>
                  <a:pt x="96347" y="113519"/>
                </a:lnTo>
                <a:cubicBezTo>
                  <a:pt x="94263" y="112329"/>
                  <a:pt x="92700" y="111882"/>
                  <a:pt x="91659" y="112180"/>
                </a:cubicBezTo>
                <a:cubicBezTo>
                  <a:pt x="90617" y="112477"/>
                  <a:pt x="90096" y="113817"/>
                  <a:pt x="90096" y="116198"/>
                </a:cubicBezTo>
                <a:lnTo>
                  <a:pt x="90542" y="120217"/>
                </a:lnTo>
                <a:cubicBezTo>
                  <a:pt x="89947" y="126021"/>
                  <a:pt x="89873" y="131565"/>
                  <a:pt x="90319" y="136848"/>
                </a:cubicBezTo>
                <a:cubicBezTo>
                  <a:pt x="90766" y="142131"/>
                  <a:pt x="91138" y="147899"/>
                  <a:pt x="91435" y="154149"/>
                </a:cubicBezTo>
                <a:cubicBezTo>
                  <a:pt x="92031" y="159358"/>
                  <a:pt x="92663" y="164642"/>
                  <a:pt x="93333" y="170000"/>
                </a:cubicBezTo>
                <a:cubicBezTo>
                  <a:pt x="94003" y="175357"/>
                  <a:pt x="94114" y="180938"/>
                  <a:pt x="93668" y="186743"/>
                </a:cubicBezTo>
                <a:cubicBezTo>
                  <a:pt x="92924" y="189124"/>
                  <a:pt x="91882" y="190761"/>
                  <a:pt x="90542" y="191654"/>
                </a:cubicBezTo>
                <a:cubicBezTo>
                  <a:pt x="89203" y="192547"/>
                  <a:pt x="87417" y="192398"/>
                  <a:pt x="85185" y="191208"/>
                </a:cubicBezTo>
                <a:cubicBezTo>
                  <a:pt x="81315" y="187933"/>
                  <a:pt x="77557" y="185143"/>
                  <a:pt x="73911" y="182836"/>
                </a:cubicBezTo>
                <a:cubicBezTo>
                  <a:pt x="70265" y="180529"/>
                  <a:pt x="66283" y="178408"/>
                  <a:pt x="61967" y="176474"/>
                </a:cubicBezTo>
                <a:cubicBezTo>
                  <a:pt x="59288" y="174985"/>
                  <a:pt x="56796" y="172939"/>
                  <a:pt x="54489" y="170334"/>
                </a:cubicBezTo>
                <a:cubicBezTo>
                  <a:pt x="52182" y="167730"/>
                  <a:pt x="51103" y="165163"/>
                  <a:pt x="51252" y="162633"/>
                </a:cubicBezTo>
                <a:cubicBezTo>
                  <a:pt x="50805" y="160549"/>
                  <a:pt x="50991" y="159210"/>
                  <a:pt x="51810" y="158614"/>
                </a:cubicBezTo>
                <a:cubicBezTo>
                  <a:pt x="52628" y="158019"/>
                  <a:pt x="53931" y="158019"/>
                  <a:pt x="55717" y="158614"/>
                </a:cubicBezTo>
                <a:cubicBezTo>
                  <a:pt x="58693" y="159805"/>
                  <a:pt x="61521" y="160437"/>
                  <a:pt x="64200" y="160512"/>
                </a:cubicBezTo>
                <a:cubicBezTo>
                  <a:pt x="66879" y="160586"/>
                  <a:pt x="69855" y="160698"/>
                  <a:pt x="73130" y="160847"/>
                </a:cubicBezTo>
                <a:cubicBezTo>
                  <a:pt x="75362" y="160549"/>
                  <a:pt x="76739" y="159805"/>
                  <a:pt x="77259" y="158614"/>
                </a:cubicBezTo>
                <a:cubicBezTo>
                  <a:pt x="77780" y="157424"/>
                  <a:pt x="78041" y="156084"/>
                  <a:pt x="78041" y="154596"/>
                </a:cubicBezTo>
                <a:lnTo>
                  <a:pt x="77148" y="132272"/>
                </a:lnTo>
                <a:cubicBezTo>
                  <a:pt x="77297" y="129444"/>
                  <a:pt x="77408" y="126839"/>
                  <a:pt x="77483" y="124458"/>
                </a:cubicBezTo>
                <a:cubicBezTo>
                  <a:pt x="77557" y="122077"/>
                  <a:pt x="77297" y="119472"/>
                  <a:pt x="76701" y="116645"/>
                </a:cubicBezTo>
                <a:cubicBezTo>
                  <a:pt x="76553" y="115454"/>
                  <a:pt x="76180" y="114598"/>
                  <a:pt x="75585" y="114077"/>
                </a:cubicBezTo>
                <a:cubicBezTo>
                  <a:pt x="74990" y="113556"/>
                  <a:pt x="74022" y="113817"/>
                  <a:pt x="72683" y="114859"/>
                </a:cubicBezTo>
                <a:cubicBezTo>
                  <a:pt x="70153" y="116942"/>
                  <a:pt x="68181" y="118840"/>
                  <a:pt x="66767" y="120551"/>
                </a:cubicBezTo>
                <a:cubicBezTo>
                  <a:pt x="65353" y="122263"/>
                  <a:pt x="63902" y="124384"/>
                  <a:pt x="62414" y="126914"/>
                </a:cubicBezTo>
                <a:cubicBezTo>
                  <a:pt x="58544" y="133909"/>
                  <a:pt x="54005" y="139973"/>
                  <a:pt x="48796" y="145108"/>
                </a:cubicBezTo>
                <a:cubicBezTo>
                  <a:pt x="43587" y="150243"/>
                  <a:pt x="37560" y="155191"/>
                  <a:pt x="30713" y="159954"/>
                </a:cubicBezTo>
                <a:cubicBezTo>
                  <a:pt x="26695" y="161293"/>
                  <a:pt x="22863" y="162260"/>
                  <a:pt x="19217" y="162856"/>
                </a:cubicBezTo>
                <a:cubicBezTo>
                  <a:pt x="15570" y="163451"/>
                  <a:pt x="11663" y="163674"/>
                  <a:pt x="7496" y="163526"/>
                </a:cubicBezTo>
                <a:cubicBezTo>
                  <a:pt x="2734" y="162633"/>
                  <a:pt x="241" y="160735"/>
                  <a:pt x="18" y="157833"/>
                </a:cubicBezTo>
                <a:cubicBezTo>
                  <a:pt x="-206" y="154931"/>
                  <a:pt x="1692" y="152363"/>
                  <a:pt x="5710" y="150131"/>
                </a:cubicBezTo>
                <a:cubicBezTo>
                  <a:pt x="9878" y="148792"/>
                  <a:pt x="13859" y="147229"/>
                  <a:pt x="17654" y="145443"/>
                </a:cubicBezTo>
                <a:cubicBezTo>
                  <a:pt x="21449" y="143657"/>
                  <a:pt x="25505" y="141350"/>
                  <a:pt x="29821" y="138522"/>
                </a:cubicBezTo>
                <a:cubicBezTo>
                  <a:pt x="34881" y="134504"/>
                  <a:pt x="38787" y="130560"/>
                  <a:pt x="41541" y="126691"/>
                </a:cubicBezTo>
                <a:cubicBezTo>
                  <a:pt x="44294" y="122821"/>
                  <a:pt x="47233" y="118728"/>
                  <a:pt x="50359" y="114412"/>
                </a:cubicBezTo>
                <a:cubicBezTo>
                  <a:pt x="51401" y="113222"/>
                  <a:pt x="51698" y="112291"/>
                  <a:pt x="51252" y="111622"/>
                </a:cubicBezTo>
                <a:cubicBezTo>
                  <a:pt x="50805" y="110952"/>
                  <a:pt x="49912" y="110840"/>
                  <a:pt x="48573" y="111287"/>
                </a:cubicBezTo>
                <a:cubicBezTo>
                  <a:pt x="44406" y="112329"/>
                  <a:pt x="40350" y="113668"/>
                  <a:pt x="36406" y="115305"/>
                </a:cubicBezTo>
                <a:cubicBezTo>
                  <a:pt x="32462" y="116942"/>
                  <a:pt x="28332" y="118431"/>
                  <a:pt x="24016" y="119770"/>
                </a:cubicBezTo>
                <a:cubicBezTo>
                  <a:pt x="18063" y="120514"/>
                  <a:pt x="13970" y="118989"/>
                  <a:pt x="11738" y="115194"/>
                </a:cubicBezTo>
                <a:cubicBezTo>
                  <a:pt x="9505" y="111398"/>
                  <a:pt x="10175" y="106673"/>
                  <a:pt x="13747" y="101018"/>
                </a:cubicBezTo>
                <a:cubicBezTo>
                  <a:pt x="14789" y="97892"/>
                  <a:pt x="16240" y="95548"/>
                  <a:pt x="18100" y="93986"/>
                </a:cubicBezTo>
                <a:cubicBezTo>
                  <a:pt x="19961" y="92423"/>
                  <a:pt x="22379" y="92386"/>
                  <a:pt x="25356" y="93874"/>
                </a:cubicBezTo>
                <a:cubicBezTo>
                  <a:pt x="26546" y="94172"/>
                  <a:pt x="27588" y="94358"/>
                  <a:pt x="28481" y="94432"/>
                </a:cubicBezTo>
                <a:cubicBezTo>
                  <a:pt x="29374" y="94506"/>
                  <a:pt x="30267" y="94320"/>
                  <a:pt x="31160" y="93874"/>
                </a:cubicBezTo>
                <a:lnTo>
                  <a:pt x="39197" y="92535"/>
                </a:lnTo>
                <a:cubicBezTo>
                  <a:pt x="45001" y="92535"/>
                  <a:pt x="51549" y="91604"/>
                  <a:pt x="58842" y="89744"/>
                </a:cubicBezTo>
                <a:cubicBezTo>
                  <a:pt x="66135" y="87884"/>
                  <a:pt x="72237" y="83605"/>
                  <a:pt x="77148" y="76908"/>
                </a:cubicBezTo>
                <a:cubicBezTo>
                  <a:pt x="77594" y="74824"/>
                  <a:pt x="77594" y="73187"/>
                  <a:pt x="77148" y="71996"/>
                </a:cubicBezTo>
                <a:cubicBezTo>
                  <a:pt x="76701" y="70806"/>
                  <a:pt x="75362" y="70657"/>
                  <a:pt x="73130" y="71550"/>
                </a:cubicBezTo>
                <a:cubicBezTo>
                  <a:pt x="69409" y="73633"/>
                  <a:pt x="65837" y="75717"/>
                  <a:pt x="62414" y="77801"/>
                </a:cubicBezTo>
                <a:cubicBezTo>
                  <a:pt x="58991" y="79884"/>
                  <a:pt x="55419" y="82414"/>
                  <a:pt x="51698" y="85391"/>
                </a:cubicBezTo>
                <a:cubicBezTo>
                  <a:pt x="48573" y="87623"/>
                  <a:pt x="45894" y="88218"/>
                  <a:pt x="43662" y="87177"/>
                </a:cubicBezTo>
                <a:cubicBezTo>
                  <a:pt x="41429" y="86135"/>
                  <a:pt x="39643" y="83902"/>
                  <a:pt x="38304" y="80479"/>
                </a:cubicBezTo>
                <a:cubicBezTo>
                  <a:pt x="36964" y="76461"/>
                  <a:pt x="38267" y="71885"/>
                  <a:pt x="42210" y="66750"/>
                </a:cubicBezTo>
                <a:cubicBezTo>
                  <a:pt x="46154" y="61615"/>
                  <a:pt x="50210" y="58602"/>
                  <a:pt x="54377" y="57709"/>
                </a:cubicBezTo>
                <a:cubicBezTo>
                  <a:pt x="55270" y="57411"/>
                  <a:pt x="56163" y="56927"/>
                  <a:pt x="57056" y="56258"/>
                </a:cubicBezTo>
                <a:cubicBezTo>
                  <a:pt x="57949" y="55588"/>
                  <a:pt x="58991" y="54881"/>
                  <a:pt x="60181" y="54137"/>
                </a:cubicBezTo>
                <a:cubicBezTo>
                  <a:pt x="61223" y="52797"/>
                  <a:pt x="61558" y="51756"/>
                  <a:pt x="61186" y="51011"/>
                </a:cubicBezTo>
                <a:cubicBezTo>
                  <a:pt x="60814" y="50267"/>
                  <a:pt x="60033" y="49672"/>
                  <a:pt x="58842" y="49226"/>
                </a:cubicBezTo>
                <a:cubicBezTo>
                  <a:pt x="55568" y="47737"/>
                  <a:pt x="52405" y="46695"/>
                  <a:pt x="49354" y="46100"/>
                </a:cubicBezTo>
                <a:cubicBezTo>
                  <a:pt x="46303" y="45505"/>
                  <a:pt x="43215" y="44017"/>
                  <a:pt x="40090" y="41635"/>
                </a:cubicBezTo>
                <a:cubicBezTo>
                  <a:pt x="38006" y="40296"/>
                  <a:pt x="36964" y="39105"/>
                  <a:pt x="36964" y="38063"/>
                </a:cubicBezTo>
                <a:cubicBezTo>
                  <a:pt x="36964" y="37022"/>
                  <a:pt x="38006" y="36129"/>
                  <a:pt x="40090" y="35385"/>
                </a:cubicBezTo>
                <a:cubicBezTo>
                  <a:pt x="42917" y="33747"/>
                  <a:pt x="45745" y="32557"/>
                  <a:pt x="48573" y="31813"/>
                </a:cubicBezTo>
                <a:cubicBezTo>
                  <a:pt x="51401" y="31068"/>
                  <a:pt x="54377" y="30176"/>
                  <a:pt x="57503" y="29134"/>
                </a:cubicBezTo>
                <a:cubicBezTo>
                  <a:pt x="60181" y="28390"/>
                  <a:pt x="63084" y="27757"/>
                  <a:pt x="66209" y="27236"/>
                </a:cubicBezTo>
                <a:cubicBezTo>
                  <a:pt x="69334" y="26715"/>
                  <a:pt x="72534" y="25711"/>
                  <a:pt x="75808" y="24222"/>
                </a:cubicBezTo>
                <a:cubicBezTo>
                  <a:pt x="76701" y="21543"/>
                  <a:pt x="77297" y="18865"/>
                  <a:pt x="77594" y="16186"/>
                </a:cubicBezTo>
                <a:cubicBezTo>
                  <a:pt x="77892" y="13507"/>
                  <a:pt x="78190" y="10828"/>
                  <a:pt x="78487" y="8149"/>
                </a:cubicBezTo>
                <a:cubicBezTo>
                  <a:pt x="77743" y="5917"/>
                  <a:pt x="77632" y="4503"/>
                  <a:pt x="78152" y="3907"/>
                </a:cubicBezTo>
                <a:cubicBezTo>
                  <a:pt x="78673" y="3312"/>
                  <a:pt x="80124" y="2940"/>
                  <a:pt x="82506" y="2791"/>
                </a:cubicBezTo>
                <a:cubicBezTo>
                  <a:pt x="84738" y="559"/>
                  <a:pt x="86822" y="-334"/>
                  <a:pt x="88756" y="112"/>
                </a:cubicBezTo>
                <a:close/>
                <a:moveTo>
                  <a:pt x="74469" y="53244"/>
                </a:moveTo>
                <a:lnTo>
                  <a:pt x="72683" y="53690"/>
                </a:lnTo>
                <a:cubicBezTo>
                  <a:pt x="71492" y="53839"/>
                  <a:pt x="70339" y="54211"/>
                  <a:pt x="69223" y="54807"/>
                </a:cubicBezTo>
                <a:cubicBezTo>
                  <a:pt x="68107" y="55402"/>
                  <a:pt x="67028" y="56369"/>
                  <a:pt x="65986" y="57709"/>
                </a:cubicBezTo>
                <a:cubicBezTo>
                  <a:pt x="64944" y="59048"/>
                  <a:pt x="64758" y="60202"/>
                  <a:pt x="65428" y="61169"/>
                </a:cubicBezTo>
                <a:cubicBezTo>
                  <a:pt x="66097" y="62136"/>
                  <a:pt x="67176" y="62322"/>
                  <a:pt x="68665" y="61727"/>
                </a:cubicBezTo>
                <a:cubicBezTo>
                  <a:pt x="71344" y="61132"/>
                  <a:pt x="73799" y="60164"/>
                  <a:pt x="76032" y="58825"/>
                </a:cubicBezTo>
                <a:cubicBezTo>
                  <a:pt x="78264" y="57485"/>
                  <a:pt x="77743" y="55625"/>
                  <a:pt x="74469" y="53244"/>
                </a:cubicBezTo>
                <a:close/>
                <a:moveTo>
                  <a:pt x="102597" y="55030"/>
                </a:moveTo>
                <a:cubicBezTo>
                  <a:pt x="101109" y="55327"/>
                  <a:pt x="99472" y="56109"/>
                  <a:pt x="97686" y="57374"/>
                </a:cubicBezTo>
                <a:cubicBezTo>
                  <a:pt x="95900" y="58639"/>
                  <a:pt x="94114" y="60090"/>
                  <a:pt x="92328" y="61727"/>
                </a:cubicBezTo>
                <a:cubicBezTo>
                  <a:pt x="91435" y="63513"/>
                  <a:pt x="91324" y="64964"/>
                  <a:pt x="91993" y="66080"/>
                </a:cubicBezTo>
                <a:cubicBezTo>
                  <a:pt x="92663" y="67197"/>
                  <a:pt x="94114" y="66936"/>
                  <a:pt x="96347" y="65299"/>
                </a:cubicBezTo>
                <a:cubicBezTo>
                  <a:pt x="97835" y="64257"/>
                  <a:pt x="99770" y="62583"/>
                  <a:pt x="102151" y="60276"/>
                </a:cubicBezTo>
                <a:cubicBezTo>
                  <a:pt x="104532" y="57969"/>
                  <a:pt x="105128" y="56220"/>
                  <a:pt x="103937" y="55030"/>
                </a:cubicBezTo>
                <a:lnTo>
                  <a:pt x="102597" y="5503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 name="任意多边形: 形状 12">
            <a:extLst>
              <a:ext uri="{FF2B5EF4-FFF2-40B4-BE49-F238E27FC236}">
                <a16:creationId xmlns="" xmlns:a16="http://schemas.microsoft.com/office/drawing/2014/main" id="{0697BDD4-41DE-485A-ADDB-EC317C2FD6A1}"/>
              </a:ext>
            </a:extLst>
          </p:cNvPr>
          <p:cNvSpPr/>
          <p:nvPr/>
        </p:nvSpPr>
        <p:spPr>
          <a:xfrm>
            <a:off x="5780361" y="1711050"/>
            <a:ext cx="1294673" cy="1333254"/>
          </a:xfrm>
          <a:custGeom>
            <a:avLst/>
            <a:gdLst/>
            <a:ahLst/>
            <a:cxnLst/>
            <a:rect l="l" t="t" r="r" b="b"/>
            <a:pathLst>
              <a:path w="152037" h="156568">
                <a:moveTo>
                  <a:pt x="69875" y="299"/>
                </a:moveTo>
                <a:cubicBezTo>
                  <a:pt x="71512" y="894"/>
                  <a:pt x="73670" y="1638"/>
                  <a:pt x="76349" y="2531"/>
                </a:cubicBezTo>
                <a:lnTo>
                  <a:pt x="84832" y="4317"/>
                </a:lnTo>
                <a:cubicBezTo>
                  <a:pt x="86618" y="5656"/>
                  <a:pt x="88181" y="6810"/>
                  <a:pt x="89520" y="7777"/>
                </a:cubicBezTo>
                <a:cubicBezTo>
                  <a:pt x="90859" y="8745"/>
                  <a:pt x="92422" y="9526"/>
                  <a:pt x="94208" y="10121"/>
                </a:cubicBezTo>
                <a:cubicBezTo>
                  <a:pt x="96887" y="11758"/>
                  <a:pt x="98375" y="13768"/>
                  <a:pt x="98673" y="16149"/>
                </a:cubicBezTo>
                <a:cubicBezTo>
                  <a:pt x="98971" y="18530"/>
                  <a:pt x="98673" y="20986"/>
                  <a:pt x="97780" y="23516"/>
                </a:cubicBezTo>
                <a:cubicBezTo>
                  <a:pt x="96738" y="25153"/>
                  <a:pt x="95548" y="26790"/>
                  <a:pt x="94208" y="28427"/>
                </a:cubicBezTo>
                <a:cubicBezTo>
                  <a:pt x="92869" y="30064"/>
                  <a:pt x="91678" y="31850"/>
                  <a:pt x="90636" y="33785"/>
                </a:cubicBezTo>
                <a:cubicBezTo>
                  <a:pt x="89148" y="37208"/>
                  <a:pt x="87585" y="40371"/>
                  <a:pt x="85948" y="43273"/>
                </a:cubicBezTo>
                <a:cubicBezTo>
                  <a:pt x="84311" y="46175"/>
                  <a:pt x="82153" y="49412"/>
                  <a:pt x="79474" y="52984"/>
                </a:cubicBezTo>
                <a:cubicBezTo>
                  <a:pt x="78135" y="54174"/>
                  <a:pt x="77577" y="55105"/>
                  <a:pt x="77800" y="55774"/>
                </a:cubicBezTo>
                <a:cubicBezTo>
                  <a:pt x="78023" y="56444"/>
                  <a:pt x="78730" y="57597"/>
                  <a:pt x="79921" y="59235"/>
                </a:cubicBezTo>
                <a:cubicBezTo>
                  <a:pt x="80962" y="60872"/>
                  <a:pt x="81260" y="62546"/>
                  <a:pt x="80814" y="64257"/>
                </a:cubicBezTo>
                <a:cubicBezTo>
                  <a:pt x="80367" y="65969"/>
                  <a:pt x="79028" y="67718"/>
                  <a:pt x="76795" y="69504"/>
                </a:cubicBezTo>
                <a:cubicBezTo>
                  <a:pt x="72926" y="72629"/>
                  <a:pt x="69168" y="74936"/>
                  <a:pt x="65521" y="76424"/>
                </a:cubicBezTo>
                <a:cubicBezTo>
                  <a:pt x="61875" y="77912"/>
                  <a:pt x="57894" y="79773"/>
                  <a:pt x="53578" y="82005"/>
                </a:cubicBezTo>
                <a:cubicBezTo>
                  <a:pt x="48518" y="85428"/>
                  <a:pt x="43793" y="87884"/>
                  <a:pt x="39402" y="89372"/>
                </a:cubicBezTo>
                <a:cubicBezTo>
                  <a:pt x="35012" y="90861"/>
                  <a:pt x="30063" y="91828"/>
                  <a:pt x="24557" y="92274"/>
                </a:cubicBezTo>
                <a:cubicBezTo>
                  <a:pt x="20241" y="92274"/>
                  <a:pt x="17859" y="93986"/>
                  <a:pt x="17413" y="97409"/>
                </a:cubicBezTo>
                <a:cubicBezTo>
                  <a:pt x="16966" y="100832"/>
                  <a:pt x="16520" y="104329"/>
                  <a:pt x="16073" y="107901"/>
                </a:cubicBezTo>
                <a:cubicBezTo>
                  <a:pt x="13692" y="117873"/>
                  <a:pt x="14139" y="126430"/>
                  <a:pt x="17413" y="133574"/>
                </a:cubicBezTo>
                <a:cubicBezTo>
                  <a:pt x="20687" y="140718"/>
                  <a:pt x="28426" y="144215"/>
                  <a:pt x="40630" y="144067"/>
                </a:cubicBezTo>
                <a:cubicBezTo>
                  <a:pt x="49708" y="143174"/>
                  <a:pt x="58266" y="141871"/>
                  <a:pt x="66303" y="140160"/>
                </a:cubicBezTo>
                <a:cubicBezTo>
                  <a:pt x="74340" y="138448"/>
                  <a:pt x="82897" y="136476"/>
                  <a:pt x="91976" y="134244"/>
                </a:cubicBezTo>
                <a:cubicBezTo>
                  <a:pt x="95250" y="133946"/>
                  <a:pt x="98412" y="133649"/>
                  <a:pt x="101463" y="133351"/>
                </a:cubicBezTo>
                <a:cubicBezTo>
                  <a:pt x="104514" y="133053"/>
                  <a:pt x="107751" y="132160"/>
                  <a:pt x="111175" y="130672"/>
                </a:cubicBezTo>
                <a:cubicBezTo>
                  <a:pt x="115193" y="127844"/>
                  <a:pt x="118318" y="124719"/>
                  <a:pt x="120551" y="121296"/>
                </a:cubicBezTo>
                <a:cubicBezTo>
                  <a:pt x="122783" y="117873"/>
                  <a:pt x="124718" y="114152"/>
                  <a:pt x="126355" y="110134"/>
                </a:cubicBezTo>
                <a:cubicBezTo>
                  <a:pt x="128587" y="106711"/>
                  <a:pt x="130634" y="103399"/>
                  <a:pt x="132494" y="100199"/>
                </a:cubicBezTo>
                <a:cubicBezTo>
                  <a:pt x="134354" y="97000"/>
                  <a:pt x="135880" y="93465"/>
                  <a:pt x="137071" y="89595"/>
                </a:cubicBezTo>
                <a:cubicBezTo>
                  <a:pt x="138410" y="85875"/>
                  <a:pt x="138559" y="82191"/>
                  <a:pt x="137517" y="78545"/>
                </a:cubicBezTo>
                <a:cubicBezTo>
                  <a:pt x="136475" y="74899"/>
                  <a:pt x="136326" y="71141"/>
                  <a:pt x="137071" y="67271"/>
                </a:cubicBezTo>
                <a:cubicBezTo>
                  <a:pt x="137815" y="63402"/>
                  <a:pt x="139489" y="61169"/>
                  <a:pt x="142094" y="60574"/>
                </a:cubicBezTo>
                <a:cubicBezTo>
                  <a:pt x="144698" y="59979"/>
                  <a:pt x="146596" y="61913"/>
                  <a:pt x="147786" y="66378"/>
                </a:cubicBezTo>
                <a:cubicBezTo>
                  <a:pt x="148382" y="70099"/>
                  <a:pt x="148679" y="73857"/>
                  <a:pt x="148679" y="77652"/>
                </a:cubicBezTo>
                <a:cubicBezTo>
                  <a:pt x="148679" y="81447"/>
                  <a:pt x="148828" y="85428"/>
                  <a:pt x="149126" y="89595"/>
                </a:cubicBezTo>
                <a:cubicBezTo>
                  <a:pt x="150614" y="94507"/>
                  <a:pt x="151544" y="99307"/>
                  <a:pt x="151916" y="103995"/>
                </a:cubicBezTo>
                <a:cubicBezTo>
                  <a:pt x="152288" y="108683"/>
                  <a:pt x="151805" y="113706"/>
                  <a:pt x="150465" y="119063"/>
                </a:cubicBezTo>
                <a:lnTo>
                  <a:pt x="150912" y="130226"/>
                </a:lnTo>
                <a:cubicBezTo>
                  <a:pt x="149721" y="134244"/>
                  <a:pt x="148382" y="137258"/>
                  <a:pt x="146893" y="139267"/>
                </a:cubicBezTo>
                <a:cubicBezTo>
                  <a:pt x="145405" y="141276"/>
                  <a:pt x="142280" y="142578"/>
                  <a:pt x="137517" y="143174"/>
                </a:cubicBezTo>
                <a:cubicBezTo>
                  <a:pt x="131564" y="144364"/>
                  <a:pt x="125908" y="145108"/>
                  <a:pt x="120551" y="145406"/>
                </a:cubicBezTo>
                <a:cubicBezTo>
                  <a:pt x="115193" y="145704"/>
                  <a:pt x="109537" y="146150"/>
                  <a:pt x="103584" y="146745"/>
                </a:cubicBezTo>
                <a:cubicBezTo>
                  <a:pt x="92571" y="148829"/>
                  <a:pt x="82041" y="150875"/>
                  <a:pt x="71996" y="152885"/>
                </a:cubicBezTo>
                <a:cubicBezTo>
                  <a:pt x="61950" y="154894"/>
                  <a:pt x="51346" y="156122"/>
                  <a:pt x="40183" y="156568"/>
                </a:cubicBezTo>
                <a:lnTo>
                  <a:pt x="35272" y="156568"/>
                </a:lnTo>
                <a:cubicBezTo>
                  <a:pt x="23812" y="156122"/>
                  <a:pt x="15106" y="151880"/>
                  <a:pt x="9153" y="143843"/>
                </a:cubicBezTo>
                <a:cubicBezTo>
                  <a:pt x="3200" y="135807"/>
                  <a:pt x="149" y="126654"/>
                  <a:pt x="0" y="116385"/>
                </a:cubicBezTo>
                <a:lnTo>
                  <a:pt x="0" y="105669"/>
                </a:lnTo>
                <a:cubicBezTo>
                  <a:pt x="744" y="101204"/>
                  <a:pt x="1414" y="97111"/>
                  <a:pt x="2009" y="93391"/>
                </a:cubicBezTo>
                <a:cubicBezTo>
                  <a:pt x="2604" y="89670"/>
                  <a:pt x="2976" y="85726"/>
                  <a:pt x="3125" y="81559"/>
                </a:cubicBezTo>
                <a:cubicBezTo>
                  <a:pt x="3721" y="77689"/>
                  <a:pt x="4279" y="74266"/>
                  <a:pt x="4800" y="71290"/>
                </a:cubicBezTo>
                <a:cubicBezTo>
                  <a:pt x="5321" y="68313"/>
                  <a:pt x="5507" y="65039"/>
                  <a:pt x="5358" y="61467"/>
                </a:cubicBezTo>
                <a:cubicBezTo>
                  <a:pt x="4762" y="59532"/>
                  <a:pt x="4242" y="57523"/>
                  <a:pt x="3795" y="55439"/>
                </a:cubicBezTo>
                <a:cubicBezTo>
                  <a:pt x="3349" y="53356"/>
                  <a:pt x="3721" y="51347"/>
                  <a:pt x="4911" y="49412"/>
                </a:cubicBezTo>
                <a:cubicBezTo>
                  <a:pt x="6400" y="48668"/>
                  <a:pt x="8111" y="48631"/>
                  <a:pt x="10046" y="49300"/>
                </a:cubicBezTo>
                <a:cubicBezTo>
                  <a:pt x="11981" y="49970"/>
                  <a:pt x="13841" y="50900"/>
                  <a:pt x="15627" y="52091"/>
                </a:cubicBezTo>
                <a:lnTo>
                  <a:pt x="20985" y="55663"/>
                </a:lnTo>
                <a:cubicBezTo>
                  <a:pt x="24110" y="57746"/>
                  <a:pt x="27608" y="58974"/>
                  <a:pt x="31477" y="59346"/>
                </a:cubicBezTo>
                <a:cubicBezTo>
                  <a:pt x="35347" y="59718"/>
                  <a:pt x="38844" y="59532"/>
                  <a:pt x="41969" y="58788"/>
                </a:cubicBezTo>
                <a:cubicBezTo>
                  <a:pt x="46434" y="55067"/>
                  <a:pt x="50006" y="51161"/>
                  <a:pt x="52685" y="47068"/>
                </a:cubicBezTo>
                <a:cubicBezTo>
                  <a:pt x="55364" y="42975"/>
                  <a:pt x="58043" y="38845"/>
                  <a:pt x="60722" y="34678"/>
                </a:cubicBezTo>
                <a:cubicBezTo>
                  <a:pt x="61466" y="33041"/>
                  <a:pt x="61652" y="31776"/>
                  <a:pt x="61280" y="30883"/>
                </a:cubicBezTo>
                <a:cubicBezTo>
                  <a:pt x="60908" y="29990"/>
                  <a:pt x="59829" y="29915"/>
                  <a:pt x="58043" y="30660"/>
                </a:cubicBezTo>
                <a:lnTo>
                  <a:pt x="46881" y="35571"/>
                </a:lnTo>
                <a:cubicBezTo>
                  <a:pt x="41969" y="35869"/>
                  <a:pt x="36909" y="35013"/>
                  <a:pt x="31700" y="33004"/>
                </a:cubicBezTo>
                <a:cubicBezTo>
                  <a:pt x="26491" y="30994"/>
                  <a:pt x="21282" y="27981"/>
                  <a:pt x="16073" y="23962"/>
                </a:cubicBezTo>
                <a:cubicBezTo>
                  <a:pt x="15329" y="22623"/>
                  <a:pt x="14771" y="21544"/>
                  <a:pt x="14399" y="20725"/>
                </a:cubicBezTo>
                <a:cubicBezTo>
                  <a:pt x="14027" y="19907"/>
                  <a:pt x="14734" y="18902"/>
                  <a:pt x="16520" y="17712"/>
                </a:cubicBezTo>
                <a:cubicBezTo>
                  <a:pt x="19496" y="17414"/>
                  <a:pt x="22361" y="16930"/>
                  <a:pt x="25115" y="16260"/>
                </a:cubicBezTo>
                <a:cubicBezTo>
                  <a:pt x="27868" y="15591"/>
                  <a:pt x="30807" y="14586"/>
                  <a:pt x="33933" y="13247"/>
                </a:cubicBezTo>
                <a:cubicBezTo>
                  <a:pt x="38993" y="11461"/>
                  <a:pt x="43793" y="9786"/>
                  <a:pt x="48332" y="8224"/>
                </a:cubicBezTo>
                <a:cubicBezTo>
                  <a:pt x="52871" y="6661"/>
                  <a:pt x="57745" y="4466"/>
                  <a:pt x="62954" y="1638"/>
                </a:cubicBezTo>
                <a:lnTo>
                  <a:pt x="63847" y="1192"/>
                </a:lnTo>
                <a:cubicBezTo>
                  <a:pt x="66228" y="1"/>
                  <a:pt x="68238" y="-297"/>
                  <a:pt x="69875" y="299"/>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6" name="文本框 15">
            <a:extLst>
              <a:ext uri="{FF2B5EF4-FFF2-40B4-BE49-F238E27FC236}">
                <a16:creationId xmlns="" xmlns:a16="http://schemas.microsoft.com/office/drawing/2014/main" id="{97E44299-825D-4D1D-BDBF-355BAC6E08DC}"/>
              </a:ext>
            </a:extLst>
          </p:cNvPr>
          <p:cNvSpPr txBox="1"/>
          <p:nvPr/>
        </p:nvSpPr>
        <p:spPr>
          <a:xfrm>
            <a:off x="2891155" y="4036636"/>
            <a:ext cx="6409690" cy="307777"/>
          </a:xfrm>
          <a:prstGeom prst="rect">
            <a:avLst/>
          </a:prstGeom>
          <a:noFill/>
        </p:spPr>
        <p:txBody>
          <a:bodyPr wrap="square" rtlCol="0">
            <a:spAutoFit/>
          </a:bodyPr>
          <a:lstStyle/>
          <a:p>
            <a:pPr algn="dist"/>
            <a:r>
              <a:rPr lang="en-US" altLang="zh-CN" sz="1400" b="1" dirty="0">
                <a:solidFill>
                  <a:schemeClr val="accent1"/>
                </a:solidFill>
                <a:latin typeface="Segoe UI" panose="020B0502040204020203" pitchFamily="34" charset="0"/>
                <a:cs typeface="Segoe UI" panose="020B0502040204020203" pitchFamily="34" charset="0"/>
              </a:rPr>
              <a:t>【 THE  FUTURE  HAS  TO 】</a:t>
            </a:r>
            <a:endParaRPr lang="zh-CN" altLang="en-US" sz="1050" b="1" dirty="0">
              <a:solidFill>
                <a:schemeClr val="accent1"/>
              </a:solidFill>
              <a:latin typeface="Segoe UI" panose="020B0502040204020203" pitchFamily="34" charset="0"/>
              <a:cs typeface="Segoe UI" panose="020B0502040204020203" pitchFamily="34" charset="0"/>
            </a:endParaRPr>
          </a:p>
        </p:txBody>
      </p:sp>
      <p:sp>
        <p:nvSpPr>
          <p:cNvPr id="17" name="文本框 16">
            <a:extLst>
              <a:ext uri="{FF2B5EF4-FFF2-40B4-BE49-F238E27FC236}">
                <a16:creationId xmlns="" xmlns:a16="http://schemas.microsoft.com/office/drawing/2014/main" id="{AABA207E-F776-4198-9AA7-00E10B3A29D7}"/>
              </a:ext>
            </a:extLst>
          </p:cNvPr>
          <p:cNvSpPr txBox="1"/>
          <p:nvPr/>
        </p:nvSpPr>
        <p:spPr>
          <a:xfrm>
            <a:off x="5029200" y="4555293"/>
            <a:ext cx="2133600" cy="369332"/>
          </a:xfrm>
          <a:prstGeom prst="rect">
            <a:avLst/>
          </a:prstGeom>
          <a:noFill/>
        </p:spPr>
        <p:txBody>
          <a:bodyPr wrap="square" rtlCol="0">
            <a:spAutoFit/>
          </a:bodyPr>
          <a:lstStyle/>
          <a:p>
            <a:pPr algn="dist"/>
            <a:r>
              <a:rPr lang="zh-CN" altLang="en-US" b="1" dirty="0">
                <a:solidFill>
                  <a:schemeClr val="accent1"/>
                </a:solidFill>
                <a:latin typeface="思源黑体 CN Light" panose="020B0300000000000000" pitchFamily="34" charset="-122"/>
                <a:ea typeface="思源黑体 CN Light" panose="020B0300000000000000" pitchFamily="34" charset="-122"/>
              </a:rPr>
              <a:t>观世界 揽未来</a:t>
            </a:r>
          </a:p>
        </p:txBody>
      </p:sp>
    </p:spTree>
    <p:extLst>
      <p:ext uri="{BB962C8B-B14F-4D97-AF65-F5344CB8AC3E}">
        <p14:creationId xmlns:p14="http://schemas.microsoft.com/office/powerpoint/2010/main" val="28824714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4*#ppt_w"/>
                                          </p:val>
                                        </p:tav>
                                        <p:tav tm="100000">
                                          <p:val>
                                            <p:strVal val="#ppt_w"/>
                                          </p:val>
                                        </p:tav>
                                      </p:tavLst>
                                    </p:anim>
                                    <p:anim calcmode="lin" valueType="num">
                                      <p:cBhvr>
                                        <p:cTn id="8" dur="750" fill="hold"/>
                                        <p:tgtEl>
                                          <p:spTgt spid="10"/>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strVal val="4*#ppt_w"/>
                                          </p:val>
                                        </p:tav>
                                        <p:tav tm="100000">
                                          <p:val>
                                            <p:strVal val="#ppt_w"/>
                                          </p:val>
                                        </p:tav>
                                      </p:tavLst>
                                    </p:anim>
                                    <p:anim calcmode="lin" valueType="num">
                                      <p:cBhvr>
                                        <p:cTn id="12" dur="750" fill="hold"/>
                                        <p:tgtEl>
                                          <p:spTgt spid="11"/>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750" fill="hold"/>
                                        <p:tgtEl>
                                          <p:spTgt spid="13"/>
                                        </p:tgtEl>
                                        <p:attrNameLst>
                                          <p:attrName>ppt_w</p:attrName>
                                        </p:attrNameLst>
                                      </p:cBhvr>
                                      <p:tavLst>
                                        <p:tav tm="0">
                                          <p:val>
                                            <p:strVal val="4*#ppt_w"/>
                                          </p:val>
                                        </p:tav>
                                        <p:tav tm="100000">
                                          <p:val>
                                            <p:strVal val="#ppt_w"/>
                                          </p:val>
                                        </p:tav>
                                      </p:tavLst>
                                    </p:anim>
                                    <p:anim calcmode="lin" valueType="num">
                                      <p:cBhvr>
                                        <p:cTn id="16" dur="750" fill="hold"/>
                                        <p:tgtEl>
                                          <p:spTgt spid="13"/>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750" fill="hold"/>
                                        <p:tgtEl>
                                          <p:spTgt spid="12"/>
                                        </p:tgtEl>
                                        <p:attrNameLst>
                                          <p:attrName>ppt_w</p:attrName>
                                        </p:attrNameLst>
                                      </p:cBhvr>
                                      <p:tavLst>
                                        <p:tav tm="0">
                                          <p:val>
                                            <p:strVal val="4*#ppt_w"/>
                                          </p:val>
                                        </p:tav>
                                        <p:tav tm="100000">
                                          <p:val>
                                            <p:strVal val="#ppt_w"/>
                                          </p:val>
                                        </p:tav>
                                      </p:tavLst>
                                    </p:anim>
                                    <p:anim calcmode="lin" valueType="num">
                                      <p:cBhvr>
                                        <p:cTn id="20" dur="750" fill="hold"/>
                                        <p:tgtEl>
                                          <p:spTgt spid="12"/>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par>
                          <p:cTn id="27" fill="hold">
                            <p:stCondLst>
                              <p:cond delay="2000"/>
                            </p:stCondLst>
                            <p:childTnLst>
                              <p:par>
                                <p:cTn id="28" presetID="23" presetClass="entr" presetSubtype="3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strVal val="4*#ppt_w"/>
                                          </p:val>
                                        </p:tav>
                                        <p:tav tm="100000">
                                          <p:val>
                                            <p:strVal val="#ppt_w"/>
                                          </p:val>
                                        </p:tav>
                                      </p:tavLst>
                                    </p:anim>
                                    <p:anim calcmode="lin" valueType="num">
                                      <p:cBhvr>
                                        <p:cTn id="31" dur="500" fill="hold"/>
                                        <p:tgtEl>
                                          <p:spTgt spid="1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1E0B911A-74D7-4444-A660-894C2D136537}"/>
              </a:ext>
            </a:extLst>
          </p:cNvPr>
          <p:cNvSpPr txBox="1"/>
          <p:nvPr/>
        </p:nvSpPr>
        <p:spPr>
          <a:xfrm>
            <a:off x="2891155" y="4036636"/>
            <a:ext cx="6409690" cy="307777"/>
          </a:xfrm>
          <a:prstGeom prst="rect">
            <a:avLst/>
          </a:prstGeom>
          <a:noFill/>
        </p:spPr>
        <p:txBody>
          <a:bodyPr wrap="square" rtlCol="0">
            <a:spAutoFit/>
          </a:bodyPr>
          <a:lstStyle/>
          <a:p>
            <a:pPr algn="dist"/>
            <a:r>
              <a:rPr lang="en-US" altLang="zh-CN" sz="1400" b="1" dirty="0">
                <a:solidFill>
                  <a:schemeClr val="tx1">
                    <a:lumMod val="85000"/>
                    <a:lumOff val="15000"/>
                  </a:schemeClr>
                </a:solidFill>
                <a:latin typeface="Segoe UI" panose="020B0502040204020203" pitchFamily="34" charset="0"/>
                <a:cs typeface="Segoe UI" panose="020B0502040204020203" pitchFamily="34" charset="0"/>
              </a:rPr>
              <a:t>【 LOOK FORWARD TO YOUR CHOICE 】</a:t>
            </a:r>
            <a:endParaRPr lang="zh-CN" altLang="en-US" sz="1050" b="1" dirty="0">
              <a:solidFill>
                <a:schemeClr val="tx1">
                  <a:lumMod val="85000"/>
                  <a:lumOff val="15000"/>
                </a:schemeClr>
              </a:solidFill>
              <a:latin typeface="Segoe UI" panose="020B0502040204020203" pitchFamily="34" charset="0"/>
              <a:cs typeface="Segoe UI" panose="020B0502040204020203" pitchFamily="34" charset="0"/>
            </a:endParaRPr>
          </a:p>
        </p:txBody>
      </p:sp>
      <p:sp>
        <p:nvSpPr>
          <p:cNvPr id="3" name="任意多边形: 形状 2">
            <a:extLst>
              <a:ext uri="{FF2B5EF4-FFF2-40B4-BE49-F238E27FC236}">
                <a16:creationId xmlns="" xmlns:a16="http://schemas.microsoft.com/office/drawing/2014/main" id="{7B92782D-EEE2-465A-A1BA-F5E08520AE80}"/>
              </a:ext>
            </a:extLst>
          </p:cNvPr>
          <p:cNvSpPr/>
          <p:nvPr/>
        </p:nvSpPr>
        <p:spPr>
          <a:xfrm>
            <a:off x="4516368" y="1987205"/>
            <a:ext cx="1515559" cy="1689057"/>
          </a:xfrm>
          <a:custGeom>
            <a:avLst/>
            <a:gdLst/>
            <a:ahLst/>
            <a:cxnLst/>
            <a:rect l="l" t="t" r="r" b="b"/>
            <a:pathLst>
              <a:path w="417828" h="465660">
                <a:moveTo>
                  <a:pt x="247236" y="275"/>
                </a:moveTo>
                <a:cubicBezTo>
                  <a:pt x="251078" y="-91"/>
                  <a:pt x="254828" y="-91"/>
                  <a:pt x="258487" y="275"/>
                </a:cubicBezTo>
                <a:cubicBezTo>
                  <a:pt x="268731" y="10519"/>
                  <a:pt x="276048" y="19666"/>
                  <a:pt x="280439" y="27715"/>
                </a:cubicBezTo>
                <a:cubicBezTo>
                  <a:pt x="284829" y="35764"/>
                  <a:pt x="285927" y="45642"/>
                  <a:pt x="283732" y="57350"/>
                </a:cubicBezTo>
                <a:cubicBezTo>
                  <a:pt x="280439" y="63570"/>
                  <a:pt x="274859" y="68418"/>
                  <a:pt x="266993" y="71894"/>
                </a:cubicBezTo>
                <a:cubicBezTo>
                  <a:pt x="259127" y="75369"/>
                  <a:pt x="252267" y="78571"/>
                  <a:pt x="246413" y="81498"/>
                </a:cubicBezTo>
                <a:cubicBezTo>
                  <a:pt x="235071" y="84425"/>
                  <a:pt x="229857" y="87809"/>
                  <a:pt x="230772" y="91650"/>
                </a:cubicBezTo>
                <a:cubicBezTo>
                  <a:pt x="231687" y="95492"/>
                  <a:pt x="235071" y="101986"/>
                  <a:pt x="240925" y="111133"/>
                </a:cubicBezTo>
                <a:cubicBezTo>
                  <a:pt x="243852" y="116255"/>
                  <a:pt x="247053" y="119365"/>
                  <a:pt x="250529" y="120463"/>
                </a:cubicBezTo>
                <a:cubicBezTo>
                  <a:pt x="254005" y="121560"/>
                  <a:pt x="258121" y="122109"/>
                  <a:pt x="262877" y="122109"/>
                </a:cubicBezTo>
                <a:cubicBezTo>
                  <a:pt x="268365" y="122475"/>
                  <a:pt x="273670" y="123298"/>
                  <a:pt x="278792" y="124579"/>
                </a:cubicBezTo>
                <a:cubicBezTo>
                  <a:pt x="283915" y="125859"/>
                  <a:pt x="289586" y="128329"/>
                  <a:pt x="295805" y="131988"/>
                </a:cubicBezTo>
                <a:cubicBezTo>
                  <a:pt x="300562" y="135280"/>
                  <a:pt x="302757" y="138299"/>
                  <a:pt x="302391" y="141043"/>
                </a:cubicBezTo>
                <a:cubicBezTo>
                  <a:pt x="302025" y="143787"/>
                  <a:pt x="299830" y="146622"/>
                  <a:pt x="295805" y="149549"/>
                </a:cubicBezTo>
                <a:lnTo>
                  <a:pt x="277146" y="161623"/>
                </a:lnTo>
                <a:cubicBezTo>
                  <a:pt x="273121" y="162355"/>
                  <a:pt x="270652" y="163635"/>
                  <a:pt x="269737" y="165465"/>
                </a:cubicBezTo>
                <a:cubicBezTo>
                  <a:pt x="268822" y="167294"/>
                  <a:pt x="270194" y="169672"/>
                  <a:pt x="273853" y="172599"/>
                </a:cubicBezTo>
                <a:cubicBezTo>
                  <a:pt x="287390" y="178453"/>
                  <a:pt x="300653" y="183026"/>
                  <a:pt x="313641" y="186319"/>
                </a:cubicBezTo>
                <a:cubicBezTo>
                  <a:pt x="326630" y="189612"/>
                  <a:pt x="340075" y="190161"/>
                  <a:pt x="353978" y="187965"/>
                </a:cubicBezTo>
                <a:cubicBezTo>
                  <a:pt x="363491" y="185770"/>
                  <a:pt x="373278" y="186411"/>
                  <a:pt x="383339" y="189886"/>
                </a:cubicBezTo>
                <a:cubicBezTo>
                  <a:pt x="393401" y="193362"/>
                  <a:pt x="403371" y="198942"/>
                  <a:pt x="413249" y="206625"/>
                </a:cubicBezTo>
                <a:cubicBezTo>
                  <a:pt x="417274" y="209552"/>
                  <a:pt x="418646" y="212662"/>
                  <a:pt x="417365" y="215954"/>
                </a:cubicBezTo>
                <a:cubicBezTo>
                  <a:pt x="416085" y="219247"/>
                  <a:pt x="413615" y="221991"/>
                  <a:pt x="409956" y="224187"/>
                </a:cubicBezTo>
                <a:cubicBezTo>
                  <a:pt x="386541" y="229675"/>
                  <a:pt x="363948" y="234156"/>
                  <a:pt x="342179" y="237632"/>
                </a:cubicBezTo>
                <a:cubicBezTo>
                  <a:pt x="320410" y="241108"/>
                  <a:pt x="297635" y="246505"/>
                  <a:pt x="273853" y="253822"/>
                </a:cubicBezTo>
                <a:cubicBezTo>
                  <a:pt x="267999" y="255651"/>
                  <a:pt x="264523" y="257938"/>
                  <a:pt x="263426" y="260682"/>
                </a:cubicBezTo>
                <a:cubicBezTo>
                  <a:pt x="262328" y="263426"/>
                  <a:pt x="262145" y="267359"/>
                  <a:pt x="262877" y="272481"/>
                </a:cubicBezTo>
                <a:cubicBezTo>
                  <a:pt x="262511" y="280530"/>
                  <a:pt x="262511" y="288031"/>
                  <a:pt x="262877" y="294982"/>
                </a:cubicBezTo>
                <a:cubicBezTo>
                  <a:pt x="263243" y="301934"/>
                  <a:pt x="264341" y="309434"/>
                  <a:pt x="266170" y="317483"/>
                </a:cubicBezTo>
                <a:cubicBezTo>
                  <a:pt x="266902" y="336143"/>
                  <a:pt x="267450" y="354162"/>
                  <a:pt x="267816" y="371540"/>
                </a:cubicBezTo>
                <a:cubicBezTo>
                  <a:pt x="268182" y="388919"/>
                  <a:pt x="268731" y="407121"/>
                  <a:pt x="269463" y="426146"/>
                </a:cubicBezTo>
                <a:cubicBezTo>
                  <a:pt x="269097" y="432732"/>
                  <a:pt x="266810" y="439958"/>
                  <a:pt x="262603" y="447824"/>
                </a:cubicBezTo>
                <a:cubicBezTo>
                  <a:pt x="258395" y="455690"/>
                  <a:pt x="252999" y="461636"/>
                  <a:pt x="246413" y="465660"/>
                </a:cubicBezTo>
                <a:cubicBezTo>
                  <a:pt x="239827" y="465294"/>
                  <a:pt x="233882" y="464288"/>
                  <a:pt x="228577" y="462642"/>
                </a:cubicBezTo>
                <a:cubicBezTo>
                  <a:pt x="223272" y="460995"/>
                  <a:pt x="217143" y="460538"/>
                  <a:pt x="210192" y="461270"/>
                </a:cubicBezTo>
                <a:cubicBezTo>
                  <a:pt x="206167" y="459806"/>
                  <a:pt x="202234" y="458343"/>
                  <a:pt x="198393" y="456879"/>
                </a:cubicBezTo>
                <a:cubicBezTo>
                  <a:pt x="194551" y="455416"/>
                  <a:pt x="190801" y="455050"/>
                  <a:pt x="187142" y="455782"/>
                </a:cubicBezTo>
                <a:cubicBezTo>
                  <a:pt x="179825" y="457611"/>
                  <a:pt x="174977" y="458251"/>
                  <a:pt x="172599" y="457703"/>
                </a:cubicBezTo>
                <a:cubicBezTo>
                  <a:pt x="170221" y="457154"/>
                  <a:pt x="165922" y="454318"/>
                  <a:pt x="159702" y="449196"/>
                </a:cubicBezTo>
                <a:cubicBezTo>
                  <a:pt x="153116" y="447001"/>
                  <a:pt x="146531" y="444989"/>
                  <a:pt x="139945" y="443159"/>
                </a:cubicBezTo>
                <a:cubicBezTo>
                  <a:pt x="133359" y="441330"/>
                  <a:pt x="126774" y="439318"/>
                  <a:pt x="120188" y="437122"/>
                </a:cubicBezTo>
                <a:lnTo>
                  <a:pt x="83967" y="414073"/>
                </a:lnTo>
                <a:cubicBezTo>
                  <a:pt x="79211" y="411512"/>
                  <a:pt x="77016" y="408310"/>
                  <a:pt x="77381" y="404469"/>
                </a:cubicBezTo>
                <a:cubicBezTo>
                  <a:pt x="77747" y="400627"/>
                  <a:pt x="80308" y="397609"/>
                  <a:pt x="85065" y="395413"/>
                </a:cubicBezTo>
                <a:cubicBezTo>
                  <a:pt x="90553" y="393218"/>
                  <a:pt x="95675" y="391846"/>
                  <a:pt x="100431" y="391297"/>
                </a:cubicBezTo>
                <a:cubicBezTo>
                  <a:pt x="105187" y="390748"/>
                  <a:pt x="110676" y="391023"/>
                  <a:pt x="116895" y="392120"/>
                </a:cubicBezTo>
                <a:cubicBezTo>
                  <a:pt x="126408" y="395413"/>
                  <a:pt x="135463" y="397151"/>
                  <a:pt x="144061" y="397334"/>
                </a:cubicBezTo>
                <a:cubicBezTo>
                  <a:pt x="152659" y="397517"/>
                  <a:pt x="162263" y="396877"/>
                  <a:pt x="172873" y="395413"/>
                </a:cubicBezTo>
                <a:cubicBezTo>
                  <a:pt x="181654" y="396145"/>
                  <a:pt x="190801" y="394224"/>
                  <a:pt x="200313" y="389651"/>
                </a:cubicBezTo>
                <a:cubicBezTo>
                  <a:pt x="209826" y="385078"/>
                  <a:pt x="218241" y="378583"/>
                  <a:pt x="225558" y="370168"/>
                </a:cubicBezTo>
                <a:cubicBezTo>
                  <a:pt x="225924" y="354070"/>
                  <a:pt x="226382" y="339069"/>
                  <a:pt x="226930" y="325166"/>
                </a:cubicBezTo>
                <a:cubicBezTo>
                  <a:pt x="227479" y="311263"/>
                  <a:pt x="227022" y="296629"/>
                  <a:pt x="225558" y="281262"/>
                </a:cubicBezTo>
                <a:cubicBezTo>
                  <a:pt x="224827" y="276506"/>
                  <a:pt x="223363" y="273670"/>
                  <a:pt x="221168" y="272756"/>
                </a:cubicBezTo>
                <a:cubicBezTo>
                  <a:pt x="218973" y="271841"/>
                  <a:pt x="215680" y="271750"/>
                  <a:pt x="211290" y="272481"/>
                </a:cubicBezTo>
                <a:lnTo>
                  <a:pt x="209094" y="274676"/>
                </a:lnTo>
                <a:cubicBezTo>
                  <a:pt x="189337" y="279067"/>
                  <a:pt x="170678" y="285012"/>
                  <a:pt x="153116" y="292513"/>
                </a:cubicBezTo>
                <a:cubicBezTo>
                  <a:pt x="135555" y="300013"/>
                  <a:pt x="116529" y="306873"/>
                  <a:pt x="96041" y="313093"/>
                </a:cubicBezTo>
                <a:cubicBezTo>
                  <a:pt x="84699" y="317849"/>
                  <a:pt x="74180" y="322331"/>
                  <a:pt x="64485" y="326538"/>
                </a:cubicBezTo>
                <a:cubicBezTo>
                  <a:pt x="54789" y="330746"/>
                  <a:pt x="44087" y="333947"/>
                  <a:pt x="32380" y="336143"/>
                </a:cubicBezTo>
                <a:cubicBezTo>
                  <a:pt x="28721" y="337240"/>
                  <a:pt x="25154" y="337880"/>
                  <a:pt x="21678" y="338063"/>
                </a:cubicBezTo>
                <a:cubicBezTo>
                  <a:pt x="18202" y="338246"/>
                  <a:pt x="14818" y="337240"/>
                  <a:pt x="11525" y="335045"/>
                </a:cubicBezTo>
                <a:cubicBezTo>
                  <a:pt x="3842" y="327362"/>
                  <a:pt x="0" y="318764"/>
                  <a:pt x="0" y="309251"/>
                </a:cubicBezTo>
                <a:cubicBezTo>
                  <a:pt x="0" y="299739"/>
                  <a:pt x="1647" y="290775"/>
                  <a:pt x="4939" y="282360"/>
                </a:cubicBezTo>
                <a:cubicBezTo>
                  <a:pt x="12623" y="275408"/>
                  <a:pt x="19300" y="272664"/>
                  <a:pt x="24971" y="274128"/>
                </a:cubicBezTo>
                <a:cubicBezTo>
                  <a:pt x="30642" y="275591"/>
                  <a:pt x="38233" y="276872"/>
                  <a:pt x="47746" y="277969"/>
                </a:cubicBezTo>
                <a:cubicBezTo>
                  <a:pt x="73357" y="270652"/>
                  <a:pt x="99151" y="262511"/>
                  <a:pt x="125127" y="253548"/>
                </a:cubicBezTo>
                <a:cubicBezTo>
                  <a:pt x="151104" y="244584"/>
                  <a:pt x="178727" y="236626"/>
                  <a:pt x="207997" y="229675"/>
                </a:cubicBezTo>
                <a:cubicBezTo>
                  <a:pt x="217509" y="226748"/>
                  <a:pt x="222357" y="222723"/>
                  <a:pt x="222540" y="217601"/>
                </a:cubicBezTo>
                <a:cubicBezTo>
                  <a:pt x="222723" y="212479"/>
                  <a:pt x="222266" y="206259"/>
                  <a:pt x="221168" y="198942"/>
                </a:cubicBezTo>
                <a:cubicBezTo>
                  <a:pt x="220436" y="194917"/>
                  <a:pt x="218698" y="192905"/>
                  <a:pt x="215954" y="192905"/>
                </a:cubicBezTo>
                <a:cubicBezTo>
                  <a:pt x="213210" y="192905"/>
                  <a:pt x="210558" y="193454"/>
                  <a:pt x="207997" y="194551"/>
                </a:cubicBezTo>
                <a:cubicBezTo>
                  <a:pt x="202143" y="197844"/>
                  <a:pt x="196472" y="200405"/>
                  <a:pt x="190984" y="202234"/>
                </a:cubicBezTo>
                <a:cubicBezTo>
                  <a:pt x="185496" y="204064"/>
                  <a:pt x="180191" y="203698"/>
                  <a:pt x="175068" y="201137"/>
                </a:cubicBezTo>
                <a:cubicBezTo>
                  <a:pt x="164458" y="202966"/>
                  <a:pt x="154580" y="203515"/>
                  <a:pt x="145433" y="202783"/>
                </a:cubicBezTo>
                <a:cubicBezTo>
                  <a:pt x="136286" y="202051"/>
                  <a:pt x="126408" y="200771"/>
                  <a:pt x="115798" y="198942"/>
                </a:cubicBezTo>
                <a:cubicBezTo>
                  <a:pt x="109944" y="195283"/>
                  <a:pt x="106285" y="191533"/>
                  <a:pt x="104822" y="187691"/>
                </a:cubicBezTo>
                <a:cubicBezTo>
                  <a:pt x="103358" y="183849"/>
                  <a:pt x="105553" y="179916"/>
                  <a:pt x="111407" y="175892"/>
                </a:cubicBezTo>
                <a:lnTo>
                  <a:pt x="150921" y="152842"/>
                </a:lnTo>
                <a:lnTo>
                  <a:pt x="195923" y="139671"/>
                </a:lnTo>
                <a:cubicBezTo>
                  <a:pt x="200679" y="137476"/>
                  <a:pt x="203240" y="135372"/>
                  <a:pt x="203606" y="133360"/>
                </a:cubicBezTo>
                <a:cubicBezTo>
                  <a:pt x="203972" y="131347"/>
                  <a:pt x="202875" y="128329"/>
                  <a:pt x="200313" y="124304"/>
                </a:cubicBezTo>
                <a:cubicBezTo>
                  <a:pt x="196655" y="121011"/>
                  <a:pt x="194277" y="118816"/>
                  <a:pt x="193179" y="117719"/>
                </a:cubicBezTo>
                <a:cubicBezTo>
                  <a:pt x="192081" y="116621"/>
                  <a:pt x="191533" y="114060"/>
                  <a:pt x="191533" y="110035"/>
                </a:cubicBezTo>
                <a:cubicBezTo>
                  <a:pt x="190069" y="105645"/>
                  <a:pt x="188331" y="103267"/>
                  <a:pt x="186319" y="102901"/>
                </a:cubicBezTo>
                <a:cubicBezTo>
                  <a:pt x="184307" y="102535"/>
                  <a:pt x="182020" y="103084"/>
                  <a:pt x="179459" y="104547"/>
                </a:cubicBezTo>
                <a:cubicBezTo>
                  <a:pt x="169580" y="108938"/>
                  <a:pt x="159976" y="112139"/>
                  <a:pt x="150647" y="114151"/>
                </a:cubicBezTo>
                <a:cubicBezTo>
                  <a:pt x="141317" y="116164"/>
                  <a:pt x="131896" y="118084"/>
                  <a:pt x="122383" y="119914"/>
                </a:cubicBezTo>
                <a:cubicBezTo>
                  <a:pt x="120554" y="120280"/>
                  <a:pt x="119091" y="120554"/>
                  <a:pt x="117993" y="120737"/>
                </a:cubicBezTo>
                <a:cubicBezTo>
                  <a:pt x="116895" y="120920"/>
                  <a:pt x="115798" y="120280"/>
                  <a:pt x="114700" y="118816"/>
                </a:cubicBezTo>
                <a:cubicBezTo>
                  <a:pt x="109944" y="109304"/>
                  <a:pt x="109669" y="100157"/>
                  <a:pt x="113877" y="91376"/>
                </a:cubicBezTo>
                <a:cubicBezTo>
                  <a:pt x="118084" y="82595"/>
                  <a:pt x="125676" y="75278"/>
                  <a:pt x="136652" y="69424"/>
                </a:cubicBezTo>
                <a:cubicBezTo>
                  <a:pt x="149458" y="63570"/>
                  <a:pt x="161806" y="57625"/>
                  <a:pt x="173696" y="51588"/>
                </a:cubicBezTo>
                <a:cubicBezTo>
                  <a:pt x="185587" y="45551"/>
                  <a:pt x="198118" y="38691"/>
                  <a:pt x="211290" y="31008"/>
                </a:cubicBezTo>
                <a:cubicBezTo>
                  <a:pt x="220070" y="26617"/>
                  <a:pt x="224644" y="21495"/>
                  <a:pt x="225010" y="15641"/>
                </a:cubicBezTo>
                <a:cubicBezTo>
                  <a:pt x="225376" y="9787"/>
                  <a:pt x="229217" y="5763"/>
                  <a:pt x="236534" y="3567"/>
                </a:cubicBezTo>
                <a:cubicBezTo>
                  <a:pt x="239827" y="1738"/>
                  <a:pt x="243395" y="641"/>
                  <a:pt x="247236" y="275"/>
                </a:cubicBezTo>
                <a:close/>
                <a:moveTo>
                  <a:pt x="262877" y="173697"/>
                </a:moveTo>
                <a:cubicBezTo>
                  <a:pt x="260316" y="173331"/>
                  <a:pt x="258670" y="174062"/>
                  <a:pt x="257938" y="175892"/>
                </a:cubicBezTo>
                <a:cubicBezTo>
                  <a:pt x="257206" y="177721"/>
                  <a:pt x="256657" y="179551"/>
                  <a:pt x="256291" y="181380"/>
                </a:cubicBezTo>
                <a:lnTo>
                  <a:pt x="256291" y="204430"/>
                </a:lnTo>
                <a:cubicBezTo>
                  <a:pt x="257023" y="209186"/>
                  <a:pt x="258944" y="211930"/>
                  <a:pt x="262054" y="212662"/>
                </a:cubicBezTo>
                <a:cubicBezTo>
                  <a:pt x="265164" y="213393"/>
                  <a:pt x="268731" y="213210"/>
                  <a:pt x="272756" y="212113"/>
                </a:cubicBezTo>
                <a:lnTo>
                  <a:pt x="293610" y="205527"/>
                </a:lnTo>
                <a:cubicBezTo>
                  <a:pt x="301293" y="202234"/>
                  <a:pt x="300013" y="196929"/>
                  <a:pt x="289768" y="189612"/>
                </a:cubicBezTo>
                <a:cubicBezTo>
                  <a:pt x="279524" y="182295"/>
                  <a:pt x="272024" y="177355"/>
                  <a:pt x="267268" y="174794"/>
                </a:cubicBezTo>
                <a:lnTo>
                  <a:pt x="262877" y="173697"/>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a:extLst>
              <a:ext uri="{FF2B5EF4-FFF2-40B4-BE49-F238E27FC236}">
                <a16:creationId xmlns="" xmlns:a16="http://schemas.microsoft.com/office/drawing/2014/main" id="{94E1BB72-2DB5-4BF1-8FCA-F98E0A057975}"/>
              </a:ext>
            </a:extLst>
          </p:cNvPr>
          <p:cNvSpPr/>
          <p:nvPr/>
        </p:nvSpPr>
        <p:spPr>
          <a:xfrm>
            <a:off x="3118628" y="1168237"/>
            <a:ext cx="1448279" cy="1690944"/>
          </a:xfrm>
          <a:custGeom>
            <a:avLst/>
            <a:gdLst/>
            <a:ahLst/>
            <a:cxnLst/>
            <a:rect l="l" t="t" r="r" b="b"/>
            <a:pathLst>
              <a:path w="399279" h="466180">
                <a:moveTo>
                  <a:pt x="258162" y="220"/>
                </a:moveTo>
                <a:cubicBezTo>
                  <a:pt x="259991" y="951"/>
                  <a:pt x="261821" y="2415"/>
                  <a:pt x="263650" y="4610"/>
                </a:cubicBezTo>
                <a:cubicBezTo>
                  <a:pt x="266577" y="9732"/>
                  <a:pt x="268223" y="14854"/>
                  <a:pt x="268589" y="19977"/>
                </a:cubicBezTo>
                <a:cubicBezTo>
                  <a:pt x="268955" y="25099"/>
                  <a:pt x="269138" y="30587"/>
                  <a:pt x="269138" y="36441"/>
                </a:cubicBezTo>
                <a:cubicBezTo>
                  <a:pt x="268772" y="39002"/>
                  <a:pt x="268406" y="42752"/>
                  <a:pt x="268040" y="47691"/>
                </a:cubicBezTo>
                <a:cubicBezTo>
                  <a:pt x="267674" y="52630"/>
                  <a:pt x="269138" y="56198"/>
                  <a:pt x="272431" y="58393"/>
                </a:cubicBezTo>
                <a:cubicBezTo>
                  <a:pt x="275724" y="59125"/>
                  <a:pt x="280388" y="58576"/>
                  <a:pt x="286425" y="56746"/>
                </a:cubicBezTo>
                <a:cubicBezTo>
                  <a:pt x="292462" y="54917"/>
                  <a:pt x="296944" y="52173"/>
                  <a:pt x="299871" y="48514"/>
                </a:cubicBezTo>
                <a:cubicBezTo>
                  <a:pt x="307188" y="36807"/>
                  <a:pt x="315603" y="31410"/>
                  <a:pt x="325116" y="32325"/>
                </a:cubicBezTo>
                <a:cubicBezTo>
                  <a:pt x="334629" y="33239"/>
                  <a:pt x="344873" y="37538"/>
                  <a:pt x="355849" y="45222"/>
                </a:cubicBezTo>
                <a:cubicBezTo>
                  <a:pt x="359873" y="51075"/>
                  <a:pt x="360697" y="55283"/>
                  <a:pt x="358319" y="57844"/>
                </a:cubicBezTo>
                <a:cubicBezTo>
                  <a:pt x="355940" y="60405"/>
                  <a:pt x="352190" y="63881"/>
                  <a:pt x="347068" y="68271"/>
                </a:cubicBezTo>
                <a:cubicBezTo>
                  <a:pt x="341580" y="72662"/>
                  <a:pt x="340025" y="76412"/>
                  <a:pt x="342403" y="79522"/>
                </a:cubicBezTo>
                <a:cubicBezTo>
                  <a:pt x="344781" y="82632"/>
                  <a:pt x="349263" y="84004"/>
                  <a:pt x="355849" y="83638"/>
                </a:cubicBezTo>
                <a:cubicBezTo>
                  <a:pt x="362801" y="81077"/>
                  <a:pt x="367831" y="81260"/>
                  <a:pt x="370941" y="84187"/>
                </a:cubicBezTo>
                <a:cubicBezTo>
                  <a:pt x="374051" y="87114"/>
                  <a:pt x="373045" y="92419"/>
                  <a:pt x="367923" y="100102"/>
                </a:cubicBezTo>
                <a:cubicBezTo>
                  <a:pt x="365362" y="103761"/>
                  <a:pt x="362526" y="106596"/>
                  <a:pt x="359416" y="108608"/>
                </a:cubicBezTo>
                <a:cubicBezTo>
                  <a:pt x="356306" y="110621"/>
                  <a:pt x="353288" y="112176"/>
                  <a:pt x="350361" y="113273"/>
                </a:cubicBezTo>
                <a:cubicBezTo>
                  <a:pt x="343044" y="115834"/>
                  <a:pt x="338379" y="119310"/>
                  <a:pt x="336366" y="123700"/>
                </a:cubicBezTo>
                <a:cubicBezTo>
                  <a:pt x="334354" y="128091"/>
                  <a:pt x="334994" y="133762"/>
                  <a:pt x="338287" y="140713"/>
                </a:cubicBezTo>
                <a:cubicBezTo>
                  <a:pt x="341580" y="144738"/>
                  <a:pt x="343135" y="148031"/>
                  <a:pt x="342952" y="150592"/>
                </a:cubicBezTo>
                <a:cubicBezTo>
                  <a:pt x="342769" y="153153"/>
                  <a:pt x="340482" y="156812"/>
                  <a:pt x="336092" y="161568"/>
                </a:cubicBezTo>
                <a:cubicBezTo>
                  <a:pt x="333897" y="165227"/>
                  <a:pt x="333074" y="168062"/>
                  <a:pt x="333622" y="170074"/>
                </a:cubicBezTo>
                <a:cubicBezTo>
                  <a:pt x="334171" y="172087"/>
                  <a:pt x="336824" y="173642"/>
                  <a:pt x="341580" y="174739"/>
                </a:cubicBezTo>
                <a:cubicBezTo>
                  <a:pt x="344141" y="174739"/>
                  <a:pt x="346794" y="175105"/>
                  <a:pt x="349538" y="175837"/>
                </a:cubicBezTo>
                <a:cubicBezTo>
                  <a:pt x="352282" y="176569"/>
                  <a:pt x="354385" y="178764"/>
                  <a:pt x="355849" y="182422"/>
                </a:cubicBezTo>
                <a:cubicBezTo>
                  <a:pt x="354020" y="186081"/>
                  <a:pt x="351550" y="189100"/>
                  <a:pt x="348440" y="191478"/>
                </a:cubicBezTo>
                <a:cubicBezTo>
                  <a:pt x="345330" y="193856"/>
                  <a:pt x="341946" y="197057"/>
                  <a:pt x="338287" y="201082"/>
                </a:cubicBezTo>
                <a:cubicBezTo>
                  <a:pt x="335726" y="203643"/>
                  <a:pt x="334812" y="205747"/>
                  <a:pt x="335543" y="207393"/>
                </a:cubicBezTo>
                <a:cubicBezTo>
                  <a:pt x="336275" y="209039"/>
                  <a:pt x="338653" y="209497"/>
                  <a:pt x="342678" y="208765"/>
                </a:cubicBezTo>
                <a:cubicBezTo>
                  <a:pt x="349995" y="205472"/>
                  <a:pt x="357221" y="202911"/>
                  <a:pt x="364355" y="201082"/>
                </a:cubicBezTo>
                <a:cubicBezTo>
                  <a:pt x="371490" y="199252"/>
                  <a:pt x="379265" y="198155"/>
                  <a:pt x="387680" y="197789"/>
                </a:cubicBezTo>
                <a:cubicBezTo>
                  <a:pt x="393168" y="198887"/>
                  <a:pt x="396826" y="201173"/>
                  <a:pt x="398656" y="204649"/>
                </a:cubicBezTo>
                <a:cubicBezTo>
                  <a:pt x="400485" y="208125"/>
                  <a:pt x="398290" y="212058"/>
                  <a:pt x="392070" y="216448"/>
                </a:cubicBezTo>
                <a:cubicBezTo>
                  <a:pt x="381094" y="218278"/>
                  <a:pt x="370575" y="222119"/>
                  <a:pt x="360514" y="227973"/>
                </a:cubicBezTo>
                <a:cubicBezTo>
                  <a:pt x="350452" y="233827"/>
                  <a:pt x="340117" y="239864"/>
                  <a:pt x="329506" y="246084"/>
                </a:cubicBezTo>
                <a:cubicBezTo>
                  <a:pt x="323287" y="246815"/>
                  <a:pt x="317433" y="248005"/>
                  <a:pt x="311945" y="249651"/>
                </a:cubicBezTo>
                <a:cubicBezTo>
                  <a:pt x="306457" y="251297"/>
                  <a:pt x="301334" y="254865"/>
                  <a:pt x="296578" y="260353"/>
                </a:cubicBezTo>
                <a:cubicBezTo>
                  <a:pt x="292919" y="263645"/>
                  <a:pt x="291639" y="266389"/>
                  <a:pt x="292737" y="268585"/>
                </a:cubicBezTo>
                <a:cubicBezTo>
                  <a:pt x="293834" y="270780"/>
                  <a:pt x="296578" y="271329"/>
                  <a:pt x="300969" y="270231"/>
                </a:cubicBezTo>
                <a:cubicBezTo>
                  <a:pt x="310115" y="266938"/>
                  <a:pt x="318256" y="264011"/>
                  <a:pt x="325390" y="261450"/>
                </a:cubicBezTo>
                <a:cubicBezTo>
                  <a:pt x="332525" y="258889"/>
                  <a:pt x="341214" y="258157"/>
                  <a:pt x="351459" y="259255"/>
                </a:cubicBezTo>
                <a:cubicBezTo>
                  <a:pt x="358044" y="258889"/>
                  <a:pt x="362343" y="260444"/>
                  <a:pt x="364355" y="263920"/>
                </a:cubicBezTo>
                <a:cubicBezTo>
                  <a:pt x="366368" y="267396"/>
                  <a:pt x="366825" y="272060"/>
                  <a:pt x="365727" y="277914"/>
                </a:cubicBezTo>
                <a:cubicBezTo>
                  <a:pt x="364264" y="283402"/>
                  <a:pt x="362526" y="288433"/>
                  <a:pt x="360514" y="293006"/>
                </a:cubicBezTo>
                <a:cubicBezTo>
                  <a:pt x="358502" y="297580"/>
                  <a:pt x="354751" y="302793"/>
                  <a:pt x="349263" y="308647"/>
                </a:cubicBezTo>
                <a:cubicBezTo>
                  <a:pt x="347434" y="311940"/>
                  <a:pt x="346428" y="314227"/>
                  <a:pt x="346245" y="315507"/>
                </a:cubicBezTo>
                <a:cubicBezTo>
                  <a:pt x="346062" y="316788"/>
                  <a:pt x="347800" y="318526"/>
                  <a:pt x="351459" y="320721"/>
                </a:cubicBezTo>
                <a:cubicBezTo>
                  <a:pt x="355117" y="319989"/>
                  <a:pt x="358410" y="319989"/>
                  <a:pt x="361337" y="320721"/>
                </a:cubicBezTo>
                <a:cubicBezTo>
                  <a:pt x="364264" y="321453"/>
                  <a:pt x="367923" y="322916"/>
                  <a:pt x="372313" y="325111"/>
                </a:cubicBezTo>
                <a:cubicBezTo>
                  <a:pt x="381460" y="328770"/>
                  <a:pt x="387405" y="332978"/>
                  <a:pt x="390149" y="337734"/>
                </a:cubicBezTo>
                <a:cubicBezTo>
                  <a:pt x="392893" y="342490"/>
                  <a:pt x="394631" y="349625"/>
                  <a:pt x="395363" y="359137"/>
                </a:cubicBezTo>
                <a:cubicBezTo>
                  <a:pt x="391338" y="375236"/>
                  <a:pt x="387039" y="391059"/>
                  <a:pt x="382466" y="406609"/>
                </a:cubicBezTo>
                <a:cubicBezTo>
                  <a:pt x="377893" y="422158"/>
                  <a:pt x="371581" y="438531"/>
                  <a:pt x="363532" y="455727"/>
                </a:cubicBezTo>
                <a:cubicBezTo>
                  <a:pt x="358044" y="463044"/>
                  <a:pt x="353837" y="466520"/>
                  <a:pt x="350910" y="466154"/>
                </a:cubicBezTo>
                <a:cubicBezTo>
                  <a:pt x="347983" y="465788"/>
                  <a:pt x="343409" y="463776"/>
                  <a:pt x="337190" y="460117"/>
                </a:cubicBezTo>
                <a:cubicBezTo>
                  <a:pt x="325848" y="459751"/>
                  <a:pt x="315146" y="457830"/>
                  <a:pt x="305085" y="454355"/>
                </a:cubicBezTo>
                <a:cubicBezTo>
                  <a:pt x="295023" y="450879"/>
                  <a:pt x="284139" y="444019"/>
                  <a:pt x="272431" y="433775"/>
                </a:cubicBezTo>
                <a:cubicBezTo>
                  <a:pt x="267674" y="430116"/>
                  <a:pt x="263284" y="426732"/>
                  <a:pt x="259260" y="423622"/>
                </a:cubicBezTo>
                <a:cubicBezTo>
                  <a:pt x="255235" y="420512"/>
                  <a:pt x="251576" y="416213"/>
                  <a:pt x="248283" y="410725"/>
                </a:cubicBezTo>
                <a:cubicBezTo>
                  <a:pt x="246454" y="407066"/>
                  <a:pt x="246088" y="404414"/>
                  <a:pt x="247186" y="402767"/>
                </a:cubicBezTo>
                <a:cubicBezTo>
                  <a:pt x="248283" y="401121"/>
                  <a:pt x="251210" y="400846"/>
                  <a:pt x="255967" y="401944"/>
                </a:cubicBezTo>
                <a:cubicBezTo>
                  <a:pt x="263284" y="405603"/>
                  <a:pt x="270327" y="408072"/>
                  <a:pt x="277096" y="409353"/>
                </a:cubicBezTo>
                <a:cubicBezTo>
                  <a:pt x="283864" y="410633"/>
                  <a:pt x="291090" y="411822"/>
                  <a:pt x="298773" y="412920"/>
                </a:cubicBezTo>
                <a:cubicBezTo>
                  <a:pt x="318530" y="415481"/>
                  <a:pt x="332525" y="408713"/>
                  <a:pt x="340757" y="392614"/>
                </a:cubicBezTo>
                <a:cubicBezTo>
                  <a:pt x="348989" y="376516"/>
                  <a:pt x="352556" y="360601"/>
                  <a:pt x="351459" y="344868"/>
                </a:cubicBezTo>
                <a:cubicBezTo>
                  <a:pt x="347068" y="340844"/>
                  <a:pt x="342403" y="339289"/>
                  <a:pt x="337464" y="340204"/>
                </a:cubicBezTo>
                <a:cubicBezTo>
                  <a:pt x="332525" y="341118"/>
                  <a:pt x="327311" y="343405"/>
                  <a:pt x="321823" y="347064"/>
                </a:cubicBezTo>
                <a:cubicBezTo>
                  <a:pt x="316701" y="349259"/>
                  <a:pt x="312859" y="349533"/>
                  <a:pt x="310298" y="347887"/>
                </a:cubicBezTo>
                <a:cubicBezTo>
                  <a:pt x="307737" y="346240"/>
                  <a:pt x="305725" y="342673"/>
                  <a:pt x="304261" y="337185"/>
                </a:cubicBezTo>
                <a:lnTo>
                  <a:pt x="304261" y="310843"/>
                </a:lnTo>
                <a:lnTo>
                  <a:pt x="315237" y="294378"/>
                </a:lnTo>
                <a:cubicBezTo>
                  <a:pt x="317433" y="291086"/>
                  <a:pt x="317982" y="287976"/>
                  <a:pt x="316884" y="285049"/>
                </a:cubicBezTo>
                <a:cubicBezTo>
                  <a:pt x="315786" y="282122"/>
                  <a:pt x="313042" y="281207"/>
                  <a:pt x="308652" y="282305"/>
                </a:cubicBezTo>
                <a:cubicBezTo>
                  <a:pt x="295481" y="285598"/>
                  <a:pt x="284687" y="289714"/>
                  <a:pt x="276272" y="294653"/>
                </a:cubicBezTo>
                <a:cubicBezTo>
                  <a:pt x="267858" y="299592"/>
                  <a:pt x="259260" y="309745"/>
                  <a:pt x="250479" y="325111"/>
                </a:cubicBezTo>
                <a:cubicBezTo>
                  <a:pt x="239137" y="345234"/>
                  <a:pt x="229258" y="364351"/>
                  <a:pt x="220843" y="382461"/>
                </a:cubicBezTo>
                <a:cubicBezTo>
                  <a:pt x="212428" y="400572"/>
                  <a:pt x="202550" y="419872"/>
                  <a:pt x="191208" y="440360"/>
                </a:cubicBezTo>
                <a:cubicBezTo>
                  <a:pt x="189013" y="444751"/>
                  <a:pt x="187000" y="447037"/>
                  <a:pt x="185171" y="447220"/>
                </a:cubicBezTo>
                <a:cubicBezTo>
                  <a:pt x="183342" y="447403"/>
                  <a:pt x="181695" y="445117"/>
                  <a:pt x="180232" y="440360"/>
                </a:cubicBezTo>
                <a:lnTo>
                  <a:pt x="179134" y="428287"/>
                </a:lnTo>
                <a:cubicBezTo>
                  <a:pt x="180232" y="421335"/>
                  <a:pt x="181146" y="415115"/>
                  <a:pt x="181878" y="409627"/>
                </a:cubicBezTo>
                <a:cubicBezTo>
                  <a:pt x="182610" y="404139"/>
                  <a:pt x="182427" y="397554"/>
                  <a:pt x="181329" y="389870"/>
                </a:cubicBezTo>
                <a:cubicBezTo>
                  <a:pt x="180232" y="386577"/>
                  <a:pt x="180140" y="384840"/>
                  <a:pt x="181055" y="384657"/>
                </a:cubicBezTo>
                <a:cubicBezTo>
                  <a:pt x="181970" y="384474"/>
                  <a:pt x="183525" y="385114"/>
                  <a:pt x="185720" y="386577"/>
                </a:cubicBezTo>
                <a:cubicBezTo>
                  <a:pt x="187549" y="388041"/>
                  <a:pt x="189561" y="388224"/>
                  <a:pt x="191757" y="387126"/>
                </a:cubicBezTo>
                <a:cubicBezTo>
                  <a:pt x="193952" y="386029"/>
                  <a:pt x="195964" y="384016"/>
                  <a:pt x="197794" y="381089"/>
                </a:cubicBezTo>
                <a:cubicBezTo>
                  <a:pt x="203282" y="372674"/>
                  <a:pt x="207763" y="364900"/>
                  <a:pt x="211239" y="357765"/>
                </a:cubicBezTo>
                <a:cubicBezTo>
                  <a:pt x="214715" y="350631"/>
                  <a:pt x="218648" y="342673"/>
                  <a:pt x="223038" y="333892"/>
                </a:cubicBezTo>
                <a:cubicBezTo>
                  <a:pt x="223770" y="329868"/>
                  <a:pt x="223404" y="327307"/>
                  <a:pt x="221941" y="326209"/>
                </a:cubicBezTo>
                <a:cubicBezTo>
                  <a:pt x="220477" y="325111"/>
                  <a:pt x="218282" y="325477"/>
                  <a:pt x="215355" y="327307"/>
                </a:cubicBezTo>
                <a:cubicBezTo>
                  <a:pt x="207672" y="330965"/>
                  <a:pt x="199348" y="335996"/>
                  <a:pt x="190385" y="342399"/>
                </a:cubicBezTo>
                <a:cubicBezTo>
                  <a:pt x="181421" y="348801"/>
                  <a:pt x="176207" y="356210"/>
                  <a:pt x="174744" y="364625"/>
                </a:cubicBezTo>
                <a:cubicBezTo>
                  <a:pt x="174012" y="369016"/>
                  <a:pt x="173463" y="370479"/>
                  <a:pt x="173097" y="369016"/>
                </a:cubicBezTo>
                <a:cubicBezTo>
                  <a:pt x="172732" y="367552"/>
                  <a:pt x="172183" y="365723"/>
                  <a:pt x="171451" y="363528"/>
                </a:cubicBezTo>
                <a:cubicBezTo>
                  <a:pt x="169622" y="352917"/>
                  <a:pt x="171177" y="345051"/>
                  <a:pt x="176116" y="339929"/>
                </a:cubicBezTo>
                <a:cubicBezTo>
                  <a:pt x="181055" y="334807"/>
                  <a:pt x="188647" y="329136"/>
                  <a:pt x="198891" y="322916"/>
                </a:cubicBezTo>
                <a:cubicBezTo>
                  <a:pt x="204745" y="319258"/>
                  <a:pt x="208861" y="316148"/>
                  <a:pt x="211239" y="313587"/>
                </a:cubicBezTo>
                <a:cubicBezTo>
                  <a:pt x="213617" y="311025"/>
                  <a:pt x="213892" y="306818"/>
                  <a:pt x="212062" y="300964"/>
                </a:cubicBezTo>
                <a:cubicBezTo>
                  <a:pt x="209135" y="295110"/>
                  <a:pt x="207032" y="289622"/>
                  <a:pt x="205751" y="284500"/>
                </a:cubicBezTo>
                <a:cubicBezTo>
                  <a:pt x="204471" y="279378"/>
                  <a:pt x="202184" y="274621"/>
                  <a:pt x="198891" y="270231"/>
                </a:cubicBezTo>
                <a:cubicBezTo>
                  <a:pt x="197428" y="266207"/>
                  <a:pt x="196422" y="262090"/>
                  <a:pt x="195873" y="257883"/>
                </a:cubicBezTo>
                <a:cubicBezTo>
                  <a:pt x="195324" y="253675"/>
                  <a:pt x="194867" y="249742"/>
                  <a:pt x="194501" y="246084"/>
                </a:cubicBezTo>
                <a:lnTo>
                  <a:pt x="198891" y="236205"/>
                </a:lnTo>
                <a:cubicBezTo>
                  <a:pt x="201452" y="217912"/>
                  <a:pt x="204745" y="200807"/>
                  <a:pt x="208770" y="184892"/>
                </a:cubicBezTo>
                <a:cubicBezTo>
                  <a:pt x="212794" y="168977"/>
                  <a:pt x="217550" y="151324"/>
                  <a:pt x="223038" y="131933"/>
                </a:cubicBezTo>
                <a:cubicBezTo>
                  <a:pt x="223770" y="129006"/>
                  <a:pt x="223496" y="126993"/>
                  <a:pt x="222215" y="125896"/>
                </a:cubicBezTo>
                <a:cubicBezTo>
                  <a:pt x="220935" y="124798"/>
                  <a:pt x="219014" y="124981"/>
                  <a:pt x="216453" y="126444"/>
                </a:cubicBezTo>
                <a:cubicBezTo>
                  <a:pt x="211697" y="127908"/>
                  <a:pt x="207123" y="129006"/>
                  <a:pt x="202733" y="129737"/>
                </a:cubicBezTo>
                <a:cubicBezTo>
                  <a:pt x="198342" y="130469"/>
                  <a:pt x="193769" y="132298"/>
                  <a:pt x="189013" y="135225"/>
                </a:cubicBezTo>
                <a:cubicBezTo>
                  <a:pt x="183891" y="153153"/>
                  <a:pt x="177671" y="169343"/>
                  <a:pt x="170353" y="183794"/>
                </a:cubicBezTo>
                <a:cubicBezTo>
                  <a:pt x="163036" y="198246"/>
                  <a:pt x="154255" y="214253"/>
                  <a:pt x="144011" y="231815"/>
                </a:cubicBezTo>
                <a:cubicBezTo>
                  <a:pt x="141816" y="256328"/>
                  <a:pt x="141084" y="279927"/>
                  <a:pt x="141816" y="302610"/>
                </a:cubicBezTo>
                <a:cubicBezTo>
                  <a:pt x="142547" y="325294"/>
                  <a:pt x="143279" y="349625"/>
                  <a:pt x="144011" y="375601"/>
                </a:cubicBezTo>
                <a:cubicBezTo>
                  <a:pt x="145474" y="384016"/>
                  <a:pt x="146297" y="391334"/>
                  <a:pt x="146480" y="397554"/>
                </a:cubicBezTo>
                <a:cubicBezTo>
                  <a:pt x="146663" y="403773"/>
                  <a:pt x="145474" y="411822"/>
                  <a:pt x="142913" y="421701"/>
                </a:cubicBezTo>
                <a:cubicBezTo>
                  <a:pt x="141816" y="428652"/>
                  <a:pt x="139437" y="432586"/>
                  <a:pt x="135779" y="433500"/>
                </a:cubicBezTo>
                <a:cubicBezTo>
                  <a:pt x="132120" y="434415"/>
                  <a:pt x="127913" y="431579"/>
                  <a:pt x="123156" y="424994"/>
                </a:cubicBezTo>
                <a:cubicBezTo>
                  <a:pt x="108887" y="404871"/>
                  <a:pt x="92881" y="389139"/>
                  <a:pt x="75136" y="377797"/>
                </a:cubicBezTo>
                <a:cubicBezTo>
                  <a:pt x="57391" y="366455"/>
                  <a:pt x="39372" y="365357"/>
                  <a:pt x="21079" y="374504"/>
                </a:cubicBezTo>
                <a:cubicBezTo>
                  <a:pt x="10469" y="374870"/>
                  <a:pt x="3791" y="371302"/>
                  <a:pt x="1047" y="363802"/>
                </a:cubicBezTo>
                <a:cubicBezTo>
                  <a:pt x="-1697" y="356302"/>
                  <a:pt x="956" y="348527"/>
                  <a:pt x="9005" y="340478"/>
                </a:cubicBezTo>
                <a:lnTo>
                  <a:pt x="48519" y="313038"/>
                </a:lnTo>
                <a:cubicBezTo>
                  <a:pt x="59129" y="302793"/>
                  <a:pt x="69465" y="292641"/>
                  <a:pt x="79526" y="282579"/>
                </a:cubicBezTo>
                <a:cubicBezTo>
                  <a:pt x="89588" y="272518"/>
                  <a:pt x="99009" y="261816"/>
                  <a:pt x="107790" y="250474"/>
                </a:cubicBezTo>
                <a:cubicBezTo>
                  <a:pt x="109253" y="238766"/>
                  <a:pt x="110259" y="227790"/>
                  <a:pt x="110808" y="217546"/>
                </a:cubicBezTo>
                <a:cubicBezTo>
                  <a:pt x="111357" y="207302"/>
                  <a:pt x="111814" y="196691"/>
                  <a:pt x="112180" y="185715"/>
                </a:cubicBezTo>
                <a:cubicBezTo>
                  <a:pt x="111448" y="180593"/>
                  <a:pt x="110076" y="177849"/>
                  <a:pt x="108064" y="177483"/>
                </a:cubicBezTo>
                <a:cubicBezTo>
                  <a:pt x="106052" y="177117"/>
                  <a:pt x="103399" y="177300"/>
                  <a:pt x="100106" y="178032"/>
                </a:cubicBezTo>
                <a:cubicBezTo>
                  <a:pt x="88033" y="182422"/>
                  <a:pt x="76416" y="186904"/>
                  <a:pt x="65257" y="191478"/>
                </a:cubicBezTo>
                <a:cubicBezTo>
                  <a:pt x="54098" y="196051"/>
                  <a:pt x="42299" y="200350"/>
                  <a:pt x="29860" y="204375"/>
                </a:cubicBezTo>
                <a:cubicBezTo>
                  <a:pt x="26567" y="205472"/>
                  <a:pt x="23457" y="205930"/>
                  <a:pt x="20530" y="205747"/>
                </a:cubicBezTo>
                <a:cubicBezTo>
                  <a:pt x="17603" y="205564"/>
                  <a:pt x="14493" y="204375"/>
                  <a:pt x="11200" y="202179"/>
                </a:cubicBezTo>
                <a:cubicBezTo>
                  <a:pt x="6444" y="194496"/>
                  <a:pt x="3974" y="186813"/>
                  <a:pt x="3791" y="179130"/>
                </a:cubicBezTo>
                <a:cubicBezTo>
                  <a:pt x="3609" y="171446"/>
                  <a:pt x="3883" y="163397"/>
                  <a:pt x="4615" y="154982"/>
                </a:cubicBezTo>
                <a:cubicBezTo>
                  <a:pt x="4615" y="149128"/>
                  <a:pt x="6170" y="145378"/>
                  <a:pt x="9279" y="143732"/>
                </a:cubicBezTo>
                <a:cubicBezTo>
                  <a:pt x="12389" y="142085"/>
                  <a:pt x="16322" y="141079"/>
                  <a:pt x="21079" y="140713"/>
                </a:cubicBezTo>
                <a:cubicBezTo>
                  <a:pt x="30957" y="138518"/>
                  <a:pt x="40287" y="137604"/>
                  <a:pt x="49068" y="137969"/>
                </a:cubicBezTo>
                <a:cubicBezTo>
                  <a:pt x="57849" y="138335"/>
                  <a:pt x="68276" y="134859"/>
                  <a:pt x="80350" y="127542"/>
                </a:cubicBezTo>
                <a:cubicBezTo>
                  <a:pt x="86935" y="123883"/>
                  <a:pt x="93612" y="120591"/>
                  <a:pt x="100381" y="117664"/>
                </a:cubicBezTo>
                <a:cubicBezTo>
                  <a:pt x="107149" y="114737"/>
                  <a:pt x="113644" y="110346"/>
                  <a:pt x="119863" y="104492"/>
                </a:cubicBezTo>
                <a:cubicBezTo>
                  <a:pt x="122790" y="94614"/>
                  <a:pt x="124345" y="84644"/>
                  <a:pt x="124528" y="74583"/>
                </a:cubicBezTo>
                <a:cubicBezTo>
                  <a:pt x="124711" y="64521"/>
                  <a:pt x="124620" y="54002"/>
                  <a:pt x="124254" y="43026"/>
                </a:cubicBezTo>
                <a:cubicBezTo>
                  <a:pt x="124254" y="36441"/>
                  <a:pt x="126266" y="31501"/>
                  <a:pt x="130291" y="28209"/>
                </a:cubicBezTo>
                <a:cubicBezTo>
                  <a:pt x="134315" y="24916"/>
                  <a:pt x="139254" y="22903"/>
                  <a:pt x="145108" y="22172"/>
                </a:cubicBezTo>
                <a:cubicBezTo>
                  <a:pt x="150231" y="24367"/>
                  <a:pt x="154255" y="28940"/>
                  <a:pt x="157182" y="35892"/>
                </a:cubicBezTo>
                <a:cubicBezTo>
                  <a:pt x="160109" y="42843"/>
                  <a:pt x="160475" y="48514"/>
                  <a:pt x="158280" y="52905"/>
                </a:cubicBezTo>
                <a:cubicBezTo>
                  <a:pt x="155353" y="59125"/>
                  <a:pt x="154804" y="64796"/>
                  <a:pt x="156633" y="69918"/>
                </a:cubicBezTo>
                <a:cubicBezTo>
                  <a:pt x="158463" y="75040"/>
                  <a:pt x="159377" y="81077"/>
                  <a:pt x="159377" y="88028"/>
                </a:cubicBezTo>
                <a:cubicBezTo>
                  <a:pt x="158646" y="94248"/>
                  <a:pt x="158737" y="99187"/>
                  <a:pt x="159652" y="102846"/>
                </a:cubicBezTo>
                <a:cubicBezTo>
                  <a:pt x="160566" y="106505"/>
                  <a:pt x="164134" y="111810"/>
                  <a:pt x="170353" y="118761"/>
                </a:cubicBezTo>
                <a:cubicBezTo>
                  <a:pt x="170719" y="122054"/>
                  <a:pt x="170445" y="124798"/>
                  <a:pt x="169530" y="126993"/>
                </a:cubicBezTo>
                <a:cubicBezTo>
                  <a:pt x="168615" y="129189"/>
                  <a:pt x="166695" y="131933"/>
                  <a:pt x="163768" y="135225"/>
                </a:cubicBezTo>
                <a:cubicBezTo>
                  <a:pt x="154621" y="140348"/>
                  <a:pt x="149316" y="146384"/>
                  <a:pt x="147852" y="153336"/>
                </a:cubicBezTo>
                <a:cubicBezTo>
                  <a:pt x="146389" y="160287"/>
                  <a:pt x="146572" y="167422"/>
                  <a:pt x="148401" y="174739"/>
                </a:cubicBezTo>
                <a:cubicBezTo>
                  <a:pt x="149133" y="176934"/>
                  <a:pt x="150322" y="178581"/>
                  <a:pt x="151968" y="179678"/>
                </a:cubicBezTo>
                <a:cubicBezTo>
                  <a:pt x="153615" y="180776"/>
                  <a:pt x="155353" y="179861"/>
                  <a:pt x="157182" y="176934"/>
                </a:cubicBezTo>
                <a:cubicBezTo>
                  <a:pt x="163036" y="169251"/>
                  <a:pt x="168707" y="161751"/>
                  <a:pt x="174195" y="154433"/>
                </a:cubicBezTo>
                <a:cubicBezTo>
                  <a:pt x="179683" y="147116"/>
                  <a:pt x="184622" y="139616"/>
                  <a:pt x="189013" y="131933"/>
                </a:cubicBezTo>
                <a:cubicBezTo>
                  <a:pt x="189744" y="127176"/>
                  <a:pt x="190019" y="122603"/>
                  <a:pt x="189836" y="118212"/>
                </a:cubicBezTo>
                <a:cubicBezTo>
                  <a:pt x="189653" y="113822"/>
                  <a:pt x="189013" y="108883"/>
                  <a:pt x="187915" y="103395"/>
                </a:cubicBezTo>
                <a:lnTo>
                  <a:pt x="193403" y="64978"/>
                </a:lnTo>
                <a:cubicBezTo>
                  <a:pt x="199623" y="56929"/>
                  <a:pt x="206209" y="49795"/>
                  <a:pt x="213160" y="43575"/>
                </a:cubicBezTo>
                <a:cubicBezTo>
                  <a:pt x="220112" y="37355"/>
                  <a:pt x="228161" y="31319"/>
                  <a:pt x="237307" y="25465"/>
                </a:cubicBezTo>
                <a:cubicBezTo>
                  <a:pt x="240234" y="22538"/>
                  <a:pt x="243161" y="19428"/>
                  <a:pt x="246088" y="16135"/>
                </a:cubicBezTo>
                <a:cubicBezTo>
                  <a:pt x="249015" y="12842"/>
                  <a:pt x="251210" y="9732"/>
                  <a:pt x="252674" y="6805"/>
                </a:cubicBezTo>
                <a:lnTo>
                  <a:pt x="253771" y="3512"/>
                </a:lnTo>
                <a:cubicBezTo>
                  <a:pt x="254869" y="586"/>
                  <a:pt x="256333" y="-512"/>
                  <a:pt x="258162" y="220"/>
                </a:cubicBezTo>
                <a:close/>
                <a:moveTo>
                  <a:pt x="293285" y="95711"/>
                </a:moveTo>
                <a:lnTo>
                  <a:pt x="287797" y="96809"/>
                </a:lnTo>
                <a:cubicBezTo>
                  <a:pt x="279016" y="100834"/>
                  <a:pt x="272156" y="105407"/>
                  <a:pt x="267217" y="110529"/>
                </a:cubicBezTo>
                <a:cubicBezTo>
                  <a:pt x="262278" y="115651"/>
                  <a:pt x="258162" y="122420"/>
                  <a:pt x="254869" y="130835"/>
                </a:cubicBezTo>
                <a:cubicBezTo>
                  <a:pt x="254137" y="134859"/>
                  <a:pt x="254595" y="137695"/>
                  <a:pt x="256241" y="139341"/>
                </a:cubicBezTo>
                <a:cubicBezTo>
                  <a:pt x="257888" y="140988"/>
                  <a:pt x="260357" y="141079"/>
                  <a:pt x="263650" y="139616"/>
                </a:cubicBezTo>
                <a:lnTo>
                  <a:pt x="279016" y="130835"/>
                </a:lnTo>
                <a:cubicBezTo>
                  <a:pt x="288529" y="127542"/>
                  <a:pt x="294657" y="122146"/>
                  <a:pt x="297401" y="114645"/>
                </a:cubicBezTo>
                <a:cubicBezTo>
                  <a:pt x="300145" y="107145"/>
                  <a:pt x="298773" y="100834"/>
                  <a:pt x="293285" y="95711"/>
                </a:cubicBezTo>
                <a:close/>
                <a:moveTo>
                  <a:pt x="104497" y="296574"/>
                </a:moveTo>
                <a:cubicBezTo>
                  <a:pt x="103033" y="295842"/>
                  <a:pt x="101387" y="296208"/>
                  <a:pt x="99558" y="297671"/>
                </a:cubicBezTo>
                <a:cubicBezTo>
                  <a:pt x="97728" y="299135"/>
                  <a:pt x="96448" y="300232"/>
                  <a:pt x="95716" y="300964"/>
                </a:cubicBezTo>
                <a:cubicBezTo>
                  <a:pt x="88765" y="306818"/>
                  <a:pt x="83185" y="312580"/>
                  <a:pt x="78978" y="318251"/>
                </a:cubicBezTo>
                <a:cubicBezTo>
                  <a:pt x="74770" y="323922"/>
                  <a:pt x="70105" y="330234"/>
                  <a:pt x="64983" y="337185"/>
                </a:cubicBezTo>
                <a:cubicBezTo>
                  <a:pt x="62788" y="340112"/>
                  <a:pt x="62330" y="342948"/>
                  <a:pt x="63611" y="345692"/>
                </a:cubicBezTo>
                <a:cubicBezTo>
                  <a:pt x="64892" y="348436"/>
                  <a:pt x="67178" y="349991"/>
                  <a:pt x="70471" y="350356"/>
                </a:cubicBezTo>
                <a:cubicBezTo>
                  <a:pt x="75227" y="351088"/>
                  <a:pt x="80075" y="351271"/>
                  <a:pt x="85014" y="350905"/>
                </a:cubicBezTo>
                <a:cubicBezTo>
                  <a:pt x="89954" y="350539"/>
                  <a:pt x="94618" y="349625"/>
                  <a:pt x="99009" y="348161"/>
                </a:cubicBezTo>
                <a:lnTo>
                  <a:pt x="105595" y="341576"/>
                </a:lnTo>
                <a:cubicBezTo>
                  <a:pt x="107058" y="335356"/>
                  <a:pt x="107973" y="327673"/>
                  <a:pt x="108339" y="318526"/>
                </a:cubicBezTo>
                <a:cubicBezTo>
                  <a:pt x="108704" y="309379"/>
                  <a:pt x="107424" y="302062"/>
                  <a:pt x="104497" y="296574"/>
                </a:cubicBezTo>
                <a:close/>
                <a:moveTo>
                  <a:pt x="289993" y="142909"/>
                </a:moveTo>
                <a:lnTo>
                  <a:pt x="276821" y="147299"/>
                </a:lnTo>
                <a:cubicBezTo>
                  <a:pt x="268772" y="148397"/>
                  <a:pt x="262827" y="151141"/>
                  <a:pt x="258985" y="155531"/>
                </a:cubicBezTo>
                <a:cubicBezTo>
                  <a:pt x="255144" y="159922"/>
                  <a:pt x="251942" y="166324"/>
                  <a:pt x="249381" y="174739"/>
                </a:cubicBezTo>
                <a:cubicBezTo>
                  <a:pt x="249015" y="187545"/>
                  <a:pt x="247552" y="199161"/>
                  <a:pt x="244991" y="209588"/>
                </a:cubicBezTo>
                <a:cubicBezTo>
                  <a:pt x="242430" y="220016"/>
                  <a:pt x="239868" y="231815"/>
                  <a:pt x="237307" y="244986"/>
                </a:cubicBezTo>
                <a:cubicBezTo>
                  <a:pt x="236210" y="249011"/>
                  <a:pt x="236941" y="252121"/>
                  <a:pt x="239503" y="254316"/>
                </a:cubicBezTo>
                <a:cubicBezTo>
                  <a:pt x="242064" y="256511"/>
                  <a:pt x="245357" y="255962"/>
                  <a:pt x="249381" y="252669"/>
                </a:cubicBezTo>
                <a:cubicBezTo>
                  <a:pt x="256333" y="249011"/>
                  <a:pt x="262918" y="245352"/>
                  <a:pt x="269138" y="241693"/>
                </a:cubicBezTo>
                <a:cubicBezTo>
                  <a:pt x="275358" y="238035"/>
                  <a:pt x="282309" y="232181"/>
                  <a:pt x="289993" y="224132"/>
                </a:cubicBezTo>
                <a:cubicBezTo>
                  <a:pt x="291090" y="223400"/>
                  <a:pt x="291822" y="222211"/>
                  <a:pt x="292188" y="220564"/>
                </a:cubicBezTo>
                <a:cubicBezTo>
                  <a:pt x="292554" y="218918"/>
                  <a:pt x="292554" y="217912"/>
                  <a:pt x="292188" y="217546"/>
                </a:cubicBezTo>
                <a:cubicBezTo>
                  <a:pt x="289627" y="215717"/>
                  <a:pt x="286608" y="215168"/>
                  <a:pt x="283132" y="215899"/>
                </a:cubicBezTo>
                <a:cubicBezTo>
                  <a:pt x="279657" y="216631"/>
                  <a:pt x="276821" y="217912"/>
                  <a:pt x="274626" y="219741"/>
                </a:cubicBezTo>
                <a:cubicBezTo>
                  <a:pt x="272065" y="220839"/>
                  <a:pt x="269046" y="222211"/>
                  <a:pt x="265571" y="223857"/>
                </a:cubicBezTo>
                <a:cubicBezTo>
                  <a:pt x="262095" y="225504"/>
                  <a:pt x="259260" y="225229"/>
                  <a:pt x="257064" y="223034"/>
                </a:cubicBezTo>
                <a:cubicBezTo>
                  <a:pt x="255235" y="219375"/>
                  <a:pt x="255601" y="215991"/>
                  <a:pt x="258162" y="212881"/>
                </a:cubicBezTo>
                <a:cubicBezTo>
                  <a:pt x="260723" y="209771"/>
                  <a:pt x="264016" y="206936"/>
                  <a:pt x="268040" y="204375"/>
                </a:cubicBezTo>
                <a:cubicBezTo>
                  <a:pt x="272065" y="201814"/>
                  <a:pt x="274535" y="199161"/>
                  <a:pt x="275449" y="196417"/>
                </a:cubicBezTo>
                <a:cubicBezTo>
                  <a:pt x="276364" y="193673"/>
                  <a:pt x="275358" y="190472"/>
                  <a:pt x="272431" y="186813"/>
                </a:cubicBezTo>
                <a:cubicBezTo>
                  <a:pt x="264016" y="174373"/>
                  <a:pt x="265662" y="166233"/>
                  <a:pt x="277370" y="162391"/>
                </a:cubicBezTo>
                <a:cubicBezTo>
                  <a:pt x="289078" y="158550"/>
                  <a:pt x="293285" y="152055"/>
                  <a:pt x="289993" y="142909"/>
                </a:cubicBezTo>
                <a:close/>
                <a:moveTo>
                  <a:pt x="246088" y="271329"/>
                </a:moveTo>
                <a:cubicBezTo>
                  <a:pt x="238771" y="272426"/>
                  <a:pt x="234197" y="274713"/>
                  <a:pt x="232368" y="278189"/>
                </a:cubicBezTo>
                <a:cubicBezTo>
                  <a:pt x="230539" y="281664"/>
                  <a:pt x="229624" y="286695"/>
                  <a:pt x="229624" y="293281"/>
                </a:cubicBezTo>
                <a:cubicBezTo>
                  <a:pt x="229624" y="297671"/>
                  <a:pt x="230996" y="299866"/>
                  <a:pt x="233740" y="299866"/>
                </a:cubicBezTo>
                <a:cubicBezTo>
                  <a:pt x="236484" y="299866"/>
                  <a:pt x="239137" y="298769"/>
                  <a:pt x="241698" y="296574"/>
                </a:cubicBezTo>
                <a:cubicBezTo>
                  <a:pt x="246088" y="292183"/>
                  <a:pt x="250021" y="287061"/>
                  <a:pt x="253497" y="281207"/>
                </a:cubicBezTo>
                <a:cubicBezTo>
                  <a:pt x="256973" y="275353"/>
                  <a:pt x="255601" y="272060"/>
                  <a:pt x="249381" y="271329"/>
                </a:cubicBezTo>
                <a:lnTo>
                  <a:pt x="246088" y="27132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a:extLst>
              <a:ext uri="{FF2B5EF4-FFF2-40B4-BE49-F238E27FC236}">
                <a16:creationId xmlns="" xmlns:a16="http://schemas.microsoft.com/office/drawing/2014/main" id="{65C5AEA7-E49D-4BBB-8DA8-D7D6C2965C03}"/>
              </a:ext>
            </a:extLst>
          </p:cNvPr>
          <p:cNvGrpSpPr/>
          <p:nvPr/>
        </p:nvGrpSpPr>
        <p:grpSpPr>
          <a:xfrm>
            <a:off x="5981388" y="1617480"/>
            <a:ext cx="1329875" cy="1462686"/>
            <a:chOff x="8462047" y="798270"/>
            <a:chExt cx="539604" cy="593493"/>
          </a:xfrm>
          <a:solidFill>
            <a:schemeClr val="accent1"/>
          </a:solidFill>
        </p:grpSpPr>
        <p:sp>
          <p:nvSpPr>
            <p:cNvPr id="6" name="文本框 5">
              <a:extLst>
                <a:ext uri="{FF2B5EF4-FFF2-40B4-BE49-F238E27FC236}">
                  <a16:creationId xmlns="" xmlns:a16="http://schemas.microsoft.com/office/drawing/2014/main" id="{56548560-09B3-45AA-8DCB-BE5354EDE8FD}"/>
                </a:ext>
              </a:extLst>
            </p:cNvPr>
            <p:cNvSpPr txBox="1"/>
            <p:nvPr/>
          </p:nvSpPr>
          <p:spPr>
            <a:xfrm>
              <a:off x="8462047" y="798270"/>
              <a:ext cx="539604" cy="593493"/>
            </a:xfrm>
            <a:custGeom>
              <a:avLst/>
              <a:gdLst/>
              <a:ahLst/>
              <a:cxnLst/>
              <a:rect l="l" t="t" r="r" b="b"/>
              <a:pathLst>
                <a:path w="539604" h="593493">
                  <a:moveTo>
                    <a:pt x="342638" y="124"/>
                  </a:moveTo>
                  <a:cubicBezTo>
                    <a:pt x="350575" y="621"/>
                    <a:pt x="358389" y="621"/>
                    <a:pt x="366078" y="124"/>
                  </a:cubicBezTo>
                  <a:cubicBezTo>
                    <a:pt x="373768" y="-372"/>
                    <a:pt x="382325" y="621"/>
                    <a:pt x="391751" y="3101"/>
                  </a:cubicBezTo>
                  <a:cubicBezTo>
                    <a:pt x="404153" y="4589"/>
                    <a:pt x="411347" y="8806"/>
                    <a:pt x="413331" y="15751"/>
                  </a:cubicBezTo>
                  <a:cubicBezTo>
                    <a:pt x="415315" y="22697"/>
                    <a:pt x="415067" y="31378"/>
                    <a:pt x="412587" y="41796"/>
                  </a:cubicBezTo>
                  <a:cubicBezTo>
                    <a:pt x="401177" y="61144"/>
                    <a:pt x="387534" y="79127"/>
                    <a:pt x="371659" y="95747"/>
                  </a:cubicBezTo>
                  <a:cubicBezTo>
                    <a:pt x="355784" y="112366"/>
                    <a:pt x="338173" y="129605"/>
                    <a:pt x="318825" y="147464"/>
                  </a:cubicBezTo>
                  <a:cubicBezTo>
                    <a:pt x="314857" y="149449"/>
                    <a:pt x="313368" y="150937"/>
                    <a:pt x="314360" y="151929"/>
                  </a:cubicBezTo>
                  <a:cubicBezTo>
                    <a:pt x="315353" y="152921"/>
                    <a:pt x="317833" y="152425"/>
                    <a:pt x="321802" y="150441"/>
                  </a:cubicBezTo>
                  <a:cubicBezTo>
                    <a:pt x="327259" y="146968"/>
                    <a:pt x="332468" y="144240"/>
                    <a:pt x="337429" y="142255"/>
                  </a:cubicBezTo>
                  <a:cubicBezTo>
                    <a:pt x="342390" y="140271"/>
                    <a:pt x="347599" y="137542"/>
                    <a:pt x="353056" y="134070"/>
                  </a:cubicBezTo>
                  <a:cubicBezTo>
                    <a:pt x="358513" y="131589"/>
                    <a:pt x="363350" y="129977"/>
                    <a:pt x="367567" y="129233"/>
                  </a:cubicBezTo>
                  <a:cubicBezTo>
                    <a:pt x="371783" y="128489"/>
                    <a:pt x="376868" y="130101"/>
                    <a:pt x="382821" y="134070"/>
                  </a:cubicBezTo>
                  <a:cubicBezTo>
                    <a:pt x="389271" y="133574"/>
                    <a:pt x="396092" y="132333"/>
                    <a:pt x="403285" y="130349"/>
                  </a:cubicBezTo>
                  <a:cubicBezTo>
                    <a:pt x="410479" y="128365"/>
                    <a:pt x="418044" y="128117"/>
                    <a:pt x="425981" y="129605"/>
                  </a:cubicBezTo>
                  <a:cubicBezTo>
                    <a:pt x="429950" y="134566"/>
                    <a:pt x="433175" y="137170"/>
                    <a:pt x="435655" y="137418"/>
                  </a:cubicBezTo>
                  <a:cubicBezTo>
                    <a:pt x="438136" y="137666"/>
                    <a:pt x="441857" y="138039"/>
                    <a:pt x="446817" y="138535"/>
                  </a:cubicBezTo>
                  <a:cubicBezTo>
                    <a:pt x="452274" y="139031"/>
                    <a:pt x="455747" y="141015"/>
                    <a:pt x="457235" y="144488"/>
                  </a:cubicBezTo>
                  <a:cubicBezTo>
                    <a:pt x="458724" y="147960"/>
                    <a:pt x="457235" y="151929"/>
                    <a:pt x="452771" y="156394"/>
                  </a:cubicBezTo>
                  <a:cubicBezTo>
                    <a:pt x="439872" y="166812"/>
                    <a:pt x="427594" y="174501"/>
                    <a:pt x="415936" y="179462"/>
                  </a:cubicBezTo>
                  <a:cubicBezTo>
                    <a:pt x="404277" y="184423"/>
                    <a:pt x="391751" y="191617"/>
                    <a:pt x="378357" y="201042"/>
                  </a:cubicBezTo>
                  <a:lnTo>
                    <a:pt x="344126" y="214437"/>
                  </a:lnTo>
                  <a:cubicBezTo>
                    <a:pt x="314857" y="224855"/>
                    <a:pt x="291664" y="241226"/>
                    <a:pt x="274549" y="263550"/>
                  </a:cubicBezTo>
                  <a:cubicBezTo>
                    <a:pt x="257434" y="285875"/>
                    <a:pt x="245403" y="310679"/>
                    <a:pt x="238458" y="337964"/>
                  </a:cubicBezTo>
                  <a:cubicBezTo>
                    <a:pt x="235978" y="341933"/>
                    <a:pt x="236102" y="344166"/>
                    <a:pt x="238830" y="344662"/>
                  </a:cubicBezTo>
                  <a:cubicBezTo>
                    <a:pt x="241559" y="345158"/>
                    <a:pt x="244907" y="343421"/>
                    <a:pt x="248876" y="339453"/>
                  </a:cubicBezTo>
                  <a:cubicBezTo>
                    <a:pt x="251357" y="335980"/>
                    <a:pt x="254333" y="331763"/>
                    <a:pt x="257806" y="326802"/>
                  </a:cubicBezTo>
                  <a:cubicBezTo>
                    <a:pt x="261278" y="321841"/>
                    <a:pt x="264751" y="319609"/>
                    <a:pt x="268224" y="320105"/>
                  </a:cubicBezTo>
                  <a:cubicBezTo>
                    <a:pt x="271200" y="320601"/>
                    <a:pt x="273929" y="322337"/>
                    <a:pt x="276409" y="325314"/>
                  </a:cubicBezTo>
                  <a:cubicBezTo>
                    <a:pt x="278890" y="328291"/>
                    <a:pt x="282610" y="330027"/>
                    <a:pt x="287571" y="330523"/>
                  </a:cubicBezTo>
                  <a:cubicBezTo>
                    <a:pt x="289060" y="329035"/>
                    <a:pt x="289804" y="329655"/>
                    <a:pt x="289804" y="332383"/>
                  </a:cubicBezTo>
                  <a:cubicBezTo>
                    <a:pt x="289804" y="335112"/>
                    <a:pt x="289060" y="336972"/>
                    <a:pt x="287571" y="337964"/>
                  </a:cubicBezTo>
                  <a:cubicBezTo>
                    <a:pt x="275169" y="349375"/>
                    <a:pt x="265991" y="361281"/>
                    <a:pt x="260038" y="373683"/>
                  </a:cubicBezTo>
                  <a:cubicBezTo>
                    <a:pt x="254085" y="386085"/>
                    <a:pt x="248876" y="398984"/>
                    <a:pt x="244411" y="412378"/>
                  </a:cubicBezTo>
                  <a:cubicBezTo>
                    <a:pt x="240939" y="415355"/>
                    <a:pt x="240318" y="417215"/>
                    <a:pt x="242551" y="417960"/>
                  </a:cubicBezTo>
                  <a:cubicBezTo>
                    <a:pt x="244783" y="418704"/>
                    <a:pt x="246892" y="418828"/>
                    <a:pt x="248876" y="418332"/>
                  </a:cubicBezTo>
                  <a:cubicBezTo>
                    <a:pt x="258798" y="413867"/>
                    <a:pt x="268596" y="409402"/>
                    <a:pt x="278270" y="404937"/>
                  </a:cubicBezTo>
                  <a:cubicBezTo>
                    <a:pt x="287943" y="400472"/>
                    <a:pt x="296997" y="394023"/>
                    <a:pt x="305431" y="385589"/>
                  </a:cubicBezTo>
                  <a:cubicBezTo>
                    <a:pt x="308903" y="373683"/>
                    <a:pt x="310392" y="362149"/>
                    <a:pt x="309896" y="350987"/>
                  </a:cubicBezTo>
                  <a:cubicBezTo>
                    <a:pt x="309399" y="339825"/>
                    <a:pt x="309399" y="328539"/>
                    <a:pt x="309896" y="317128"/>
                  </a:cubicBezTo>
                  <a:cubicBezTo>
                    <a:pt x="311880" y="311175"/>
                    <a:pt x="312872" y="303610"/>
                    <a:pt x="312872" y="294432"/>
                  </a:cubicBezTo>
                  <a:cubicBezTo>
                    <a:pt x="312872" y="285254"/>
                    <a:pt x="310392" y="278929"/>
                    <a:pt x="305431" y="275457"/>
                  </a:cubicBezTo>
                  <a:cubicBezTo>
                    <a:pt x="297989" y="271488"/>
                    <a:pt x="296873" y="266031"/>
                    <a:pt x="302082" y="259085"/>
                  </a:cubicBezTo>
                  <a:cubicBezTo>
                    <a:pt x="307291" y="252140"/>
                    <a:pt x="312872" y="249164"/>
                    <a:pt x="318825" y="250156"/>
                  </a:cubicBezTo>
                  <a:cubicBezTo>
                    <a:pt x="327755" y="246187"/>
                    <a:pt x="334948" y="246063"/>
                    <a:pt x="340405" y="249784"/>
                  </a:cubicBezTo>
                  <a:cubicBezTo>
                    <a:pt x="345862" y="253504"/>
                    <a:pt x="349087" y="260574"/>
                    <a:pt x="350079" y="270992"/>
                  </a:cubicBezTo>
                  <a:lnTo>
                    <a:pt x="348591" y="275457"/>
                  </a:lnTo>
                  <a:cubicBezTo>
                    <a:pt x="348095" y="286867"/>
                    <a:pt x="346855" y="298029"/>
                    <a:pt x="344870" y="308943"/>
                  </a:cubicBezTo>
                  <a:cubicBezTo>
                    <a:pt x="342886" y="319857"/>
                    <a:pt x="342638" y="332011"/>
                    <a:pt x="344126" y="345406"/>
                  </a:cubicBezTo>
                  <a:cubicBezTo>
                    <a:pt x="343630" y="350863"/>
                    <a:pt x="344622" y="354211"/>
                    <a:pt x="347103" y="355452"/>
                  </a:cubicBezTo>
                  <a:cubicBezTo>
                    <a:pt x="349583" y="356692"/>
                    <a:pt x="353056" y="355328"/>
                    <a:pt x="357521" y="351359"/>
                  </a:cubicBezTo>
                  <a:cubicBezTo>
                    <a:pt x="364962" y="343917"/>
                    <a:pt x="371907" y="335980"/>
                    <a:pt x="378357" y="327546"/>
                  </a:cubicBezTo>
                  <a:cubicBezTo>
                    <a:pt x="384806" y="319113"/>
                    <a:pt x="389271" y="311175"/>
                    <a:pt x="391751" y="303734"/>
                  </a:cubicBezTo>
                  <a:cubicBezTo>
                    <a:pt x="392743" y="300261"/>
                    <a:pt x="392867" y="297533"/>
                    <a:pt x="392123" y="295548"/>
                  </a:cubicBezTo>
                  <a:cubicBezTo>
                    <a:pt x="391379" y="293564"/>
                    <a:pt x="388775" y="291332"/>
                    <a:pt x="384310" y="288851"/>
                  </a:cubicBezTo>
                  <a:cubicBezTo>
                    <a:pt x="379349" y="286867"/>
                    <a:pt x="377488" y="284262"/>
                    <a:pt x="378729" y="281038"/>
                  </a:cubicBezTo>
                  <a:cubicBezTo>
                    <a:pt x="379969" y="277813"/>
                    <a:pt x="382325" y="275953"/>
                    <a:pt x="385798" y="275457"/>
                  </a:cubicBezTo>
                  <a:cubicBezTo>
                    <a:pt x="392743" y="273472"/>
                    <a:pt x="399689" y="272232"/>
                    <a:pt x="406634" y="271736"/>
                  </a:cubicBezTo>
                  <a:cubicBezTo>
                    <a:pt x="413579" y="271240"/>
                    <a:pt x="421517" y="270992"/>
                    <a:pt x="430446" y="270992"/>
                  </a:cubicBezTo>
                  <a:cubicBezTo>
                    <a:pt x="441857" y="273968"/>
                    <a:pt x="448554" y="279549"/>
                    <a:pt x="450538" y="287735"/>
                  </a:cubicBezTo>
                  <a:cubicBezTo>
                    <a:pt x="452523" y="295920"/>
                    <a:pt x="450786" y="304230"/>
                    <a:pt x="445329" y="312664"/>
                  </a:cubicBezTo>
                  <a:cubicBezTo>
                    <a:pt x="433423" y="333996"/>
                    <a:pt x="417672" y="351359"/>
                    <a:pt x="398076" y="364753"/>
                  </a:cubicBezTo>
                  <a:cubicBezTo>
                    <a:pt x="378481" y="378148"/>
                    <a:pt x="360497" y="393031"/>
                    <a:pt x="344126" y="409402"/>
                  </a:cubicBezTo>
                  <a:lnTo>
                    <a:pt x="339661" y="468933"/>
                  </a:lnTo>
                  <a:cubicBezTo>
                    <a:pt x="339165" y="473894"/>
                    <a:pt x="340529" y="476995"/>
                    <a:pt x="343754" y="478235"/>
                  </a:cubicBezTo>
                  <a:cubicBezTo>
                    <a:pt x="346979" y="479475"/>
                    <a:pt x="351071" y="479847"/>
                    <a:pt x="356032" y="479351"/>
                  </a:cubicBezTo>
                  <a:lnTo>
                    <a:pt x="417052" y="474886"/>
                  </a:lnTo>
                  <a:cubicBezTo>
                    <a:pt x="432927" y="468933"/>
                    <a:pt x="451034" y="468933"/>
                    <a:pt x="471374" y="474886"/>
                  </a:cubicBezTo>
                  <a:cubicBezTo>
                    <a:pt x="491714" y="480839"/>
                    <a:pt x="510317" y="489769"/>
                    <a:pt x="527185" y="501675"/>
                  </a:cubicBezTo>
                  <a:cubicBezTo>
                    <a:pt x="538099" y="510109"/>
                    <a:pt x="541819" y="517302"/>
                    <a:pt x="538347" y="523255"/>
                  </a:cubicBezTo>
                  <a:cubicBezTo>
                    <a:pt x="534874" y="529209"/>
                    <a:pt x="528673" y="535410"/>
                    <a:pt x="519743" y="541859"/>
                  </a:cubicBezTo>
                  <a:cubicBezTo>
                    <a:pt x="507837" y="544339"/>
                    <a:pt x="496303" y="546076"/>
                    <a:pt x="485141" y="547068"/>
                  </a:cubicBezTo>
                  <a:cubicBezTo>
                    <a:pt x="473979" y="548060"/>
                    <a:pt x="462692" y="547812"/>
                    <a:pt x="451282" y="546324"/>
                  </a:cubicBezTo>
                  <a:cubicBezTo>
                    <a:pt x="436896" y="550789"/>
                    <a:pt x="426726" y="552277"/>
                    <a:pt x="420773" y="550789"/>
                  </a:cubicBezTo>
                  <a:cubicBezTo>
                    <a:pt x="414819" y="549300"/>
                    <a:pt x="405146" y="545332"/>
                    <a:pt x="391751" y="538882"/>
                  </a:cubicBezTo>
                  <a:cubicBezTo>
                    <a:pt x="344126" y="539378"/>
                    <a:pt x="299230" y="544587"/>
                    <a:pt x="257062" y="554509"/>
                  </a:cubicBezTo>
                  <a:cubicBezTo>
                    <a:pt x="214894" y="564431"/>
                    <a:pt x="169997" y="575097"/>
                    <a:pt x="122372" y="586507"/>
                  </a:cubicBezTo>
                  <a:cubicBezTo>
                    <a:pt x="106001" y="592957"/>
                    <a:pt x="90002" y="594941"/>
                    <a:pt x="74375" y="592460"/>
                  </a:cubicBezTo>
                  <a:cubicBezTo>
                    <a:pt x="58748" y="589980"/>
                    <a:pt x="42997" y="587003"/>
                    <a:pt x="27122" y="583531"/>
                  </a:cubicBezTo>
                  <a:lnTo>
                    <a:pt x="12239" y="573113"/>
                  </a:lnTo>
                  <a:cubicBezTo>
                    <a:pt x="-163" y="560214"/>
                    <a:pt x="-3140" y="547688"/>
                    <a:pt x="3310" y="535534"/>
                  </a:cubicBezTo>
                  <a:cubicBezTo>
                    <a:pt x="9759" y="523379"/>
                    <a:pt x="20177" y="516062"/>
                    <a:pt x="34564" y="513582"/>
                  </a:cubicBezTo>
                  <a:cubicBezTo>
                    <a:pt x="41013" y="512589"/>
                    <a:pt x="46966" y="510977"/>
                    <a:pt x="52423" y="508745"/>
                  </a:cubicBezTo>
                  <a:cubicBezTo>
                    <a:pt x="57880" y="506512"/>
                    <a:pt x="63833" y="504156"/>
                    <a:pt x="70282" y="501675"/>
                  </a:cubicBezTo>
                  <a:cubicBezTo>
                    <a:pt x="73755" y="501675"/>
                    <a:pt x="76359" y="502295"/>
                    <a:pt x="78096" y="503536"/>
                  </a:cubicBezTo>
                  <a:cubicBezTo>
                    <a:pt x="79832" y="504776"/>
                    <a:pt x="78716" y="507628"/>
                    <a:pt x="74747" y="512093"/>
                  </a:cubicBezTo>
                  <a:lnTo>
                    <a:pt x="46470" y="529953"/>
                  </a:lnTo>
                  <a:cubicBezTo>
                    <a:pt x="42501" y="531937"/>
                    <a:pt x="41013" y="533797"/>
                    <a:pt x="42005" y="535534"/>
                  </a:cubicBezTo>
                  <a:cubicBezTo>
                    <a:pt x="42997" y="537270"/>
                    <a:pt x="45478" y="538386"/>
                    <a:pt x="49446" y="538882"/>
                  </a:cubicBezTo>
                  <a:lnTo>
                    <a:pt x="82189" y="534418"/>
                  </a:lnTo>
                  <a:cubicBezTo>
                    <a:pt x="96575" y="528960"/>
                    <a:pt x="110962" y="524868"/>
                    <a:pt x="125349" y="522139"/>
                  </a:cubicBezTo>
                  <a:cubicBezTo>
                    <a:pt x="139735" y="519411"/>
                    <a:pt x="154618" y="515070"/>
                    <a:pt x="169997" y="509117"/>
                  </a:cubicBezTo>
                  <a:cubicBezTo>
                    <a:pt x="164044" y="503164"/>
                    <a:pt x="155114" y="498451"/>
                    <a:pt x="143208" y="494978"/>
                  </a:cubicBezTo>
                  <a:cubicBezTo>
                    <a:pt x="131302" y="491505"/>
                    <a:pt x="126837" y="484808"/>
                    <a:pt x="129814" y="474886"/>
                  </a:cubicBezTo>
                  <a:cubicBezTo>
                    <a:pt x="131798" y="470421"/>
                    <a:pt x="132170" y="463724"/>
                    <a:pt x="130930" y="454794"/>
                  </a:cubicBezTo>
                  <a:cubicBezTo>
                    <a:pt x="129690" y="445865"/>
                    <a:pt x="126341" y="440160"/>
                    <a:pt x="120884" y="437679"/>
                  </a:cubicBezTo>
                  <a:cubicBezTo>
                    <a:pt x="116419" y="436687"/>
                    <a:pt x="112450" y="437059"/>
                    <a:pt x="108978" y="438795"/>
                  </a:cubicBezTo>
                  <a:cubicBezTo>
                    <a:pt x="105505" y="440532"/>
                    <a:pt x="101536" y="441648"/>
                    <a:pt x="97071" y="442144"/>
                  </a:cubicBezTo>
                  <a:cubicBezTo>
                    <a:pt x="92110" y="441648"/>
                    <a:pt x="86901" y="439788"/>
                    <a:pt x="81444" y="436563"/>
                  </a:cubicBezTo>
                  <a:cubicBezTo>
                    <a:pt x="75987" y="433338"/>
                    <a:pt x="71275" y="429246"/>
                    <a:pt x="67306" y="424285"/>
                  </a:cubicBezTo>
                  <a:cubicBezTo>
                    <a:pt x="60857" y="408906"/>
                    <a:pt x="58872" y="396007"/>
                    <a:pt x="61353" y="385589"/>
                  </a:cubicBezTo>
                  <a:cubicBezTo>
                    <a:pt x="63833" y="375171"/>
                    <a:pt x="73259" y="362769"/>
                    <a:pt x="89630" y="348382"/>
                  </a:cubicBezTo>
                  <a:cubicBezTo>
                    <a:pt x="97071" y="344414"/>
                    <a:pt x="103769" y="344290"/>
                    <a:pt x="109722" y="348010"/>
                  </a:cubicBezTo>
                  <a:cubicBezTo>
                    <a:pt x="115675" y="351731"/>
                    <a:pt x="121380" y="357312"/>
                    <a:pt x="126837" y="364753"/>
                  </a:cubicBezTo>
                  <a:cubicBezTo>
                    <a:pt x="131302" y="368722"/>
                    <a:pt x="134775" y="370831"/>
                    <a:pt x="137255" y="371079"/>
                  </a:cubicBezTo>
                  <a:cubicBezTo>
                    <a:pt x="139735" y="371327"/>
                    <a:pt x="143208" y="368722"/>
                    <a:pt x="147673" y="363265"/>
                  </a:cubicBezTo>
                  <a:cubicBezTo>
                    <a:pt x="150153" y="350863"/>
                    <a:pt x="153254" y="339453"/>
                    <a:pt x="156975" y="329035"/>
                  </a:cubicBezTo>
                  <a:cubicBezTo>
                    <a:pt x="160695" y="318617"/>
                    <a:pt x="164540" y="307703"/>
                    <a:pt x="168509" y="296292"/>
                  </a:cubicBezTo>
                  <a:cubicBezTo>
                    <a:pt x="169501" y="294308"/>
                    <a:pt x="170121" y="292324"/>
                    <a:pt x="170369" y="290339"/>
                  </a:cubicBezTo>
                  <a:cubicBezTo>
                    <a:pt x="170617" y="288355"/>
                    <a:pt x="169997" y="285875"/>
                    <a:pt x="168509" y="282898"/>
                  </a:cubicBezTo>
                  <a:cubicBezTo>
                    <a:pt x="164044" y="280914"/>
                    <a:pt x="158587" y="280169"/>
                    <a:pt x="152138" y="280666"/>
                  </a:cubicBezTo>
                  <a:cubicBezTo>
                    <a:pt x="145689" y="281162"/>
                    <a:pt x="139735" y="281906"/>
                    <a:pt x="134278" y="282898"/>
                  </a:cubicBezTo>
                  <a:cubicBezTo>
                    <a:pt x="124357" y="287859"/>
                    <a:pt x="114807" y="290835"/>
                    <a:pt x="105629" y="291828"/>
                  </a:cubicBezTo>
                  <a:cubicBezTo>
                    <a:pt x="96451" y="292820"/>
                    <a:pt x="86653" y="292820"/>
                    <a:pt x="76235" y="291828"/>
                  </a:cubicBezTo>
                  <a:cubicBezTo>
                    <a:pt x="61849" y="287859"/>
                    <a:pt x="52795" y="281286"/>
                    <a:pt x="49074" y="272108"/>
                  </a:cubicBezTo>
                  <a:cubicBezTo>
                    <a:pt x="45354" y="262930"/>
                    <a:pt x="45478" y="252636"/>
                    <a:pt x="49446" y="241226"/>
                  </a:cubicBezTo>
                  <a:cubicBezTo>
                    <a:pt x="55896" y="233785"/>
                    <a:pt x="62221" y="230684"/>
                    <a:pt x="68422" y="231924"/>
                  </a:cubicBezTo>
                  <a:cubicBezTo>
                    <a:pt x="74623" y="233165"/>
                    <a:pt x="81693" y="234777"/>
                    <a:pt x="89630" y="236761"/>
                  </a:cubicBezTo>
                  <a:cubicBezTo>
                    <a:pt x="101040" y="230808"/>
                    <a:pt x="112078" y="225475"/>
                    <a:pt x="122744" y="220762"/>
                  </a:cubicBezTo>
                  <a:cubicBezTo>
                    <a:pt x="133410" y="216049"/>
                    <a:pt x="144696" y="210964"/>
                    <a:pt x="156603" y="205507"/>
                  </a:cubicBezTo>
                  <a:cubicBezTo>
                    <a:pt x="187360" y="181199"/>
                    <a:pt x="216506" y="157510"/>
                    <a:pt x="244039" y="134442"/>
                  </a:cubicBezTo>
                  <a:cubicBezTo>
                    <a:pt x="271572" y="111374"/>
                    <a:pt x="298981" y="83468"/>
                    <a:pt x="326267" y="50726"/>
                  </a:cubicBezTo>
                  <a:lnTo>
                    <a:pt x="330731" y="38820"/>
                  </a:lnTo>
                  <a:cubicBezTo>
                    <a:pt x="321306" y="31875"/>
                    <a:pt x="318329" y="24185"/>
                    <a:pt x="321802" y="15751"/>
                  </a:cubicBezTo>
                  <a:cubicBezTo>
                    <a:pt x="325275" y="7318"/>
                    <a:pt x="332220" y="2109"/>
                    <a:pt x="342638" y="124"/>
                  </a:cubicBezTo>
                  <a:close/>
                  <a:moveTo>
                    <a:pt x="265247" y="442144"/>
                  </a:moveTo>
                  <a:cubicBezTo>
                    <a:pt x="258302" y="444128"/>
                    <a:pt x="250860" y="446361"/>
                    <a:pt x="242923" y="448841"/>
                  </a:cubicBezTo>
                  <a:cubicBezTo>
                    <a:pt x="234985" y="451322"/>
                    <a:pt x="227048" y="455043"/>
                    <a:pt x="219110" y="460003"/>
                  </a:cubicBezTo>
                  <a:cubicBezTo>
                    <a:pt x="217622" y="464964"/>
                    <a:pt x="216134" y="469677"/>
                    <a:pt x="214646" y="474142"/>
                  </a:cubicBezTo>
                  <a:cubicBezTo>
                    <a:pt x="213157" y="478607"/>
                    <a:pt x="211173" y="483816"/>
                    <a:pt x="208692" y="489769"/>
                  </a:cubicBezTo>
                  <a:cubicBezTo>
                    <a:pt x="205716" y="493738"/>
                    <a:pt x="205096" y="496714"/>
                    <a:pt x="206832" y="498699"/>
                  </a:cubicBezTo>
                  <a:cubicBezTo>
                    <a:pt x="208568" y="500683"/>
                    <a:pt x="212165" y="501179"/>
                    <a:pt x="217622" y="500187"/>
                  </a:cubicBezTo>
                  <a:lnTo>
                    <a:pt x="277153" y="491257"/>
                  </a:lnTo>
                  <a:cubicBezTo>
                    <a:pt x="289060" y="488281"/>
                    <a:pt x="292036" y="480467"/>
                    <a:pt x="286083" y="467817"/>
                  </a:cubicBezTo>
                  <a:cubicBezTo>
                    <a:pt x="280130" y="455167"/>
                    <a:pt x="273185" y="446609"/>
                    <a:pt x="265247" y="4421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sp>
          <p:nvSpPr>
            <p:cNvPr id="7" name="文本框 6">
              <a:extLst>
                <a:ext uri="{FF2B5EF4-FFF2-40B4-BE49-F238E27FC236}">
                  <a16:creationId xmlns="" xmlns:a16="http://schemas.microsoft.com/office/drawing/2014/main" id="{52CCBD53-8503-4FCC-BF61-4B807D77357D}"/>
                </a:ext>
              </a:extLst>
            </p:cNvPr>
            <p:cNvSpPr txBox="1"/>
            <p:nvPr/>
          </p:nvSpPr>
          <p:spPr>
            <a:xfrm>
              <a:off x="8588271" y="818084"/>
              <a:ext cx="132474" cy="151462"/>
            </a:xfrm>
            <a:custGeom>
              <a:avLst/>
              <a:gdLst/>
              <a:ahLst/>
              <a:cxnLst/>
              <a:rect l="l" t="t" r="r" b="b"/>
              <a:pathLst>
                <a:path w="132474" h="151462">
                  <a:moveTo>
                    <a:pt x="25914" y="29"/>
                  </a:moveTo>
                  <a:cubicBezTo>
                    <a:pt x="27898" y="-219"/>
                    <a:pt x="30875" y="1145"/>
                    <a:pt x="34843" y="4122"/>
                  </a:cubicBezTo>
                  <a:cubicBezTo>
                    <a:pt x="39308" y="8091"/>
                    <a:pt x="43277" y="10571"/>
                    <a:pt x="46750" y="11563"/>
                  </a:cubicBezTo>
                  <a:cubicBezTo>
                    <a:pt x="50222" y="12556"/>
                    <a:pt x="54687" y="15532"/>
                    <a:pt x="60144" y="20493"/>
                  </a:cubicBezTo>
                  <a:cubicBezTo>
                    <a:pt x="64609" y="29423"/>
                    <a:pt x="69074" y="39097"/>
                    <a:pt x="73539" y="49515"/>
                  </a:cubicBezTo>
                  <a:cubicBezTo>
                    <a:pt x="78004" y="59933"/>
                    <a:pt x="84453" y="68118"/>
                    <a:pt x="92886" y="74071"/>
                  </a:cubicBezTo>
                  <a:lnTo>
                    <a:pt x="122652" y="60677"/>
                  </a:lnTo>
                  <a:cubicBezTo>
                    <a:pt x="125629" y="58692"/>
                    <a:pt x="128233" y="58196"/>
                    <a:pt x="130466" y="59188"/>
                  </a:cubicBezTo>
                  <a:cubicBezTo>
                    <a:pt x="132698" y="60181"/>
                    <a:pt x="133070" y="62165"/>
                    <a:pt x="131582" y="65142"/>
                  </a:cubicBezTo>
                  <a:cubicBezTo>
                    <a:pt x="127613" y="82009"/>
                    <a:pt x="119179" y="97636"/>
                    <a:pt x="106281" y="112022"/>
                  </a:cubicBezTo>
                  <a:cubicBezTo>
                    <a:pt x="93383" y="126409"/>
                    <a:pt x="78996" y="139556"/>
                    <a:pt x="63121" y="151462"/>
                  </a:cubicBezTo>
                  <a:cubicBezTo>
                    <a:pt x="25418" y="146501"/>
                    <a:pt x="4706" y="128145"/>
                    <a:pt x="985" y="96395"/>
                  </a:cubicBezTo>
                  <a:cubicBezTo>
                    <a:pt x="-2736" y="64645"/>
                    <a:pt x="4086" y="33888"/>
                    <a:pt x="21449" y="4122"/>
                  </a:cubicBezTo>
                  <a:cubicBezTo>
                    <a:pt x="22441" y="1642"/>
                    <a:pt x="23929" y="277"/>
                    <a:pt x="25914" y="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grpSp>
        <p:nvGrpSpPr>
          <p:cNvPr id="8" name="组合 7">
            <a:extLst>
              <a:ext uri="{FF2B5EF4-FFF2-40B4-BE49-F238E27FC236}">
                <a16:creationId xmlns="" xmlns:a16="http://schemas.microsoft.com/office/drawing/2014/main" id="{1EA94CC0-5F3F-404A-AF3D-736D9BE138B5}"/>
              </a:ext>
            </a:extLst>
          </p:cNvPr>
          <p:cNvGrpSpPr/>
          <p:nvPr/>
        </p:nvGrpSpPr>
        <p:grpSpPr>
          <a:xfrm>
            <a:off x="7260724" y="1185562"/>
            <a:ext cx="1822951" cy="1648745"/>
            <a:chOff x="8423055" y="1729933"/>
            <a:chExt cx="619187" cy="560016"/>
          </a:xfrm>
          <a:solidFill>
            <a:schemeClr val="tx1">
              <a:lumMod val="85000"/>
              <a:lumOff val="15000"/>
            </a:schemeClr>
          </a:solidFill>
        </p:grpSpPr>
        <p:sp>
          <p:nvSpPr>
            <p:cNvPr id="9" name="文本框 8">
              <a:extLst>
                <a:ext uri="{FF2B5EF4-FFF2-40B4-BE49-F238E27FC236}">
                  <a16:creationId xmlns="" xmlns:a16="http://schemas.microsoft.com/office/drawing/2014/main" id="{2DC0CDDD-9CC6-423F-991F-F702EFFBE5B5}"/>
                </a:ext>
              </a:extLst>
            </p:cNvPr>
            <p:cNvSpPr txBox="1"/>
            <p:nvPr/>
          </p:nvSpPr>
          <p:spPr>
            <a:xfrm>
              <a:off x="8423055" y="1729933"/>
              <a:ext cx="619187" cy="560016"/>
            </a:xfrm>
            <a:custGeom>
              <a:avLst/>
              <a:gdLst/>
              <a:ahLst/>
              <a:cxnLst/>
              <a:rect l="l" t="t" r="r" b="b"/>
              <a:pathLst>
                <a:path w="619187" h="560016">
                  <a:moveTo>
                    <a:pt x="273172" y="441"/>
                  </a:moveTo>
                  <a:cubicBezTo>
                    <a:pt x="279001" y="1743"/>
                    <a:pt x="284644" y="5929"/>
                    <a:pt x="290101" y="12998"/>
                  </a:cubicBezTo>
                  <a:cubicBezTo>
                    <a:pt x="301016" y="27137"/>
                    <a:pt x="306224" y="39911"/>
                    <a:pt x="305728" y="51321"/>
                  </a:cubicBezTo>
                  <a:cubicBezTo>
                    <a:pt x="305728" y="58267"/>
                    <a:pt x="307217" y="62856"/>
                    <a:pt x="310193" y="65088"/>
                  </a:cubicBezTo>
                  <a:cubicBezTo>
                    <a:pt x="313170" y="67320"/>
                    <a:pt x="318131" y="66700"/>
                    <a:pt x="325076" y="63228"/>
                  </a:cubicBezTo>
                  <a:lnTo>
                    <a:pt x="378654" y="39415"/>
                  </a:lnTo>
                  <a:cubicBezTo>
                    <a:pt x="387584" y="33958"/>
                    <a:pt x="400854" y="33462"/>
                    <a:pt x="418466" y="37927"/>
                  </a:cubicBezTo>
                  <a:cubicBezTo>
                    <a:pt x="436077" y="42392"/>
                    <a:pt x="447115" y="50825"/>
                    <a:pt x="451580" y="63228"/>
                  </a:cubicBezTo>
                  <a:cubicBezTo>
                    <a:pt x="449100" y="70173"/>
                    <a:pt x="444759" y="75878"/>
                    <a:pt x="438558" y="80343"/>
                  </a:cubicBezTo>
                  <a:cubicBezTo>
                    <a:pt x="432356" y="84808"/>
                    <a:pt x="425783" y="89521"/>
                    <a:pt x="418838" y="94482"/>
                  </a:cubicBezTo>
                  <a:cubicBezTo>
                    <a:pt x="415365" y="96466"/>
                    <a:pt x="411148" y="99194"/>
                    <a:pt x="406187" y="102667"/>
                  </a:cubicBezTo>
                  <a:cubicBezTo>
                    <a:pt x="401226" y="106140"/>
                    <a:pt x="399490" y="110357"/>
                    <a:pt x="400978" y="115318"/>
                  </a:cubicBezTo>
                  <a:cubicBezTo>
                    <a:pt x="405443" y="120774"/>
                    <a:pt x="410652" y="127348"/>
                    <a:pt x="416605" y="135037"/>
                  </a:cubicBezTo>
                  <a:cubicBezTo>
                    <a:pt x="422558" y="142727"/>
                    <a:pt x="428760" y="148060"/>
                    <a:pt x="435209" y="151036"/>
                  </a:cubicBezTo>
                  <a:cubicBezTo>
                    <a:pt x="440666" y="154509"/>
                    <a:pt x="443022" y="158850"/>
                    <a:pt x="442278" y="164059"/>
                  </a:cubicBezTo>
                  <a:cubicBezTo>
                    <a:pt x="441534" y="169268"/>
                    <a:pt x="439178" y="174353"/>
                    <a:pt x="435209" y="179314"/>
                  </a:cubicBezTo>
                  <a:cubicBezTo>
                    <a:pt x="427768" y="187251"/>
                    <a:pt x="423427" y="194445"/>
                    <a:pt x="422186" y="200894"/>
                  </a:cubicBezTo>
                  <a:cubicBezTo>
                    <a:pt x="420946" y="207343"/>
                    <a:pt x="424295" y="215032"/>
                    <a:pt x="432232" y="223962"/>
                  </a:cubicBezTo>
                  <a:cubicBezTo>
                    <a:pt x="441162" y="230907"/>
                    <a:pt x="444015" y="236736"/>
                    <a:pt x="440790" y="241449"/>
                  </a:cubicBezTo>
                  <a:cubicBezTo>
                    <a:pt x="437565" y="246162"/>
                    <a:pt x="434217" y="252239"/>
                    <a:pt x="430744" y="259681"/>
                  </a:cubicBezTo>
                  <a:cubicBezTo>
                    <a:pt x="430248" y="267618"/>
                    <a:pt x="431736" y="275680"/>
                    <a:pt x="435209" y="283865"/>
                  </a:cubicBezTo>
                  <a:cubicBezTo>
                    <a:pt x="438682" y="292051"/>
                    <a:pt x="441162" y="300360"/>
                    <a:pt x="442650" y="308794"/>
                  </a:cubicBezTo>
                  <a:cubicBezTo>
                    <a:pt x="445627" y="319708"/>
                    <a:pt x="450340" y="326033"/>
                    <a:pt x="456789" y="327770"/>
                  </a:cubicBezTo>
                  <a:cubicBezTo>
                    <a:pt x="463238" y="329506"/>
                    <a:pt x="470432" y="331614"/>
                    <a:pt x="478369" y="334095"/>
                  </a:cubicBezTo>
                  <a:cubicBezTo>
                    <a:pt x="486803" y="336079"/>
                    <a:pt x="491267" y="339304"/>
                    <a:pt x="491764" y="343769"/>
                  </a:cubicBezTo>
                  <a:cubicBezTo>
                    <a:pt x="492260" y="348234"/>
                    <a:pt x="489779" y="353939"/>
                    <a:pt x="484322" y="360884"/>
                  </a:cubicBezTo>
                  <a:cubicBezTo>
                    <a:pt x="450092" y="381224"/>
                    <a:pt x="417598" y="397719"/>
                    <a:pt x="386840" y="410369"/>
                  </a:cubicBezTo>
                  <a:cubicBezTo>
                    <a:pt x="356082" y="423020"/>
                    <a:pt x="323588" y="438275"/>
                    <a:pt x="289357" y="456134"/>
                  </a:cubicBezTo>
                  <a:cubicBezTo>
                    <a:pt x="282412" y="460599"/>
                    <a:pt x="278939" y="464568"/>
                    <a:pt x="278939" y="468040"/>
                  </a:cubicBezTo>
                  <a:cubicBezTo>
                    <a:pt x="278939" y="471513"/>
                    <a:pt x="282412" y="474986"/>
                    <a:pt x="289357" y="478458"/>
                  </a:cubicBezTo>
                  <a:lnTo>
                    <a:pt x="329541" y="484411"/>
                  </a:lnTo>
                  <a:cubicBezTo>
                    <a:pt x="354346" y="490365"/>
                    <a:pt x="378282" y="494209"/>
                    <a:pt x="401350" y="495946"/>
                  </a:cubicBezTo>
                  <a:cubicBezTo>
                    <a:pt x="424419" y="497682"/>
                    <a:pt x="449100" y="499294"/>
                    <a:pt x="475392" y="500783"/>
                  </a:cubicBezTo>
                  <a:cubicBezTo>
                    <a:pt x="498213" y="499294"/>
                    <a:pt x="520165" y="498922"/>
                    <a:pt x="541249" y="499666"/>
                  </a:cubicBezTo>
                  <a:cubicBezTo>
                    <a:pt x="562333" y="500410"/>
                    <a:pt x="584533" y="503759"/>
                    <a:pt x="607850" y="509712"/>
                  </a:cubicBezTo>
                  <a:cubicBezTo>
                    <a:pt x="614299" y="514673"/>
                    <a:pt x="618019" y="519262"/>
                    <a:pt x="619012" y="523479"/>
                  </a:cubicBezTo>
                  <a:cubicBezTo>
                    <a:pt x="620004" y="527696"/>
                    <a:pt x="616779" y="531540"/>
                    <a:pt x="609338" y="535013"/>
                  </a:cubicBezTo>
                  <a:cubicBezTo>
                    <a:pt x="592471" y="538982"/>
                    <a:pt x="576472" y="541958"/>
                    <a:pt x="561341" y="543943"/>
                  </a:cubicBezTo>
                  <a:cubicBezTo>
                    <a:pt x="546210" y="545927"/>
                    <a:pt x="529963" y="550392"/>
                    <a:pt x="512600" y="557337"/>
                  </a:cubicBezTo>
                  <a:cubicBezTo>
                    <a:pt x="497221" y="560314"/>
                    <a:pt x="483206" y="560810"/>
                    <a:pt x="470556" y="558825"/>
                  </a:cubicBezTo>
                  <a:cubicBezTo>
                    <a:pt x="457905" y="556841"/>
                    <a:pt x="444139" y="555849"/>
                    <a:pt x="429256" y="555849"/>
                  </a:cubicBezTo>
                  <a:cubicBezTo>
                    <a:pt x="412885" y="550392"/>
                    <a:pt x="397382" y="545803"/>
                    <a:pt x="382747" y="542082"/>
                  </a:cubicBezTo>
                  <a:cubicBezTo>
                    <a:pt x="368112" y="538362"/>
                    <a:pt x="352361" y="536005"/>
                    <a:pt x="335494" y="535013"/>
                  </a:cubicBezTo>
                  <a:cubicBezTo>
                    <a:pt x="325572" y="531540"/>
                    <a:pt x="315774" y="528440"/>
                    <a:pt x="306100" y="525711"/>
                  </a:cubicBezTo>
                  <a:cubicBezTo>
                    <a:pt x="296427" y="522983"/>
                    <a:pt x="286381" y="522115"/>
                    <a:pt x="275963" y="523107"/>
                  </a:cubicBezTo>
                  <a:cubicBezTo>
                    <a:pt x="270506" y="523107"/>
                    <a:pt x="264925" y="522611"/>
                    <a:pt x="259220" y="521618"/>
                  </a:cubicBezTo>
                  <a:cubicBezTo>
                    <a:pt x="253515" y="520626"/>
                    <a:pt x="248182" y="519634"/>
                    <a:pt x="243221" y="518642"/>
                  </a:cubicBezTo>
                  <a:cubicBezTo>
                    <a:pt x="233299" y="518642"/>
                    <a:pt x="223873" y="518642"/>
                    <a:pt x="214943" y="518642"/>
                  </a:cubicBezTo>
                  <a:cubicBezTo>
                    <a:pt x="206014" y="518642"/>
                    <a:pt x="196588" y="517154"/>
                    <a:pt x="186666" y="514177"/>
                  </a:cubicBezTo>
                  <a:cubicBezTo>
                    <a:pt x="163350" y="514177"/>
                    <a:pt x="141273" y="513805"/>
                    <a:pt x="120437" y="513061"/>
                  </a:cubicBezTo>
                  <a:cubicBezTo>
                    <a:pt x="99602" y="512317"/>
                    <a:pt x="77525" y="510208"/>
                    <a:pt x="54209" y="506736"/>
                  </a:cubicBezTo>
                  <a:cubicBezTo>
                    <a:pt x="44287" y="505247"/>
                    <a:pt x="34241" y="502395"/>
                    <a:pt x="24071" y="498178"/>
                  </a:cubicBezTo>
                  <a:cubicBezTo>
                    <a:pt x="13901" y="493961"/>
                    <a:pt x="6088" y="485900"/>
                    <a:pt x="631" y="473993"/>
                  </a:cubicBezTo>
                  <a:cubicBezTo>
                    <a:pt x="-1850" y="459111"/>
                    <a:pt x="2987" y="444972"/>
                    <a:pt x="15142" y="431577"/>
                  </a:cubicBezTo>
                  <a:cubicBezTo>
                    <a:pt x="27296" y="418183"/>
                    <a:pt x="40814" y="410493"/>
                    <a:pt x="55697" y="408509"/>
                  </a:cubicBezTo>
                  <a:cubicBezTo>
                    <a:pt x="60658" y="407517"/>
                    <a:pt x="65123" y="406401"/>
                    <a:pt x="69092" y="405160"/>
                  </a:cubicBezTo>
                  <a:cubicBezTo>
                    <a:pt x="73060" y="403920"/>
                    <a:pt x="78021" y="402556"/>
                    <a:pt x="83975" y="401068"/>
                  </a:cubicBezTo>
                  <a:cubicBezTo>
                    <a:pt x="89432" y="399579"/>
                    <a:pt x="93648" y="400199"/>
                    <a:pt x="96625" y="402928"/>
                  </a:cubicBezTo>
                  <a:cubicBezTo>
                    <a:pt x="99602" y="405657"/>
                    <a:pt x="98857" y="410493"/>
                    <a:pt x="94392" y="417439"/>
                  </a:cubicBezTo>
                  <a:cubicBezTo>
                    <a:pt x="91912" y="420415"/>
                    <a:pt x="89059" y="423392"/>
                    <a:pt x="85835" y="426368"/>
                  </a:cubicBezTo>
                  <a:cubicBezTo>
                    <a:pt x="82610" y="429345"/>
                    <a:pt x="79014" y="432322"/>
                    <a:pt x="75045" y="435298"/>
                  </a:cubicBezTo>
                  <a:cubicBezTo>
                    <a:pt x="69588" y="439267"/>
                    <a:pt x="66983" y="443112"/>
                    <a:pt x="67231" y="446832"/>
                  </a:cubicBezTo>
                  <a:cubicBezTo>
                    <a:pt x="67479" y="450553"/>
                    <a:pt x="70580" y="453158"/>
                    <a:pt x="76533" y="454646"/>
                  </a:cubicBezTo>
                  <a:cubicBezTo>
                    <a:pt x="101338" y="457126"/>
                    <a:pt x="124530" y="458987"/>
                    <a:pt x="146110" y="460227"/>
                  </a:cubicBezTo>
                  <a:cubicBezTo>
                    <a:pt x="167690" y="461467"/>
                    <a:pt x="191131" y="463575"/>
                    <a:pt x="216432" y="466552"/>
                  </a:cubicBezTo>
                  <a:lnTo>
                    <a:pt x="226850" y="463575"/>
                  </a:lnTo>
                  <a:cubicBezTo>
                    <a:pt x="228338" y="460103"/>
                    <a:pt x="228338" y="456630"/>
                    <a:pt x="226850" y="453158"/>
                  </a:cubicBezTo>
                  <a:cubicBezTo>
                    <a:pt x="225361" y="449685"/>
                    <a:pt x="224369" y="446212"/>
                    <a:pt x="223873" y="442740"/>
                  </a:cubicBezTo>
                  <a:cubicBezTo>
                    <a:pt x="222881" y="437282"/>
                    <a:pt x="223005" y="432197"/>
                    <a:pt x="224245" y="427485"/>
                  </a:cubicBezTo>
                  <a:cubicBezTo>
                    <a:pt x="225485" y="422772"/>
                    <a:pt x="226850" y="417935"/>
                    <a:pt x="228338" y="412974"/>
                  </a:cubicBezTo>
                  <a:cubicBezTo>
                    <a:pt x="227346" y="373286"/>
                    <a:pt x="228462" y="335583"/>
                    <a:pt x="231686" y="299864"/>
                  </a:cubicBezTo>
                  <a:cubicBezTo>
                    <a:pt x="234911" y="264146"/>
                    <a:pt x="241732" y="225946"/>
                    <a:pt x="252150" y="185267"/>
                  </a:cubicBezTo>
                  <a:cubicBezTo>
                    <a:pt x="252150" y="180802"/>
                    <a:pt x="250786" y="177701"/>
                    <a:pt x="248058" y="175965"/>
                  </a:cubicBezTo>
                  <a:cubicBezTo>
                    <a:pt x="245329" y="174229"/>
                    <a:pt x="241732" y="173857"/>
                    <a:pt x="237268" y="174849"/>
                  </a:cubicBezTo>
                  <a:cubicBezTo>
                    <a:pt x="225857" y="176833"/>
                    <a:pt x="216184" y="175593"/>
                    <a:pt x="208246" y="171128"/>
                  </a:cubicBezTo>
                  <a:cubicBezTo>
                    <a:pt x="200309" y="166663"/>
                    <a:pt x="195100" y="158478"/>
                    <a:pt x="192619" y="146571"/>
                  </a:cubicBezTo>
                  <a:cubicBezTo>
                    <a:pt x="190139" y="140122"/>
                    <a:pt x="189022" y="134169"/>
                    <a:pt x="189270" y="128712"/>
                  </a:cubicBezTo>
                  <a:cubicBezTo>
                    <a:pt x="189518" y="123255"/>
                    <a:pt x="189642" y="117798"/>
                    <a:pt x="189642" y="112341"/>
                  </a:cubicBezTo>
                  <a:cubicBezTo>
                    <a:pt x="187162" y="104403"/>
                    <a:pt x="186294" y="98078"/>
                    <a:pt x="187038" y="93365"/>
                  </a:cubicBezTo>
                  <a:cubicBezTo>
                    <a:pt x="187782" y="88652"/>
                    <a:pt x="192123" y="82575"/>
                    <a:pt x="200060" y="75134"/>
                  </a:cubicBezTo>
                  <a:cubicBezTo>
                    <a:pt x="206014" y="64220"/>
                    <a:pt x="212339" y="54174"/>
                    <a:pt x="219036" y="44996"/>
                  </a:cubicBezTo>
                  <a:cubicBezTo>
                    <a:pt x="225733" y="35818"/>
                    <a:pt x="234291" y="26021"/>
                    <a:pt x="244709" y="15603"/>
                  </a:cubicBezTo>
                  <a:lnTo>
                    <a:pt x="255127" y="5185"/>
                  </a:lnTo>
                  <a:cubicBezTo>
                    <a:pt x="261328" y="720"/>
                    <a:pt x="267343" y="-861"/>
                    <a:pt x="273172" y="441"/>
                  </a:cubicBezTo>
                  <a:close/>
                  <a:moveTo>
                    <a:pt x="360795" y="130200"/>
                  </a:moveTo>
                  <a:lnTo>
                    <a:pt x="348889" y="134665"/>
                  </a:lnTo>
                  <a:cubicBezTo>
                    <a:pt x="338471" y="144091"/>
                    <a:pt x="330409" y="153393"/>
                    <a:pt x="324704" y="162570"/>
                  </a:cubicBezTo>
                  <a:cubicBezTo>
                    <a:pt x="318999" y="171748"/>
                    <a:pt x="314162" y="181794"/>
                    <a:pt x="310193" y="192708"/>
                  </a:cubicBezTo>
                  <a:cubicBezTo>
                    <a:pt x="308705" y="197669"/>
                    <a:pt x="309077" y="200770"/>
                    <a:pt x="311309" y="202010"/>
                  </a:cubicBezTo>
                  <a:cubicBezTo>
                    <a:pt x="313542" y="203250"/>
                    <a:pt x="317635" y="203126"/>
                    <a:pt x="323588" y="201638"/>
                  </a:cubicBezTo>
                  <a:lnTo>
                    <a:pt x="354842" y="183778"/>
                  </a:lnTo>
                  <a:cubicBezTo>
                    <a:pt x="359307" y="177825"/>
                    <a:pt x="363151" y="167159"/>
                    <a:pt x="366376" y="151780"/>
                  </a:cubicBezTo>
                  <a:cubicBezTo>
                    <a:pt x="369600" y="136402"/>
                    <a:pt x="367740" y="129208"/>
                    <a:pt x="360795" y="130200"/>
                  </a:cubicBezTo>
                  <a:close/>
                  <a:moveTo>
                    <a:pt x="341447" y="220986"/>
                  </a:moveTo>
                  <a:cubicBezTo>
                    <a:pt x="333014" y="224458"/>
                    <a:pt x="324952" y="227311"/>
                    <a:pt x="317263" y="229543"/>
                  </a:cubicBezTo>
                  <a:cubicBezTo>
                    <a:pt x="309573" y="231776"/>
                    <a:pt x="301760" y="234380"/>
                    <a:pt x="293822" y="237357"/>
                  </a:cubicBezTo>
                  <a:cubicBezTo>
                    <a:pt x="289853" y="245294"/>
                    <a:pt x="286753" y="252984"/>
                    <a:pt x="284520" y="260425"/>
                  </a:cubicBezTo>
                  <a:cubicBezTo>
                    <a:pt x="282288" y="267866"/>
                    <a:pt x="281420" y="275556"/>
                    <a:pt x="281916" y="283493"/>
                  </a:cubicBezTo>
                  <a:cubicBezTo>
                    <a:pt x="283404" y="305322"/>
                    <a:pt x="283280" y="325785"/>
                    <a:pt x="281544" y="344885"/>
                  </a:cubicBezTo>
                  <a:cubicBezTo>
                    <a:pt x="279808" y="363985"/>
                    <a:pt x="277451" y="384697"/>
                    <a:pt x="274475" y="407021"/>
                  </a:cubicBezTo>
                  <a:cubicBezTo>
                    <a:pt x="272986" y="412478"/>
                    <a:pt x="273358" y="416074"/>
                    <a:pt x="275591" y="417811"/>
                  </a:cubicBezTo>
                  <a:cubicBezTo>
                    <a:pt x="277823" y="419547"/>
                    <a:pt x="281916" y="419919"/>
                    <a:pt x="287869" y="418927"/>
                  </a:cubicBezTo>
                  <a:cubicBezTo>
                    <a:pt x="292334" y="417935"/>
                    <a:pt x="296551" y="415578"/>
                    <a:pt x="300519" y="411858"/>
                  </a:cubicBezTo>
                  <a:cubicBezTo>
                    <a:pt x="304488" y="408137"/>
                    <a:pt x="308705" y="405533"/>
                    <a:pt x="313170" y="404044"/>
                  </a:cubicBezTo>
                  <a:cubicBezTo>
                    <a:pt x="319619" y="405533"/>
                    <a:pt x="326440" y="405284"/>
                    <a:pt x="333634" y="403300"/>
                  </a:cubicBezTo>
                  <a:cubicBezTo>
                    <a:pt x="340827" y="401316"/>
                    <a:pt x="347400" y="397595"/>
                    <a:pt x="353353" y="392138"/>
                  </a:cubicBezTo>
                  <a:cubicBezTo>
                    <a:pt x="354346" y="387673"/>
                    <a:pt x="353477" y="381472"/>
                    <a:pt x="350749" y="373534"/>
                  </a:cubicBezTo>
                  <a:cubicBezTo>
                    <a:pt x="348020" y="365597"/>
                    <a:pt x="344920" y="360884"/>
                    <a:pt x="341447" y="359396"/>
                  </a:cubicBezTo>
                  <a:cubicBezTo>
                    <a:pt x="336982" y="360388"/>
                    <a:pt x="332642" y="362744"/>
                    <a:pt x="328425" y="366465"/>
                  </a:cubicBezTo>
                  <a:cubicBezTo>
                    <a:pt x="324208" y="370186"/>
                    <a:pt x="319619" y="373782"/>
                    <a:pt x="314658" y="377255"/>
                  </a:cubicBezTo>
                  <a:cubicBezTo>
                    <a:pt x="307217" y="380728"/>
                    <a:pt x="301884" y="380480"/>
                    <a:pt x="298659" y="376511"/>
                  </a:cubicBezTo>
                  <a:cubicBezTo>
                    <a:pt x="295434" y="372542"/>
                    <a:pt x="296303" y="367333"/>
                    <a:pt x="301264" y="360884"/>
                  </a:cubicBezTo>
                  <a:cubicBezTo>
                    <a:pt x="309201" y="353939"/>
                    <a:pt x="316891" y="347117"/>
                    <a:pt x="324332" y="340420"/>
                  </a:cubicBezTo>
                  <a:cubicBezTo>
                    <a:pt x="331773" y="333723"/>
                    <a:pt x="338967" y="326157"/>
                    <a:pt x="345912" y="317724"/>
                  </a:cubicBezTo>
                  <a:cubicBezTo>
                    <a:pt x="348889" y="310282"/>
                    <a:pt x="349013" y="304701"/>
                    <a:pt x="346284" y="300981"/>
                  </a:cubicBezTo>
                  <a:cubicBezTo>
                    <a:pt x="343556" y="297260"/>
                    <a:pt x="337974" y="297880"/>
                    <a:pt x="329541" y="302841"/>
                  </a:cubicBezTo>
                  <a:lnTo>
                    <a:pt x="313170" y="314747"/>
                  </a:lnTo>
                  <a:cubicBezTo>
                    <a:pt x="302752" y="319708"/>
                    <a:pt x="295683" y="318964"/>
                    <a:pt x="291962" y="312515"/>
                  </a:cubicBezTo>
                  <a:cubicBezTo>
                    <a:pt x="288241" y="306066"/>
                    <a:pt x="290350" y="298872"/>
                    <a:pt x="298287" y="290935"/>
                  </a:cubicBezTo>
                  <a:lnTo>
                    <a:pt x="334006" y="268611"/>
                  </a:lnTo>
                  <a:cubicBezTo>
                    <a:pt x="343928" y="261665"/>
                    <a:pt x="350625" y="252860"/>
                    <a:pt x="354098" y="242194"/>
                  </a:cubicBezTo>
                  <a:cubicBezTo>
                    <a:pt x="357570" y="231527"/>
                    <a:pt x="355834" y="224458"/>
                    <a:pt x="348889" y="220986"/>
                  </a:cubicBezTo>
                  <a:lnTo>
                    <a:pt x="341447" y="220986"/>
                  </a:lnTo>
                  <a:close/>
                  <a:moveTo>
                    <a:pt x="421814" y="320700"/>
                  </a:moveTo>
                  <a:cubicBezTo>
                    <a:pt x="418838" y="320700"/>
                    <a:pt x="416729" y="321072"/>
                    <a:pt x="415489" y="321817"/>
                  </a:cubicBezTo>
                  <a:cubicBezTo>
                    <a:pt x="414249" y="322561"/>
                    <a:pt x="412885" y="324173"/>
                    <a:pt x="411396" y="326653"/>
                  </a:cubicBezTo>
                  <a:cubicBezTo>
                    <a:pt x="409908" y="332110"/>
                    <a:pt x="409164" y="337071"/>
                    <a:pt x="409164" y="341536"/>
                  </a:cubicBezTo>
                  <a:cubicBezTo>
                    <a:pt x="409164" y="346001"/>
                    <a:pt x="408420" y="350962"/>
                    <a:pt x="406932" y="356419"/>
                  </a:cubicBezTo>
                  <a:cubicBezTo>
                    <a:pt x="406435" y="357411"/>
                    <a:pt x="406684" y="358899"/>
                    <a:pt x="407676" y="360884"/>
                  </a:cubicBezTo>
                  <a:cubicBezTo>
                    <a:pt x="408668" y="362868"/>
                    <a:pt x="409908" y="364357"/>
                    <a:pt x="411396" y="365349"/>
                  </a:cubicBezTo>
                  <a:cubicBezTo>
                    <a:pt x="426279" y="364357"/>
                    <a:pt x="433721" y="359396"/>
                    <a:pt x="433721" y="350466"/>
                  </a:cubicBezTo>
                  <a:cubicBezTo>
                    <a:pt x="433721" y="341536"/>
                    <a:pt x="429752" y="331614"/>
                    <a:pt x="421814" y="32070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sp>
          <p:nvSpPr>
            <p:cNvPr id="10" name="文本框 9">
              <a:extLst>
                <a:ext uri="{FF2B5EF4-FFF2-40B4-BE49-F238E27FC236}">
                  <a16:creationId xmlns="" xmlns:a16="http://schemas.microsoft.com/office/drawing/2014/main" id="{3723DE6D-0540-46D3-9AE6-E26D2E4FD8DC}"/>
                </a:ext>
              </a:extLst>
            </p:cNvPr>
            <p:cNvSpPr txBox="1"/>
            <p:nvPr/>
          </p:nvSpPr>
          <p:spPr>
            <a:xfrm>
              <a:off x="8476520" y="1876639"/>
              <a:ext cx="109967" cy="248574"/>
            </a:xfrm>
            <a:custGeom>
              <a:avLst/>
              <a:gdLst/>
              <a:ahLst/>
              <a:cxnLst/>
              <a:rect l="l" t="t" r="r" b="b"/>
              <a:pathLst>
                <a:path w="109967" h="248574">
                  <a:moveTo>
                    <a:pt x="58694" y="424"/>
                  </a:moveTo>
                  <a:cubicBezTo>
                    <a:pt x="63097" y="-197"/>
                    <a:pt x="66972" y="-135"/>
                    <a:pt x="70321" y="610"/>
                  </a:cubicBezTo>
                  <a:cubicBezTo>
                    <a:pt x="77018" y="2098"/>
                    <a:pt x="84584" y="7307"/>
                    <a:pt x="93017" y="16237"/>
                  </a:cubicBezTo>
                  <a:cubicBezTo>
                    <a:pt x="95002" y="20701"/>
                    <a:pt x="95498" y="24174"/>
                    <a:pt x="94506" y="26655"/>
                  </a:cubicBezTo>
                  <a:cubicBezTo>
                    <a:pt x="93513" y="29135"/>
                    <a:pt x="91033" y="31119"/>
                    <a:pt x="87064" y="32608"/>
                  </a:cubicBezTo>
                  <a:cubicBezTo>
                    <a:pt x="81607" y="39553"/>
                    <a:pt x="76770" y="46002"/>
                    <a:pt x="72553" y="51955"/>
                  </a:cubicBezTo>
                  <a:cubicBezTo>
                    <a:pt x="68337" y="57908"/>
                    <a:pt x="64244" y="64358"/>
                    <a:pt x="60275" y="71303"/>
                  </a:cubicBezTo>
                  <a:cubicBezTo>
                    <a:pt x="58787" y="84201"/>
                    <a:pt x="59655" y="96852"/>
                    <a:pt x="62880" y="109254"/>
                  </a:cubicBezTo>
                  <a:cubicBezTo>
                    <a:pt x="66104" y="121656"/>
                    <a:pt x="69205" y="135299"/>
                    <a:pt x="72181" y="150182"/>
                  </a:cubicBezTo>
                  <a:lnTo>
                    <a:pt x="107900" y="227573"/>
                  </a:lnTo>
                  <a:cubicBezTo>
                    <a:pt x="110381" y="232534"/>
                    <a:pt x="110629" y="237122"/>
                    <a:pt x="108644" y="241339"/>
                  </a:cubicBezTo>
                  <a:cubicBezTo>
                    <a:pt x="106660" y="245556"/>
                    <a:pt x="101947" y="247912"/>
                    <a:pt x="94506" y="248409"/>
                  </a:cubicBezTo>
                  <a:cubicBezTo>
                    <a:pt x="88553" y="248905"/>
                    <a:pt x="83964" y="248284"/>
                    <a:pt x="80739" y="246548"/>
                  </a:cubicBezTo>
                  <a:cubicBezTo>
                    <a:pt x="77514" y="244812"/>
                    <a:pt x="77638" y="240471"/>
                    <a:pt x="81111" y="233526"/>
                  </a:cubicBezTo>
                  <a:cubicBezTo>
                    <a:pt x="81607" y="230549"/>
                    <a:pt x="81607" y="227697"/>
                    <a:pt x="81111" y="224968"/>
                  </a:cubicBezTo>
                  <a:cubicBezTo>
                    <a:pt x="80615" y="222240"/>
                    <a:pt x="79623" y="219635"/>
                    <a:pt x="78135" y="217155"/>
                  </a:cubicBezTo>
                  <a:cubicBezTo>
                    <a:pt x="73670" y="208225"/>
                    <a:pt x="70445" y="200163"/>
                    <a:pt x="68461" y="192970"/>
                  </a:cubicBezTo>
                  <a:cubicBezTo>
                    <a:pt x="66476" y="185777"/>
                    <a:pt x="61763" y="177467"/>
                    <a:pt x="54322" y="168041"/>
                  </a:cubicBezTo>
                  <a:cubicBezTo>
                    <a:pt x="50849" y="160104"/>
                    <a:pt x="48493" y="153034"/>
                    <a:pt x="47253" y="146833"/>
                  </a:cubicBezTo>
                  <a:cubicBezTo>
                    <a:pt x="46012" y="140632"/>
                    <a:pt x="44400" y="134307"/>
                    <a:pt x="42416" y="127858"/>
                  </a:cubicBezTo>
                  <a:cubicBezTo>
                    <a:pt x="37455" y="116944"/>
                    <a:pt x="32990" y="106898"/>
                    <a:pt x="29021" y="97720"/>
                  </a:cubicBezTo>
                  <a:cubicBezTo>
                    <a:pt x="25053" y="88542"/>
                    <a:pt x="23068" y="78744"/>
                    <a:pt x="23068" y="68326"/>
                  </a:cubicBezTo>
                  <a:cubicBezTo>
                    <a:pt x="23068" y="63862"/>
                    <a:pt x="22200" y="61133"/>
                    <a:pt x="20464" y="60141"/>
                  </a:cubicBezTo>
                  <a:cubicBezTo>
                    <a:pt x="18727" y="59149"/>
                    <a:pt x="16619" y="58404"/>
                    <a:pt x="14138" y="57908"/>
                  </a:cubicBezTo>
                  <a:cubicBezTo>
                    <a:pt x="4713" y="54436"/>
                    <a:pt x="0" y="49723"/>
                    <a:pt x="0" y="43770"/>
                  </a:cubicBezTo>
                  <a:cubicBezTo>
                    <a:pt x="0" y="37817"/>
                    <a:pt x="4713" y="33104"/>
                    <a:pt x="14138" y="29631"/>
                  </a:cubicBezTo>
                  <a:cubicBezTo>
                    <a:pt x="19099" y="23678"/>
                    <a:pt x="24308" y="18345"/>
                    <a:pt x="29765" y="13632"/>
                  </a:cubicBezTo>
                  <a:cubicBezTo>
                    <a:pt x="35222" y="8919"/>
                    <a:pt x="39935" y="5819"/>
                    <a:pt x="43904" y="4330"/>
                  </a:cubicBezTo>
                  <a:cubicBezTo>
                    <a:pt x="49361" y="2346"/>
                    <a:pt x="54291" y="1044"/>
                    <a:pt x="58694" y="42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dirty="0"/>
            </a:p>
          </p:txBody>
        </p:sp>
      </p:grpSp>
      <p:sp>
        <p:nvSpPr>
          <p:cNvPr id="11" name="文本框 10">
            <a:extLst>
              <a:ext uri="{FF2B5EF4-FFF2-40B4-BE49-F238E27FC236}">
                <a16:creationId xmlns="" xmlns:a16="http://schemas.microsoft.com/office/drawing/2014/main" id="{4C3E1EAB-9B54-4FB5-874F-3FC1B7508F88}"/>
              </a:ext>
            </a:extLst>
          </p:cNvPr>
          <p:cNvSpPr txBox="1"/>
          <p:nvPr/>
        </p:nvSpPr>
        <p:spPr>
          <a:xfrm>
            <a:off x="4475162" y="4555293"/>
            <a:ext cx="3241676" cy="369332"/>
          </a:xfrm>
          <a:prstGeom prst="rect">
            <a:avLst/>
          </a:prstGeom>
          <a:noFill/>
        </p:spPr>
        <p:txBody>
          <a:bodyPr wrap="square" rtlCol="0">
            <a:spAutoFit/>
          </a:bodyPr>
          <a:lstStyle/>
          <a:p>
            <a:pPr algn="dist"/>
            <a:r>
              <a:rPr lang="zh-CN" altLang="en-US" b="1" dirty="0">
                <a:solidFill>
                  <a:schemeClr val="tx1">
                    <a:lumMod val="85000"/>
                    <a:lumOff val="15000"/>
                  </a:schemeClr>
                </a:solidFill>
                <a:latin typeface="思源黑体 CN Light" panose="020B0300000000000000" pitchFamily="34" charset="-122"/>
                <a:ea typeface="思源黑体 CN Light" panose="020B0300000000000000" pitchFamily="34" charset="-122"/>
              </a:rPr>
              <a:t>未来，因你我更精彩</a:t>
            </a:r>
          </a:p>
        </p:txBody>
      </p:sp>
    </p:spTree>
    <p:extLst>
      <p:ext uri="{BB962C8B-B14F-4D97-AF65-F5344CB8AC3E}">
        <p14:creationId xmlns:p14="http://schemas.microsoft.com/office/powerpoint/2010/main" val="7544427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strVal val="4*#ppt_w"/>
                                          </p:val>
                                        </p:tav>
                                        <p:tav tm="100000">
                                          <p:val>
                                            <p:strVal val="#ppt_w"/>
                                          </p:val>
                                        </p:tav>
                                      </p:tavLst>
                                    </p:anim>
                                    <p:anim calcmode="lin" valueType="num">
                                      <p:cBhvr>
                                        <p:cTn id="8" dur="7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strVal val="4*#ppt_w"/>
                                          </p:val>
                                        </p:tav>
                                        <p:tav tm="100000">
                                          <p:val>
                                            <p:strVal val="#ppt_w"/>
                                          </p:val>
                                        </p:tav>
                                      </p:tavLst>
                                    </p:anim>
                                    <p:anim calcmode="lin" valueType="num">
                                      <p:cBhvr>
                                        <p:cTn id="12" dur="7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p:cTn id="15" dur="750" fill="hold"/>
                                        <p:tgtEl>
                                          <p:spTgt spid="5"/>
                                        </p:tgtEl>
                                        <p:attrNameLst>
                                          <p:attrName>ppt_w</p:attrName>
                                        </p:attrNameLst>
                                      </p:cBhvr>
                                      <p:tavLst>
                                        <p:tav tm="0">
                                          <p:val>
                                            <p:strVal val="4*#ppt_w"/>
                                          </p:val>
                                        </p:tav>
                                        <p:tav tm="100000">
                                          <p:val>
                                            <p:strVal val="#ppt_w"/>
                                          </p:val>
                                        </p:tav>
                                      </p:tavLst>
                                    </p:anim>
                                    <p:anim calcmode="lin" valueType="num">
                                      <p:cBhvr>
                                        <p:cTn id="16" dur="750" fill="hold"/>
                                        <p:tgtEl>
                                          <p:spTgt spid="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ppt_w</p:attrName>
                                        </p:attrNameLst>
                                      </p:cBhvr>
                                      <p:tavLst>
                                        <p:tav tm="0">
                                          <p:val>
                                            <p:strVal val="4*#ppt_w"/>
                                          </p:val>
                                        </p:tav>
                                        <p:tav tm="100000">
                                          <p:val>
                                            <p:strVal val="#ppt_w"/>
                                          </p:val>
                                        </p:tav>
                                      </p:tavLst>
                                    </p:anim>
                                    <p:anim calcmode="lin" valueType="num">
                                      <p:cBhvr>
                                        <p:cTn id="20" dur="750" fill="hold"/>
                                        <p:tgtEl>
                                          <p:spTgt spid="8"/>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par>
                          <p:cTn id="27" fill="hold">
                            <p:stCondLst>
                              <p:cond delay="2000"/>
                            </p:stCondLst>
                            <p:childTnLst>
                              <p:par>
                                <p:cTn id="28" presetID="23" presetClass="entr" presetSubtype="32"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strVal val="4*#ppt_w"/>
                                          </p:val>
                                        </p:tav>
                                        <p:tav tm="100000">
                                          <p:val>
                                            <p:strVal val="#ppt_w"/>
                                          </p:val>
                                        </p:tav>
                                      </p:tavLst>
                                    </p:anim>
                                    <p:anim calcmode="lin" valueType="num">
                                      <p:cBhvr>
                                        <p:cTn id="31" dur="500" fill="hold"/>
                                        <p:tgtEl>
                                          <p:spTgt spid="1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 xmlns:a16="http://schemas.microsoft.com/office/drawing/2014/main" id="{C1E97E32-7FA1-4E93-A423-4A46DD671B42}"/>
              </a:ext>
            </a:extLst>
          </p:cNvPr>
          <p:cNvSpPr/>
          <p:nvPr/>
        </p:nvSpPr>
        <p:spPr>
          <a:xfrm>
            <a:off x="330855" y="1990349"/>
            <a:ext cx="5977919" cy="861774"/>
          </a:xfrm>
          <a:prstGeom prst="rect">
            <a:avLst/>
          </a:prstGeom>
        </p:spPr>
        <p:txBody>
          <a:bodyPr wrap="none">
            <a:spAutoFit/>
          </a:bodyPr>
          <a:lstStyle/>
          <a:p>
            <a:r>
              <a:rPr lang="zh-CN" altLang="en-US" sz="5000" b="1" spc="220" dirty="0">
                <a:solidFill>
                  <a:srgbClr val="C00000"/>
                </a:solidFill>
                <a:latin typeface="微软雅黑" panose="020B0503020204020204" pitchFamily="34" charset="-122"/>
                <a:ea typeface="微软雅黑" panose="020B0503020204020204" pitchFamily="34" charset="-122"/>
              </a:rPr>
              <a:t>汇报完毕</a:t>
            </a:r>
            <a:r>
              <a:rPr lang="en-US" altLang="zh-CN" sz="5000" b="1" spc="220" dirty="0">
                <a:solidFill>
                  <a:srgbClr val="C00000"/>
                </a:solidFill>
                <a:latin typeface="微软雅黑" panose="020B0503020204020204" pitchFamily="34" charset="-122"/>
                <a:ea typeface="微软雅黑" panose="020B0503020204020204" pitchFamily="34" charset="-122"/>
              </a:rPr>
              <a:t>  </a:t>
            </a:r>
            <a:r>
              <a:rPr lang="zh-CN" altLang="en-US" sz="5000" b="1" spc="220" dirty="0">
                <a:solidFill>
                  <a:srgbClr val="C00000"/>
                </a:solidFill>
                <a:latin typeface="微软雅黑" panose="020B0503020204020204" pitchFamily="34" charset="-122"/>
                <a:ea typeface="微软雅黑" panose="020B0503020204020204" pitchFamily="34" charset="-122"/>
              </a:rPr>
              <a:t>感谢聆听</a:t>
            </a:r>
          </a:p>
        </p:txBody>
      </p:sp>
      <p:sp>
        <p:nvSpPr>
          <p:cNvPr id="194" name="TextBox 22">
            <a:extLst>
              <a:ext uri="{FF2B5EF4-FFF2-40B4-BE49-F238E27FC236}">
                <a16:creationId xmlns="" xmlns:a16="http://schemas.microsoft.com/office/drawing/2014/main" id="{A4CADE50-94EE-4EE3-AF08-ADF359C8FBFA}"/>
              </a:ext>
            </a:extLst>
          </p:cNvPr>
          <p:cNvSpPr txBox="1"/>
          <p:nvPr/>
        </p:nvSpPr>
        <p:spPr>
          <a:xfrm>
            <a:off x="8354090" y="21924"/>
            <a:ext cx="3837910" cy="379591"/>
          </a:xfrm>
          <a:prstGeom prst="rect">
            <a:avLst/>
          </a:prstGeom>
          <a:noFill/>
        </p:spPr>
        <p:txBody>
          <a:bodyPr wrap="none" rtlCol="0">
            <a:spAutoFit/>
          </a:bodyPr>
          <a:lstStyle/>
          <a:p>
            <a:r>
              <a:rPr lang="zh-CN" altLang="en-US" sz="2800" spc="600" baseline="-3000" dirty="0">
                <a:solidFill>
                  <a:schemeClr val="tx1">
                    <a:lumMod val="85000"/>
                    <a:lumOff val="15000"/>
                  </a:schemeClr>
                </a:solidFill>
                <a:latin typeface="+mn-ea"/>
                <a:sym typeface="Arial" pitchFamily="34" charset="0"/>
              </a:rPr>
              <a:t>规划精彩人生</a:t>
            </a:r>
            <a:r>
              <a:rPr lang="en-US" altLang="zh-CN" sz="2800" spc="600" baseline="-3000" dirty="0">
                <a:solidFill>
                  <a:schemeClr val="tx1">
                    <a:lumMod val="85000"/>
                    <a:lumOff val="15000"/>
                  </a:schemeClr>
                </a:solidFill>
                <a:latin typeface="+mn-ea"/>
                <a:sym typeface="Arial" pitchFamily="34" charset="0"/>
              </a:rPr>
              <a:t> </a:t>
            </a:r>
            <a:r>
              <a:rPr lang="zh-CN" altLang="en-US" sz="2800" spc="600" baseline="-3000" dirty="0">
                <a:solidFill>
                  <a:schemeClr val="tx1">
                    <a:lumMod val="85000"/>
                    <a:lumOff val="15000"/>
                  </a:schemeClr>
                </a:solidFill>
                <a:latin typeface="+mn-ea"/>
                <a:sym typeface="Arial" pitchFamily="34" charset="0"/>
              </a:rPr>
              <a:t>打造锦绣前程</a:t>
            </a:r>
          </a:p>
        </p:txBody>
      </p:sp>
      <p:grpSp>
        <p:nvGrpSpPr>
          <p:cNvPr id="201" name="组合 200">
            <a:extLst>
              <a:ext uri="{FF2B5EF4-FFF2-40B4-BE49-F238E27FC236}">
                <a16:creationId xmlns="" xmlns:a16="http://schemas.microsoft.com/office/drawing/2014/main" id="{22B5B167-A2D0-4F4A-ADD5-11CDF37C44AD}"/>
              </a:ext>
            </a:extLst>
          </p:cNvPr>
          <p:cNvGrpSpPr/>
          <p:nvPr/>
        </p:nvGrpSpPr>
        <p:grpSpPr>
          <a:xfrm>
            <a:off x="6323945" y="1328419"/>
            <a:ext cx="5868055" cy="5645693"/>
            <a:chOff x="6323945" y="1248198"/>
            <a:chExt cx="5868055" cy="5645693"/>
          </a:xfrm>
        </p:grpSpPr>
        <p:grpSp>
          <p:nvGrpSpPr>
            <p:cNvPr id="200" name="组合 199">
              <a:extLst>
                <a:ext uri="{FF2B5EF4-FFF2-40B4-BE49-F238E27FC236}">
                  <a16:creationId xmlns="" xmlns:a16="http://schemas.microsoft.com/office/drawing/2014/main" id="{E58DBD60-6416-41FE-9EE4-2B5D060EECCE}"/>
                </a:ext>
              </a:extLst>
            </p:cNvPr>
            <p:cNvGrpSpPr/>
            <p:nvPr/>
          </p:nvGrpSpPr>
          <p:grpSpPr>
            <a:xfrm>
              <a:off x="6323945" y="1248198"/>
              <a:ext cx="5868055" cy="5645693"/>
              <a:chOff x="6323945" y="1248198"/>
              <a:chExt cx="5868055" cy="5645693"/>
            </a:xfrm>
          </p:grpSpPr>
          <p:sp>
            <p:nvSpPr>
              <p:cNvPr id="199" name="等腰三角形 198">
                <a:extLst>
                  <a:ext uri="{FF2B5EF4-FFF2-40B4-BE49-F238E27FC236}">
                    <a16:creationId xmlns="" xmlns:a16="http://schemas.microsoft.com/office/drawing/2014/main" id="{9295F3F8-E4CD-4244-896C-2C58585D4038}"/>
                  </a:ext>
                </a:extLst>
              </p:cNvPr>
              <p:cNvSpPr/>
              <p:nvPr/>
            </p:nvSpPr>
            <p:spPr>
              <a:xfrm rot="16200000">
                <a:off x="9022004" y="3723895"/>
                <a:ext cx="688239" cy="5651753"/>
              </a:xfrm>
              <a:prstGeom prst="triangle">
                <a:avLst/>
              </a:prstGeom>
              <a:gradFill>
                <a:gsLst>
                  <a:gs pos="0">
                    <a:schemeClr val="tx1">
                      <a:lumMod val="50000"/>
                      <a:lumOff val="50000"/>
                    </a:schemeClr>
                  </a:gs>
                  <a:gs pos="100000">
                    <a:schemeClr val="bg1">
                      <a:lumMod val="95000"/>
                    </a:schemeClr>
                  </a:gs>
                </a:gsLst>
                <a:lin ang="81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a:extLst>
                  <a:ext uri="{FF2B5EF4-FFF2-40B4-BE49-F238E27FC236}">
                    <a16:creationId xmlns="" xmlns:a16="http://schemas.microsoft.com/office/drawing/2014/main" id="{E64F7DF6-07C1-449F-BD5D-396D4AF8C40B}"/>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541" b="99691" l="63" r="88462">
                            <a14:foregroundMark x1="3594" y1="5951" x2="8449" y2="23493"/>
                            <a14:foregroundMark x1="86003" y1="53787" x2="85561" y2="67233"/>
                            <a14:foregroundMark x1="36885" y1="86167" x2="55422" y2="84158"/>
                            <a14:foregroundMark x1="55422" y1="84158" x2="75599" y2="72952"/>
                            <a14:foregroundMark x1="75599" y1="72952" x2="79382" y2="65070"/>
                            <a14:foregroundMark x1="79382" y1="65070" x2="78815" y2="54250"/>
                            <a14:foregroundMark x1="78815" y1="54250" x2="71690" y2="48377"/>
                            <a14:foregroundMark x1="71690" y1="48377" x2="62547" y2="50464"/>
                            <a14:foregroundMark x1="62547" y1="50464" x2="56431" y2="56028"/>
                            <a14:foregroundMark x1="56431" y1="56028" x2="55612" y2="58655"/>
                            <a14:foregroundMark x1="33985" y1="97527" x2="81904" y2="97527"/>
                            <a14:foregroundMark x1="81904" y1="97527" x2="87894" y2="90417"/>
                            <a14:foregroundMark x1="87894" y1="90417" x2="88462" y2="70479"/>
                            <a14:foregroundMark x1="75221" y1="1082" x2="75221" y2="15688"/>
                            <a14:foregroundMark x1="54918" y1="56723" x2="54288" y2="61824"/>
                            <a14:foregroundMark x1="36192" y1="88099" x2="40858" y2="88872"/>
                            <a14:foregroundMark x1="52522" y1="91577" x2="58890" y2="89645"/>
                            <a14:foregroundMark x1="81841" y1="2164" x2="80076" y2="2396"/>
                            <a14:foregroundMark x1="30895" y1="76971" x2="29504" y2="95877"/>
                            <a14:foregroundMark x1="85403" y1="98262" x2="88020" y2="96986"/>
                            <a14:foregroundMark x1="32472" y1="75657" x2="39849" y2="76198"/>
                            <a14:foregroundMark x1="39849" y1="76198" x2="45397" y2="69938"/>
                            <a14:foregroundMark x1="45397" y1="69938" x2="45523" y2="60742"/>
                            <a14:foregroundMark x1="45523" y1="60742" x2="48802" y2="52705"/>
                            <a14:foregroundMark x1="48802" y1="52705" x2="56494" y2="51314"/>
                            <a14:foregroundMark x1="56494" y1="51314" x2="58449" y2="48918"/>
                            <a14:foregroundMark x1="46595" y1="54328" x2="46595" y2="73184"/>
                            <a14:foregroundMark x1="46595" y1="73184" x2="31148" y2="75889"/>
                            <a14:foregroundMark x1="31148" y1="75889" x2="29193" y2="86476"/>
                            <a14:foregroundMark x1="29193" y1="86476" x2="30265" y2="95363"/>
                            <a14:foregroundMark x1="31345" y1="95989" x2="33858" y2="97445"/>
                            <a14:foregroundMark x1="30265" y1="95363" x2="31058" y2="95823"/>
                            <a14:foregroundMark x1="38343" y1="98055" x2="54351" y2="79444"/>
                            <a14:foregroundMark x1="54351" y1="79444" x2="63934" y2="60587"/>
                            <a14:foregroundMark x1="63934" y1="60587" x2="64061" y2="50618"/>
                            <a14:foregroundMark x1="64061" y1="50618" x2="56431" y2="48377"/>
                            <a14:foregroundMark x1="56431" y1="48377" x2="48235" y2="51855"/>
                            <a14:foregroundMark x1="48235" y1="51855" x2="46154" y2="55410"/>
                            <a14:foregroundMark x1="32661" y1="75889" x2="45902" y2="75116"/>
                            <a14:foregroundMark x1="35750" y1="75116" x2="43443" y2="74420"/>
                            <a14:foregroundMark x1="43443" y1="74420" x2="43695" y2="74266"/>
                            <a14:foregroundMark x1="76103" y1="541" x2="77238" y2="773"/>
                            <a14:foregroundMark x1="45271" y1="10510" x2="42812" y2="10510"/>
                            <a14:foregroundMark x1="41488" y1="10819" x2="43947" y2="11051"/>
                            <a14:foregroundMark x1="44136" y1="10819" x2="46154" y2="11051"/>
                            <a14:foregroundMark x1="73897" y1="4328" x2="75473" y2="773"/>
                            <a14:foregroundMark x1="81400" y1="1623" x2="81400" y2="1623"/>
                            <a14:foregroundMark x1="76545" y1="4560" x2="77869" y2="4019"/>
                            <a14:foregroundMark x1="30365" y1="97158" x2="32219" y2="96986"/>
                            <a14:foregroundMark x1="63" y1="2164" x2="504" y2="4869"/>
                            <a14:foregroundMark x1="11097" y1="29444" x2="10752" y2="29733"/>
                            <a14:foregroundMark x1="71501" y1="6723" x2="71501" y2="6723"/>
                            <a14:foregroundMark x1="61791" y1="98609" x2="62863" y2="98609"/>
                            <a14:foregroundMark x1="45460" y1="97527" x2="46154" y2="98300"/>
                            <a14:foregroundMark x1="45019" y1="98300" x2="46343" y2="98300"/>
                            <a14:foregroundMark x1="71753" y1="6491" x2="71627" y2="6491"/>
                            <a14:foregroundMark x1="64061" y1="18238" x2="64313" y2="18702"/>
                            <a14:backgroundMark x1="70177" y1="12133" x2="71501" y2="15920"/>
                            <a14:backgroundMark x1="82030" y1="10278" x2="82282" y2="13756"/>
                            <a14:backgroundMark x1="78562" y1="8887" x2="78310" y2="11901"/>
                            <a14:backgroundMark x1="81148" y1="4869" x2="81148" y2="5641"/>
                            <a14:backgroundMark x1="67970" y1="20015" x2="68411" y2="21638"/>
                            <a14:backgroundMark x1="72573" y1="5641" x2="72825" y2="5100"/>
                            <a14:backgroundMark x1="62519" y1="99272" x2="87579" y2="99382"/>
                            <a14:backgroundMark x1="45876" y1="99198" x2="61449" y2="99267"/>
                            <a14:backgroundMark x1="34868" y1="99150" x2="44555" y2="99193"/>
                            <a14:backgroundMark x1="81400" y1="9737" x2="83354" y2="13524"/>
                            <a14:backgroundMark x1="30454" y1="98609" x2="20555" y2="99150"/>
                            <a14:backgroundMark x1="18348" y1="99691" x2="25662" y2="98068"/>
                            <a14:backgroundMark x1="25662" y1="98068" x2="33102" y2="99691"/>
                            <a14:backgroundMark x1="34426" y1="99150" x2="31589" y2="98841"/>
                            <a14:backgroundMark x1="28499" y1="96986" x2="30454" y2="96986"/>
                            <a14:backgroundMark x1="34237" y1="99382" x2="35120" y2="98841"/>
                            <a14:backgroundMark x1="30013" y1="97218" x2="30706" y2="97218"/>
                            <a14:backgroundMark x1="10404" y1="29212" x2="2648" y2="32689"/>
                            <a14:backgroundMark x1="2648" y1="32689" x2="1639" y2="32689"/>
                            <a14:backgroundMark x1="69042" y1="15920" x2="69735" y2="18934"/>
                            <a14:backgroundMark x1="71690" y1="5410" x2="71191" y2="5410"/>
                          </a14:backgroundRemoval>
                        </a14:imgEffect>
                      </a14:imgLayer>
                    </a14:imgProps>
                  </a:ext>
                  <a:ext uri="{28A0092B-C50C-407E-A947-70E740481C1C}">
                    <a14:useLocalDpi xmlns:a14="http://schemas.microsoft.com/office/drawing/2010/main" val="0"/>
                  </a:ext>
                </a:extLst>
              </a:blip>
              <a:srcRect r="10886"/>
              <a:stretch/>
            </p:blipFill>
            <p:spPr>
              <a:xfrm>
                <a:off x="6323945" y="1248198"/>
                <a:ext cx="5868055" cy="5373112"/>
              </a:xfrm>
              <a:prstGeom prst="rect">
                <a:avLst/>
              </a:prstGeom>
            </p:spPr>
          </p:pic>
        </p:grpSp>
        <p:sp>
          <p:nvSpPr>
            <p:cNvPr id="38" name="文本框 37">
              <a:extLst>
                <a:ext uri="{FF2B5EF4-FFF2-40B4-BE49-F238E27FC236}">
                  <a16:creationId xmlns="" xmlns:a16="http://schemas.microsoft.com/office/drawing/2014/main" id="{0EC37958-4067-411B-9012-4290BC9FC2EC}"/>
                </a:ext>
              </a:extLst>
            </p:cNvPr>
            <p:cNvSpPr txBox="1"/>
            <p:nvPr/>
          </p:nvSpPr>
          <p:spPr>
            <a:xfrm rot="21338137">
              <a:off x="9597994" y="4015979"/>
              <a:ext cx="493344" cy="1107996"/>
            </a:xfrm>
            <a:prstGeom prst="rect">
              <a:avLst/>
            </a:prstGeom>
            <a:noFill/>
            <a:scene3d>
              <a:camera prst="orthographicFront">
                <a:rot lat="20623782" lon="2801491" rev="20892456"/>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2</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2" name="文本框 41">
              <a:extLst>
                <a:ext uri="{FF2B5EF4-FFF2-40B4-BE49-F238E27FC236}">
                  <a16:creationId xmlns="" xmlns:a16="http://schemas.microsoft.com/office/drawing/2014/main" id="{73132D04-5EB2-4DB9-BD5A-7CF2DA523FBB}"/>
                </a:ext>
              </a:extLst>
            </p:cNvPr>
            <p:cNvSpPr txBox="1"/>
            <p:nvPr/>
          </p:nvSpPr>
          <p:spPr>
            <a:xfrm rot="21338137">
              <a:off x="10621385" y="3876006"/>
              <a:ext cx="493344" cy="1107996"/>
            </a:xfrm>
            <a:prstGeom prst="rect">
              <a:avLst/>
            </a:prstGeom>
            <a:noFill/>
            <a:scene3d>
              <a:camera prst="orthographicFront">
                <a:rot lat="20756969" lon="1884352" rev="21230051"/>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0</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3" name="文本框 42">
              <a:extLst>
                <a:ext uri="{FF2B5EF4-FFF2-40B4-BE49-F238E27FC236}">
                  <a16:creationId xmlns="" xmlns:a16="http://schemas.microsoft.com/office/drawing/2014/main" id="{268EF629-B347-4CF0-BCA5-F3347DC6EFD7}"/>
                </a:ext>
              </a:extLst>
            </p:cNvPr>
            <p:cNvSpPr txBox="1"/>
            <p:nvPr/>
          </p:nvSpPr>
          <p:spPr>
            <a:xfrm rot="21338137">
              <a:off x="9612507" y="5278055"/>
              <a:ext cx="493344" cy="1107996"/>
            </a:xfrm>
            <a:prstGeom prst="rect">
              <a:avLst/>
            </a:prstGeom>
            <a:noFill/>
            <a:scene3d>
              <a:camera prst="orthographicFront">
                <a:rot lat="20575469" lon="2492401" rev="21088735"/>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1</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sp>
          <p:nvSpPr>
            <p:cNvPr id="45" name="文本框 44">
              <a:extLst>
                <a:ext uri="{FF2B5EF4-FFF2-40B4-BE49-F238E27FC236}">
                  <a16:creationId xmlns="" xmlns:a16="http://schemas.microsoft.com/office/drawing/2014/main" id="{9B0F5EAE-6593-4D15-AA7E-449631BB3A3B}"/>
                </a:ext>
              </a:extLst>
            </p:cNvPr>
            <p:cNvSpPr txBox="1"/>
            <p:nvPr/>
          </p:nvSpPr>
          <p:spPr>
            <a:xfrm rot="21338137">
              <a:off x="10599890" y="5223448"/>
              <a:ext cx="493344" cy="1107996"/>
            </a:xfrm>
            <a:prstGeom prst="rect">
              <a:avLst/>
            </a:prstGeom>
            <a:noFill/>
            <a:scene3d>
              <a:camera prst="orthographicFront">
                <a:rot lat="21021713" lon="1571412" rev="21226805"/>
              </a:camera>
              <a:lightRig rig="threePt" dir="t"/>
            </a:scene3d>
          </p:spPr>
          <p:txBody>
            <a:bodyPr wrap="square" rtlCol="0">
              <a:spAutoFit/>
              <a:scene3d>
                <a:camera prst="perspectiveContrastingLeftFacing"/>
                <a:lightRig rig="threePt" dir="t"/>
              </a:scene3d>
            </a:bodyPr>
            <a:lstStyle/>
            <a:p>
              <a:r>
                <a:rPr lang="en-US" altLang="zh-CN" sz="6600" dirty="0">
                  <a:solidFill>
                    <a:srgbClr val="C00000"/>
                  </a:solidFill>
                  <a:effectLst>
                    <a:innerShdw blurRad="63500" dist="50800" dir="13500000">
                      <a:prstClr val="black">
                        <a:alpha val="50000"/>
                      </a:prstClr>
                    </a:innerShdw>
                  </a:effectLst>
                  <a:latin typeface="Impact" panose="020B0806030902050204" pitchFamily="34" charset="0"/>
                </a:rPr>
                <a:t>8</a:t>
              </a:r>
              <a:endParaRPr lang="zh-CN" altLang="en-US" sz="6600" dirty="0">
                <a:solidFill>
                  <a:srgbClr val="C00000"/>
                </a:solidFill>
                <a:effectLst>
                  <a:innerShdw blurRad="63500" dist="50800" dir="13500000">
                    <a:prstClr val="black">
                      <a:alpha val="50000"/>
                    </a:prstClr>
                  </a:innerShdw>
                </a:effectLst>
                <a:latin typeface="Impact" panose="020B0806030902050204" pitchFamily="34" charset="0"/>
              </a:endParaRPr>
            </a:p>
          </p:txBody>
        </p:sp>
      </p:grpSp>
      <p:sp>
        <p:nvSpPr>
          <p:cNvPr id="3" name="TextBox 21">
            <a:extLst>
              <a:ext uri="{FF2B5EF4-FFF2-40B4-BE49-F238E27FC236}">
                <a16:creationId xmlns="" xmlns:a16="http://schemas.microsoft.com/office/drawing/2014/main" id="{C2D3F573-9283-4EA9-ABBA-AF16D9C02390}"/>
              </a:ext>
            </a:extLst>
          </p:cNvPr>
          <p:cNvSpPr txBox="1"/>
          <p:nvPr/>
        </p:nvSpPr>
        <p:spPr>
          <a:xfrm>
            <a:off x="2509814" y="4562497"/>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2017</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4" name="TextBox 22">
            <a:extLst>
              <a:ext uri="{FF2B5EF4-FFF2-40B4-BE49-F238E27FC236}">
                <a16:creationId xmlns="" xmlns:a16="http://schemas.microsoft.com/office/drawing/2014/main" id="{1D049FFA-8328-4CD0-84CE-F442A4FB69A2}"/>
              </a:ext>
            </a:extLst>
          </p:cNvPr>
          <p:cNvSpPr txBox="1"/>
          <p:nvPr/>
        </p:nvSpPr>
        <p:spPr>
          <a:xfrm>
            <a:off x="324505" y="5067139"/>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2016</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sp>
        <p:nvSpPr>
          <p:cNvPr id="5" name="TextBox 23">
            <a:extLst>
              <a:ext uri="{FF2B5EF4-FFF2-40B4-BE49-F238E27FC236}">
                <a16:creationId xmlns="" xmlns:a16="http://schemas.microsoft.com/office/drawing/2014/main" id="{D26A7B7C-3E1E-4966-8AEB-411262C7D5E4}"/>
              </a:ext>
            </a:extLst>
          </p:cNvPr>
          <p:cNvSpPr txBox="1"/>
          <p:nvPr/>
        </p:nvSpPr>
        <p:spPr>
          <a:xfrm>
            <a:off x="5001033" y="4563598"/>
            <a:ext cx="582211"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2018</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cxnSp>
        <p:nvCxnSpPr>
          <p:cNvPr id="6" name="直接连接符 5">
            <a:extLst>
              <a:ext uri="{FF2B5EF4-FFF2-40B4-BE49-F238E27FC236}">
                <a16:creationId xmlns="" xmlns:a16="http://schemas.microsoft.com/office/drawing/2014/main" id="{7950E275-F22E-4D77-B6CA-80EC414F6DA0}"/>
              </a:ext>
            </a:extLst>
          </p:cNvPr>
          <p:cNvCxnSpPr>
            <a:cxnSpLocks/>
            <a:stCxn id="11" idx="7"/>
            <a:endCxn id="17" idx="2"/>
          </p:cNvCxnSpPr>
          <p:nvPr/>
        </p:nvCxnSpPr>
        <p:spPr>
          <a:xfrm flipV="1">
            <a:off x="857195" y="4198834"/>
            <a:ext cx="1588423" cy="1238852"/>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6BD143C-B29C-459A-AA84-728A9A825F31}"/>
              </a:ext>
            </a:extLst>
          </p:cNvPr>
          <p:cNvCxnSpPr>
            <a:cxnSpLocks/>
            <a:stCxn id="17" idx="6"/>
            <a:endCxn id="23" idx="2"/>
          </p:cNvCxnSpPr>
          <p:nvPr/>
        </p:nvCxnSpPr>
        <p:spPr>
          <a:xfrm>
            <a:off x="3104462" y="4198833"/>
            <a:ext cx="2011956" cy="845400"/>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7D81F240-A8C0-4803-95C5-4EABE0780D01}"/>
              </a:ext>
            </a:extLst>
          </p:cNvPr>
          <p:cNvCxnSpPr>
            <a:cxnSpLocks/>
            <a:stCxn id="23" idx="6"/>
            <a:endCxn id="29" idx="3"/>
          </p:cNvCxnSpPr>
          <p:nvPr/>
        </p:nvCxnSpPr>
        <p:spPr>
          <a:xfrm flipV="1">
            <a:off x="5439938" y="4538973"/>
            <a:ext cx="874109" cy="506441"/>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 xmlns:a16="http://schemas.microsoft.com/office/drawing/2014/main" id="{BCC5FEDF-FC9B-47B8-8CB9-36D71A080B5D}"/>
              </a:ext>
            </a:extLst>
          </p:cNvPr>
          <p:cNvGrpSpPr>
            <a:grpSpLocks/>
          </p:cNvGrpSpPr>
          <p:nvPr/>
        </p:nvGrpSpPr>
        <p:grpSpPr bwMode="auto">
          <a:xfrm>
            <a:off x="381508" y="5356417"/>
            <a:ext cx="557302" cy="554941"/>
            <a:chOff x="647882" y="2305980"/>
            <a:chExt cx="373720" cy="373720"/>
          </a:xfrm>
        </p:grpSpPr>
        <p:grpSp>
          <p:nvGrpSpPr>
            <p:cNvPr id="10" name="组合 26">
              <a:extLst>
                <a:ext uri="{FF2B5EF4-FFF2-40B4-BE49-F238E27FC236}">
                  <a16:creationId xmlns="" xmlns:a16="http://schemas.microsoft.com/office/drawing/2014/main" id="{837261F4-C4E5-4A72-8EC3-65D291B2379A}"/>
                </a:ext>
              </a:extLst>
            </p:cNvPr>
            <p:cNvGrpSpPr>
              <a:grpSpLocks/>
            </p:cNvGrpSpPr>
            <p:nvPr/>
          </p:nvGrpSpPr>
          <p:grpSpPr bwMode="auto">
            <a:xfrm>
              <a:off x="682342" y="2341924"/>
              <a:ext cx="301834" cy="301834"/>
              <a:chOff x="933136" y="1635646"/>
              <a:chExt cx="364959" cy="364959"/>
            </a:xfrm>
          </p:grpSpPr>
          <p:sp>
            <p:nvSpPr>
              <p:cNvPr id="12" name="椭圆 11">
                <a:extLst>
                  <a:ext uri="{FF2B5EF4-FFF2-40B4-BE49-F238E27FC236}">
                    <a16:creationId xmlns="" xmlns:a16="http://schemas.microsoft.com/office/drawing/2014/main" id="{B6CEDEDA-98AA-4DBB-AF3F-E5B46B994A3D}"/>
                  </a:ext>
                </a:extLst>
              </p:cNvPr>
              <p:cNvSpPr/>
              <p:nvPr/>
            </p:nvSpPr>
            <p:spPr>
              <a:xfrm>
                <a:off x="1048478" y="1751784"/>
                <a:ext cx="134032" cy="132680"/>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椭圆 12">
                <a:extLst>
                  <a:ext uri="{FF2B5EF4-FFF2-40B4-BE49-F238E27FC236}">
                    <a16:creationId xmlns="" xmlns:a16="http://schemas.microsoft.com/office/drawing/2014/main" id="{566BC6B7-1EB6-4856-967A-C801001EBB1B}"/>
                  </a:ext>
                </a:extLst>
              </p:cNvPr>
              <p:cNvSpPr/>
              <p:nvPr/>
            </p:nvSpPr>
            <p:spPr>
              <a:xfrm>
                <a:off x="985291" y="1688329"/>
                <a:ext cx="260405" cy="2595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椭圆 13">
                <a:extLst>
                  <a:ext uri="{FF2B5EF4-FFF2-40B4-BE49-F238E27FC236}">
                    <a16:creationId xmlns="" xmlns:a16="http://schemas.microsoft.com/office/drawing/2014/main" id="{32DF3A35-2533-4F69-ABE6-08352D5C16FE}"/>
                  </a:ext>
                </a:extLst>
              </p:cNvPr>
              <p:cNvSpPr/>
              <p:nvPr/>
            </p:nvSpPr>
            <p:spPr>
              <a:xfrm>
                <a:off x="933593" y="1636410"/>
                <a:ext cx="363801" cy="363427"/>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1" name="椭圆 10">
              <a:extLst>
                <a:ext uri="{FF2B5EF4-FFF2-40B4-BE49-F238E27FC236}">
                  <a16:creationId xmlns="" xmlns:a16="http://schemas.microsoft.com/office/drawing/2014/main" id="{F21B17AE-1D78-43F6-9EBE-ACF157B38B25}"/>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15" name="组合 14">
            <a:extLst>
              <a:ext uri="{FF2B5EF4-FFF2-40B4-BE49-F238E27FC236}">
                <a16:creationId xmlns="" xmlns:a16="http://schemas.microsoft.com/office/drawing/2014/main" id="{8EF5E359-5ABC-4329-9B58-D7EBD25160D1}"/>
              </a:ext>
            </a:extLst>
          </p:cNvPr>
          <p:cNvGrpSpPr>
            <a:grpSpLocks/>
          </p:cNvGrpSpPr>
          <p:nvPr/>
        </p:nvGrpSpPr>
        <p:grpSpPr bwMode="auto">
          <a:xfrm>
            <a:off x="2445618" y="3870592"/>
            <a:ext cx="658844" cy="656484"/>
            <a:chOff x="647882" y="2305980"/>
            <a:chExt cx="373720" cy="373720"/>
          </a:xfrm>
        </p:grpSpPr>
        <p:grpSp>
          <p:nvGrpSpPr>
            <p:cNvPr id="16" name="组合 257">
              <a:extLst>
                <a:ext uri="{FF2B5EF4-FFF2-40B4-BE49-F238E27FC236}">
                  <a16:creationId xmlns="" xmlns:a16="http://schemas.microsoft.com/office/drawing/2014/main" id="{C9199D1C-166D-4A39-894F-C7FB351BF4DD}"/>
                </a:ext>
              </a:extLst>
            </p:cNvPr>
            <p:cNvGrpSpPr>
              <a:grpSpLocks/>
            </p:cNvGrpSpPr>
            <p:nvPr/>
          </p:nvGrpSpPr>
          <p:grpSpPr bwMode="auto">
            <a:xfrm>
              <a:off x="682342" y="2341924"/>
              <a:ext cx="301834" cy="301834"/>
              <a:chOff x="933136" y="1635646"/>
              <a:chExt cx="364959" cy="364959"/>
            </a:xfrm>
          </p:grpSpPr>
          <p:sp>
            <p:nvSpPr>
              <p:cNvPr id="18" name="椭圆 17">
                <a:extLst>
                  <a:ext uri="{FF2B5EF4-FFF2-40B4-BE49-F238E27FC236}">
                    <a16:creationId xmlns="" xmlns:a16="http://schemas.microsoft.com/office/drawing/2014/main" id="{1CD24E69-C3F9-4A33-A873-C2DFD8AB0EE4}"/>
                  </a:ext>
                </a:extLst>
              </p:cNvPr>
              <p:cNvSpPr/>
              <p:nvPr/>
            </p:nvSpPr>
            <p:spPr>
              <a:xfrm>
                <a:off x="1048574" y="1751480"/>
                <a:ext cx="134431" cy="133288"/>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椭圆 18">
                <a:extLst>
                  <a:ext uri="{FF2B5EF4-FFF2-40B4-BE49-F238E27FC236}">
                    <a16:creationId xmlns="" xmlns:a16="http://schemas.microsoft.com/office/drawing/2014/main" id="{EA80DA87-329E-4A6B-8DF0-9535C759682D}"/>
                  </a:ext>
                </a:extLst>
              </p:cNvPr>
              <p:cNvSpPr/>
              <p:nvPr/>
            </p:nvSpPr>
            <p:spPr>
              <a:xfrm>
                <a:off x="985408" y="1688087"/>
                <a:ext cx="260761" cy="260074"/>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椭圆 19">
                <a:extLst>
                  <a:ext uri="{FF2B5EF4-FFF2-40B4-BE49-F238E27FC236}">
                    <a16:creationId xmlns="" xmlns:a16="http://schemas.microsoft.com/office/drawing/2014/main" id="{24F514ED-6F67-4480-9208-B66DE822410C}"/>
                  </a:ext>
                </a:extLst>
              </p:cNvPr>
              <p:cNvSpPr/>
              <p:nvPr/>
            </p:nvSpPr>
            <p:spPr>
              <a:xfrm>
                <a:off x="933580" y="1636072"/>
                <a:ext cx="364418" cy="364104"/>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7" name="椭圆 16">
              <a:extLst>
                <a:ext uri="{FF2B5EF4-FFF2-40B4-BE49-F238E27FC236}">
                  <a16:creationId xmlns="" xmlns:a16="http://schemas.microsoft.com/office/drawing/2014/main" id="{45F13007-09CF-4E0D-AF02-BB936B80FDEA}"/>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1" name="组合 20">
            <a:extLst>
              <a:ext uri="{FF2B5EF4-FFF2-40B4-BE49-F238E27FC236}">
                <a16:creationId xmlns="" xmlns:a16="http://schemas.microsoft.com/office/drawing/2014/main" id="{E227938D-240A-40F3-ACD1-B9AF8F1C8538}"/>
              </a:ext>
            </a:extLst>
          </p:cNvPr>
          <p:cNvGrpSpPr>
            <a:grpSpLocks/>
          </p:cNvGrpSpPr>
          <p:nvPr/>
        </p:nvGrpSpPr>
        <p:grpSpPr bwMode="auto">
          <a:xfrm>
            <a:off x="5116418" y="4883654"/>
            <a:ext cx="323520" cy="323520"/>
            <a:chOff x="647882" y="2305980"/>
            <a:chExt cx="373720" cy="373720"/>
          </a:xfrm>
        </p:grpSpPr>
        <p:grpSp>
          <p:nvGrpSpPr>
            <p:cNvPr id="22" name="组合 271">
              <a:extLst>
                <a:ext uri="{FF2B5EF4-FFF2-40B4-BE49-F238E27FC236}">
                  <a16:creationId xmlns="" xmlns:a16="http://schemas.microsoft.com/office/drawing/2014/main" id="{D69D56EC-4CB4-455C-BAFA-2926DFCDC57B}"/>
                </a:ext>
              </a:extLst>
            </p:cNvPr>
            <p:cNvGrpSpPr>
              <a:grpSpLocks/>
            </p:cNvGrpSpPr>
            <p:nvPr/>
          </p:nvGrpSpPr>
          <p:grpSpPr bwMode="auto">
            <a:xfrm>
              <a:off x="682342" y="2341924"/>
              <a:ext cx="301834" cy="301834"/>
              <a:chOff x="933136" y="1635646"/>
              <a:chExt cx="364959" cy="364959"/>
            </a:xfrm>
          </p:grpSpPr>
          <p:sp>
            <p:nvSpPr>
              <p:cNvPr id="24" name="椭圆 23">
                <a:extLst>
                  <a:ext uri="{FF2B5EF4-FFF2-40B4-BE49-F238E27FC236}">
                    <a16:creationId xmlns="" xmlns:a16="http://schemas.microsoft.com/office/drawing/2014/main" id="{7E83E78F-5597-498A-A581-20846E9F877D}"/>
                  </a:ext>
                </a:extLst>
              </p:cNvPr>
              <p:cNvSpPr/>
              <p:nvPr/>
            </p:nvSpPr>
            <p:spPr>
              <a:xfrm>
                <a:off x="1049791" y="1750506"/>
                <a:ext cx="131935" cy="135234"/>
              </a:xfrm>
              <a:prstGeom prst="ellipse">
                <a:avLst/>
              </a:prstGeom>
              <a:solidFill>
                <a:srgbClr val="FF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椭圆 24">
                <a:extLst>
                  <a:ext uri="{FF2B5EF4-FFF2-40B4-BE49-F238E27FC236}">
                    <a16:creationId xmlns="" xmlns:a16="http://schemas.microsoft.com/office/drawing/2014/main" id="{60FE3705-24BA-47B8-83E4-A933CFC6AC8C}"/>
                  </a:ext>
                </a:extLst>
              </p:cNvPr>
              <p:cNvSpPr/>
              <p:nvPr/>
            </p:nvSpPr>
            <p:spPr>
              <a:xfrm>
                <a:off x="987123" y="1687838"/>
                <a:ext cx="257273" cy="260570"/>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椭圆 25">
                <a:extLst>
                  <a:ext uri="{FF2B5EF4-FFF2-40B4-BE49-F238E27FC236}">
                    <a16:creationId xmlns="" xmlns:a16="http://schemas.microsoft.com/office/drawing/2014/main" id="{6D8DC7F3-9621-4271-BD51-6C4DBAB74999}"/>
                  </a:ext>
                </a:extLst>
              </p:cNvPr>
              <p:cNvSpPr/>
              <p:nvPr/>
            </p:nvSpPr>
            <p:spPr>
              <a:xfrm>
                <a:off x="934349" y="1635064"/>
                <a:ext cx="362821" cy="366118"/>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3" name="椭圆 22">
              <a:extLst>
                <a:ext uri="{FF2B5EF4-FFF2-40B4-BE49-F238E27FC236}">
                  <a16:creationId xmlns="" xmlns:a16="http://schemas.microsoft.com/office/drawing/2014/main" id="{40C42EF9-576E-48C3-9AAB-C9F103888EFB}"/>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cxnSp>
        <p:nvCxnSpPr>
          <p:cNvPr id="49" name="直接连接符 48">
            <a:extLst>
              <a:ext uri="{FF2B5EF4-FFF2-40B4-BE49-F238E27FC236}">
                <a16:creationId xmlns="" xmlns:a16="http://schemas.microsoft.com/office/drawing/2014/main" id="{BB8391A2-D862-4BEC-A440-3E2591346576}"/>
              </a:ext>
            </a:extLst>
          </p:cNvPr>
          <p:cNvCxnSpPr>
            <a:cxnSpLocks/>
            <a:stCxn id="32" idx="7"/>
          </p:cNvCxnSpPr>
          <p:nvPr/>
        </p:nvCxnSpPr>
        <p:spPr>
          <a:xfrm flipV="1">
            <a:off x="6515747" y="3043533"/>
            <a:ext cx="507353" cy="1293394"/>
          </a:xfrm>
          <a:prstGeom prst="line">
            <a:avLst/>
          </a:prstGeom>
          <a:ln w="31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a:extLst>
              <a:ext uri="{FF2B5EF4-FFF2-40B4-BE49-F238E27FC236}">
                <a16:creationId xmlns="" xmlns:a16="http://schemas.microsoft.com/office/drawing/2014/main" id="{805B8617-9E3E-4E2C-97E1-D180B3D1FD43}"/>
              </a:ext>
            </a:extLst>
          </p:cNvPr>
          <p:cNvGrpSpPr/>
          <p:nvPr/>
        </p:nvGrpSpPr>
        <p:grpSpPr>
          <a:xfrm>
            <a:off x="513839" y="2881580"/>
            <a:ext cx="5582161" cy="344981"/>
            <a:chOff x="513839" y="2881580"/>
            <a:chExt cx="5582161" cy="344981"/>
          </a:xfrm>
        </p:grpSpPr>
        <p:sp>
          <p:nvSpPr>
            <p:cNvPr id="46" name="矩形 45">
              <a:extLst>
                <a:ext uri="{FF2B5EF4-FFF2-40B4-BE49-F238E27FC236}">
                  <a16:creationId xmlns="" xmlns:a16="http://schemas.microsoft.com/office/drawing/2014/main" id="{CDC833DF-1318-4965-B15E-205DEECE97B8}"/>
                </a:ext>
              </a:extLst>
            </p:cNvPr>
            <p:cNvSpPr/>
            <p:nvPr/>
          </p:nvSpPr>
          <p:spPr bwMode="auto">
            <a:xfrm>
              <a:off x="513839" y="2882596"/>
              <a:ext cx="5582161" cy="34396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矩形 55">
              <a:extLst>
                <a:ext uri="{FF2B5EF4-FFF2-40B4-BE49-F238E27FC236}">
                  <a16:creationId xmlns="" xmlns:a16="http://schemas.microsoft.com/office/drawing/2014/main" id="{86706C16-FE09-4872-A1FB-FF3132CEFF49}"/>
                </a:ext>
              </a:extLst>
            </p:cNvPr>
            <p:cNvSpPr/>
            <p:nvPr/>
          </p:nvSpPr>
          <p:spPr>
            <a:xfrm>
              <a:off x="630669" y="2881580"/>
              <a:ext cx="5446281" cy="338554"/>
            </a:xfrm>
            <a:prstGeom prst="rect">
              <a:avLst/>
            </a:prstGeom>
          </p:spPr>
          <p:txBody>
            <a:bodyPr wrap="square">
              <a:spAutoFit/>
            </a:bodyPr>
            <a:lstStyle/>
            <a:p>
              <a:pPr algn="ctr"/>
              <a:r>
                <a:rPr lang="en-US" altLang="zh-CN" sz="1600" spc="600" dirty="0">
                  <a:solidFill>
                    <a:schemeClr val="bg1"/>
                  </a:solidFill>
                  <a:latin typeface="Angsana New" panose="02020603050405020304" pitchFamily="18" charset="-34"/>
                  <a:cs typeface="Angsana New" panose="02020603050405020304" pitchFamily="18" charset="-34"/>
                </a:rPr>
                <a:t>COLLEGE STUDENTS' CAREER  PLANNING</a:t>
              </a:r>
            </a:p>
          </p:txBody>
        </p:sp>
      </p:grpSp>
      <p:grpSp>
        <p:nvGrpSpPr>
          <p:cNvPr id="188" name="组合 187">
            <a:extLst>
              <a:ext uri="{FF2B5EF4-FFF2-40B4-BE49-F238E27FC236}">
                <a16:creationId xmlns="" xmlns:a16="http://schemas.microsoft.com/office/drawing/2014/main" id="{8DCC6745-F361-4279-87CC-E42A90E075DB}"/>
              </a:ext>
            </a:extLst>
          </p:cNvPr>
          <p:cNvGrpSpPr/>
          <p:nvPr/>
        </p:nvGrpSpPr>
        <p:grpSpPr>
          <a:xfrm>
            <a:off x="469564" y="3247485"/>
            <a:ext cx="4899529" cy="426690"/>
            <a:chOff x="469565" y="3015261"/>
            <a:chExt cx="4462238" cy="426690"/>
          </a:xfrm>
        </p:grpSpPr>
        <p:sp>
          <p:nvSpPr>
            <p:cNvPr id="58" name="矩形 57">
              <a:extLst>
                <a:ext uri="{FF2B5EF4-FFF2-40B4-BE49-F238E27FC236}">
                  <a16:creationId xmlns="" xmlns:a16="http://schemas.microsoft.com/office/drawing/2014/main" id="{9525B657-3683-4371-B9BF-BA55782A39AA}"/>
                </a:ext>
              </a:extLst>
            </p:cNvPr>
            <p:cNvSpPr/>
            <p:nvPr/>
          </p:nvSpPr>
          <p:spPr bwMode="auto">
            <a:xfrm>
              <a:off x="469565" y="3026453"/>
              <a:ext cx="974912" cy="253916"/>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适用于商务</a:t>
              </a:r>
            </a:p>
          </p:txBody>
        </p:sp>
        <p:cxnSp>
          <p:nvCxnSpPr>
            <p:cNvPr id="59" name="直接连接符 58">
              <a:extLst>
                <a:ext uri="{FF2B5EF4-FFF2-40B4-BE49-F238E27FC236}">
                  <a16:creationId xmlns="" xmlns:a16="http://schemas.microsoft.com/office/drawing/2014/main" id="{8F9B9533-9B0D-4FE8-95D5-C286A37D8A62}"/>
                </a:ext>
              </a:extLst>
            </p:cNvPr>
            <p:cNvCxnSpPr/>
            <p:nvPr/>
          </p:nvCxnSpPr>
          <p:spPr bwMode="auto">
            <a:xfrm flipH="1">
              <a:off x="1411181"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60" name="矩形 59">
              <a:extLst>
                <a:ext uri="{FF2B5EF4-FFF2-40B4-BE49-F238E27FC236}">
                  <a16:creationId xmlns="" xmlns:a16="http://schemas.microsoft.com/office/drawing/2014/main" id="{9048BA09-6648-4BB2-83F3-777414CD0680}"/>
                </a:ext>
              </a:extLst>
            </p:cNvPr>
            <p:cNvSpPr/>
            <p:nvPr/>
          </p:nvSpPr>
          <p:spPr bwMode="auto">
            <a:xfrm>
              <a:off x="1493362" y="3026453"/>
              <a:ext cx="805626" cy="253916"/>
            </a:xfrm>
            <a:prstGeom prst="rect">
              <a:avLst/>
            </a:prstGeom>
          </p:spPr>
          <p:txBody>
            <a:bodyPr wrap="square">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个人简历</a:t>
              </a:r>
            </a:p>
          </p:txBody>
        </p:sp>
        <p:sp>
          <p:nvSpPr>
            <p:cNvPr id="61" name="矩形 60">
              <a:extLst>
                <a:ext uri="{FF2B5EF4-FFF2-40B4-BE49-F238E27FC236}">
                  <a16:creationId xmlns="" xmlns:a16="http://schemas.microsoft.com/office/drawing/2014/main" id="{467BFC9E-EA26-4091-95C6-6CA2BA91CECA}"/>
                </a:ext>
              </a:extLst>
            </p:cNvPr>
            <p:cNvSpPr/>
            <p:nvPr/>
          </p:nvSpPr>
          <p:spPr bwMode="auto">
            <a:xfrm>
              <a:off x="2520952" y="3026453"/>
              <a:ext cx="488263" cy="415498"/>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总结</a:t>
              </a:r>
            </a:p>
          </p:txBody>
        </p:sp>
        <p:sp>
          <p:nvSpPr>
            <p:cNvPr id="62" name="矩形 61">
              <a:extLst>
                <a:ext uri="{FF2B5EF4-FFF2-40B4-BE49-F238E27FC236}">
                  <a16:creationId xmlns="" xmlns:a16="http://schemas.microsoft.com/office/drawing/2014/main" id="{2A2567E4-312F-4469-9A3E-FD0E1EEB478C}"/>
                </a:ext>
              </a:extLst>
            </p:cNvPr>
            <p:cNvSpPr/>
            <p:nvPr/>
          </p:nvSpPr>
          <p:spPr bwMode="auto">
            <a:xfrm>
              <a:off x="3246251" y="3015261"/>
              <a:ext cx="1685552" cy="415498"/>
            </a:xfrm>
            <a:prstGeom prst="rect">
              <a:avLst/>
            </a:prstGeom>
          </p:spPr>
          <p:txBody>
            <a:bodyPr>
              <a:spAutoFit/>
            </a:bodyPr>
            <a:lstStyle/>
            <a:p>
              <a:pPr eaLnBrk="1" fontAlgn="auto" hangingPunct="1">
                <a:spcBef>
                  <a:spcPts val="0"/>
                </a:spcBef>
                <a:spcAft>
                  <a:spcPts val="0"/>
                </a:spcAft>
                <a:defRPr/>
              </a:pPr>
              <a:r>
                <a:rPr lang="zh-CN" altLang="en-US" sz="1050" spc="160" dirty="0">
                  <a:solidFill>
                    <a:schemeClr val="tx1">
                      <a:lumMod val="85000"/>
                      <a:lumOff val="15000"/>
                    </a:schemeClr>
                  </a:solidFill>
                  <a:latin typeface="微软雅黑" pitchFamily="34" charset="-122"/>
                  <a:ea typeface="微软雅黑" pitchFamily="34" charset="-122"/>
                </a:rPr>
                <a:t>汇报及相关类别的演示</a:t>
              </a:r>
            </a:p>
          </p:txBody>
        </p:sp>
        <p:cxnSp>
          <p:nvCxnSpPr>
            <p:cNvPr id="63" name="直接连接符 62">
              <a:extLst>
                <a:ext uri="{FF2B5EF4-FFF2-40B4-BE49-F238E27FC236}">
                  <a16:creationId xmlns="" xmlns:a16="http://schemas.microsoft.com/office/drawing/2014/main" id="{E7C49257-1C65-48A4-859B-CA6071F9A5E2}"/>
                </a:ext>
              </a:extLst>
            </p:cNvPr>
            <p:cNvCxnSpPr/>
            <p:nvPr/>
          </p:nvCxnSpPr>
          <p:spPr bwMode="auto">
            <a:xfrm flipH="1">
              <a:off x="2333947"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 xmlns:a16="http://schemas.microsoft.com/office/drawing/2014/main" id="{2904753A-78DD-45A3-9B26-B34E3899C967}"/>
                </a:ext>
              </a:extLst>
            </p:cNvPr>
            <p:cNvCxnSpPr/>
            <p:nvPr/>
          </p:nvCxnSpPr>
          <p:spPr bwMode="auto">
            <a:xfrm flipH="1">
              <a:off x="3122367" y="3085191"/>
              <a:ext cx="62845" cy="106362"/>
            </a:xfrm>
            <a:prstGeom prst="line">
              <a:avLst/>
            </a:prstGeom>
            <a:ln w="31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91" name="TextBox 23">
            <a:extLst>
              <a:ext uri="{FF2B5EF4-FFF2-40B4-BE49-F238E27FC236}">
                <a16:creationId xmlns="" xmlns:a16="http://schemas.microsoft.com/office/drawing/2014/main" id="{19B864B0-8132-483B-8409-29CCC58488C9}"/>
              </a:ext>
            </a:extLst>
          </p:cNvPr>
          <p:cNvSpPr txBox="1"/>
          <p:nvPr/>
        </p:nvSpPr>
        <p:spPr>
          <a:xfrm>
            <a:off x="6631950" y="4315093"/>
            <a:ext cx="603050" cy="307777"/>
          </a:xfrm>
          <a:prstGeom prst="rect">
            <a:avLst/>
          </a:prstGeom>
          <a:noFill/>
        </p:spPr>
        <p:txBody>
          <a:bodyPr wrap="none">
            <a:spAutoFit/>
          </a:bodyPr>
          <a:lstStyle/>
          <a:p>
            <a:pPr eaLnBrk="1" fontAlgn="auto" hangingPunct="1">
              <a:spcBef>
                <a:spcPts val="0"/>
              </a:spcBef>
              <a:spcAft>
                <a:spcPts val="0"/>
              </a:spcAft>
              <a:defRPr/>
            </a:pPr>
            <a:r>
              <a:rPr lang="en-US" altLang="zh-CN" sz="1400" b="1" dirty="0">
                <a:solidFill>
                  <a:schemeClr val="tx1">
                    <a:lumMod val="75000"/>
                    <a:lumOff val="25000"/>
                  </a:schemeClr>
                </a:solidFill>
                <a:latin typeface="Arial" pitchFamily="34" charset="0"/>
                <a:ea typeface="宋体" charset="-122"/>
                <a:cs typeface="Arial" pitchFamily="34" charset="0"/>
              </a:rPr>
              <a:t>201X</a:t>
            </a:r>
            <a:endParaRPr lang="zh-CN" altLang="en-US" sz="1400" b="1" dirty="0">
              <a:solidFill>
                <a:schemeClr val="tx1">
                  <a:lumMod val="75000"/>
                  <a:lumOff val="25000"/>
                </a:schemeClr>
              </a:solidFill>
              <a:latin typeface="Arial" pitchFamily="34" charset="0"/>
              <a:ea typeface="宋体" charset="-122"/>
              <a:cs typeface="Arial" pitchFamily="34" charset="0"/>
            </a:endParaRPr>
          </a:p>
        </p:txBody>
      </p:sp>
      <p:grpSp>
        <p:nvGrpSpPr>
          <p:cNvPr id="27" name="组合 26">
            <a:extLst>
              <a:ext uri="{FF2B5EF4-FFF2-40B4-BE49-F238E27FC236}">
                <a16:creationId xmlns="" xmlns:a16="http://schemas.microsoft.com/office/drawing/2014/main" id="{2200EA16-3285-4AFC-9A99-7161327135B2}"/>
              </a:ext>
            </a:extLst>
          </p:cNvPr>
          <p:cNvGrpSpPr>
            <a:grpSpLocks/>
          </p:cNvGrpSpPr>
          <p:nvPr/>
        </p:nvGrpSpPr>
        <p:grpSpPr bwMode="auto">
          <a:xfrm>
            <a:off x="6267706" y="4268879"/>
            <a:ext cx="316435" cy="316435"/>
            <a:chOff x="647882" y="2305980"/>
            <a:chExt cx="373720" cy="373720"/>
          </a:xfrm>
        </p:grpSpPr>
        <p:grpSp>
          <p:nvGrpSpPr>
            <p:cNvPr id="28" name="组合 285">
              <a:extLst>
                <a:ext uri="{FF2B5EF4-FFF2-40B4-BE49-F238E27FC236}">
                  <a16:creationId xmlns="" xmlns:a16="http://schemas.microsoft.com/office/drawing/2014/main" id="{5FE9BDC7-73BF-41E5-98FB-A85E31131B80}"/>
                </a:ext>
              </a:extLst>
            </p:cNvPr>
            <p:cNvGrpSpPr>
              <a:grpSpLocks/>
            </p:cNvGrpSpPr>
            <p:nvPr/>
          </p:nvGrpSpPr>
          <p:grpSpPr bwMode="auto">
            <a:xfrm>
              <a:off x="681350" y="2342236"/>
              <a:ext cx="303995" cy="301207"/>
              <a:chOff x="931936" y="1636024"/>
              <a:chExt cx="367572" cy="364201"/>
            </a:xfrm>
          </p:grpSpPr>
          <p:sp>
            <p:nvSpPr>
              <p:cNvPr id="30" name="椭圆 29">
                <a:extLst>
                  <a:ext uri="{FF2B5EF4-FFF2-40B4-BE49-F238E27FC236}">
                    <a16:creationId xmlns="" xmlns:a16="http://schemas.microsoft.com/office/drawing/2014/main" id="{183E630A-CAAA-4868-82DA-D2BD3E7AA5C5}"/>
                  </a:ext>
                </a:extLst>
              </p:cNvPr>
              <p:cNvSpPr/>
              <p:nvPr/>
            </p:nvSpPr>
            <p:spPr>
              <a:xfrm>
                <a:off x="1046592" y="1750679"/>
                <a:ext cx="138261" cy="134889"/>
              </a:xfrm>
              <a:prstGeom prst="ellipse">
                <a:avLst/>
              </a:prstGeom>
              <a:solidFill>
                <a:srgbClr val="C00000"/>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椭圆 30">
                <a:extLst>
                  <a:ext uri="{FF2B5EF4-FFF2-40B4-BE49-F238E27FC236}">
                    <a16:creationId xmlns="" xmlns:a16="http://schemas.microsoft.com/office/drawing/2014/main" id="{E1FD6BB5-419A-4255-AB3B-8C2DD6BBD1C6}"/>
                  </a:ext>
                </a:extLst>
              </p:cNvPr>
              <p:cNvSpPr/>
              <p:nvPr/>
            </p:nvSpPr>
            <p:spPr>
              <a:xfrm>
                <a:off x="985891" y="1689980"/>
                <a:ext cx="259661" cy="256289"/>
              </a:xfrm>
              <a:prstGeom prst="ellipse">
                <a:avLst/>
              </a:prstGeom>
              <a:noFill/>
              <a:ln w="31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2" name="椭圆 31">
                <a:extLst>
                  <a:ext uri="{FF2B5EF4-FFF2-40B4-BE49-F238E27FC236}">
                    <a16:creationId xmlns="" xmlns:a16="http://schemas.microsoft.com/office/drawing/2014/main" id="{5E7F4B5C-D5D0-4EDB-BFEC-B5F5DE3D5890}"/>
                  </a:ext>
                </a:extLst>
              </p:cNvPr>
              <p:cNvSpPr/>
              <p:nvPr/>
            </p:nvSpPr>
            <p:spPr>
              <a:xfrm>
                <a:off x="931936" y="1636024"/>
                <a:ext cx="367572" cy="364201"/>
              </a:xfrm>
              <a:prstGeom prst="ellipse">
                <a:avLst/>
              </a:prstGeom>
              <a:noFill/>
              <a:ln w="3175">
                <a:solidFill>
                  <a:schemeClr val="bg1">
                    <a:lumMod val="50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9" name="椭圆 28">
              <a:extLst>
                <a:ext uri="{FF2B5EF4-FFF2-40B4-BE49-F238E27FC236}">
                  <a16:creationId xmlns="" xmlns:a16="http://schemas.microsoft.com/office/drawing/2014/main" id="{27E42223-36E2-4A57-BF41-C5A18221DDDE}"/>
                </a:ext>
              </a:extLst>
            </p:cNvPr>
            <p:cNvSpPr/>
            <p:nvPr/>
          </p:nvSpPr>
          <p:spPr>
            <a:xfrm>
              <a:off x="647882" y="2305980"/>
              <a:ext cx="373720" cy="373720"/>
            </a:xfrm>
            <a:prstGeom prst="ellipse">
              <a:avLst/>
            </a:prstGeom>
            <a:noFill/>
            <a:ln w="3175">
              <a:solidFill>
                <a:schemeClr val="bg1">
                  <a:lumMod val="50000"/>
                  <a:alpha val="2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cxnSp>
        <p:nvCxnSpPr>
          <p:cNvPr id="217" name="直接连接符 216">
            <a:extLst>
              <a:ext uri="{FF2B5EF4-FFF2-40B4-BE49-F238E27FC236}">
                <a16:creationId xmlns="" xmlns:a16="http://schemas.microsoft.com/office/drawing/2014/main" id="{1F4163F0-CE95-43D2-8407-7A047E88748C}"/>
              </a:ext>
            </a:extLst>
          </p:cNvPr>
          <p:cNvCxnSpPr>
            <a:cxnSpLocks/>
          </p:cNvCxnSpPr>
          <p:nvPr/>
        </p:nvCxnSpPr>
        <p:spPr>
          <a:xfrm flipV="1">
            <a:off x="0" y="233855"/>
            <a:ext cx="7995717" cy="26172"/>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234" name="组合 233">
            <a:extLst>
              <a:ext uri="{FF2B5EF4-FFF2-40B4-BE49-F238E27FC236}">
                <a16:creationId xmlns="" xmlns:a16="http://schemas.microsoft.com/office/drawing/2014/main" id="{58706D01-F023-4688-A606-2E01EBC0C02B}"/>
              </a:ext>
            </a:extLst>
          </p:cNvPr>
          <p:cNvGrpSpPr/>
          <p:nvPr/>
        </p:nvGrpSpPr>
        <p:grpSpPr>
          <a:xfrm>
            <a:off x="7995717" y="53017"/>
            <a:ext cx="358373" cy="358022"/>
            <a:chOff x="7694084" y="520567"/>
            <a:chExt cx="935567" cy="934650"/>
          </a:xfrm>
        </p:grpSpPr>
        <p:sp>
          <p:nvSpPr>
            <p:cNvPr id="230" name="Freeform 147">
              <a:extLst>
                <a:ext uri="{FF2B5EF4-FFF2-40B4-BE49-F238E27FC236}">
                  <a16:creationId xmlns="" xmlns:a16="http://schemas.microsoft.com/office/drawing/2014/main" id="{74088A3E-9C7E-4401-9D40-FEB87D066669}"/>
                </a:ext>
              </a:extLst>
            </p:cNvPr>
            <p:cNvSpPr>
              <a:spLocks/>
            </p:cNvSpPr>
            <p:nvPr/>
          </p:nvSpPr>
          <p:spPr bwMode="auto">
            <a:xfrm>
              <a:off x="7952317" y="776432"/>
              <a:ext cx="421217" cy="420805"/>
            </a:xfrm>
            <a:custGeom>
              <a:avLst/>
              <a:gdLst>
                <a:gd name="T0" fmla="*/ 2147483646 w 149"/>
                <a:gd name="T1" fmla="*/ 2147483646 h 149"/>
                <a:gd name="T2" fmla="*/ 2147483646 w 149"/>
                <a:gd name="T3" fmla="*/ 2147483646 h 149"/>
                <a:gd name="T4" fmla="*/ 2147483646 w 149"/>
                <a:gd name="T5" fmla="*/ 2147483646 h 149"/>
                <a:gd name="T6" fmla="*/ 2147483646 w 149"/>
                <a:gd name="T7" fmla="*/ 2147483646 h 149"/>
                <a:gd name="T8" fmla="*/ 2147483646 w 149"/>
                <a:gd name="T9" fmla="*/ 2147483646 h 149"/>
                <a:gd name="T10" fmla="*/ 2147483646 w 149"/>
                <a:gd name="T11" fmla="*/ 2147483646 h 149"/>
                <a:gd name="T12" fmla="*/ 2147483646 w 149"/>
                <a:gd name="T13" fmla="*/ 2147483646 h 149"/>
                <a:gd name="T14" fmla="*/ 2147483646 w 149"/>
                <a:gd name="T15" fmla="*/ 2147483646 h 149"/>
                <a:gd name="T16" fmla="*/ 2147483646 w 149"/>
                <a:gd name="T17" fmla="*/ 2147483646 h 149"/>
                <a:gd name="T18" fmla="*/ 2147483646 w 149"/>
                <a:gd name="T19" fmla="*/ 2147483646 h 149"/>
                <a:gd name="T20" fmla="*/ 2147483646 w 149"/>
                <a:gd name="T21" fmla="*/ 2147483646 h 149"/>
                <a:gd name="T22" fmla="*/ 2147483646 w 149"/>
                <a:gd name="T23" fmla="*/ 2147483646 h 149"/>
                <a:gd name="T24" fmla="*/ 2147483646 w 149"/>
                <a:gd name="T25" fmla="*/ 0 h 149"/>
                <a:gd name="T26" fmla="*/ 0 w 149"/>
                <a:gd name="T27" fmla="*/ 2147483646 h 149"/>
                <a:gd name="T28" fmla="*/ 2147483646 w 149"/>
                <a:gd name="T29" fmla="*/ 2147483646 h 149"/>
                <a:gd name="T30" fmla="*/ 2147483646 w 149"/>
                <a:gd name="T31" fmla="*/ 2147483646 h 149"/>
                <a:gd name="T32" fmla="*/ 2147483646 w 149"/>
                <a:gd name="T33" fmla="*/ 2147483646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 h="149">
                  <a:moveTo>
                    <a:pt x="147" y="74"/>
                  </a:moveTo>
                  <a:cubicBezTo>
                    <a:pt x="145" y="74"/>
                    <a:pt x="145" y="74"/>
                    <a:pt x="145" y="74"/>
                  </a:cubicBezTo>
                  <a:cubicBezTo>
                    <a:pt x="145" y="94"/>
                    <a:pt x="137" y="112"/>
                    <a:pt x="125" y="124"/>
                  </a:cubicBezTo>
                  <a:cubicBezTo>
                    <a:pt x="112" y="137"/>
                    <a:pt x="94" y="145"/>
                    <a:pt x="75" y="145"/>
                  </a:cubicBezTo>
                  <a:cubicBezTo>
                    <a:pt x="55" y="145"/>
                    <a:pt x="37" y="137"/>
                    <a:pt x="25" y="124"/>
                  </a:cubicBezTo>
                  <a:cubicBezTo>
                    <a:pt x="12" y="112"/>
                    <a:pt x="4" y="94"/>
                    <a:pt x="4" y="74"/>
                  </a:cubicBezTo>
                  <a:cubicBezTo>
                    <a:pt x="4" y="55"/>
                    <a:pt x="12" y="37"/>
                    <a:pt x="25" y="24"/>
                  </a:cubicBezTo>
                  <a:cubicBezTo>
                    <a:pt x="37" y="12"/>
                    <a:pt x="55" y="4"/>
                    <a:pt x="75" y="4"/>
                  </a:cubicBezTo>
                  <a:cubicBezTo>
                    <a:pt x="94" y="4"/>
                    <a:pt x="112" y="12"/>
                    <a:pt x="125" y="24"/>
                  </a:cubicBezTo>
                  <a:cubicBezTo>
                    <a:pt x="137" y="37"/>
                    <a:pt x="145" y="55"/>
                    <a:pt x="145" y="74"/>
                  </a:cubicBezTo>
                  <a:cubicBezTo>
                    <a:pt x="147" y="74"/>
                    <a:pt x="147" y="74"/>
                    <a:pt x="147" y="74"/>
                  </a:cubicBezTo>
                  <a:cubicBezTo>
                    <a:pt x="149" y="74"/>
                    <a:pt x="149" y="74"/>
                    <a:pt x="149" y="74"/>
                  </a:cubicBezTo>
                  <a:cubicBezTo>
                    <a:pt x="149" y="33"/>
                    <a:pt x="116" y="0"/>
                    <a:pt x="75" y="0"/>
                  </a:cubicBezTo>
                  <a:cubicBezTo>
                    <a:pt x="33" y="0"/>
                    <a:pt x="0" y="33"/>
                    <a:pt x="0" y="74"/>
                  </a:cubicBezTo>
                  <a:cubicBezTo>
                    <a:pt x="0" y="116"/>
                    <a:pt x="33" y="149"/>
                    <a:pt x="75" y="149"/>
                  </a:cubicBezTo>
                  <a:cubicBezTo>
                    <a:pt x="116" y="149"/>
                    <a:pt x="149" y="116"/>
                    <a:pt x="149" y="74"/>
                  </a:cubicBezTo>
                  <a:lnTo>
                    <a:pt x="147" y="74"/>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231" name="Freeform 148">
              <a:extLst>
                <a:ext uri="{FF2B5EF4-FFF2-40B4-BE49-F238E27FC236}">
                  <a16:creationId xmlns="" xmlns:a16="http://schemas.microsoft.com/office/drawing/2014/main" id="{DDA87934-E9A3-4AC0-B6B7-6184287F0528}"/>
                </a:ext>
              </a:extLst>
            </p:cNvPr>
            <p:cNvSpPr>
              <a:spLocks/>
            </p:cNvSpPr>
            <p:nvPr/>
          </p:nvSpPr>
          <p:spPr bwMode="auto">
            <a:xfrm>
              <a:off x="7694084" y="520567"/>
              <a:ext cx="935567" cy="934650"/>
            </a:xfrm>
            <a:custGeom>
              <a:avLst/>
              <a:gdLst>
                <a:gd name="T0" fmla="*/ 2147483646 w 331"/>
                <a:gd name="T1" fmla="*/ 2147483646 h 331"/>
                <a:gd name="T2" fmla="*/ 2147483646 w 331"/>
                <a:gd name="T3" fmla="*/ 2147483646 h 331"/>
                <a:gd name="T4" fmla="*/ 2147483646 w 331"/>
                <a:gd name="T5" fmla="*/ 2147483646 h 331"/>
                <a:gd name="T6" fmla="*/ 2147483646 w 331"/>
                <a:gd name="T7" fmla="*/ 2147483646 h 331"/>
                <a:gd name="T8" fmla="*/ 2147483646 w 331"/>
                <a:gd name="T9" fmla="*/ 2147483646 h 331"/>
                <a:gd name="T10" fmla="*/ 2147483646 w 331"/>
                <a:gd name="T11" fmla="*/ 2147483646 h 331"/>
                <a:gd name="T12" fmla="*/ 2147483646 w 331"/>
                <a:gd name="T13" fmla="*/ 2147483646 h 331"/>
                <a:gd name="T14" fmla="*/ 2147483646 w 331"/>
                <a:gd name="T15" fmla="*/ 2147483646 h 331"/>
                <a:gd name="T16" fmla="*/ 2147483646 w 331"/>
                <a:gd name="T17" fmla="*/ 2147483646 h 331"/>
                <a:gd name="T18" fmla="*/ 2147483646 w 331"/>
                <a:gd name="T19" fmla="*/ 2147483646 h 331"/>
                <a:gd name="T20" fmla="*/ 2147483646 w 331"/>
                <a:gd name="T21" fmla="*/ 2147483646 h 331"/>
                <a:gd name="T22" fmla="*/ 2147483646 w 331"/>
                <a:gd name="T23" fmla="*/ 2147483646 h 331"/>
                <a:gd name="T24" fmla="*/ 2147483646 w 331"/>
                <a:gd name="T25" fmla="*/ 0 h 331"/>
                <a:gd name="T26" fmla="*/ 0 w 331"/>
                <a:gd name="T27" fmla="*/ 2147483646 h 331"/>
                <a:gd name="T28" fmla="*/ 2147483646 w 331"/>
                <a:gd name="T29" fmla="*/ 2147483646 h 331"/>
                <a:gd name="T30" fmla="*/ 2147483646 w 331"/>
                <a:gd name="T31" fmla="*/ 2147483646 h 331"/>
                <a:gd name="T32" fmla="*/ 2147483646 w 331"/>
                <a:gd name="T33" fmla="*/ 2147483646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1" h="331">
                  <a:moveTo>
                    <a:pt x="329" y="165"/>
                  </a:moveTo>
                  <a:cubicBezTo>
                    <a:pt x="327" y="165"/>
                    <a:pt x="327" y="165"/>
                    <a:pt x="327" y="165"/>
                  </a:cubicBezTo>
                  <a:cubicBezTo>
                    <a:pt x="327" y="210"/>
                    <a:pt x="309" y="250"/>
                    <a:pt x="280" y="280"/>
                  </a:cubicBezTo>
                  <a:cubicBezTo>
                    <a:pt x="251" y="309"/>
                    <a:pt x="210" y="327"/>
                    <a:pt x="166" y="327"/>
                  </a:cubicBezTo>
                  <a:cubicBezTo>
                    <a:pt x="121" y="327"/>
                    <a:pt x="81" y="309"/>
                    <a:pt x="51" y="280"/>
                  </a:cubicBezTo>
                  <a:cubicBezTo>
                    <a:pt x="22" y="250"/>
                    <a:pt x="4" y="210"/>
                    <a:pt x="4" y="165"/>
                  </a:cubicBezTo>
                  <a:cubicBezTo>
                    <a:pt x="4" y="121"/>
                    <a:pt x="22" y="80"/>
                    <a:pt x="51" y="51"/>
                  </a:cubicBezTo>
                  <a:cubicBezTo>
                    <a:pt x="81" y="22"/>
                    <a:pt x="121" y="4"/>
                    <a:pt x="166" y="4"/>
                  </a:cubicBezTo>
                  <a:cubicBezTo>
                    <a:pt x="210" y="4"/>
                    <a:pt x="251" y="22"/>
                    <a:pt x="280" y="51"/>
                  </a:cubicBezTo>
                  <a:cubicBezTo>
                    <a:pt x="309" y="80"/>
                    <a:pt x="327" y="121"/>
                    <a:pt x="327" y="165"/>
                  </a:cubicBezTo>
                  <a:cubicBezTo>
                    <a:pt x="329" y="165"/>
                    <a:pt x="329" y="165"/>
                    <a:pt x="329" y="165"/>
                  </a:cubicBezTo>
                  <a:cubicBezTo>
                    <a:pt x="331" y="165"/>
                    <a:pt x="331" y="165"/>
                    <a:pt x="331" y="165"/>
                  </a:cubicBezTo>
                  <a:cubicBezTo>
                    <a:pt x="331" y="74"/>
                    <a:pt x="257" y="0"/>
                    <a:pt x="166" y="0"/>
                  </a:cubicBezTo>
                  <a:cubicBezTo>
                    <a:pt x="74" y="0"/>
                    <a:pt x="0" y="74"/>
                    <a:pt x="0" y="165"/>
                  </a:cubicBezTo>
                  <a:cubicBezTo>
                    <a:pt x="0" y="257"/>
                    <a:pt x="74" y="331"/>
                    <a:pt x="166" y="331"/>
                  </a:cubicBezTo>
                  <a:cubicBezTo>
                    <a:pt x="257" y="331"/>
                    <a:pt x="331" y="257"/>
                    <a:pt x="331" y="165"/>
                  </a:cubicBezTo>
                  <a:lnTo>
                    <a:pt x="329" y="165"/>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sp>
          <p:nvSpPr>
            <p:cNvPr id="232" name="Oval 149">
              <a:extLst>
                <a:ext uri="{FF2B5EF4-FFF2-40B4-BE49-F238E27FC236}">
                  <a16:creationId xmlns="" xmlns:a16="http://schemas.microsoft.com/office/drawing/2014/main" id="{BD062DBB-CB4D-47E8-9386-CDE0DDF79B71}"/>
                </a:ext>
              </a:extLst>
            </p:cNvPr>
            <p:cNvSpPr>
              <a:spLocks noChangeArrowheads="1"/>
            </p:cNvSpPr>
            <p:nvPr/>
          </p:nvSpPr>
          <p:spPr bwMode="auto">
            <a:xfrm>
              <a:off x="8049684" y="875819"/>
              <a:ext cx="224367" cy="219918"/>
            </a:xfrm>
            <a:prstGeom prst="ellipse">
              <a:avLst/>
            </a:pr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233" name="Freeform 152">
              <a:extLst>
                <a:ext uri="{FF2B5EF4-FFF2-40B4-BE49-F238E27FC236}">
                  <a16:creationId xmlns="" xmlns:a16="http://schemas.microsoft.com/office/drawing/2014/main" id="{959E2683-6D50-49B6-B382-71586B5D8417}"/>
                </a:ext>
              </a:extLst>
            </p:cNvPr>
            <p:cNvSpPr>
              <a:spLocks/>
            </p:cNvSpPr>
            <p:nvPr/>
          </p:nvSpPr>
          <p:spPr bwMode="auto">
            <a:xfrm>
              <a:off x="8087784" y="909652"/>
              <a:ext cx="152400" cy="152251"/>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2147483646 w 54"/>
                <a:gd name="T11" fmla="*/ 2147483646 h 54"/>
                <a:gd name="T12" fmla="*/ 2147483646 w 54"/>
                <a:gd name="T13" fmla="*/ 2147483646 h 54"/>
                <a:gd name="T14" fmla="*/ 2147483646 w 54"/>
                <a:gd name="T15" fmla="*/ 2147483646 h 54"/>
                <a:gd name="T16" fmla="*/ 2147483646 w 54"/>
                <a:gd name="T17" fmla="*/ 2147483646 h 54"/>
                <a:gd name="T18" fmla="*/ 2147483646 w 54"/>
                <a:gd name="T19" fmla="*/ 2147483646 h 54"/>
                <a:gd name="T20" fmla="*/ 2147483646 w 54"/>
                <a:gd name="T21" fmla="*/ 2147483646 h 54"/>
                <a:gd name="T22" fmla="*/ 2147483646 w 54"/>
                <a:gd name="T23" fmla="*/ 2147483646 h 54"/>
                <a:gd name="T24" fmla="*/ 2147483646 w 54"/>
                <a:gd name="T25" fmla="*/ 0 h 54"/>
                <a:gd name="T26" fmla="*/ 0 w 54"/>
                <a:gd name="T27" fmla="*/ 2147483646 h 54"/>
                <a:gd name="T28" fmla="*/ 2147483646 w 54"/>
                <a:gd name="T29" fmla="*/ 2147483646 h 54"/>
                <a:gd name="T30" fmla="*/ 2147483646 w 54"/>
                <a:gd name="T31" fmla="*/ 2147483646 h 54"/>
                <a:gd name="T32" fmla="*/ 2147483646 w 54"/>
                <a:gd name="T33" fmla="*/ 2147483646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4" h="54">
                  <a:moveTo>
                    <a:pt x="52" y="27"/>
                  </a:moveTo>
                  <a:cubicBezTo>
                    <a:pt x="50" y="27"/>
                    <a:pt x="50" y="27"/>
                    <a:pt x="50" y="27"/>
                  </a:cubicBezTo>
                  <a:cubicBezTo>
                    <a:pt x="50" y="34"/>
                    <a:pt x="47" y="39"/>
                    <a:pt x="43" y="44"/>
                  </a:cubicBezTo>
                  <a:cubicBezTo>
                    <a:pt x="39" y="48"/>
                    <a:pt x="33" y="50"/>
                    <a:pt x="27" y="50"/>
                  </a:cubicBezTo>
                  <a:cubicBezTo>
                    <a:pt x="20" y="50"/>
                    <a:pt x="14" y="48"/>
                    <a:pt x="10" y="44"/>
                  </a:cubicBezTo>
                  <a:cubicBezTo>
                    <a:pt x="6" y="39"/>
                    <a:pt x="4" y="34"/>
                    <a:pt x="4" y="27"/>
                  </a:cubicBezTo>
                  <a:cubicBezTo>
                    <a:pt x="4" y="21"/>
                    <a:pt x="6" y="15"/>
                    <a:pt x="10" y="11"/>
                  </a:cubicBezTo>
                  <a:cubicBezTo>
                    <a:pt x="14" y="7"/>
                    <a:pt x="20" y="4"/>
                    <a:pt x="27" y="4"/>
                  </a:cubicBezTo>
                  <a:cubicBezTo>
                    <a:pt x="33" y="4"/>
                    <a:pt x="39" y="7"/>
                    <a:pt x="43" y="11"/>
                  </a:cubicBezTo>
                  <a:cubicBezTo>
                    <a:pt x="47" y="15"/>
                    <a:pt x="50" y="21"/>
                    <a:pt x="50" y="27"/>
                  </a:cubicBezTo>
                  <a:cubicBezTo>
                    <a:pt x="52" y="27"/>
                    <a:pt x="52" y="27"/>
                    <a:pt x="52" y="27"/>
                  </a:cubicBezTo>
                  <a:cubicBezTo>
                    <a:pt x="54" y="27"/>
                    <a:pt x="54" y="27"/>
                    <a:pt x="54" y="27"/>
                  </a:cubicBezTo>
                  <a:cubicBezTo>
                    <a:pt x="54" y="12"/>
                    <a:pt x="41" y="0"/>
                    <a:pt x="27" y="0"/>
                  </a:cubicBezTo>
                  <a:cubicBezTo>
                    <a:pt x="12" y="0"/>
                    <a:pt x="0" y="12"/>
                    <a:pt x="0" y="27"/>
                  </a:cubicBezTo>
                  <a:cubicBezTo>
                    <a:pt x="0" y="42"/>
                    <a:pt x="12" y="54"/>
                    <a:pt x="27" y="54"/>
                  </a:cubicBezTo>
                  <a:cubicBezTo>
                    <a:pt x="41" y="54"/>
                    <a:pt x="54" y="42"/>
                    <a:pt x="54" y="27"/>
                  </a:cubicBezTo>
                  <a:lnTo>
                    <a:pt x="52" y="27"/>
                  </a:lnTo>
                  <a:close/>
                </a:path>
              </a:pathLst>
            </a:custGeom>
            <a:solidFill>
              <a:schemeClr val="bg1">
                <a:alpha val="16862"/>
              </a:schemeClr>
            </a:solidFill>
            <a:ln>
              <a:noFill/>
            </a:ln>
            <a:extLst>
              <a:ext uri="{91240B29-F687-4F45-9708-019B960494DF}">
                <a14:hiddenLine xmlns:a14="http://schemas.microsoft.com/office/drawing/2010/main" w="254">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30597267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childTnLst>
                          </p:cTn>
                        </p:par>
                        <p:par>
                          <p:cTn id="8" fill="hold">
                            <p:stCondLst>
                              <p:cond delay="500"/>
                            </p:stCondLst>
                            <p:childTnLst>
                              <p:par>
                                <p:cTn id="9" presetID="10" presetClass="entr" presetSubtype="0" repeatCount="3000" fill="hold" nodeType="afterEffect">
                                  <p:stCondLst>
                                    <p:cond delay="0"/>
                                  </p:stCondLst>
                                  <p:childTnLst>
                                    <p:set>
                                      <p:cBhvr>
                                        <p:cTn id="10" dur="1" fill="hold">
                                          <p:stCondLst>
                                            <p:cond delay="0"/>
                                          </p:stCondLst>
                                        </p:cTn>
                                        <p:tgtEl>
                                          <p:spTgt spid="234"/>
                                        </p:tgtEl>
                                        <p:attrNameLst>
                                          <p:attrName>style.visibility</p:attrName>
                                        </p:attrNameLst>
                                      </p:cBhvr>
                                      <p:to>
                                        <p:strVal val="visible"/>
                                      </p:to>
                                    </p:set>
                                    <p:animEffect transition="in" filter="fade">
                                      <p:cBhvr>
                                        <p:cTn id="11" dur="100"/>
                                        <p:tgtEl>
                                          <p:spTgt spid="234"/>
                                        </p:tgtEl>
                                      </p:cBhvr>
                                    </p:animEffect>
                                  </p:childTnLst>
                                </p:cTn>
                              </p:par>
                              <p:par>
                                <p:cTn id="12" presetID="2" presetClass="entr" presetSubtype="2" fill="hold" grpId="0" nodeType="withEffect">
                                  <p:stCondLst>
                                    <p:cond delay="0"/>
                                  </p:stCondLst>
                                  <p:iterate type="lt">
                                    <p:tmPct val="10000"/>
                                  </p:iterate>
                                  <p:childTnLst>
                                    <p:set>
                                      <p:cBhvr>
                                        <p:cTn id="13" dur="1" fill="hold">
                                          <p:stCondLst>
                                            <p:cond delay="0"/>
                                          </p:stCondLst>
                                        </p:cTn>
                                        <p:tgtEl>
                                          <p:spTgt spid="194"/>
                                        </p:tgtEl>
                                        <p:attrNameLst>
                                          <p:attrName>style.visibility</p:attrName>
                                        </p:attrNameLst>
                                      </p:cBhvr>
                                      <p:to>
                                        <p:strVal val="visible"/>
                                      </p:to>
                                    </p:set>
                                    <p:anim calcmode="lin" valueType="num">
                                      <p:cBhvr additive="base">
                                        <p:cTn id="14" dur="500" fill="hold"/>
                                        <p:tgtEl>
                                          <p:spTgt spid="194"/>
                                        </p:tgtEl>
                                        <p:attrNameLst>
                                          <p:attrName>ppt_x</p:attrName>
                                        </p:attrNameLst>
                                      </p:cBhvr>
                                      <p:tavLst>
                                        <p:tav tm="0">
                                          <p:val>
                                            <p:strVal val="1+#ppt_w/2"/>
                                          </p:val>
                                        </p:tav>
                                        <p:tav tm="100000">
                                          <p:val>
                                            <p:strVal val="#ppt_x"/>
                                          </p:val>
                                        </p:tav>
                                      </p:tavLst>
                                    </p:anim>
                                    <p:anim calcmode="lin" valueType="num">
                                      <p:cBhvr additive="base">
                                        <p:cTn id="15" dur="500" fill="hold"/>
                                        <p:tgtEl>
                                          <p:spTgt spid="194"/>
                                        </p:tgtEl>
                                        <p:attrNameLst>
                                          <p:attrName>ppt_y</p:attrName>
                                        </p:attrNameLst>
                                      </p:cBhvr>
                                      <p:tavLst>
                                        <p:tav tm="0">
                                          <p:val>
                                            <p:strVal val="#ppt_y"/>
                                          </p:val>
                                        </p:tav>
                                        <p:tav tm="100000">
                                          <p:val>
                                            <p:strVal val="#ppt_y"/>
                                          </p:val>
                                        </p:tav>
                                      </p:tavLst>
                                    </p:anim>
                                  </p:childTnLst>
                                </p:cTn>
                              </p:par>
                            </p:childTnLst>
                          </p:cTn>
                        </p:par>
                        <p:par>
                          <p:cTn id="16" fill="hold">
                            <p:stCondLst>
                              <p:cond delay="1550"/>
                            </p:stCondLst>
                            <p:childTnLst>
                              <p:par>
                                <p:cTn id="17" presetID="42" presetClass="entr" presetSubtype="0" fill="hold" nodeType="afterEffect">
                                  <p:stCondLst>
                                    <p:cond delay="0"/>
                                  </p:stCondLst>
                                  <p:childTnLst>
                                    <p:set>
                                      <p:cBhvr>
                                        <p:cTn id="18" dur="1" fill="hold">
                                          <p:stCondLst>
                                            <p:cond delay="0"/>
                                          </p:stCondLst>
                                        </p:cTn>
                                        <p:tgtEl>
                                          <p:spTgt spid="201"/>
                                        </p:tgtEl>
                                        <p:attrNameLst>
                                          <p:attrName>style.visibility</p:attrName>
                                        </p:attrNameLst>
                                      </p:cBhvr>
                                      <p:to>
                                        <p:strVal val="visible"/>
                                      </p:to>
                                    </p:set>
                                    <p:animEffect transition="in" filter="fade">
                                      <p:cBhvr>
                                        <p:cTn id="19" dur="1000"/>
                                        <p:tgtEl>
                                          <p:spTgt spid="201"/>
                                        </p:tgtEl>
                                      </p:cBhvr>
                                    </p:animEffect>
                                    <p:anim calcmode="lin" valueType="num">
                                      <p:cBhvr>
                                        <p:cTn id="20" dur="1000" fill="hold"/>
                                        <p:tgtEl>
                                          <p:spTgt spid="201"/>
                                        </p:tgtEl>
                                        <p:attrNameLst>
                                          <p:attrName>ppt_x</p:attrName>
                                        </p:attrNameLst>
                                      </p:cBhvr>
                                      <p:tavLst>
                                        <p:tav tm="0">
                                          <p:val>
                                            <p:strVal val="#ppt_x"/>
                                          </p:val>
                                        </p:tav>
                                        <p:tav tm="100000">
                                          <p:val>
                                            <p:strVal val="#ppt_x"/>
                                          </p:val>
                                        </p:tav>
                                      </p:tavLst>
                                    </p:anim>
                                    <p:anim calcmode="lin" valueType="num">
                                      <p:cBhvr>
                                        <p:cTn id="21" dur="1000" fill="hold"/>
                                        <p:tgtEl>
                                          <p:spTgt spid="201"/>
                                        </p:tgtEl>
                                        <p:attrNameLst>
                                          <p:attrName>ppt_y</p:attrName>
                                        </p:attrNameLst>
                                      </p:cBhvr>
                                      <p:tavLst>
                                        <p:tav tm="0">
                                          <p:val>
                                            <p:strVal val="#ppt_y+.1"/>
                                          </p:val>
                                        </p:tav>
                                        <p:tav tm="100000">
                                          <p:val>
                                            <p:strVal val="#ppt_y"/>
                                          </p:val>
                                        </p:tav>
                                      </p:tavLst>
                                    </p:anim>
                                  </p:childTnLst>
                                </p:cTn>
                              </p:par>
                            </p:childTnLst>
                          </p:cTn>
                        </p:par>
                        <p:par>
                          <p:cTn id="22" fill="hold">
                            <p:stCondLst>
                              <p:cond delay="2550"/>
                            </p:stCondLst>
                            <p:childTnLst>
                              <p:par>
                                <p:cTn id="23" presetID="10" presetClass="entr" presetSubtype="0" repeatCount="3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50"/>
                                        <p:tgtEl>
                                          <p:spTgt spid="4"/>
                                        </p:tgtEl>
                                      </p:cBhvr>
                                    </p:animEffect>
                                  </p:childTnLst>
                                </p:cTn>
                              </p:par>
                              <p:par>
                                <p:cTn id="29" presetID="22" presetClass="entr" presetSubtype="8"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250"/>
                                        <p:tgtEl>
                                          <p:spTgt spid="6"/>
                                        </p:tgtEl>
                                      </p:cBhvr>
                                    </p:animEffect>
                                  </p:childTnLst>
                                </p:cTn>
                              </p:par>
                            </p:childTnLst>
                          </p:cTn>
                        </p:par>
                        <p:par>
                          <p:cTn id="32" fill="hold">
                            <p:stCondLst>
                              <p:cond delay="2850"/>
                            </p:stCondLst>
                            <p:childTnLst>
                              <p:par>
                                <p:cTn id="33" presetID="10" presetClass="entr" presetSubtype="0" repeatCount="300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25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250"/>
                                        <p:tgtEl>
                                          <p:spTgt spid="7"/>
                                        </p:tgtEl>
                                      </p:cBhvr>
                                    </p:animEffect>
                                  </p:childTnLst>
                                </p:cTn>
                              </p:par>
                            </p:childTnLst>
                          </p:cTn>
                        </p:par>
                        <p:par>
                          <p:cTn id="42" fill="hold">
                            <p:stCondLst>
                              <p:cond delay="3150"/>
                            </p:stCondLst>
                            <p:childTnLst>
                              <p:par>
                                <p:cTn id="43" presetID="10" presetClass="entr" presetSubtype="0" repeatCount="300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50"/>
                                        <p:tgtEl>
                                          <p:spTgt spid="5"/>
                                        </p:tgtEl>
                                      </p:cBhvr>
                                    </p:animEffect>
                                  </p:childTnLst>
                                </p:cTn>
                              </p:par>
                              <p:par>
                                <p:cTn id="49" presetID="22" presetClass="entr" presetSubtype="8"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250"/>
                                        <p:tgtEl>
                                          <p:spTgt spid="8"/>
                                        </p:tgtEl>
                                      </p:cBhvr>
                                    </p:animEffect>
                                  </p:childTnLst>
                                </p:cTn>
                              </p:par>
                            </p:childTnLst>
                          </p:cTn>
                        </p:par>
                        <p:par>
                          <p:cTn id="52" fill="hold">
                            <p:stCondLst>
                              <p:cond delay="3450"/>
                            </p:stCondLst>
                            <p:childTnLst>
                              <p:par>
                                <p:cTn id="53" presetID="10" presetClass="entr" presetSubtype="0" repeatCount="300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1"/>
                                        </p:tgtEl>
                                        <p:attrNameLst>
                                          <p:attrName>style.visibility</p:attrName>
                                        </p:attrNameLst>
                                      </p:cBhvr>
                                      <p:to>
                                        <p:strVal val="visible"/>
                                      </p:to>
                                    </p:set>
                                    <p:animEffect transition="in" filter="fade">
                                      <p:cBhvr>
                                        <p:cTn id="58" dur="250"/>
                                        <p:tgtEl>
                                          <p:spTgt spid="191"/>
                                        </p:tgtEl>
                                      </p:cBhvr>
                                    </p:animEffect>
                                  </p:childTnLst>
                                </p:cTn>
                              </p:par>
                              <p:par>
                                <p:cTn id="59" presetID="22" presetClass="entr" presetSubtype="8"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left)">
                                      <p:cBhvr>
                                        <p:cTn id="61" dur="250"/>
                                        <p:tgtEl>
                                          <p:spTgt spid="49"/>
                                        </p:tgtEl>
                                      </p:cBhvr>
                                    </p:animEffect>
                                  </p:childTnLst>
                                </p:cTn>
                              </p:par>
                            </p:childTnLst>
                          </p:cTn>
                        </p:par>
                        <p:par>
                          <p:cTn id="62" fill="hold">
                            <p:stCondLst>
                              <p:cond delay="3750"/>
                            </p:stCondLst>
                            <p:childTnLst>
                              <p:par>
                                <p:cTn id="63" presetID="12" presetClass="entr" presetSubtype="2" fill="hold" grpId="0" nodeType="afterEffect">
                                  <p:stCondLst>
                                    <p:cond delay="0"/>
                                  </p:stCondLst>
                                  <p:iterate type="lt">
                                    <p:tmPct val="10000"/>
                                  </p:iterate>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par>
                          <p:cTn id="67" fill="hold">
                            <p:stCondLst>
                              <p:cond delay="4600"/>
                            </p:stCondLst>
                            <p:childTnLst>
                              <p:par>
                                <p:cTn id="68" presetID="16" presetClass="entr" presetSubtype="21"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barn(inVertical)">
                                      <p:cBhvr>
                                        <p:cTn id="70" dur="500"/>
                                        <p:tgtEl>
                                          <p:spTgt spid="34"/>
                                        </p:tgtEl>
                                      </p:cBhvr>
                                    </p:animEffect>
                                  </p:childTnLst>
                                </p:cTn>
                              </p:par>
                            </p:childTnLst>
                          </p:cTn>
                        </p:par>
                        <p:par>
                          <p:cTn id="71" fill="hold">
                            <p:stCondLst>
                              <p:cond delay="5100"/>
                            </p:stCondLst>
                            <p:childTnLst>
                              <p:par>
                                <p:cTn id="72" presetID="53" presetClass="entr" presetSubtype="16" fill="hold" nodeType="afterEffect">
                                  <p:stCondLst>
                                    <p:cond delay="0"/>
                                  </p:stCondLst>
                                  <p:childTnLst>
                                    <p:set>
                                      <p:cBhvr>
                                        <p:cTn id="73" dur="1" fill="hold">
                                          <p:stCondLst>
                                            <p:cond delay="0"/>
                                          </p:stCondLst>
                                        </p:cTn>
                                        <p:tgtEl>
                                          <p:spTgt spid="188"/>
                                        </p:tgtEl>
                                        <p:attrNameLst>
                                          <p:attrName>style.visibility</p:attrName>
                                        </p:attrNameLst>
                                      </p:cBhvr>
                                      <p:to>
                                        <p:strVal val="visible"/>
                                      </p:to>
                                    </p:set>
                                    <p:anim calcmode="lin" valueType="num">
                                      <p:cBhvr>
                                        <p:cTn id="74" dur="500" fill="hold"/>
                                        <p:tgtEl>
                                          <p:spTgt spid="188"/>
                                        </p:tgtEl>
                                        <p:attrNameLst>
                                          <p:attrName>ppt_w</p:attrName>
                                        </p:attrNameLst>
                                      </p:cBhvr>
                                      <p:tavLst>
                                        <p:tav tm="0">
                                          <p:val>
                                            <p:fltVal val="0"/>
                                          </p:val>
                                        </p:tav>
                                        <p:tav tm="100000">
                                          <p:val>
                                            <p:strVal val="#ppt_w"/>
                                          </p:val>
                                        </p:tav>
                                      </p:tavLst>
                                    </p:anim>
                                    <p:anim calcmode="lin" valueType="num">
                                      <p:cBhvr>
                                        <p:cTn id="75" dur="500" fill="hold"/>
                                        <p:tgtEl>
                                          <p:spTgt spid="188"/>
                                        </p:tgtEl>
                                        <p:attrNameLst>
                                          <p:attrName>ppt_h</p:attrName>
                                        </p:attrNameLst>
                                      </p:cBhvr>
                                      <p:tavLst>
                                        <p:tav tm="0">
                                          <p:val>
                                            <p:fltVal val="0"/>
                                          </p:val>
                                        </p:tav>
                                        <p:tav tm="100000">
                                          <p:val>
                                            <p:strVal val="#ppt_h"/>
                                          </p:val>
                                        </p:tav>
                                      </p:tavLst>
                                    </p:anim>
                                    <p:animEffect transition="in" filter="fade">
                                      <p:cBhvr>
                                        <p:cTn id="76"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94" grpId="0"/>
      <p:bldP spid="3" grpId="0"/>
      <p:bldP spid="4" grpId="0"/>
      <p:bldP spid="5" grpId="0"/>
      <p:bldP spid="19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学生职业生涯规划03"/>
  <p:tag name="ISPRING_FIRST_PUBLISH" val="1"/>
</p:tagLst>
</file>

<file path=ppt/theme/theme1.xml><?xml version="1.0" encoding="utf-8"?>
<a:theme xmlns:a="http://schemas.openxmlformats.org/drawingml/2006/main" name="Office Theme">
  <a:themeElements>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fontScheme name="自定义 1">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4.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5.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6.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7.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8.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9.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10.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11.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12.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13.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ppt/theme/themeOverride14.xml><?xml version="1.0" encoding="utf-8"?>
<a:themeOverride xmlns:a="http://schemas.openxmlformats.org/drawingml/2006/main">
  <a:clrScheme name="自定义 2">
    <a:dk1>
      <a:srgbClr val="000000"/>
    </a:dk1>
    <a:lt1>
      <a:srgbClr val="FFFFFF"/>
    </a:lt1>
    <a:dk2>
      <a:srgbClr val="778495"/>
    </a:dk2>
    <a:lt2>
      <a:srgbClr val="F0F0F0"/>
    </a:lt2>
    <a:accent1>
      <a:srgbClr val="B80106"/>
    </a:accent1>
    <a:accent2>
      <a:srgbClr val="F65050"/>
    </a:accent2>
    <a:accent3>
      <a:srgbClr val="FC7C7C"/>
    </a:accent3>
    <a:accent4>
      <a:srgbClr val="FE6666"/>
    </a:accent4>
    <a:accent5>
      <a:srgbClr val="EE2222"/>
    </a:accent5>
    <a:accent6>
      <a:srgbClr val="D22828"/>
    </a:accent6>
    <a:hlink>
      <a:srgbClr val="B80106"/>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392</TotalTime>
  <Words>2488</Words>
  <Application>Microsoft Office PowerPoint</Application>
  <PresentationFormat>宽屏</PresentationFormat>
  <Paragraphs>386</Paragraphs>
  <Slides>30</Slides>
  <Notes>30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30</vt:i4>
      </vt:variant>
    </vt:vector>
  </HeadingPairs>
  <TitlesOfParts>
    <vt:vector size="49" baseType="lpstr">
      <vt:lpstr>Angsana New</vt:lpstr>
      <vt:lpstr>Avant GardeBook</vt:lpstr>
      <vt:lpstr>Impact MT Std</vt:lpstr>
      <vt:lpstr>Source Sans Pro Light</vt:lpstr>
      <vt:lpstr>方正兰亭黑_GBK</vt:lpstr>
      <vt:lpstr>方正兰亭黑简体</vt:lpstr>
      <vt:lpstr>华文黑体</vt:lpstr>
      <vt:lpstr>思源黑体 CN Heavy</vt:lpstr>
      <vt:lpstr>思源黑体 CN Light</vt:lpstr>
      <vt:lpstr>宋体</vt:lpstr>
      <vt:lpstr>微软雅黑</vt:lpstr>
      <vt:lpstr>Arial</vt:lpstr>
      <vt:lpstr>Arial Black</vt:lpstr>
      <vt:lpstr>Calibri</vt:lpstr>
      <vt:lpstr>Calibri Light</vt:lpstr>
      <vt:lpstr>Impact</vt:lpstr>
      <vt:lpstr>Segoe UI</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大学生职业生涯规划03</dc:title>
  <dc:creator>WIN7</dc:creator>
  <cp:lastModifiedBy>faith123</cp:lastModifiedBy>
  <cp:revision>70</cp:revision>
  <dcterms:created xsi:type="dcterms:W3CDTF">2017-08-18T03:02:00Z</dcterms:created>
  <dcterms:modified xsi:type="dcterms:W3CDTF">2018-06-03T02:31:37Z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