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heme/themeOverride2.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handoutMasterIdLst>
    <p:handoutMasterId r:id="rId45"/>
  </p:handoutMasterIdLst>
  <p:sldIdLst>
    <p:sldId id="256" r:id="rId2"/>
    <p:sldId id="342" r:id="rId3"/>
    <p:sldId id="360" r:id="rId4"/>
    <p:sldId id="345" r:id="rId5"/>
    <p:sldId id="366" r:id="rId6"/>
    <p:sldId id="357" r:id="rId7"/>
    <p:sldId id="355" r:id="rId8"/>
    <p:sldId id="339" r:id="rId9"/>
    <p:sldId id="336" r:id="rId10"/>
    <p:sldId id="340" r:id="rId11"/>
    <p:sldId id="341" r:id="rId12"/>
    <p:sldId id="343" r:id="rId13"/>
    <p:sldId id="346" r:id="rId14"/>
    <p:sldId id="351" r:id="rId15"/>
    <p:sldId id="352" r:id="rId16"/>
    <p:sldId id="353" r:id="rId17"/>
    <p:sldId id="348" r:id="rId18"/>
    <p:sldId id="349" r:id="rId19"/>
    <p:sldId id="337" r:id="rId20"/>
    <p:sldId id="287" r:id="rId21"/>
    <p:sldId id="350" r:id="rId22"/>
    <p:sldId id="347" r:id="rId23"/>
    <p:sldId id="354" r:id="rId24"/>
    <p:sldId id="338" r:id="rId25"/>
    <p:sldId id="356" r:id="rId26"/>
    <p:sldId id="358" r:id="rId27"/>
    <p:sldId id="359" r:id="rId28"/>
    <p:sldId id="361" r:id="rId29"/>
    <p:sldId id="362" r:id="rId30"/>
    <p:sldId id="344" r:id="rId31"/>
    <p:sldId id="316" r:id="rId32"/>
    <p:sldId id="335" r:id="rId33"/>
    <p:sldId id="315" r:id="rId34"/>
    <p:sldId id="332" r:id="rId35"/>
    <p:sldId id="334" r:id="rId36"/>
    <p:sldId id="363" r:id="rId37"/>
    <p:sldId id="364" r:id="rId38"/>
    <p:sldId id="365" r:id="rId39"/>
    <p:sldId id="367" r:id="rId40"/>
    <p:sldId id="369" r:id="rId41"/>
    <p:sldId id="368" r:id="rId42"/>
    <p:sldId id="286" r:id="rId43"/>
  </p:sldIdLst>
  <p:sldSz cx="11522075" cy="6480175"/>
  <p:notesSz cx="6858000" cy="9144000"/>
  <p:defaultTextStyle>
    <a:defPPr>
      <a:defRPr lang="en-US"/>
    </a:defPPr>
    <a:lvl1pPr algn="ctr" rtl="0" fontAlgn="base">
      <a:spcBef>
        <a:spcPct val="0"/>
      </a:spcBef>
      <a:spcAft>
        <a:spcPct val="0"/>
      </a:spcAft>
      <a:defRPr b="1" kern="1200">
        <a:solidFill>
          <a:schemeClr val="tx1"/>
        </a:solidFill>
        <a:latin typeface="Amelia BT" pitchFamily="82" charset="0"/>
        <a:ea typeface="+mn-ea"/>
        <a:cs typeface="+mn-cs"/>
      </a:defRPr>
    </a:lvl1pPr>
    <a:lvl2pPr marL="457200" algn="ctr" rtl="0" fontAlgn="base">
      <a:spcBef>
        <a:spcPct val="0"/>
      </a:spcBef>
      <a:spcAft>
        <a:spcPct val="0"/>
      </a:spcAft>
      <a:defRPr b="1" kern="1200">
        <a:solidFill>
          <a:schemeClr val="tx1"/>
        </a:solidFill>
        <a:latin typeface="Amelia BT" pitchFamily="82" charset="0"/>
        <a:ea typeface="+mn-ea"/>
        <a:cs typeface="+mn-cs"/>
      </a:defRPr>
    </a:lvl2pPr>
    <a:lvl3pPr marL="914400" algn="ctr" rtl="0" fontAlgn="base">
      <a:spcBef>
        <a:spcPct val="0"/>
      </a:spcBef>
      <a:spcAft>
        <a:spcPct val="0"/>
      </a:spcAft>
      <a:defRPr b="1" kern="1200">
        <a:solidFill>
          <a:schemeClr val="tx1"/>
        </a:solidFill>
        <a:latin typeface="Amelia BT" pitchFamily="82" charset="0"/>
        <a:ea typeface="+mn-ea"/>
        <a:cs typeface="+mn-cs"/>
      </a:defRPr>
    </a:lvl3pPr>
    <a:lvl4pPr marL="1371600" algn="ctr" rtl="0" fontAlgn="base">
      <a:spcBef>
        <a:spcPct val="0"/>
      </a:spcBef>
      <a:spcAft>
        <a:spcPct val="0"/>
      </a:spcAft>
      <a:defRPr b="1" kern="1200">
        <a:solidFill>
          <a:schemeClr val="tx1"/>
        </a:solidFill>
        <a:latin typeface="Amelia BT" pitchFamily="82" charset="0"/>
        <a:ea typeface="+mn-ea"/>
        <a:cs typeface="+mn-cs"/>
      </a:defRPr>
    </a:lvl4pPr>
    <a:lvl5pPr marL="1828800" algn="ctr" rtl="0" fontAlgn="base">
      <a:spcBef>
        <a:spcPct val="0"/>
      </a:spcBef>
      <a:spcAft>
        <a:spcPct val="0"/>
      </a:spcAft>
      <a:defRPr b="1" kern="1200">
        <a:solidFill>
          <a:schemeClr val="tx1"/>
        </a:solidFill>
        <a:latin typeface="Amelia BT" pitchFamily="82" charset="0"/>
        <a:ea typeface="+mn-ea"/>
        <a:cs typeface="+mn-cs"/>
      </a:defRPr>
    </a:lvl5pPr>
    <a:lvl6pPr marL="2286000" algn="l" defTabSz="914400" rtl="0" eaLnBrk="1" latinLnBrk="0" hangingPunct="1">
      <a:defRPr b="1" kern="1200">
        <a:solidFill>
          <a:schemeClr val="tx1"/>
        </a:solidFill>
        <a:latin typeface="Amelia BT" pitchFamily="82" charset="0"/>
        <a:ea typeface="+mn-ea"/>
        <a:cs typeface="+mn-cs"/>
      </a:defRPr>
    </a:lvl6pPr>
    <a:lvl7pPr marL="2743200" algn="l" defTabSz="914400" rtl="0" eaLnBrk="1" latinLnBrk="0" hangingPunct="1">
      <a:defRPr b="1" kern="1200">
        <a:solidFill>
          <a:schemeClr val="tx1"/>
        </a:solidFill>
        <a:latin typeface="Amelia BT" pitchFamily="82" charset="0"/>
        <a:ea typeface="+mn-ea"/>
        <a:cs typeface="+mn-cs"/>
      </a:defRPr>
    </a:lvl7pPr>
    <a:lvl8pPr marL="3200400" algn="l" defTabSz="914400" rtl="0" eaLnBrk="1" latinLnBrk="0" hangingPunct="1">
      <a:defRPr b="1" kern="1200">
        <a:solidFill>
          <a:schemeClr val="tx1"/>
        </a:solidFill>
        <a:latin typeface="Amelia BT" pitchFamily="82" charset="0"/>
        <a:ea typeface="+mn-ea"/>
        <a:cs typeface="+mn-cs"/>
      </a:defRPr>
    </a:lvl8pPr>
    <a:lvl9pPr marL="3657600" algn="l" defTabSz="914400" rtl="0" eaLnBrk="1" latinLnBrk="0" hangingPunct="1">
      <a:defRPr b="1" kern="1200">
        <a:solidFill>
          <a:schemeClr val="tx1"/>
        </a:solidFill>
        <a:latin typeface="Amelia BT" pitchFamily="82" charset="0"/>
        <a:ea typeface="+mn-ea"/>
        <a:cs typeface="+mn-cs"/>
      </a:defRPr>
    </a:lvl9pPr>
  </p:defaultTextStyle>
  <p:extLst>
    <p:ext uri="{EFAFB233-063F-42B5-8137-9DF3F51BA10A}">
      <p15:sldGuideLst xmlns:p15="http://schemas.microsoft.com/office/powerpoint/2012/main">
        <p15:guide id="1" orient="horz" pos="2041">
          <p15:clr>
            <a:srgbClr val="A4A3A4"/>
          </p15:clr>
        </p15:guide>
        <p15:guide id="2" pos="363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808080"/>
    <a:srgbClr val="FCFCFC"/>
    <a:srgbClr val="E8E8E8"/>
    <a:srgbClr val="FFD84B"/>
    <a:srgbClr val="FFFFFF"/>
    <a:srgbClr val="CC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94660"/>
  </p:normalViewPr>
  <p:slideViewPr>
    <p:cSldViewPr>
      <p:cViewPr varScale="1">
        <p:scale>
          <a:sx n="114" d="100"/>
          <a:sy n="114" d="100"/>
        </p:scale>
        <p:origin x="516" y="84"/>
      </p:cViewPr>
      <p:guideLst>
        <p:guide orient="horz" pos="2041"/>
        <p:guide pos="3630"/>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9" d="100"/>
          <a:sy n="59" d="100"/>
        </p:scale>
        <p:origin x="-174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Arial" charset="0"/>
              </a:defRPr>
            </a:lvl1pPr>
          </a:lstStyle>
          <a:p>
            <a:pPr>
              <a:defRPr/>
            </a:pPr>
            <a:endParaRPr lang="en-US" altLang="zh-CN"/>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ltLang="zh-CN"/>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Arial" charset="0"/>
              </a:defRPr>
            </a:lvl1pPr>
          </a:lstStyle>
          <a:p>
            <a:pPr>
              <a:defRPr/>
            </a:pPr>
            <a:endParaRPr lang="en-US" altLang="zh-CN"/>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panose="020B0604020202020204" pitchFamily="34" charset="0"/>
              </a:defRPr>
            </a:lvl1pPr>
          </a:lstStyle>
          <a:p>
            <a:fld id="{1C1F5EDB-8894-4C34-8AAB-E89F92876AF7}" type="slidenum">
              <a:rPr lang="en-US" altLang="zh-CN"/>
              <a:pPr/>
              <a:t>‹#›</a:t>
            </a:fld>
            <a:endParaRPr lang="en-US" altLang="zh-CN"/>
          </a:p>
        </p:txBody>
      </p:sp>
    </p:spTree>
    <p:extLst>
      <p:ext uri="{BB962C8B-B14F-4D97-AF65-F5344CB8AC3E}">
        <p14:creationId xmlns:p14="http://schemas.microsoft.com/office/powerpoint/2010/main" val="2073744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atin typeface="Arial" charset="0"/>
              </a:defRPr>
            </a:lvl1pPr>
          </a:lstStyle>
          <a:p>
            <a:pPr>
              <a:defRPr/>
            </a:pPr>
            <a:endParaRPr lang="en-US" altLang="zh-CN"/>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pPr>
              <a:defRPr/>
            </a:pPr>
            <a:endParaRPr lang="en-US" altLang="zh-CN"/>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atin typeface="Arial" charset="0"/>
              </a:defRPr>
            </a:lvl1pPr>
          </a:lstStyle>
          <a:p>
            <a:pPr>
              <a:defRPr/>
            </a:pPr>
            <a:endParaRPr lang="en-US" altLang="zh-CN"/>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panose="020B0604020202020204" pitchFamily="34" charset="0"/>
              </a:defRPr>
            </a:lvl1pPr>
          </a:lstStyle>
          <a:p>
            <a:fld id="{935C5E3E-6218-415E-AB05-407BE824767D}" type="slidenum">
              <a:rPr lang="en-US" altLang="zh-CN"/>
              <a:pPr/>
              <a:t>‹#›</a:t>
            </a:fld>
            <a:endParaRPr lang="en-US" altLang="zh-CN"/>
          </a:p>
        </p:txBody>
      </p:sp>
    </p:spTree>
    <p:extLst>
      <p:ext uri="{BB962C8B-B14F-4D97-AF65-F5344CB8AC3E}">
        <p14:creationId xmlns:p14="http://schemas.microsoft.com/office/powerpoint/2010/main" val="40938554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宋体" panose="02010600030101010101" pitchFamily="2" charset="-122"/>
        <a:cs typeface="+mn-cs"/>
      </a:defRPr>
    </a:lvl1pPr>
    <a:lvl2pPr marL="457200" algn="l" rtl="0" fontAlgn="base">
      <a:spcBef>
        <a:spcPct val="30000"/>
      </a:spcBef>
      <a:spcAft>
        <a:spcPct val="0"/>
      </a:spcAft>
      <a:defRPr sz="1200" kern="1200">
        <a:solidFill>
          <a:schemeClr val="tx1"/>
        </a:solidFill>
        <a:latin typeface="Arial" charset="0"/>
        <a:ea typeface="宋体" panose="02010600030101010101" pitchFamily="2" charset="-122"/>
        <a:cs typeface="+mn-cs"/>
      </a:defRPr>
    </a:lvl2pPr>
    <a:lvl3pPr marL="914400" algn="l" rtl="0" fontAlgn="base">
      <a:spcBef>
        <a:spcPct val="30000"/>
      </a:spcBef>
      <a:spcAft>
        <a:spcPct val="0"/>
      </a:spcAft>
      <a:defRPr sz="1200" kern="1200">
        <a:solidFill>
          <a:schemeClr val="tx1"/>
        </a:solidFill>
        <a:latin typeface="Arial" charset="0"/>
        <a:ea typeface="宋体" panose="02010600030101010101" pitchFamily="2" charset="-122"/>
        <a:cs typeface="+mn-cs"/>
      </a:defRPr>
    </a:lvl3pPr>
    <a:lvl4pPr marL="1371600" algn="l" rtl="0" fontAlgn="base">
      <a:spcBef>
        <a:spcPct val="30000"/>
      </a:spcBef>
      <a:spcAft>
        <a:spcPct val="0"/>
      </a:spcAft>
      <a:defRPr sz="1200" kern="1200">
        <a:solidFill>
          <a:schemeClr val="tx1"/>
        </a:solidFill>
        <a:latin typeface="Arial" charset="0"/>
        <a:ea typeface="宋体" panose="02010600030101010101" pitchFamily="2" charset="-122"/>
        <a:cs typeface="+mn-cs"/>
      </a:defRPr>
    </a:lvl4pPr>
    <a:lvl5pPr marL="1828800" algn="l" rtl="0" fontAlgn="base">
      <a:spcBef>
        <a:spcPct val="30000"/>
      </a:spcBef>
      <a:spcAft>
        <a:spcPct val="0"/>
      </a:spcAft>
      <a:defRPr sz="1200" kern="1200">
        <a:solidFill>
          <a:schemeClr val="tx1"/>
        </a:solidFill>
        <a:latin typeface="Arial"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82427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43151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701723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631571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13281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69134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4261069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708699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908237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69813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032954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166315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919861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172755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132287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029581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5113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455195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425982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725460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488123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562704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37721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824246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3995257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785957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770701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6185845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249410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826512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28684187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4966083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384616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771408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999380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1672913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30788115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anose="020B0604020202020204" pitchFamily="34" charset="0"/>
            </a:endParaRPr>
          </a:p>
        </p:txBody>
      </p:sp>
    </p:spTree>
    <p:extLst>
      <p:ext uri="{BB962C8B-B14F-4D97-AF65-F5344CB8AC3E}">
        <p14:creationId xmlns:p14="http://schemas.microsoft.com/office/powerpoint/2010/main" val="4157750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audio" Target="file:///F:\&#24453;&#23457;&#26680;\&#23485;&#23631;PPT\&#23398;&#26657;&#25945;&#32946;PPT\&#23398;&#26657;&#25945;&#32946;PPT-5.wav"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标题幻灯片">
    <p:spTree>
      <p:nvGrpSpPr>
        <p:cNvPr id="1" name=""/>
        <p:cNvGrpSpPr/>
        <p:nvPr/>
      </p:nvGrpSpPr>
      <p:grpSpPr>
        <a:xfrm>
          <a:off x="0" y="0"/>
          <a:ext cx="0" cy="0"/>
          <a:chOff x="0" y="0"/>
          <a:chExt cx="0" cy="0"/>
        </a:xfrm>
      </p:grpSpPr>
      <p:pic>
        <p:nvPicPr>
          <p:cNvPr id="2" name="Picture 293" descr="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588"/>
            <a:ext cx="11522075" cy="6483351"/>
          </a:xfrm>
          <a:prstGeom prst="rect">
            <a:avLst/>
          </a:prstGeom>
          <a:noFill/>
          <a:extLst>
            <a:ext uri="{909E8E84-426E-40DD-AFC4-6F175D3DCCD1}">
              <a14:hiddenFill xmlns:a14="http://schemas.microsoft.com/office/drawing/2010/main">
                <a:solidFill>
                  <a:srgbClr val="FFFFFF"/>
                </a:solidFill>
              </a14:hiddenFill>
            </a:ext>
          </a:extLst>
        </p:spPr>
      </p:pic>
      <p:pic>
        <p:nvPicPr>
          <p:cNvPr id="3" name="学校教育PPT-5.wav">
            <a:hlinkClick r:id="" action="ppaction://media"/>
          </p:cNvPr>
          <p:cNvPicPr>
            <a:picLocks noRot="1" noChangeAspect="1" noChangeArrowheads="1"/>
          </p:cNvPicPr>
          <p:nvPr userDrawn="1">
            <a:audioFile r:link="rId1"/>
          </p:nvPr>
        </p:nvPicPr>
        <p:blipFill>
          <a:blip r:embed="rId4">
            <a:extLst>
              <a:ext uri="{28A0092B-C50C-407E-A947-70E740481C1C}">
                <a14:useLocalDpi xmlns:a14="http://schemas.microsoft.com/office/drawing/2010/main" val="0"/>
              </a:ext>
            </a:extLst>
          </a:blip>
          <a:srcRect/>
          <a:stretch>
            <a:fillRect/>
          </a:stretch>
        </p:blipFill>
        <p:spPr bwMode="auto">
          <a:xfrm>
            <a:off x="-563563" y="3087688"/>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3" presetClass="entr" presetSubtype="28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4/3*#ppt_w"/>
                                          </p:val>
                                        </p:tav>
                                        <p:tav tm="100000">
                                          <p:val>
                                            <p:strVal val="#ppt_w"/>
                                          </p:val>
                                        </p:tav>
                                      </p:tavLst>
                                    </p:anim>
                                    <p:anim calcmode="lin" valueType="num">
                                      <p:cBhvr>
                                        <p:cTn id="12" dur="1000" fill="hold"/>
                                        <p:tgtEl>
                                          <p:spTgt spid="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100">
                <p:cTn id="13" repeatCount="indefinite" fill="hold" display="0">
                  <p:stCondLst>
                    <p:cond delay="indefinite"/>
                  </p:stCondLst>
                  <p:endCondLst>
                    <p:cond evt="onPrev" delay="0">
                      <p:tgtEl>
                        <p:sldTgt/>
                      </p:tgtEl>
                    </p:cond>
                    <p:cond evt="onStopAudio" delay="0">
                      <p:tgtEl>
                        <p:sldTgt/>
                      </p:tgtEl>
                    </p:cond>
                  </p:endCondLst>
                </p:cTn>
                <p:tgtEl>
                  <p:spTgt spid="3"/>
                </p:tgtEl>
              </p:cMediaNode>
            </p:audi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342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261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9071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图表">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546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843950"/>
      </p:ext>
    </p:extLst>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07" name="Picture 335" descr="1"/>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1588"/>
            <a:ext cx="11522075" cy="6483351"/>
          </a:xfrm>
          <a:prstGeom prst="rect">
            <a:avLst/>
          </a:prstGeom>
          <a:noFill/>
          <a:extLst>
            <a:ext uri="{909E8E84-426E-40DD-AFC4-6F175D3DCCD1}">
              <a14:hiddenFill xmlns:a14="http://schemas.microsoft.com/office/drawing/2010/main">
                <a:solidFill>
                  <a:srgbClr val="FFFFFF"/>
                </a:solidFill>
              </a14:hiddenFill>
            </a:ext>
          </a:extLst>
        </p:spPr>
      </p:pic>
      <p:pic>
        <p:nvPicPr>
          <p:cNvPr id="3402" name="Picture 330" descr="白色透明直角模板"/>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576263"/>
            <a:ext cx="11523663" cy="5965825"/>
          </a:xfrm>
          <a:prstGeom prst="rect">
            <a:avLst/>
          </a:prstGeom>
          <a:noFill/>
          <a:extLst>
            <a:ext uri="{909E8E84-426E-40DD-AFC4-6F175D3DCCD1}">
              <a14:hiddenFill xmlns:a14="http://schemas.microsoft.com/office/drawing/2010/main">
                <a:solidFill>
                  <a:srgbClr val="FFFFFF"/>
                </a:solidFill>
              </a14:hiddenFill>
            </a:ext>
          </a:extLst>
        </p:spPr>
      </p:pic>
      <p:pic>
        <p:nvPicPr>
          <p:cNvPr id="3404" name="Picture 332" descr="小房"/>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503238" y="215900"/>
            <a:ext cx="798512" cy="719138"/>
          </a:xfrm>
          <a:prstGeom prst="rect">
            <a:avLst/>
          </a:prstGeom>
          <a:noFill/>
          <a:extLst>
            <a:ext uri="{909E8E84-426E-40DD-AFC4-6F175D3DCCD1}">
              <a14:hiddenFill xmlns:a14="http://schemas.microsoft.com/office/drawing/2010/main">
                <a:solidFill>
                  <a:srgbClr val="FFFFFF"/>
                </a:solidFill>
              </a14:hiddenFill>
            </a:ext>
          </a:extLst>
        </p:spPr>
      </p:pic>
      <p:sp>
        <p:nvSpPr>
          <p:cNvPr id="3405" name="Text Box 333"/>
          <p:cNvSpPr txBox="1">
            <a:spLocks noChangeArrowheads="1"/>
          </p:cNvSpPr>
          <p:nvPr userDrawn="1"/>
        </p:nvSpPr>
        <p:spPr bwMode="auto">
          <a:xfrm>
            <a:off x="1341438" y="287338"/>
            <a:ext cx="44450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5173" tIns="57588" rIns="115173" bIns="57588">
            <a:spAutoFit/>
          </a:bodyPr>
          <a:lstStyle>
            <a:lvl1pPr algn="l" defTabSz="1152525" eaLnBrk="0" hangingPunct="0">
              <a:defRPr>
                <a:solidFill>
                  <a:schemeClr val="tx1"/>
                </a:solidFill>
                <a:latin typeface="Arial" panose="020B0604020202020204" pitchFamily="34" charset="0"/>
              </a:defRPr>
            </a:lvl1pPr>
            <a:lvl2pPr marL="576263" algn="l" defTabSz="1152525" eaLnBrk="0" hangingPunct="0">
              <a:defRPr>
                <a:solidFill>
                  <a:schemeClr val="tx1"/>
                </a:solidFill>
                <a:latin typeface="Arial" panose="020B0604020202020204" pitchFamily="34" charset="0"/>
              </a:defRPr>
            </a:lvl2pPr>
            <a:lvl3pPr marL="1152525" algn="l" defTabSz="1152525" eaLnBrk="0" hangingPunct="0">
              <a:defRPr>
                <a:solidFill>
                  <a:schemeClr val="tx1"/>
                </a:solidFill>
                <a:latin typeface="Arial" panose="020B0604020202020204" pitchFamily="34" charset="0"/>
              </a:defRPr>
            </a:lvl3pPr>
            <a:lvl4pPr marL="1727200" algn="l" defTabSz="1152525" eaLnBrk="0" hangingPunct="0">
              <a:defRPr>
                <a:solidFill>
                  <a:schemeClr val="tx1"/>
                </a:solidFill>
                <a:latin typeface="Arial" panose="020B0604020202020204" pitchFamily="34" charset="0"/>
              </a:defRPr>
            </a:lvl4pPr>
            <a:lvl5pPr marL="2303463" algn="l" defTabSz="1152525" eaLnBrk="0" hangingPunct="0">
              <a:defRPr>
                <a:solidFill>
                  <a:schemeClr val="tx1"/>
                </a:solidFill>
                <a:latin typeface="Arial" panose="020B0604020202020204" pitchFamily="34" charset="0"/>
              </a:defRPr>
            </a:lvl5pPr>
            <a:lvl6pPr marL="2760663" defTabSz="1152525" eaLnBrk="0" fontAlgn="base" hangingPunct="0">
              <a:spcBef>
                <a:spcPct val="0"/>
              </a:spcBef>
              <a:spcAft>
                <a:spcPct val="0"/>
              </a:spcAft>
              <a:defRPr>
                <a:solidFill>
                  <a:schemeClr val="tx1"/>
                </a:solidFill>
                <a:latin typeface="Arial" panose="020B0604020202020204" pitchFamily="34" charset="0"/>
              </a:defRPr>
            </a:lvl6pPr>
            <a:lvl7pPr marL="3217863" defTabSz="1152525" eaLnBrk="0" fontAlgn="base" hangingPunct="0">
              <a:spcBef>
                <a:spcPct val="0"/>
              </a:spcBef>
              <a:spcAft>
                <a:spcPct val="0"/>
              </a:spcAft>
              <a:defRPr>
                <a:solidFill>
                  <a:schemeClr val="tx1"/>
                </a:solidFill>
                <a:latin typeface="Arial" panose="020B0604020202020204" pitchFamily="34" charset="0"/>
              </a:defRPr>
            </a:lvl7pPr>
            <a:lvl8pPr marL="3675063" defTabSz="1152525" eaLnBrk="0" fontAlgn="base" hangingPunct="0">
              <a:spcBef>
                <a:spcPct val="0"/>
              </a:spcBef>
              <a:spcAft>
                <a:spcPct val="0"/>
              </a:spcAft>
              <a:defRPr>
                <a:solidFill>
                  <a:schemeClr val="tx1"/>
                </a:solidFill>
                <a:latin typeface="Arial" panose="020B0604020202020204" pitchFamily="34" charset="0"/>
              </a:defRPr>
            </a:lvl8pPr>
            <a:lvl9pPr marL="4132263" defTabSz="1152525"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zh-CN" altLang="en-US" sz="2900" b="0">
                <a:solidFill>
                  <a:srgbClr val="000000"/>
                </a:solidFill>
                <a:latin typeface="Times New Roman" panose="02020603050405020304" pitchFamily="18" charset="0"/>
                <a:ea typeface="方正兰亭大黑_GBK" pitchFamily="2" charset="-122"/>
              </a:rPr>
              <a:t>在此处输入标题内容</a:t>
            </a:r>
          </a:p>
        </p:txBody>
      </p:sp>
    </p:spTree>
  </p:cSld>
  <p:clrMap bg1="lt1" tx1="dk1" bg2="lt2" tx2="dk2" accent1="accent1" accent2="accent2" accent3="accent3" accent4="accent4" accent5="accent5" accent6="accent6" hlink="hlink" folHlink="folHlink"/>
  <p:sldLayoutIdLst>
    <p:sldLayoutId id="2147483673" r:id="rId1"/>
    <p:sldLayoutId id="2147483671" r:id="rId2"/>
    <p:sldLayoutId id="2147483670" r:id="rId3"/>
    <p:sldLayoutId id="2147483669" r:id="rId4"/>
    <p:sldLayoutId id="2147483668" r:id="rId5"/>
    <p:sldLayoutId id="2147483672" r:id="rId6"/>
  </p:sldLayoutIdLst>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404"/>
                                        </p:tgtEl>
                                        <p:attrNameLst>
                                          <p:attrName>style.visibility</p:attrName>
                                        </p:attrNameLst>
                                      </p:cBhvr>
                                      <p:to>
                                        <p:strVal val="visible"/>
                                      </p:to>
                                    </p:set>
                                    <p:anim calcmode="lin" valueType="num">
                                      <p:cBhvr>
                                        <p:cTn id="7" dur="500" fill="hold"/>
                                        <p:tgtEl>
                                          <p:spTgt spid="3404"/>
                                        </p:tgtEl>
                                        <p:attrNameLst>
                                          <p:attrName>ppt_w</p:attrName>
                                        </p:attrNameLst>
                                      </p:cBhvr>
                                      <p:tavLst>
                                        <p:tav tm="0">
                                          <p:val>
                                            <p:fltVal val="0"/>
                                          </p:val>
                                        </p:tav>
                                        <p:tav tm="100000">
                                          <p:val>
                                            <p:strVal val="#ppt_w"/>
                                          </p:val>
                                        </p:tav>
                                      </p:tavLst>
                                    </p:anim>
                                    <p:anim calcmode="lin" valueType="num">
                                      <p:cBhvr>
                                        <p:cTn id="8" dur="500" fill="hold"/>
                                        <p:tgtEl>
                                          <p:spTgt spid="3404"/>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3405"/>
                                        </p:tgtEl>
                                        <p:attrNameLst>
                                          <p:attrName>style.visibility</p:attrName>
                                        </p:attrNameLst>
                                      </p:cBhvr>
                                      <p:to>
                                        <p:strVal val="visible"/>
                                      </p:to>
                                    </p:set>
                                    <p:anim calcmode="lin" valueType="num">
                                      <p:cBhvr>
                                        <p:cTn id="13" dur="250" decel="50000" fill="hold">
                                          <p:stCondLst>
                                            <p:cond delay="0"/>
                                          </p:stCondLst>
                                        </p:cTn>
                                        <p:tgtEl>
                                          <p:spTgt spid="3405"/>
                                        </p:tgtEl>
                                        <p:attrNameLst>
                                          <p:attrName>style.rotation</p:attrName>
                                        </p:attrNameLst>
                                      </p:cBhvr>
                                      <p:tavLst>
                                        <p:tav tm="0">
                                          <p:val>
                                            <p:fltVal val="-90"/>
                                          </p:val>
                                        </p:tav>
                                        <p:tav tm="100000">
                                          <p:val>
                                            <p:fltVal val="0"/>
                                          </p:val>
                                        </p:tav>
                                      </p:tavLst>
                                    </p:anim>
                                    <p:anim calcmode="lin" valueType="num">
                                      <p:cBhvr>
                                        <p:cTn id="14" dur="250" decel="50000" fill="hold">
                                          <p:stCondLst>
                                            <p:cond delay="0"/>
                                          </p:stCondLst>
                                        </p:cTn>
                                        <p:tgtEl>
                                          <p:spTgt spid="3405"/>
                                        </p:tgtEl>
                                        <p:attrNameLst>
                                          <p:attrName>ppt_w</p:attrName>
                                        </p:attrNameLst>
                                      </p:cBhvr>
                                      <p:tavLst>
                                        <p:tav tm="0">
                                          <p:val>
                                            <p:strVal val="#ppt_w"/>
                                          </p:val>
                                        </p:tav>
                                        <p:tav tm="100000">
                                          <p:val>
                                            <p:strVal val="#ppt_w*.05"/>
                                          </p:val>
                                        </p:tav>
                                      </p:tavLst>
                                    </p:anim>
                                    <p:anim calcmode="lin" valueType="num">
                                      <p:cBhvr>
                                        <p:cTn id="15" dur="250" accel="50000" fill="hold">
                                          <p:stCondLst>
                                            <p:cond delay="250"/>
                                          </p:stCondLst>
                                        </p:cTn>
                                        <p:tgtEl>
                                          <p:spTgt spid="3405"/>
                                        </p:tgtEl>
                                        <p:attrNameLst>
                                          <p:attrName>ppt_w</p:attrName>
                                        </p:attrNameLst>
                                      </p:cBhvr>
                                      <p:tavLst>
                                        <p:tav tm="0">
                                          <p:val>
                                            <p:strVal val="#ppt_w*.05"/>
                                          </p:val>
                                        </p:tav>
                                        <p:tav tm="100000">
                                          <p:val>
                                            <p:strVal val="#ppt_w"/>
                                          </p:val>
                                        </p:tav>
                                      </p:tavLst>
                                    </p:anim>
                                    <p:anim calcmode="lin" valueType="num">
                                      <p:cBhvr>
                                        <p:cTn id="16" dur="500" fill="hold"/>
                                        <p:tgtEl>
                                          <p:spTgt spid="3405"/>
                                        </p:tgtEl>
                                        <p:attrNameLst>
                                          <p:attrName>ppt_h</p:attrName>
                                        </p:attrNameLst>
                                      </p:cBhvr>
                                      <p:tavLst>
                                        <p:tav tm="0">
                                          <p:val>
                                            <p:strVal val="#ppt_h"/>
                                          </p:val>
                                        </p:tav>
                                        <p:tav tm="100000">
                                          <p:val>
                                            <p:strVal val="#ppt_h"/>
                                          </p:val>
                                        </p:tav>
                                      </p:tavLst>
                                    </p:anim>
                                    <p:anim calcmode="lin" valueType="num">
                                      <p:cBhvr>
                                        <p:cTn id="17" dur="250" decel="50000" fill="hold">
                                          <p:stCondLst>
                                            <p:cond delay="0"/>
                                          </p:stCondLst>
                                        </p:cTn>
                                        <p:tgtEl>
                                          <p:spTgt spid="3405"/>
                                        </p:tgtEl>
                                        <p:attrNameLst>
                                          <p:attrName>ppt_x</p:attrName>
                                        </p:attrNameLst>
                                      </p:cBhvr>
                                      <p:tavLst>
                                        <p:tav tm="0">
                                          <p:val>
                                            <p:strVal val="#ppt_x+.4"/>
                                          </p:val>
                                        </p:tav>
                                        <p:tav tm="100000">
                                          <p:val>
                                            <p:strVal val="#ppt_x"/>
                                          </p:val>
                                        </p:tav>
                                      </p:tavLst>
                                    </p:anim>
                                    <p:anim calcmode="lin" valueType="num">
                                      <p:cBhvr>
                                        <p:cTn id="18" dur="250" decel="50000" fill="hold">
                                          <p:stCondLst>
                                            <p:cond delay="0"/>
                                          </p:stCondLst>
                                        </p:cTn>
                                        <p:tgtEl>
                                          <p:spTgt spid="3405"/>
                                        </p:tgtEl>
                                        <p:attrNameLst>
                                          <p:attrName>ppt_y</p:attrName>
                                        </p:attrNameLst>
                                      </p:cBhvr>
                                      <p:tavLst>
                                        <p:tav tm="0">
                                          <p:val>
                                            <p:strVal val="#ppt_y-.2"/>
                                          </p:val>
                                        </p:tav>
                                        <p:tav tm="100000">
                                          <p:val>
                                            <p:strVal val="#ppt_y+.1"/>
                                          </p:val>
                                        </p:tav>
                                      </p:tavLst>
                                    </p:anim>
                                    <p:anim calcmode="lin" valueType="num">
                                      <p:cBhvr>
                                        <p:cTn id="19" dur="250" accel="50000" fill="hold">
                                          <p:stCondLst>
                                            <p:cond delay="250"/>
                                          </p:stCondLst>
                                        </p:cTn>
                                        <p:tgtEl>
                                          <p:spTgt spid="3405"/>
                                        </p:tgtEl>
                                        <p:attrNameLst>
                                          <p:attrName>ppt_y</p:attrName>
                                        </p:attrNameLst>
                                      </p:cBhvr>
                                      <p:tavLst>
                                        <p:tav tm="0">
                                          <p:val>
                                            <p:strVal val="#ppt_y+.1"/>
                                          </p:val>
                                        </p:tav>
                                        <p:tav tm="100000">
                                          <p:val>
                                            <p:strVal val="#ppt_y"/>
                                          </p:val>
                                        </p:tav>
                                      </p:tavLst>
                                    </p:anim>
                                    <p:animEffect transition="in" filter="fade">
                                      <p:cBhvr>
                                        <p:cTn id="20" dur="500" decel="50000">
                                          <p:stCondLst>
                                            <p:cond delay="0"/>
                                          </p:stCondLst>
                                        </p:cTn>
                                        <p:tgtEl>
                                          <p:spTgt spid="3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5" grpId="0"/>
    </p:bldLst>
  </p:timing>
  <p:txStyles>
    <p:titleStyle>
      <a:lvl1pPr algn="l" rtl="0" eaLnBrk="0" fontAlgn="base" hangingPunct="0">
        <a:spcBef>
          <a:spcPct val="0"/>
        </a:spcBef>
        <a:spcAft>
          <a:spcPct val="0"/>
        </a:spcAft>
        <a:defRPr sz="4400" b="1">
          <a:solidFill>
            <a:schemeClr val="tx2"/>
          </a:solidFill>
          <a:latin typeface="+mj-lt"/>
          <a:ea typeface="+mj-ea"/>
          <a:cs typeface="+mj-cs"/>
        </a:defRPr>
      </a:lvl1pPr>
      <a:lvl2pPr algn="l" rtl="0" eaLnBrk="0" fontAlgn="base" hangingPunct="0">
        <a:spcBef>
          <a:spcPct val="0"/>
        </a:spcBef>
        <a:spcAft>
          <a:spcPct val="0"/>
        </a:spcAft>
        <a:defRPr sz="4400" b="1">
          <a:solidFill>
            <a:schemeClr val="tx2"/>
          </a:solidFill>
          <a:latin typeface="Arial" charset="0"/>
        </a:defRPr>
      </a:lvl2pPr>
      <a:lvl3pPr algn="l" rtl="0" eaLnBrk="0" fontAlgn="base" hangingPunct="0">
        <a:spcBef>
          <a:spcPct val="0"/>
        </a:spcBef>
        <a:spcAft>
          <a:spcPct val="0"/>
        </a:spcAft>
        <a:defRPr sz="4400" b="1">
          <a:solidFill>
            <a:schemeClr val="tx2"/>
          </a:solidFill>
          <a:latin typeface="Arial" charset="0"/>
        </a:defRPr>
      </a:lvl3pPr>
      <a:lvl4pPr algn="l" rtl="0" eaLnBrk="0" fontAlgn="base" hangingPunct="0">
        <a:spcBef>
          <a:spcPct val="0"/>
        </a:spcBef>
        <a:spcAft>
          <a:spcPct val="0"/>
        </a:spcAft>
        <a:defRPr sz="4400" b="1">
          <a:solidFill>
            <a:schemeClr val="tx2"/>
          </a:solidFill>
          <a:latin typeface="Arial" charset="0"/>
        </a:defRPr>
      </a:lvl4pPr>
      <a:lvl5pPr algn="l" rtl="0" eaLnBrk="0" fontAlgn="base" hangingPunct="0">
        <a:spcBef>
          <a:spcPct val="0"/>
        </a:spcBef>
        <a:spcAft>
          <a:spcPct val="0"/>
        </a:spcAft>
        <a:defRPr sz="4400" b="1">
          <a:solidFill>
            <a:schemeClr val="tx2"/>
          </a:solidFill>
          <a:latin typeface="Arial" charset="0"/>
        </a:defRPr>
      </a:lvl5pPr>
      <a:lvl6pPr marL="457200" algn="l" rtl="0" fontAlgn="base">
        <a:spcBef>
          <a:spcPct val="0"/>
        </a:spcBef>
        <a:spcAft>
          <a:spcPct val="0"/>
        </a:spcAft>
        <a:defRPr sz="4400" b="1">
          <a:solidFill>
            <a:schemeClr val="tx2"/>
          </a:solidFill>
          <a:latin typeface="Arial" charset="0"/>
        </a:defRPr>
      </a:lvl6pPr>
      <a:lvl7pPr marL="914400" algn="l" rtl="0" fontAlgn="base">
        <a:spcBef>
          <a:spcPct val="0"/>
        </a:spcBef>
        <a:spcAft>
          <a:spcPct val="0"/>
        </a:spcAft>
        <a:defRPr sz="4400" b="1">
          <a:solidFill>
            <a:schemeClr val="tx2"/>
          </a:solidFill>
          <a:latin typeface="Arial" charset="0"/>
        </a:defRPr>
      </a:lvl7pPr>
      <a:lvl8pPr marL="1371600" algn="l" rtl="0" fontAlgn="base">
        <a:spcBef>
          <a:spcPct val="0"/>
        </a:spcBef>
        <a:spcAft>
          <a:spcPct val="0"/>
        </a:spcAft>
        <a:defRPr sz="4400" b="1">
          <a:solidFill>
            <a:schemeClr val="tx2"/>
          </a:solidFill>
          <a:latin typeface="Arial" charset="0"/>
        </a:defRPr>
      </a:lvl8pPr>
      <a:lvl9pPr marL="1828800" algn="l"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 Id="rId5" Type="http://schemas.openxmlformats.org/officeDocument/2006/relationships/image" Target="../media/image69.pn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png"/><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85.png"/><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92.png"/><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6.png"/><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3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14.png"/><Relationship Id="rId5" Type="http://schemas.openxmlformats.org/officeDocument/2006/relationships/image" Target="../media/image113.emf"/><Relationship Id="rId4" Type="http://schemas.openxmlformats.org/officeDocument/2006/relationships/image" Target="../media/image112.png"/></Relationships>
</file>

<file path=ppt/slides/_rels/slide3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29.xml"/><Relationship Id="rId7" Type="http://schemas.openxmlformats.org/officeDocument/2006/relationships/image" Target="../media/image120.png"/><Relationship Id="rId2" Type="http://schemas.openxmlformats.org/officeDocument/2006/relationships/slideLayout" Target="../slideLayouts/slideLayout4.xml"/><Relationship Id="rId1" Type="http://schemas.openxmlformats.org/officeDocument/2006/relationships/themeOverride" Target="../theme/themeOverride2.xml"/><Relationship Id="rId6" Type="http://schemas.openxmlformats.org/officeDocument/2006/relationships/image" Target="../media/image119.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s/_rels/slide3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25.png"/></Relationships>
</file>

<file path=ppt/slides/_rels/slide3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 Id="rId9" Type="http://schemas.openxmlformats.org/officeDocument/2006/relationships/image" Target="../media/image134.png"/></Relationships>
</file>

<file path=ppt/slides/_rels/slide3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0" name="PA_图片 80" descr="2"/>
          <p:cNvPicPr>
            <a:picLocks noChangeAspect="1" noChangeArrowheads="1"/>
          </p:cNvPicPr>
          <p:nvPr>
            <p:custDataLst>
              <p:tags r:id="rId1"/>
            </p:custDataLst>
          </p:nvPr>
        </p:nvPicPr>
        <p:blipFill>
          <a:blip r:embed="rId8">
            <a:extLst>
              <a:ext uri="{28A0092B-C50C-407E-A947-70E740481C1C}">
                <a14:useLocalDpi xmlns:a14="http://schemas.microsoft.com/office/drawing/2010/main" val="0"/>
              </a:ext>
            </a:extLst>
          </a:blip>
          <a:srcRect/>
          <a:stretch>
            <a:fillRect/>
          </a:stretch>
        </p:blipFill>
        <p:spPr bwMode="auto">
          <a:xfrm>
            <a:off x="0" y="0"/>
            <a:ext cx="10688638" cy="5321300"/>
          </a:xfrm>
          <a:prstGeom prst="rect">
            <a:avLst/>
          </a:prstGeom>
          <a:noFill/>
          <a:extLst>
            <a:ext uri="{909E8E84-426E-40DD-AFC4-6F175D3DCCD1}">
              <a14:hiddenFill xmlns:a14="http://schemas.microsoft.com/office/drawing/2010/main">
                <a:solidFill>
                  <a:srgbClr val="FFFFFF"/>
                </a:solidFill>
              </a14:hiddenFill>
            </a:ext>
          </a:extLst>
        </p:spPr>
      </p:pic>
      <p:pic>
        <p:nvPicPr>
          <p:cNvPr id="5203" name="PA_图片 83" descr="1"/>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989638" y="1679575"/>
            <a:ext cx="6400800" cy="4800600"/>
          </a:xfrm>
          <a:prstGeom prst="rect">
            <a:avLst/>
          </a:prstGeom>
          <a:noFill/>
          <a:extLst>
            <a:ext uri="{909E8E84-426E-40DD-AFC4-6F175D3DCCD1}">
              <a14:hiddenFill xmlns:a14="http://schemas.microsoft.com/office/drawing/2010/main">
                <a:solidFill>
                  <a:srgbClr val="FFFFFF"/>
                </a:solidFill>
              </a14:hiddenFill>
            </a:ext>
          </a:extLst>
        </p:spPr>
      </p:pic>
      <p:sp>
        <p:nvSpPr>
          <p:cNvPr id="8" name="PA_淘宝网chenying0907出品 11"/>
          <p:cNvSpPr txBox="1">
            <a:spLocks noChangeArrowheads="1"/>
          </p:cNvSpPr>
          <p:nvPr>
            <p:custDataLst>
              <p:tags r:id="rId3"/>
            </p:custDataLst>
          </p:nvPr>
        </p:nvSpPr>
        <p:spPr bwMode="auto">
          <a:xfrm>
            <a:off x="2935288" y="3460750"/>
            <a:ext cx="4495800"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333333">
                      <a:alpha val="50000"/>
                    </a:srgbClr>
                  </a:outerShdw>
                </a:effectLst>
              </a14:hiddenEffects>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742950" indent="-285750" algn="l" defTabSz="1152525" eaLnBrk="0" hangingPunct="0">
              <a:defRPr>
                <a:solidFill>
                  <a:schemeClr val="tx1"/>
                </a:solidFill>
                <a:latin typeface="Arial" panose="020B0604020202020204" pitchFamily="34" charset="0"/>
              </a:defRPr>
            </a:lvl2pPr>
            <a:lvl3pPr marL="1143000" indent="-228600" algn="l" defTabSz="1152525" eaLnBrk="0" hangingPunct="0">
              <a:defRPr>
                <a:solidFill>
                  <a:schemeClr val="tx1"/>
                </a:solidFill>
                <a:latin typeface="Arial" panose="020B0604020202020204" pitchFamily="34" charset="0"/>
              </a:defRPr>
            </a:lvl3pPr>
            <a:lvl4pPr marL="1600200" indent="-228600" algn="l" defTabSz="1152525" eaLnBrk="0" hangingPunct="0">
              <a:defRPr>
                <a:solidFill>
                  <a:schemeClr val="tx1"/>
                </a:solidFill>
                <a:latin typeface="Arial" panose="020B0604020202020204" pitchFamily="34" charset="0"/>
              </a:defRPr>
            </a:lvl4pPr>
            <a:lvl5pPr marL="2057400" indent="-228600" algn="l" defTabSz="1152525" eaLnBrk="0" hangingPunct="0">
              <a:defRPr>
                <a:solidFill>
                  <a:schemeClr val="tx1"/>
                </a:solidFill>
                <a:latin typeface="Arial" panose="020B0604020202020204" pitchFamily="34" charset="0"/>
              </a:defRPr>
            </a:lvl5pPr>
            <a:lvl6pPr marL="2514600" indent="-228600" defTabSz="1152525" eaLnBrk="0" fontAlgn="base" hangingPunct="0">
              <a:spcBef>
                <a:spcPct val="0"/>
              </a:spcBef>
              <a:spcAft>
                <a:spcPct val="0"/>
              </a:spcAft>
              <a:defRPr>
                <a:solidFill>
                  <a:schemeClr val="tx1"/>
                </a:solidFill>
                <a:latin typeface="Arial" panose="020B0604020202020204" pitchFamily="34" charset="0"/>
              </a:defRPr>
            </a:lvl6pPr>
            <a:lvl7pPr marL="2971800" indent="-228600" defTabSz="1152525" eaLnBrk="0" fontAlgn="base" hangingPunct="0">
              <a:spcBef>
                <a:spcPct val="0"/>
              </a:spcBef>
              <a:spcAft>
                <a:spcPct val="0"/>
              </a:spcAft>
              <a:defRPr>
                <a:solidFill>
                  <a:schemeClr val="tx1"/>
                </a:solidFill>
                <a:latin typeface="Arial" panose="020B0604020202020204" pitchFamily="34" charset="0"/>
              </a:defRPr>
            </a:lvl7pPr>
            <a:lvl8pPr marL="3429000" indent="-228600" defTabSz="1152525" eaLnBrk="0" fontAlgn="base" hangingPunct="0">
              <a:spcBef>
                <a:spcPct val="0"/>
              </a:spcBef>
              <a:spcAft>
                <a:spcPct val="0"/>
              </a:spcAft>
              <a:defRPr>
                <a:solidFill>
                  <a:schemeClr val="tx1"/>
                </a:solidFill>
                <a:latin typeface="Arial" panose="020B0604020202020204" pitchFamily="34" charset="0"/>
              </a:defRPr>
            </a:lvl8pPr>
            <a:lvl9pPr marL="3886200" indent="-228600"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a:latin typeface="微软雅黑" panose="020B0503020204020204" pitchFamily="34" charset="-122"/>
                <a:ea typeface="微软雅黑" panose="020B0503020204020204" pitchFamily="34" charset="-122"/>
              </a:rPr>
              <a:t>［学校教育</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培训</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工作报告</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计划总结</a:t>
            </a:r>
            <a:r>
              <a:rPr lang="en-US" altLang="zh-CN">
                <a:latin typeface="微软雅黑" panose="020B0503020204020204" pitchFamily="34" charset="-122"/>
                <a:ea typeface="微软雅黑" panose="020B0503020204020204" pitchFamily="34" charset="-122"/>
              </a:rPr>
              <a:t>PPT</a:t>
            </a:r>
            <a:r>
              <a:rPr lang="zh-CN" altLang="en-US">
                <a:latin typeface="微软雅黑" panose="020B0503020204020204" pitchFamily="34" charset="-122"/>
                <a:ea typeface="微软雅黑" panose="020B0503020204020204" pitchFamily="34" charset="-122"/>
              </a:rPr>
              <a:t>］</a:t>
            </a:r>
          </a:p>
        </p:txBody>
      </p:sp>
      <p:sp>
        <p:nvSpPr>
          <p:cNvPr id="9" name="PA_淘宝网chenying0907出品 8"/>
          <p:cNvSpPr txBox="1">
            <a:spLocks noChangeArrowheads="1"/>
          </p:cNvSpPr>
          <p:nvPr>
            <p:custDataLst>
              <p:tags r:id="rId4"/>
            </p:custDataLst>
          </p:nvPr>
        </p:nvSpPr>
        <p:spPr bwMode="auto">
          <a:xfrm>
            <a:off x="3210904" y="2782888"/>
            <a:ext cx="4031873"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333333">
                      <a:alpha val="50000"/>
                    </a:srgbClr>
                  </a:outerShdw>
                </a:effectLst>
              </a14:hiddenEffects>
            </a:ext>
          </a:extLst>
        </p:spPr>
        <p:txBody>
          <a:bodyPr wrap="none">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4000" dirty="0" smtClean="0">
                <a:ea typeface="方正大黑简体" panose="03000509000000000000" pitchFamily="65" charset="-122"/>
              </a:rPr>
              <a:t>CHENYING0907</a:t>
            </a:r>
            <a:endParaRPr lang="zh-CN" altLang="en-US" sz="4000" dirty="0">
              <a:ea typeface="方正大黑简体" panose="03000509000000000000" pitchFamily="65" charset="-122"/>
            </a:endParaRPr>
          </a:p>
        </p:txBody>
      </p:sp>
      <p:grpSp>
        <p:nvGrpSpPr>
          <p:cNvPr id="11" name="PA_淘宝网chenying0907出品 550"/>
          <p:cNvGrpSpPr>
            <a:grpSpLocks/>
          </p:cNvGrpSpPr>
          <p:nvPr>
            <p:custDataLst>
              <p:tags r:id="rId5"/>
            </p:custDataLst>
          </p:nvPr>
        </p:nvGrpSpPr>
        <p:grpSpPr bwMode="auto">
          <a:xfrm>
            <a:off x="6430963" y="2173288"/>
            <a:ext cx="5091112" cy="4578350"/>
            <a:chOff x="295" y="3475"/>
            <a:chExt cx="1407" cy="1407"/>
          </a:xfrm>
        </p:grpSpPr>
        <p:sp>
          <p:nvSpPr>
            <p:cNvPr id="1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b="0">
                <a:latin typeface="+mn-lt"/>
              </a:endParaRPr>
            </a:p>
          </p:txBody>
        </p:sp>
        <p:grpSp>
          <p:nvGrpSpPr>
            <p:cNvPr id="5208" name="Group 552"/>
            <p:cNvGrpSpPr>
              <a:grpSpLocks/>
            </p:cNvGrpSpPr>
            <p:nvPr/>
          </p:nvGrpSpPr>
          <p:grpSpPr bwMode="auto">
            <a:xfrm>
              <a:off x="476" y="3657"/>
              <a:ext cx="1050" cy="1050"/>
              <a:chOff x="-6056" y="-2208"/>
              <a:chExt cx="2208" cy="2208"/>
            </a:xfrm>
          </p:grpSpPr>
          <p:sp>
            <p:nvSpPr>
              <p:cNvPr id="5209" name="Oval 553"/>
              <p:cNvSpPr>
                <a:spLocks noChangeArrowheads="1"/>
              </p:cNvSpPr>
              <p:nvPr/>
            </p:nvSpPr>
            <p:spPr bwMode="auto">
              <a:xfrm>
                <a:off x="-6056" y="-2133"/>
                <a:ext cx="2132"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nvGrpSpPr>
              <p:cNvPr id="5210" name="Group 554"/>
              <p:cNvGrpSpPr>
                <a:grpSpLocks/>
              </p:cNvGrpSpPr>
              <p:nvPr/>
            </p:nvGrpSpPr>
            <p:grpSpPr bwMode="auto">
              <a:xfrm>
                <a:off x="-6056" y="-2208"/>
                <a:ext cx="2208" cy="2208"/>
                <a:chOff x="-4060" y="-879"/>
                <a:chExt cx="2208" cy="2208"/>
              </a:xfrm>
            </p:grpSpPr>
            <p:grpSp>
              <p:nvGrpSpPr>
                <p:cNvPr id="5211" name="Group 555"/>
                <p:cNvGrpSpPr>
                  <a:grpSpLocks/>
                </p:cNvGrpSpPr>
                <p:nvPr/>
              </p:nvGrpSpPr>
              <p:grpSpPr bwMode="auto">
                <a:xfrm>
                  <a:off x="-4060" y="-879"/>
                  <a:ext cx="2208" cy="2208"/>
                  <a:chOff x="-3924" y="-788"/>
                  <a:chExt cx="2208" cy="2208"/>
                </a:xfrm>
              </p:grpSpPr>
              <p:grpSp>
                <p:nvGrpSpPr>
                  <p:cNvPr id="5212" name="Group 556"/>
                  <p:cNvGrpSpPr>
                    <a:grpSpLocks noChangeAspect="1"/>
                  </p:cNvGrpSpPr>
                  <p:nvPr/>
                </p:nvGrpSpPr>
                <p:grpSpPr bwMode="auto">
                  <a:xfrm>
                    <a:off x="-3924" y="-788"/>
                    <a:ext cx="2208" cy="2202"/>
                    <a:chOff x="168" y="696"/>
                    <a:chExt cx="1429" cy="1429"/>
                  </a:xfrm>
                </p:grpSpPr>
                <p:grpSp>
                  <p:nvGrpSpPr>
                    <p:cNvPr id="5213" name="Group 557"/>
                    <p:cNvGrpSpPr>
                      <a:grpSpLocks noChangeAspect="1"/>
                    </p:cNvGrpSpPr>
                    <p:nvPr/>
                  </p:nvGrpSpPr>
                  <p:grpSpPr bwMode="auto">
                    <a:xfrm>
                      <a:off x="854" y="696"/>
                      <a:ext cx="56" cy="1429"/>
                      <a:chOff x="845" y="696"/>
                      <a:chExt cx="56" cy="1429"/>
                    </a:xfrm>
                  </p:grpSpPr>
                  <p:sp>
                    <p:nvSpPr>
                      <p:cNvPr id="5214"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15"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nvGrpSpPr>
                    <p:cNvPr id="5216" name="Group 560"/>
                    <p:cNvGrpSpPr>
                      <a:grpSpLocks noChangeAspect="1"/>
                    </p:cNvGrpSpPr>
                    <p:nvPr/>
                  </p:nvGrpSpPr>
                  <p:grpSpPr bwMode="auto">
                    <a:xfrm rot="5400000">
                      <a:off x="855" y="696"/>
                      <a:ext cx="56" cy="1429"/>
                      <a:chOff x="845" y="696"/>
                      <a:chExt cx="56" cy="1429"/>
                    </a:xfrm>
                  </p:grpSpPr>
                  <p:sp>
                    <p:nvSpPr>
                      <p:cNvPr id="5217"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18"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grpSp>
                <p:nvGrpSpPr>
                  <p:cNvPr id="5219" name="Group 563"/>
                  <p:cNvGrpSpPr>
                    <a:grpSpLocks noChangeAspect="1"/>
                  </p:cNvGrpSpPr>
                  <p:nvPr/>
                </p:nvGrpSpPr>
                <p:grpSpPr bwMode="auto">
                  <a:xfrm rot="2700000">
                    <a:off x="-3927" y="-785"/>
                    <a:ext cx="2208" cy="2202"/>
                    <a:chOff x="168" y="696"/>
                    <a:chExt cx="1429" cy="1429"/>
                  </a:xfrm>
                </p:grpSpPr>
                <p:grpSp>
                  <p:nvGrpSpPr>
                    <p:cNvPr id="5220" name="Group 564"/>
                    <p:cNvGrpSpPr>
                      <a:grpSpLocks noChangeAspect="1"/>
                    </p:cNvGrpSpPr>
                    <p:nvPr/>
                  </p:nvGrpSpPr>
                  <p:grpSpPr bwMode="auto">
                    <a:xfrm>
                      <a:off x="854" y="696"/>
                      <a:ext cx="56" cy="1429"/>
                      <a:chOff x="845" y="696"/>
                      <a:chExt cx="56" cy="1429"/>
                    </a:xfrm>
                  </p:grpSpPr>
                  <p:sp>
                    <p:nvSpPr>
                      <p:cNvPr id="5221"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22"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nvGrpSpPr>
                    <p:cNvPr id="5223" name="Group 567"/>
                    <p:cNvGrpSpPr>
                      <a:grpSpLocks noChangeAspect="1"/>
                    </p:cNvGrpSpPr>
                    <p:nvPr/>
                  </p:nvGrpSpPr>
                  <p:grpSpPr bwMode="auto">
                    <a:xfrm rot="5400000">
                      <a:off x="855" y="696"/>
                      <a:ext cx="56" cy="1429"/>
                      <a:chOff x="845" y="696"/>
                      <a:chExt cx="56" cy="1429"/>
                    </a:xfrm>
                  </p:grpSpPr>
                  <p:sp>
                    <p:nvSpPr>
                      <p:cNvPr id="5224"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25"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grpSp>
            <p:grpSp>
              <p:nvGrpSpPr>
                <p:cNvPr id="5226" name="Group 570"/>
                <p:cNvGrpSpPr>
                  <a:grpSpLocks/>
                </p:cNvGrpSpPr>
                <p:nvPr/>
              </p:nvGrpSpPr>
              <p:grpSpPr bwMode="auto">
                <a:xfrm rot="1320000">
                  <a:off x="-3742" y="-520"/>
                  <a:ext cx="1546" cy="1546"/>
                  <a:chOff x="-3924" y="-788"/>
                  <a:chExt cx="2208" cy="2208"/>
                </a:xfrm>
              </p:grpSpPr>
              <p:grpSp>
                <p:nvGrpSpPr>
                  <p:cNvPr id="5227" name="Group 571"/>
                  <p:cNvGrpSpPr>
                    <a:grpSpLocks noChangeAspect="1"/>
                  </p:cNvGrpSpPr>
                  <p:nvPr/>
                </p:nvGrpSpPr>
                <p:grpSpPr bwMode="auto">
                  <a:xfrm>
                    <a:off x="-3924" y="-788"/>
                    <a:ext cx="2208" cy="2202"/>
                    <a:chOff x="168" y="696"/>
                    <a:chExt cx="1429" cy="1429"/>
                  </a:xfrm>
                </p:grpSpPr>
                <p:grpSp>
                  <p:nvGrpSpPr>
                    <p:cNvPr id="5228" name="Group 572"/>
                    <p:cNvGrpSpPr>
                      <a:grpSpLocks noChangeAspect="1"/>
                    </p:cNvGrpSpPr>
                    <p:nvPr/>
                  </p:nvGrpSpPr>
                  <p:grpSpPr bwMode="auto">
                    <a:xfrm>
                      <a:off x="854" y="696"/>
                      <a:ext cx="56" cy="1429"/>
                      <a:chOff x="845" y="696"/>
                      <a:chExt cx="56" cy="1429"/>
                    </a:xfrm>
                  </p:grpSpPr>
                  <p:sp>
                    <p:nvSpPr>
                      <p:cNvPr id="5229"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30"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nvGrpSpPr>
                    <p:cNvPr id="5231" name="Group 575"/>
                    <p:cNvGrpSpPr>
                      <a:grpSpLocks noChangeAspect="1"/>
                    </p:cNvGrpSpPr>
                    <p:nvPr/>
                  </p:nvGrpSpPr>
                  <p:grpSpPr bwMode="auto">
                    <a:xfrm rot="5400000">
                      <a:off x="855" y="696"/>
                      <a:ext cx="56" cy="1429"/>
                      <a:chOff x="845" y="696"/>
                      <a:chExt cx="56" cy="1429"/>
                    </a:xfrm>
                  </p:grpSpPr>
                  <p:sp>
                    <p:nvSpPr>
                      <p:cNvPr id="5232"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33"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grpSp>
                <p:nvGrpSpPr>
                  <p:cNvPr id="5234" name="Group 578"/>
                  <p:cNvGrpSpPr>
                    <a:grpSpLocks noChangeAspect="1"/>
                  </p:cNvGrpSpPr>
                  <p:nvPr/>
                </p:nvGrpSpPr>
                <p:grpSpPr bwMode="auto">
                  <a:xfrm rot="2700000">
                    <a:off x="-3927" y="-785"/>
                    <a:ext cx="2208" cy="2202"/>
                    <a:chOff x="168" y="696"/>
                    <a:chExt cx="1429" cy="1429"/>
                  </a:xfrm>
                </p:grpSpPr>
                <p:grpSp>
                  <p:nvGrpSpPr>
                    <p:cNvPr id="5235" name="Group 579"/>
                    <p:cNvGrpSpPr>
                      <a:grpSpLocks noChangeAspect="1"/>
                    </p:cNvGrpSpPr>
                    <p:nvPr/>
                  </p:nvGrpSpPr>
                  <p:grpSpPr bwMode="auto">
                    <a:xfrm>
                      <a:off x="854" y="696"/>
                      <a:ext cx="56" cy="1429"/>
                      <a:chOff x="845" y="696"/>
                      <a:chExt cx="56" cy="1429"/>
                    </a:xfrm>
                  </p:grpSpPr>
                  <p:sp>
                    <p:nvSpPr>
                      <p:cNvPr id="5236"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37"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nvGrpSpPr>
                    <p:cNvPr id="5238" name="Group 582"/>
                    <p:cNvGrpSpPr>
                      <a:grpSpLocks noChangeAspect="1"/>
                    </p:cNvGrpSpPr>
                    <p:nvPr/>
                  </p:nvGrpSpPr>
                  <p:grpSpPr bwMode="auto">
                    <a:xfrm rot="5400000">
                      <a:off x="855" y="696"/>
                      <a:ext cx="56" cy="1429"/>
                      <a:chOff x="845" y="696"/>
                      <a:chExt cx="56" cy="1429"/>
                    </a:xfrm>
                  </p:grpSpPr>
                  <p:sp>
                    <p:nvSpPr>
                      <p:cNvPr id="5239"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sp>
                    <p:nvSpPr>
                      <p:cNvPr id="5240"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latin typeface="Calibri" panose="020F0502020204030204" pitchFamily="34" charset="0"/>
                          <a:ea typeface="宋体" panose="02010600030101010101" pitchFamily="2" charset="-122"/>
                        </a:endParaRPr>
                      </a:p>
                    </p:txBody>
                  </p:sp>
                </p:grpSp>
              </p:grpSp>
            </p:grpSp>
          </p:grpSp>
        </p:gr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200"/>
                                        </p:tgtEl>
                                        <p:attrNameLst>
                                          <p:attrName>style.visibility</p:attrName>
                                        </p:attrNameLst>
                                      </p:cBhvr>
                                      <p:to>
                                        <p:strVal val="visible"/>
                                      </p:to>
                                    </p:set>
                                    <p:anim calcmode="lin" valueType="num">
                                      <p:cBhvr>
                                        <p:cTn id="7" dur="1000" fill="hold"/>
                                        <p:tgtEl>
                                          <p:spTgt spid="5200"/>
                                        </p:tgtEl>
                                        <p:attrNameLst>
                                          <p:attrName>ppt_w</p:attrName>
                                        </p:attrNameLst>
                                      </p:cBhvr>
                                      <p:tavLst>
                                        <p:tav tm="0">
                                          <p:val>
                                            <p:strVal val="#ppt_w+.3"/>
                                          </p:val>
                                        </p:tav>
                                        <p:tav tm="100000">
                                          <p:val>
                                            <p:strVal val="#ppt_w"/>
                                          </p:val>
                                        </p:tav>
                                      </p:tavLst>
                                    </p:anim>
                                    <p:anim calcmode="lin" valueType="num">
                                      <p:cBhvr>
                                        <p:cTn id="8" dur="1000" fill="hold"/>
                                        <p:tgtEl>
                                          <p:spTgt spid="5200"/>
                                        </p:tgtEl>
                                        <p:attrNameLst>
                                          <p:attrName>ppt_h</p:attrName>
                                        </p:attrNameLst>
                                      </p:cBhvr>
                                      <p:tavLst>
                                        <p:tav tm="0">
                                          <p:val>
                                            <p:strVal val="#ppt_h"/>
                                          </p:val>
                                        </p:tav>
                                        <p:tav tm="100000">
                                          <p:val>
                                            <p:strVal val="#ppt_h"/>
                                          </p:val>
                                        </p:tav>
                                      </p:tavLst>
                                    </p:anim>
                                    <p:animEffect transition="in" filter="fade">
                                      <p:cBhvr>
                                        <p:cTn id="9" dur="1000"/>
                                        <p:tgtEl>
                                          <p:spTgt spid="520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5203"/>
                                        </p:tgtEl>
                                        <p:attrNameLst>
                                          <p:attrName>style.visibility</p:attrName>
                                        </p:attrNameLst>
                                      </p:cBhvr>
                                      <p:to>
                                        <p:strVal val="visible"/>
                                      </p:to>
                                    </p:set>
                                    <p:animEffect transition="in" filter="fade">
                                      <p:cBhvr>
                                        <p:cTn id="14" dur="1000"/>
                                        <p:tgtEl>
                                          <p:spTgt spid="5203"/>
                                        </p:tgtEl>
                                      </p:cBhvr>
                                    </p:animEffect>
                                    <p:anim calcmode="lin" valueType="num">
                                      <p:cBhvr>
                                        <p:cTn id="15" dur="1000" fill="hold"/>
                                        <p:tgtEl>
                                          <p:spTgt spid="5203"/>
                                        </p:tgtEl>
                                        <p:attrNameLst>
                                          <p:attrName>ppt_x</p:attrName>
                                        </p:attrNameLst>
                                      </p:cBhvr>
                                      <p:tavLst>
                                        <p:tav tm="0">
                                          <p:val>
                                            <p:strVal val="#ppt_x"/>
                                          </p:val>
                                        </p:tav>
                                        <p:tav tm="100000">
                                          <p:val>
                                            <p:strVal val="#ppt_x"/>
                                          </p:val>
                                        </p:tav>
                                      </p:tavLst>
                                    </p:anim>
                                    <p:anim calcmode="lin" valueType="num">
                                      <p:cBhvr>
                                        <p:cTn id="16" dur="1000" fill="hold"/>
                                        <p:tgtEl>
                                          <p:spTgt spid="5203"/>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36" fill="hold" grpId="0" nodeType="click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strVal val="(6*min(max(#ppt_w*#ppt_h,.3),1)-7.4)/-.7*#ppt_w"/>
                                          </p:val>
                                        </p:tav>
                                        <p:tav tm="100000">
                                          <p:val>
                                            <p:strVal val="#ppt_w"/>
                                          </p:val>
                                        </p:tav>
                                      </p:tavLst>
                                    </p:anim>
                                    <p:anim calcmode="lin" valueType="num">
                                      <p:cBhvr>
                                        <p:cTn id="22" dur="500" fill="hold"/>
                                        <p:tgtEl>
                                          <p:spTgt spid="9"/>
                                        </p:tgtEl>
                                        <p:attrNameLst>
                                          <p:attrName>ppt_h</p:attrName>
                                        </p:attrNameLst>
                                      </p:cBhvr>
                                      <p:tavLst>
                                        <p:tav tm="0">
                                          <p:val>
                                            <p:strVal val="(6*min(max(#ppt_w*#ppt_h,.3),1)-7.4)/-.7*#ppt_h"/>
                                          </p:val>
                                        </p:tav>
                                        <p:tav tm="100000">
                                          <p:val>
                                            <p:strVal val="#ppt_h"/>
                                          </p:val>
                                        </p:tav>
                                      </p:tavLst>
                                    </p:anim>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0" presetClass="entr" presetSubtype="0" decel="10000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3"/>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7" presetClass="entr" presetSubtype="0" fill="hold" grpId="1" nodeType="clickEffect">
                                  <p:stCondLst>
                                    <p:cond delay="0"/>
                                  </p:stCondLst>
                                  <p:iterate type="lt">
                                    <p:tmPct val="50000"/>
                                  </p:iterate>
                                  <p:childTnLst>
                                    <p:set>
                                      <p:cBhvr>
                                        <p:cTn id="35" dur="1" fill="hold">
                                          <p:stCondLst>
                                            <p:cond delay="0"/>
                                          </p:stCondLst>
                                        </p:cTn>
                                        <p:tgtEl>
                                          <p:spTgt spid="9"/>
                                        </p:tgtEl>
                                        <p:attrNameLst>
                                          <p:attrName>style.visibility</p:attrName>
                                        </p:attrNameLst>
                                      </p:cBhvr>
                                      <p:to>
                                        <p:strVal val="visible"/>
                                      </p:to>
                                    </p:set>
                                    <p:anim calcmode="discrete" valueType="clr">
                                      <p:cBhvr override="childStyle">
                                        <p:cTn id="36"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9"/>
                                        </p:tgtEl>
                                        <p:attrNameLst>
                                          <p:attrName>fillcolor</p:attrName>
                                        </p:attrNameLst>
                                      </p:cBhvr>
                                      <p:tavLst>
                                        <p:tav tm="0">
                                          <p:val>
                                            <p:clrVal>
                                              <a:schemeClr val="accent2"/>
                                            </p:clrVal>
                                          </p:val>
                                        </p:tav>
                                        <p:tav tm="50000">
                                          <p:val>
                                            <p:clrVal>
                                              <a:schemeClr val="hlink"/>
                                            </p:clrVal>
                                          </p:val>
                                        </p:tav>
                                      </p:tavLst>
                                    </p:anim>
                                    <p:set>
                                      <p:cBhvr>
                                        <p:cTn id="38" dur="80"/>
                                        <p:tgtEl>
                                          <p:spTgt spid="9"/>
                                        </p:tgtEl>
                                        <p:attrNameLst>
                                          <p:attrName>fill.type</p:attrName>
                                        </p:attrNameLst>
                                      </p:cBhvr>
                                      <p:to>
                                        <p:strVal val="solid"/>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7" presetClass="entr" presetSubtype="0" fill="hold" grpId="2" nodeType="clickEffect">
                                  <p:stCondLst>
                                    <p:cond delay="0"/>
                                  </p:stCondLst>
                                  <p:iterate type="lt">
                                    <p:tmPct val="50000"/>
                                  </p:iterate>
                                  <p:childTnLst>
                                    <p:set>
                                      <p:cBhvr>
                                        <p:cTn id="42" dur="1" fill="hold">
                                          <p:stCondLst>
                                            <p:cond delay="0"/>
                                          </p:stCondLst>
                                        </p:cTn>
                                        <p:tgtEl>
                                          <p:spTgt spid="9"/>
                                        </p:tgtEl>
                                        <p:attrNameLst>
                                          <p:attrName>style.visibility</p:attrName>
                                        </p:attrNameLst>
                                      </p:cBhvr>
                                      <p:to>
                                        <p:strVal val="visible"/>
                                      </p:to>
                                    </p:set>
                                    <p:anim calcmode="discrete" valueType="clr">
                                      <p:cBhvr override="childStyle">
                                        <p:cTn id="43"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9"/>
                                        </p:tgtEl>
                                        <p:attrNameLst>
                                          <p:attrName>fillcolor</p:attrName>
                                        </p:attrNameLst>
                                      </p:cBhvr>
                                      <p:tavLst>
                                        <p:tav tm="0">
                                          <p:val>
                                            <p:clrVal>
                                              <a:schemeClr val="accent2"/>
                                            </p:clrVal>
                                          </p:val>
                                        </p:tav>
                                        <p:tav tm="50000">
                                          <p:val>
                                            <p:clrVal>
                                              <a:schemeClr val="hlink"/>
                                            </p:clrVal>
                                          </p:val>
                                        </p:tav>
                                      </p:tavLst>
                                    </p:anim>
                                    <p:set>
                                      <p:cBhvr>
                                        <p:cTn id="45" dur="80"/>
                                        <p:tgtEl>
                                          <p:spTgt spid="9"/>
                                        </p:tgtEl>
                                        <p:attrNameLst>
                                          <p:attrName>fill.type</p:attrName>
                                        </p:attrNameLst>
                                      </p:cBhvr>
                                      <p:to>
                                        <p:strVal val="solid"/>
                                      </p:to>
                                    </p:set>
                                  </p:childTnLst>
                                </p:cTn>
                              </p:par>
                            </p:childTnLst>
                          </p:cTn>
                        </p:par>
                        <p:par>
                          <p:cTn id="46" fill="hold" nodeType="afterGroup">
                            <p:stCondLst>
                              <p:cond delay="520"/>
                            </p:stCondLst>
                            <p:childTnLst>
                              <p:par>
                                <p:cTn id="47" presetID="10"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nodeType="afterGroup">
                            <p:stCondLst>
                              <p:cond delay="1020"/>
                            </p:stCondLst>
                            <p:childTnLst>
                              <p:par>
                                <p:cTn id="51" presetID="6" presetClass="emph" presetSubtype="0" fill="hold" nodeType="afterEffect">
                                  <p:stCondLst>
                                    <p:cond delay="0"/>
                                  </p:stCondLst>
                                  <p:childTnLst>
                                    <p:animScale>
                                      <p:cBhvr>
                                        <p:cTn id="52" dur="1250" fill="hold"/>
                                        <p:tgtEl>
                                          <p:spTgt spid="11"/>
                                        </p:tgtEl>
                                      </p:cBhvr>
                                      <p:by x="400000" y="400000"/>
                                    </p:animScale>
                                  </p:childTnLst>
                                </p:cTn>
                              </p:par>
                            </p:childTnLst>
                          </p:cTn>
                        </p:par>
                        <p:par>
                          <p:cTn id="53" fill="hold" nodeType="afterGroup">
                            <p:stCondLst>
                              <p:cond delay="2270"/>
                            </p:stCondLst>
                            <p:childTnLst>
                              <p:par>
                                <p:cTn id="54" presetID="6" presetClass="emph" presetSubtype="0" autoRev="1" fill="hold" nodeType="afterEffect">
                                  <p:stCondLst>
                                    <p:cond delay="0"/>
                                  </p:stCondLst>
                                  <p:childTnLst>
                                    <p:animScale>
                                      <p:cBhvr>
                                        <p:cTn id="55" dur="1250" fill="hold"/>
                                        <p:tgtEl>
                                          <p:spTgt spid="11"/>
                                        </p:tgtEl>
                                      </p:cBhvr>
                                      <p:by x="400000" y="400000"/>
                                    </p:animScale>
                                  </p:childTnLst>
                                </p:cTn>
                              </p:par>
                              <p:par>
                                <p:cTn id="56" presetID="10" presetClass="exit" presetSubtype="0" fill="hold" nodeType="withEffect">
                                  <p:stCondLst>
                                    <p:cond delay="0"/>
                                  </p:stCondLst>
                                  <p:childTnLst>
                                    <p:animEffect transition="out" filter="fade">
                                      <p:cBhvr>
                                        <p:cTn id="57" dur="1250"/>
                                        <p:tgtEl>
                                          <p:spTgt spid="11"/>
                                        </p:tgtEl>
                                      </p:cBhvr>
                                    </p:animEffect>
                                    <p:set>
                                      <p:cBhvr>
                                        <p:cTn id="58" dur="1" fill="hold">
                                          <p:stCondLst>
                                            <p:cond delay="124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9" grpId="1"/>
      <p:bldP spid="9" grpId="2"/>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2034" name="Group 2"/>
          <p:cNvGrpSpPr>
            <a:grpSpLocks/>
          </p:cNvGrpSpPr>
          <p:nvPr/>
        </p:nvGrpSpPr>
        <p:grpSpPr bwMode="auto">
          <a:xfrm>
            <a:off x="3835400" y="1246188"/>
            <a:ext cx="6726238" cy="1778000"/>
            <a:chOff x="1918" y="686"/>
            <a:chExt cx="3539" cy="1248"/>
          </a:xfrm>
        </p:grpSpPr>
        <p:pic>
          <p:nvPicPr>
            <p:cNvPr id="172035" name="图片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8" y="686"/>
              <a:ext cx="3539"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淘宝网chenying0907出品 19"/>
            <p:cNvSpPr txBox="1">
              <a:spLocks noChangeArrowheads="1"/>
            </p:cNvSpPr>
            <p:nvPr/>
          </p:nvSpPr>
          <p:spPr bwMode="auto">
            <a:xfrm flipH="1">
              <a:off x="2417" y="1145"/>
              <a:ext cx="808"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64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rPr>
                <a:t>01</a:t>
              </a:r>
              <a:endParaRPr lang="zh-CN" altLang="en-US" sz="64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endParaRPr>
            </a:p>
          </p:txBody>
        </p:sp>
        <p:sp>
          <p:nvSpPr>
            <p:cNvPr id="23" name="淘宝网chenying0907出品 22"/>
            <p:cNvSpPr txBox="1">
              <a:spLocks noChangeArrowheads="1"/>
            </p:cNvSpPr>
            <p:nvPr/>
          </p:nvSpPr>
          <p:spPr bwMode="auto">
            <a:xfrm flipH="1">
              <a:off x="3190" y="1057"/>
              <a:ext cx="1317"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30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Your</a:t>
              </a:r>
              <a:r>
                <a:rPr lang="en-US" altLang="zh-CN" sz="21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  </a:t>
              </a:r>
              <a:r>
                <a:rPr lang="en-US" altLang="zh-CN" sz="30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text</a:t>
              </a:r>
              <a:endParaRPr lang="zh-CN" altLang="en-US" sz="3000">
                <a:solidFill>
                  <a:srgbClr val="984807"/>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endParaRPr>
            </a:p>
          </p:txBody>
        </p:sp>
        <p:sp>
          <p:nvSpPr>
            <p:cNvPr id="2" name="淘宝网chenying0907出品 24"/>
            <p:cNvSpPr txBox="1">
              <a:spLocks noChangeArrowheads="1"/>
            </p:cNvSpPr>
            <p:nvPr/>
          </p:nvSpPr>
          <p:spPr bwMode="auto">
            <a:xfrm flipH="1">
              <a:off x="3101" y="1337"/>
              <a:ext cx="1815"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B3C29"/>
                  </a:solidFill>
                  <a:ea typeface="微软雅黑" panose="020B0503020204020204" pitchFamily="34" charset="-122"/>
                  <a:cs typeface="Arial" panose="020B0604020202020204" pitchFamily="34" charset="0"/>
                </a:rPr>
                <a:t>点击此处输入你的文字内容点</a:t>
              </a:r>
            </a:p>
            <a:p>
              <a:pPr eaLnBrk="1" hangingPunct="1"/>
              <a:r>
                <a:rPr lang="zh-CN" altLang="en-US" sz="1500" b="0">
                  <a:solidFill>
                    <a:srgbClr val="4B3C29"/>
                  </a:solidFill>
                  <a:ea typeface="微软雅黑" panose="020B0503020204020204" pitchFamily="34" charset="-122"/>
                  <a:cs typeface="Arial" panose="020B0604020202020204" pitchFamily="34" charset="0"/>
                </a:rPr>
                <a:t>击输入你的文字内容点击输入</a:t>
              </a:r>
            </a:p>
          </p:txBody>
        </p:sp>
      </p:grpSp>
      <p:grpSp>
        <p:nvGrpSpPr>
          <p:cNvPr id="172039" name="Group 7"/>
          <p:cNvGrpSpPr>
            <a:grpSpLocks/>
          </p:cNvGrpSpPr>
          <p:nvPr/>
        </p:nvGrpSpPr>
        <p:grpSpPr bwMode="auto">
          <a:xfrm>
            <a:off x="3871913" y="3111500"/>
            <a:ext cx="6721475" cy="1522413"/>
            <a:chOff x="1936" y="2022"/>
            <a:chExt cx="3537" cy="1068"/>
          </a:xfrm>
        </p:grpSpPr>
        <p:pic>
          <p:nvPicPr>
            <p:cNvPr id="172040" name="图片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36" y="2022"/>
              <a:ext cx="3537"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淘宝网chenying0907出品 20"/>
            <p:cNvSpPr txBox="1">
              <a:spLocks noChangeArrowheads="1"/>
            </p:cNvSpPr>
            <p:nvPr/>
          </p:nvSpPr>
          <p:spPr bwMode="auto">
            <a:xfrm flipH="1">
              <a:off x="2417" y="2287"/>
              <a:ext cx="808"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64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rPr>
                <a:t>02</a:t>
              </a:r>
              <a:endParaRPr lang="zh-CN" altLang="en-US" sz="64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endParaRPr>
            </a:p>
          </p:txBody>
        </p:sp>
        <p:sp>
          <p:nvSpPr>
            <p:cNvPr id="26" name="淘宝网chenying0907出品 25"/>
            <p:cNvSpPr txBox="1">
              <a:spLocks noChangeArrowheads="1"/>
            </p:cNvSpPr>
            <p:nvPr/>
          </p:nvSpPr>
          <p:spPr bwMode="auto">
            <a:xfrm flipH="1">
              <a:off x="3190" y="2161"/>
              <a:ext cx="131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30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Your</a:t>
              </a:r>
              <a:r>
                <a:rPr lang="en-US" altLang="zh-CN" sz="21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  </a:t>
              </a:r>
              <a:r>
                <a:rPr lang="en-US" altLang="zh-CN" sz="30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text</a:t>
              </a:r>
              <a:endParaRPr lang="zh-CN" altLang="en-US" sz="3000">
                <a:solidFill>
                  <a:srgbClr val="31859C"/>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endParaRPr>
            </a:p>
          </p:txBody>
        </p:sp>
        <p:sp>
          <p:nvSpPr>
            <p:cNvPr id="3" name="淘宝网chenying0907出品 24"/>
            <p:cNvSpPr txBox="1">
              <a:spLocks noChangeArrowheads="1"/>
            </p:cNvSpPr>
            <p:nvPr/>
          </p:nvSpPr>
          <p:spPr bwMode="auto">
            <a:xfrm flipH="1">
              <a:off x="3122" y="2497"/>
              <a:ext cx="181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B3C29"/>
                  </a:solidFill>
                  <a:ea typeface="微软雅黑" panose="020B0503020204020204" pitchFamily="34" charset="-122"/>
                  <a:cs typeface="Arial" panose="020B0604020202020204" pitchFamily="34" charset="0"/>
                </a:rPr>
                <a:t>点击此处输入你的文字内容点</a:t>
              </a:r>
            </a:p>
            <a:p>
              <a:pPr eaLnBrk="1" hangingPunct="1"/>
              <a:r>
                <a:rPr lang="zh-CN" altLang="en-US" sz="1500" b="0">
                  <a:solidFill>
                    <a:srgbClr val="4B3C29"/>
                  </a:solidFill>
                  <a:ea typeface="微软雅黑" panose="020B0503020204020204" pitchFamily="34" charset="-122"/>
                  <a:cs typeface="Arial" panose="020B0604020202020204" pitchFamily="34" charset="0"/>
                </a:rPr>
                <a:t>击输入你的文字内容点击输入</a:t>
              </a:r>
            </a:p>
          </p:txBody>
        </p:sp>
      </p:grpSp>
      <p:grpSp>
        <p:nvGrpSpPr>
          <p:cNvPr id="172044" name="Group 12"/>
          <p:cNvGrpSpPr>
            <a:grpSpLocks/>
          </p:cNvGrpSpPr>
          <p:nvPr/>
        </p:nvGrpSpPr>
        <p:grpSpPr bwMode="auto">
          <a:xfrm>
            <a:off x="3835400" y="4687888"/>
            <a:ext cx="6726238" cy="1522412"/>
            <a:chOff x="1918" y="3157"/>
            <a:chExt cx="3539" cy="1068"/>
          </a:xfrm>
        </p:grpSpPr>
        <p:pic>
          <p:nvPicPr>
            <p:cNvPr id="172045" name="图片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18" y="3157"/>
              <a:ext cx="3539"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淘宝网chenying0907出品 21"/>
            <p:cNvSpPr txBox="1">
              <a:spLocks noChangeArrowheads="1"/>
            </p:cNvSpPr>
            <p:nvPr/>
          </p:nvSpPr>
          <p:spPr bwMode="auto">
            <a:xfrm flipH="1">
              <a:off x="2372" y="3458"/>
              <a:ext cx="81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64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rPr>
                <a:t>03</a:t>
              </a:r>
              <a:endParaRPr lang="zh-CN" altLang="en-US" sz="64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endParaRPr>
            </a:p>
          </p:txBody>
        </p:sp>
        <p:sp>
          <p:nvSpPr>
            <p:cNvPr id="28" name="淘宝网chenying0907出品 27"/>
            <p:cNvSpPr txBox="1">
              <a:spLocks noChangeArrowheads="1"/>
            </p:cNvSpPr>
            <p:nvPr/>
          </p:nvSpPr>
          <p:spPr bwMode="auto">
            <a:xfrm flipH="1">
              <a:off x="3185" y="3313"/>
              <a:ext cx="1316"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30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Your</a:t>
              </a:r>
              <a:r>
                <a:rPr lang="en-US" altLang="zh-CN" sz="21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  </a:t>
              </a:r>
              <a:r>
                <a:rPr lang="en-US" altLang="zh-CN" sz="30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rPr>
                <a:t>text</a:t>
              </a:r>
              <a:endParaRPr lang="zh-CN" altLang="en-US" sz="3000">
                <a:solidFill>
                  <a:srgbClr val="4B3C29"/>
                </a:solidFill>
                <a:effectLst>
                  <a:outerShdw blurRad="38100" dist="38100" dir="2700000" algn="tl">
                    <a:srgbClr val="C0C0C0"/>
                  </a:outerShdw>
                </a:effectLst>
                <a:latin typeface="Baskerville Old Face" panose="02020602080505020303" pitchFamily="18" charset="0"/>
                <a:ea typeface="微软雅黑" panose="020B0503020204020204" pitchFamily="34" charset="-122"/>
                <a:cs typeface="Times New Roman" panose="02020603050405020304" pitchFamily="18" charset="0"/>
              </a:endParaRPr>
            </a:p>
          </p:txBody>
        </p:sp>
        <p:sp>
          <p:nvSpPr>
            <p:cNvPr id="25" name="淘宝网chenying0907出品 24"/>
            <p:cNvSpPr txBox="1">
              <a:spLocks noChangeArrowheads="1"/>
            </p:cNvSpPr>
            <p:nvPr/>
          </p:nvSpPr>
          <p:spPr bwMode="auto">
            <a:xfrm flipH="1">
              <a:off x="3122" y="3635"/>
              <a:ext cx="1815"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B3C29"/>
                  </a:solidFill>
                  <a:ea typeface="微软雅黑" panose="020B0503020204020204" pitchFamily="34" charset="-122"/>
                  <a:cs typeface="Arial" panose="020B0604020202020204" pitchFamily="34" charset="0"/>
                </a:rPr>
                <a:t>点击此处输入你的文字内容点</a:t>
              </a:r>
            </a:p>
            <a:p>
              <a:pPr eaLnBrk="1" hangingPunct="1"/>
              <a:r>
                <a:rPr lang="zh-CN" altLang="en-US" sz="1500" b="0">
                  <a:solidFill>
                    <a:srgbClr val="4B3C29"/>
                  </a:solidFill>
                  <a:ea typeface="微软雅黑" panose="020B0503020204020204" pitchFamily="34" charset="-122"/>
                  <a:cs typeface="Arial" panose="020B0604020202020204" pitchFamily="34" charset="0"/>
                </a:rPr>
                <a:t>击输入你的文字内容点击输入</a:t>
              </a:r>
            </a:p>
          </p:txBody>
        </p:sp>
      </p:grpSp>
      <p:pic>
        <p:nvPicPr>
          <p:cNvPr id="188457" name="Picture 41" descr="铅笔小人"/>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25" y="3097213"/>
            <a:ext cx="40703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slide(fromLeft)">
                                      <p:cBhvr>
                                        <p:cTn id="7" dur="1000"/>
                                        <p:tgtEl>
                                          <p:spTgt spid="1720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nodeType="clickEffect">
                                  <p:stCondLst>
                                    <p:cond delay="0"/>
                                  </p:stCondLst>
                                  <p:childTnLst>
                                    <p:set>
                                      <p:cBhvr>
                                        <p:cTn id="11" dur="1" fill="hold">
                                          <p:stCondLst>
                                            <p:cond delay="0"/>
                                          </p:stCondLst>
                                        </p:cTn>
                                        <p:tgtEl>
                                          <p:spTgt spid="172039"/>
                                        </p:tgtEl>
                                        <p:attrNameLst>
                                          <p:attrName>style.visibility</p:attrName>
                                        </p:attrNameLst>
                                      </p:cBhvr>
                                      <p:to>
                                        <p:strVal val="visible"/>
                                      </p:to>
                                    </p:set>
                                    <p:animEffect transition="in" filter="slide(fromRight)">
                                      <p:cBhvr>
                                        <p:cTn id="12" dur="1000"/>
                                        <p:tgtEl>
                                          <p:spTgt spid="1720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nodeType="clickEffect">
                                  <p:stCondLst>
                                    <p:cond delay="0"/>
                                  </p:stCondLst>
                                  <p:childTnLst>
                                    <p:set>
                                      <p:cBhvr>
                                        <p:cTn id="16" dur="1" fill="hold">
                                          <p:stCondLst>
                                            <p:cond delay="0"/>
                                          </p:stCondLst>
                                        </p:cTn>
                                        <p:tgtEl>
                                          <p:spTgt spid="172044"/>
                                        </p:tgtEl>
                                        <p:attrNameLst>
                                          <p:attrName>style.visibility</p:attrName>
                                        </p:attrNameLst>
                                      </p:cBhvr>
                                      <p:to>
                                        <p:strVal val="visible"/>
                                      </p:to>
                                    </p:set>
                                    <p:animEffect transition="in" filter="slide(fromLeft)">
                                      <p:cBhvr>
                                        <p:cTn id="17" dur="1000"/>
                                        <p:tgtEl>
                                          <p:spTgt spid="1720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ntr" presetSubtype="0" fill="hold" nodeType="clickEffect">
                                  <p:stCondLst>
                                    <p:cond delay="0"/>
                                  </p:stCondLst>
                                  <p:childTnLst>
                                    <p:set>
                                      <p:cBhvr>
                                        <p:cTn id="21" dur="1" fill="hold">
                                          <p:stCondLst>
                                            <p:cond delay="0"/>
                                          </p:stCondLst>
                                        </p:cTn>
                                        <p:tgtEl>
                                          <p:spTgt spid="188457"/>
                                        </p:tgtEl>
                                        <p:attrNameLst>
                                          <p:attrName>style.visibility</p:attrName>
                                        </p:attrNameLst>
                                      </p:cBhvr>
                                      <p:to>
                                        <p:strVal val="visible"/>
                                      </p:to>
                                    </p:set>
                                    <p:animEffect transition="in" filter="wipe(down)">
                                      <p:cBhvr>
                                        <p:cTn id="22" dur="580">
                                          <p:stCondLst>
                                            <p:cond delay="0"/>
                                          </p:stCondLst>
                                        </p:cTn>
                                        <p:tgtEl>
                                          <p:spTgt spid="188457"/>
                                        </p:tgtEl>
                                      </p:cBhvr>
                                    </p:animEffect>
                                    <p:anim calcmode="lin" valueType="num">
                                      <p:cBhvr>
                                        <p:cTn id="23" dur="1822" tmFilter="0,0; 0.14,0.36; 0.43,0.73; 0.71,0.91; 1.0,1.0">
                                          <p:stCondLst>
                                            <p:cond delay="0"/>
                                          </p:stCondLst>
                                        </p:cTn>
                                        <p:tgtEl>
                                          <p:spTgt spid="188457"/>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88457"/>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88457"/>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88457"/>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88457"/>
                                        </p:tgtEl>
                                        <p:attrNameLst>
                                          <p:attrName>ppt_y</p:attrName>
                                        </p:attrNameLst>
                                      </p:cBhvr>
                                      <p:tavLst>
                                        <p:tav tm="0" fmla="#ppt_y-sin(pi*$)/81">
                                          <p:val>
                                            <p:fltVal val="0"/>
                                          </p:val>
                                        </p:tav>
                                        <p:tav tm="100000">
                                          <p:val>
                                            <p:fltVal val="1"/>
                                          </p:val>
                                        </p:tav>
                                      </p:tavLst>
                                    </p:anim>
                                    <p:animScale>
                                      <p:cBhvr>
                                        <p:cTn id="28" dur="26">
                                          <p:stCondLst>
                                            <p:cond delay="650"/>
                                          </p:stCondLst>
                                        </p:cTn>
                                        <p:tgtEl>
                                          <p:spTgt spid="188457"/>
                                        </p:tgtEl>
                                      </p:cBhvr>
                                      <p:to x="100000" y="60000"/>
                                    </p:animScale>
                                    <p:animScale>
                                      <p:cBhvr>
                                        <p:cTn id="29" dur="166" decel="50000">
                                          <p:stCondLst>
                                            <p:cond delay="676"/>
                                          </p:stCondLst>
                                        </p:cTn>
                                        <p:tgtEl>
                                          <p:spTgt spid="188457"/>
                                        </p:tgtEl>
                                      </p:cBhvr>
                                      <p:to x="100000" y="100000"/>
                                    </p:animScale>
                                    <p:animScale>
                                      <p:cBhvr>
                                        <p:cTn id="30" dur="26">
                                          <p:stCondLst>
                                            <p:cond delay="1312"/>
                                          </p:stCondLst>
                                        </p:cTn>
                                        <p:tgtEl>
                                          <p:spTgt spid="188457"/>
                                        </p:tgtEl>
                                      </p:cBhvr>
                                      <p:to x="100000" y="80000"/>
                                    </p:animScale>
                                    <p:animScale>
                                      <p:cBhvr>
                                        <p:cTn id="31" dur="166" decel="50000">
                                          <p:stCondLst>
                                            <p:cond delay="1338"/>
                                          </p:stCondLst>
                                        </p:cTn>
                                        <p:tgtEl>
                                          <p:spTgt spid="188457"/>
                                        </p:tgtEl>
                                      </p:cBhvr>
                                      <p:to x="100000" y="100000"/>
                                    </p:animScale>
                                    <p:animScale>
                                      <p:cBhvr>
                                        <p:cTn id="32" dur="26">
                                          <p:stCondLst>
                                            <p:cond delay="1642"/>
                                          </p:stCondLst>
                                        </p:cTn>
                                        <p:tgtEl>
                                          <p:spTgt spid="188457"/>
                                        </p:tgtEl>
                                      </p:cBhvr>
                                      <p:to x="100000" y="90000"/>
                                    </p:animScale>
                                    <p:animScale>
                                      <p:cBhvr>
                                        <p:cTn id="33" dur="166" decel="50000">
                                          <p:stCondLst>
                                            <p:cond delay="1668"/>
                                          </p:stCondLst>
                                        </p:cTn>
                                        <p:tgtEl>
                                          <p:spTgt spid="188457"/>
                                        </p:tgtEl>
                                      </p:cBhvr>
                                      <p:to x="100000" y="100000"/>
                                    </p:animScale>
                                    <p:animScale>
                                      <p:cBhvr>
                                        <p:cTn id="34" dur="26">
                                          <p:stCondLst>
                                            <p:cond delay="1808"/>
                                          </p:stCondLst>
                                        </p:cTn>
                                        <p:tgtEl>
                                          <p:spTgt spid="188457"/>
                                        </p:tgtEl>
                                      </p:cBhvr>
                                      <p:to x="100000" y="95000"/>
                                    </p:animScale>
                                    <p:animScale>
                                      <p:cBhvr>
                                        <p:cTn id="35" dur="166" decel="50000">
                                          <p:stCondLst>
                                            <p:cond delay="1834"/>
                                          </p:stCondLst>
                                        </p:cTn>
                                        <p:tgtEl>
                                          <p:spTgt spid="18845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Picture55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9863" y="1512888"/>
            <a:ext cx="7805737"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827" name="Group 3"/>
          <p:cNvGrpSpPr>
            <a:grpSpLocks/>
          </p:cNvGrpSpPr>
          <p:nvPr/>
        </p:nvGrpSpPr>
        <p:grpSpPr bwMode="auto">
          <a:xfrm>
            <a:off x="5765800" y="1925638"/>
            <a:ext cx="5418138" cy="3098800"/>
            <a:chOff x="2883" y="1213"/>
            <a:chExt cx="2709" cy="2066"/>
          </a:xfrm>
        </p:grpSpPr>
        <p:pic>
          <p:nvPicPr>
            <p:cNvPr id="205828" name="图片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3" y="1213"/>
              <a:ext cx="2709" cy="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29" name="图片 1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26" y="1400"/>
              <a:ext cx="1091" cy="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淘宝网chenying0907出品 14"/>
          <p:cNvSpPr txBox="1">
            <a:spLocks noChangeArrowheads="1"/>
          </p:cNvSpPr>
          <p:nvPr/>
        </p:nvSpPr>
        <p:spPr bwMode="auto">
          <a:xfrm>
            <a:off x="6545263" y="2136775"/>
            <a:ext cx="2803525"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3900">
                <a:solidFill>
                  <a:srgbClr val="714203"/>
                </a:solidFill>
                <a:effectLst>
                  <a:outerShdw blurRad="38100" dist="38100" dir="2700000" algn="tl">
                    <a:srgbClr val="C0C0C0"/>
                  </a:outerShdw>
                </a:effectLst>
                <a:latin typeface="Adidas Unity"/>
                <a:ea typeface="微软雅黑" panose="020B0503020204020204" pitchFamily="34" charset="-122"/>
                <a:cs typeface="Times New Roman" panose="02020603050405020304" pitchFamily="18" charset="0"/>
              </a:rPr>
              <a:t>text</a:t>
            </a:r>
            <a:endParaRPr lang="zh-CN" altLang="en-US" sz="3900">
              <a:solidFill>
                <a:srgbClr val="714203"/>
              </a:solidFill>
              <a:effectLst>
                <a:outerShdw blurRad="38100" dist="38100" dir="2700000" algn="tl">
                  <a:srgbClr val="C0C0C0"/>
                </a:outerShdw>
              </a:effectLst>
              <a:latin typeface="Adidas Unity"/>
              <a:ea typeface="微软雅黑" panose="020B0503020204020204" pitchFamily="34" charset="-122"/>
              <a:cs typeface="Times New Roman" panose="02020603050405020304" pitchFamily="18" charset="0"/>
            </a:endParaRPr>
          </a:p>
        </p:txBody>
      </p:sp>
      <p:grpSp>
        <p:nvGrpSpPr>
          <p:cNvPr id="205831" name="Group 7"/>
          <p:cNvGrpSpPr>
            <a:grpSpLocks/>
          </p:cNvGrpSpPr>
          <p:nvPr/>
        </p:nvGrpSpPr>
        <p:grpSpPr bwMode="auto">
          <a:xfrm>
            <a:off x="225425" y="1692275"/>
            <a:ext cx="6219825" cy="3346450"/>
            <a:chOff x="113" y="1057"/>
            <a:chExt cx="3110" cy="2232"/>
          </a:xfrm>
        </p:grpSpPr>
        <p:pic>
          <p:nvPicPr>
            <p:cNvPr id="205832" name="图片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3" y="1057"/>
              <a:ext cx="3110" cy="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33" name="图片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8" y="1267"/>
              <a:ext cx="1092" cy="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淘宝网chenying0907出品 15"/>
          <p:cNvSpPr txBox="1">
            <a:spLocks noChangeArrowheads="1"/>
          </p:cNvSpPr>
          <p:nvPr/>
        </p:nvSpPr>
        <p:spPr bwMode="auto">
          <a:xfrm>
            <a:off x="2584450" y="2141538"/>
            <a:ext cx="2803525"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3900">
                <a:solidFill>
                  <a:srgbClr val="4F6228"/>
                </a:solidFill>
                <a:effectLst>
                  <a:outerShdw blurRad="38100" dist="38100" dir="2700000" algn="tl">
                    <a:srgbClr val="C0C0C0"/>
                  </a:outerShdw>
                </a:effectLst>
                <a:latin typeface="Adidas Unity"/>
                <a:ea typeface="微软雅黑" panose="020B0503020204020204" pitchFamily="34" charset="-122"/>
                <a:cs typeface="Times New Roman" panose="02020603050405020304" pitchFamily="18" charset="0"/>
              </a:rPr>
              <a:t>text</a:t>
            </a:r>
            <a:endParaRPr lang="zh-CN" altLang="en-US" sz="3900">
              <a:solidFill>
                <a:srgbClr val="4F6228"/>
              </a:solidFill>
              <a:effectLst>
                <a:outerShdw blurRad="38100" dist="38100" dir="2700000" algn="tl">
                  <a:srgbClr val="C0C0C0"/>
                </a:outerShdw>
              </a:effectLst>
              <a:latin typeface="Adidas Unity"/>
              <a:ea typeface="微软雅黑" panose="020B0503020204020204" pitchFamily="34" charset="-122"/>
              <a:cs typeface="Times New Roman" panose="02020603050405020304" pitchFamily="18" charset="0"/>
            </a:endParaRPr>
          </a:p>
        </p:txBody>
      </p:sp>
      <p:sp>
        <p:nvSpPr>
          <p:cNvPr id="11" name="淘宝网chenying0907出品 10"/>
          <p:cNvSpPr txBox="1">
            <a:spLocks noChangeArrowheads="1"/>
          </p:cNvSpPr>
          <p:nvPr/>
        </p:nvSpPr>
        <p:spPr bwMode="auto">
          <a:xfrm flipH="1">
            <a:off x="1825625" y="4643438"/>
            <a:ext cx="36591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04040"/>
                </a:solidFill>
                <a:ea typeface="宋体" panose="02010600030101010101" pitchFamily="2" charset="-122"/>
                <a:cs typeface="Arial" panose="020B0604020202020204" pitchFamily="34" charset="0"/>
              </a:rPr>
              <a:t>点击此处输入你的文字内容</a:t>
            </a:r>
            <a:r>
              <a:rPr lang="zh-CN" altLang="en-US" sz="1400" b="0">
                <a:solidFill>
                  <a:srgbClr val="404040"/>
                </a:solidFill>
                <a:latin typeface="Amelia BT" pitchFamily="82" charset="0"/>
                <a:ea typeface="宋体" panose="02010600030101010101" pitchFamily="2" charset="-122"/>
                <a:cs typeface="Arial" panose="020B0604020202020204" pitchFamily="34" charset="0"/>
              </a:rPr>
              <a:t>点击此处输入你的文字内容点击此处输入你的文字内容点击此处输入你的文字内容点击此处输入你的文字内容</a:t>
            </a:r>
          </a:p>
        </p:txBody>
      </p:sp>
      <p:sp>
        <p:nvSpPr>
          <p:cNvPr id="2" name="淘宝网chenying0907出品 10"/>
          <p:cNvSpPr txBox="1">
            <a:spLocks noChangeArrowheads="1"/>
          </p:cNvSpPr>
          <p:nvPr/>
        </p:nvSpPr>
        <p:spPr bwMode="auto">
          <a:xfrm flipH="1">
            <a:off x="6434138" y="4643438"/>
            <a:ext cx="3657600"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04040"/>
                </a:solidFill>
                <a:ea typeface="宋体" panose="02010600030101010101" pitchFamily="2" charset="-122"/>
                <a:cs typeface="Arial" panose="020B0604020202020204" pitchFamily="34" charset="0"/>
              </a:rPr>
              <a:t>点击此处输入你的文字内容</a:t>
            </a:r>
            <a:r>
              <a:rPr lang="zh-CN" altLang="en-US" sz="1400" b="0">
                <a:solidFill>
                  <a:srgbClr val="404040"/>
                </a:solidFill>
                <a:latin typeface="Amelia BT" pitchFamily="82" charset="0"/>
                <a:ea typeface="宋体" panose="02010600030101010101" pitchFamily="2" charset="-122"/>
                <a:cs typeface="Arial" panose="020B0604020202020204" pitchFamily="34" charset="0"/>
              </a:rPr>
              <a:t>点击此处输入你的文字内容点击此处输入你的文字内容点击此处输入你的文字内容点击此处输入你的文字内容</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205831"/>
                                        </p:tgtEl>
                                        <p:attrNameLst>
                                          <p:attrName>style.visibility</p:attrName>
                                        </p:attrNameLst>
                                      </p:cBhvr>
                                      <p:to>
                                        <p:strVal val="visible"/>
                                      </p:to>
                                    </p:set>
                                    <p:animEffect transition="in" filter="slide(fromLeft)">
                                      <p:cBhvr>
                                        <p:cTn id="7" dur="500"/>
                                        <p:tgtEl>
                                          <p:spTgt spid="2058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nodeType="clickEffect">
                                  <p:stCondLst>
                                    <p:cond delay="0"/>
                                  </p:stCondLst>
                                  <p:iterate type="lt">
                                    <p:tmPct val="50000"/>
                                  </p:iterate>
                                  <p:childTnLst>
                                    <p:set>
                                      <p:cBhvr>
                                        <p:cTn id="17" dur="1" fill="hold">
                                          <p:stCondLst>
                                            <p:cond delay="0"/>
                                          </p:stCondLst>
                                        </p:cTn>
                                        <p:tgtEl>
                                          <p:spTgt spid="11">
                                            <p:txEl>
                                              <p:pRg st="0" end="0"/>
                                            </p:txEl>
                                          </p:spTgt>
                                        </p:tgtEl>
                                        <p:attrNameLst>
                                          <p:attrName>style.visibility</p:attrName>
                                        </p:attrNameLst>
                                      </p:cBhvr>
                                      <p:to>
                                        <p:strVal val="visible"/>
                                      </p:to>
                                    </p:set>
                                    <p:anim calcmode="discrete" valueType="clr">
                                      <p:cBhvr override="childStyle">
                                        <p:cTn id="18" dur="80"/>
                                        <p:tgtEl>
                                          <p:spTgt spid="1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1">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11">
                                            <p:txEl>
                                              <p:pRg st="0" end="0"/>
                                            </p:txEl>
                                          </p:spTgt>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2" fill="hold" nodeType="clickEffect">
                                  <p:stCondLst>
                                    <p:cond delay="0"/>
                                  </p:stCondLst>
                                  <p:childTnLst>
                                    <p:set>
                                      <p:cBhvr>
                                        <p:cTn id="24" dur="1" fill="hold">
                                          <p:stCondLst>
                                            <p:cond delay="0"/>
                                          </p:stCondLst>
                                        </p:cTn>
                                        <p:tgtEl>
                                          <p:spTgt spid="205827"/>
                                        </p:tgtEl>
                                        <p:attrNameLst>
                                          <p:attrName>style.visibility</p:attrName>
                                        </p:attrNameLst>
                                      </p:cBhvr>
                                      <p:to>
                                        <p:strVal val="visible"/>
                                      </p:to>
                                    </p:set>
                                    <p:animEffect transition="in" filter="slide(fromRight)">
                                      <p:cBhvr>
                                        <p:cTn id="25" dur="1000"/>
                                        <p:tgtEl>
                                          <p:spTgt spid="20582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2"/>
                                        </p:tgtEl>
                                        <p:attrNameLst>
                                          <p:attrName>style.visibility</p:attrName>
                                        </p:attrNameLst>
                                      </p:cBhvr>
                                      <p:to>
                                        <p:strVal val="visible"/>
                                      </p:to>
                                    </p:set>
                                    <p:anim calcmode="discrete" valueType="clr">
                                      <p:cBhvr override="childStyle">
                                        <p:cTn id="36"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2"/>
                                        </p:tgtEl>
                                        <p:attrNameLst>
                                          <p:attrName>fillcolor</p:attrName>
                                        </p:attrNameLst>
                                      </p:cBhvr>
                                      <p:tavLst>
                                        <p:tav tm="0">
                                          <p:val>
                                            <p:clrVal>
                                              <a:schemeClr val="accent2"/>
                                            </p:clrVal>
                                          </p:val>
                                        </p:tav>
                                        <p:tav tm="50000">
                                          <p:val>
                                            <p:clrVal>
                                              <a:schemeClr val="hlink"/>
                                            </p:clrVal>
                                          </p:val>
                                        </p:tav>
                                      </p:tavLst>
                                    </p:anim>
                                    <p:set>
                                      <p:cBhvr>
                                        <p:cTn id="38"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淘宝网chenying0907出品 16"/>
          <p:cNvGrpSpPr>
            <a:grpSpLocks/>
          </p:cNvGrpSpPr>
          <p:nvPr/>
        </p:nvGrpSpPr>
        <p:grpSpPr bwMode="auto">
          <a:xfrm>
            <a:off x="1760538" y="5427663"/>
            <a:ext cx="3279775" cy="377825"/>
            <a:chOff x="860" y="2661"/>
            <a:chExt cx="1302" cy="200"/>
          </a:xfrm>
        </p:grpSpPr>
        <p:pic>
          <p:nvPicPr>
            <p:cNvPr id="178179" name="淘宝网chenying0907出品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 y="2661"/>
              <a:ext cx="1302" cy="200"/>
            </a:xfrm>
            <a:prstGeom prst="rect">
              <a:avLst/>
            </a:prstGeom>
            <a:noFill/>
            <a:extLst>
              <a:ext uri="{909E8E84-426E-40DD-AFC4-6F175D3DCCD1}">
                <a14:hiddenFill xmlns:a14="http://schemas.microsoft.com/office/drawing/2010/main">
                  <a:solidFill>
                    <a:srgbClr val="FFFFFF"/>
                  </a:solidFill>
                </a14:hiddenFill>
              </a:ext>
            </a:extLst>
          </p:spPr>
        </p:pic>
        <p:sp>
          <p:nvSpPr>
            <p:cNvPr id="178180" name="Text Box 4"/>
            <p:cNvSpPr txBox="1">
              <a:spLocks noChangeArrowheads="1"/>
            </p:cNvSpPr>
            <p:nvPr/>
          </p:nvSpPr>
          <p:spPr bwMode="auto">
            <a:xfrm>
              <a:off x="1054" y="2693"/>
              <a:ext cx="91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sp>
        <p:nvSpPr>
          <p:cNvPr id="12" name="淘宝网chenying0907出品 6"/>
          <p:cNvSpPr>
            <a:spLocks noChangeAspect="1"/>
          </p:cNvSpPr>
          <p:nvPr/>
        </p:nvSpPr>
        <p:spPr>
          <a:xfrm>
            <a:off x="2012491" y="4571565"/>
            <a:ext cx="1289247" cy="966545"/>
          </a:xfrm>
          <a:custGeom>
            <a:avLst/>
            <a:gdLst/>
            <a:ahLst/>
            <a:cxnLst/>
            <a:rect l="l" t="t" r="r" b="b"/>
            <a:pathLst>
              <a:path w="1080120" h="1080120">
                <a:moveTo>
                  <a:pt x="108060" y="108060"/>
                </a:moveTo>
                <a:lnTo>
                  <a:pt x="108060" y="972060"/>
                </a:lnTo>
                <a:lnTo>
                  <a:pt x="972060" y="972060"/>
                </a:lnTo>
                <a:lnTo>
                  <a:pt x="972060" y="108060"/>
                </a:lnTo>
                <a:close/>
                <a:moveTo>
                  <a:pt x="0" y="0"/>
                </a:moveTo>
                <a:lnTo>
                  <a:pt x="1080120" y="0"/>
                </a:lnTo>
                <a:lnTo>
                  <a:pt x="1080120" y="1080120"/>
                </a:lnTo>
                <a:lnTo>
                  <a:pt x="0" y="1080120"/>
                </a:lnTo>
                <a:close/>
              </a:path>
            </a:pathLst>
          </a:custGeom>
          <a:solidFill>
            <a:schemeClr val="accent3"/>
          </a:solidFill>
          <a:ln>
            <a:noFill/>
          </a:ln>
          <a:scene3d>
            <a:camera prst="perspectiveFront">
              <a:rot lat="584837" lon="673239" rev="20703366"/>
            </a:camera>
            <a:lightRig rig="balanced" dir="t">
              <a:rot lat="0" lon="0" rev="16500000"/>
            </a:lightRig>
          </a:scene3d>
          <a:sp3d z="-1080000" extrusionH="2286000"/>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1" name="淘宝网chenying0907出品 6"/>
          <p:cNvSpPr>
            <a:spLocks noChangeAspect="1"/>
          </p:cNvSpPr>
          <p:nvPr/>
        </p:nvSpPr>
        <p:spPr>
          <a:xfrm>
            <a:off x="3586404" y="3458909"/>
            <a:ext cx="1335241" cy="1001943"/>
          </a:xfrm>
          <a:custGeom>
            <a:avLst/>
            <a:gdLst/>
            <a:ahLst/>
            <a:cxnLst/>
            <a:rect l="l" t="t" r="r" b="b"/>
            <a:pathLst>
              <a:path w="1080120" h="1080120">
                <a:moveTo>
                  <a:pt x="108060" y="108060"/>
                </a:moveTo>
                <a:lnTo>
                  <a:pt x="108060" y="972060"/>
                </a:lnTo>
                <a:lnTo>
                  <a:pt x="972060" y="972060"/>
                </a:lnTo>
                <a:lnTo>
                  <a:pt x="972060" y="108060"/>
                </a:lnTo>
                <a:close/>
                <a:moveTo>
                  <a:pt x="0" y="0"/>
                </a:moveTo>
                <a:lnTo>
                  <a:pt x="1080120" y="0"/>
                </a:lnTo>
                <a:lnTo>
                  <a:pt x="1080120" y="1080120"/>
                </a:lnTo>
                <a:lnTo>
                  <a:pt x="0" y="1080120"/>
                </a:lnTo>
                <a:close/>
              </a:path>
            </a:pathLst>
          </a:custGeom>
          <a:solidFill>
            <a:schemeClr val="bg2"/>
          </a:solidFill>
          <a:ln>
            <a:noFill/>
          </a:ln>
          <a:scene3d>
            <a:camera prst="perspectiveFront">
              <a:rot lat="345481" lon="20880000" rev="21529011"/>
            </a:camera>
            <a:lightRig rig="balanced" dir="t">
              <a:rot lat="0" lon="0" rev="1200000"/>
            </a:lightRig>
          </a:scene3d>
          <a:sp3d extrusionH="2286000"/>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7" name="淘宝网chenying0907出品 6"/>
          <p:cNvSpPr/>
          <p:nvPr/>
        </p:nvSpPr>
        <p:spPr>
          <a:xfrm>
            <a:off x="2565565" y="2174775"/>
            <a:ext cx="1381150" cy="1036009"/>
          </a:xfrm>
          <a:custGeom>
            <a:avLst/>
            <a:gdLst/>
            <a:ahLst/>
            <a:cxnLst/>
            <a:rect l="l" t="t" r="r" b="b"/>
            <a:pathLst>
              <a:path w="1080120" h="1080120">
                <a:moveTo>
                  <a:pt x="108060" y="108060"/>
                </a:moveTo>
                <a:lnTo>
                  <a:pt x="108060" y="972060"/>
                </a:lnTo>
                <a:lnTo>
                  <a:pt x="972060" y="972060"/>
                </a:lnTo>
                <a:lnTo>
                  <a:pt x="972060" y="108060"/>
                </a:lnTo>
                <a:close/>
                <a:moveTo>
                  <a:pt x="0" y="0"/>
                </a:moveTo>
                <a:lnTo>
                  <a:pt x="1080120" y="0"/>
                </a:lnTo>
                <a:lnTo>
                  <a:pt x="1080120" y="1080120"/>
                </a:lnTo>
                <a:lnTo>
                  <a:pt x="0" y="1080120"/>
                </a:lnTo>
                <a:close/>
              </a:path>
            </a:pathLst>
          </a:custGeom>
          <a:solidFill>
            <a:schemeClr val="accent6"/>
          </a:solidFill>
          <a:ln>
            <a:noFill/>
          </a:ln>
          <a:scene3d>
            <a:camera prst="perspectiveFront">
              <a:rot lat="21289896" lon="822128" rev="21010271"/>
            </a:camera>
            <a:lightRig rig="balanced" dir="t"/>
          </a:scene3d>
          <a:sp3d z="1080000" extrusionH="2286000"/>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nvGrpSpPr>
          <p:cNvPr id="85" name="淘宝网chenying0907出品 84"/>
          <p:cNvGrpSpPr>
            <a:grpSpLocks noChangeAspect="1"/>
          </p:cNvGrpSpPr>
          <p:nvPr/>
        </p:nvGrpSpPr>
        <p:grpSpPr bwMode="auto">
          <a:xfrm>
            <a:off x="5378450" y="4278313"/>
            <a:ext cx="4573588" cy="814387"/>
            <a:chOff x="5192066" y="1951081"/>
            <a:chExt cx="3051631" cy="724443"/>
          </a:xfrm>
        </p:grpSpPr>
        <p:grpSp>
          <p:nvGrpSpPr>
            <p:cNvPr id="178185" name="淘宝网chenying0907出品 85"/>
            <p:cNvGrpSpPr>
              <a:grpSpLocks/>
            </p:cNvGrpSpPr>
            <p:nvPr/>
          </p:nvGrpSpPr>
          <p:grpSpPr bwMode="auto">
            <a:xfrm>
              <a:off x="5192066" y="1951081"/>
              <a:ext cx="3051631" cy="724443"/>
              <a:chOff x="5076057" y="2427734"/>
              <a:chExt cx="2880320" cy="526345"/>
            </a:xfrm>
          </p:grpSpPr>
          <p:grpSp>
            <p:nvGrpSpPr>
              <p:cNvPr id="92" name="淘宝网chenying0907出品 91"/>
              <p:cNvGrpSpPr>
                <a:grpSpLocks/>
              </p:cNvGrpSpPr>
              <p:nvPr/>
            </p:nvGrpSpPr>
            <p:grpSpPr bwMode="auto">
              <a:xfrm>
                <a:off x="4979126" y="2351269"/>
                <a:ext cx="3144500" cy="731786"/>
                <a:chOff x="4834128" y="3407664"/>
                <a:chExt cx="3145536" cy="950976"/>
              </a:xfrm>
            </p:grpSpPr>
            <p:pic>
              <p:nvPicPr>
                <p:cNvPr id="178187" name="淘宝网chenying0907出品 9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128" y="3407664"/>
                  <a:ext cx="3145536" cy="950976"/>
                </a:xfrm>
                <a:prstGeom prst="rect">
                  <a:avLst/>
                </a:prstGeom>
                <a:noFill/>
                <a:extLst>
                  <a:ext uri="{909E8E84-426E-40DD-AFC4-6F175D3DCCD1}">
                    <a14:hiddenFill xmlns:a14="http://schemas.microsoft.com/office/drawing/2010/main">
                      <a:solidFill>
                        <a:srgbClr val="FFFFFF"/>
                      </a:solidFill>
                    </a14:hiddenFill>
                  </a:ext>
                </a:extLst>
              </p:spPr>
            </p:pic>
            <p:sp>
              <p:nvSpPr>
                <p:cNvPr id="178188" name="Text Box 12"/>
                <p:cNvSpPr txBox="1">
                  <a:spLocks noChangeArrowheads="1"/>
                </p:cNvSpPr>
                <p:nvPr/>
              </p:nvSpPr>
              <p:spPr bwMode="auto">
                <a:xfrm>
                  <a:off x="4931091" y="3507033"/>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93" name="淘宝网chenying0907出品 46"/>
              <p:cNvGrpSpPr>
                <a:grpSpLocks/>
              </p:cNvGrpSpPr>
              <p:nvPr/>
            </p:nvGrpSpPr>
            <p:grpSpPr bwMode="auto">
              <a:xfrm>
                <a:off x="5070536" y="2421633"/>
                <a:ext cx="2894646" cy="539457"/>
                <a:chOff x="4925568" y="3499104"/>
                <a:chExt cx="2895600" cy="701040"/>
              </a:xfrm>
            </p:grpSpPr>
            <p:pic>
              <p:nvPicPr>
                <p:cNvPr id="178190" name="淘宝网chenying0907出品 4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5568" y="3499104"/>
                  <a:ext cx="2895600" cy="701040"/>
                </a:xfrm>
                <a:prstGeom prst="rect">
                  <a:avLst/>
                </a:prstGeom>
                <a:noFill/>
                <a:extLst>
                  <a:ext uri="{909E8E84-426E-40DD-AFC4-6F175D3DCCD1}">
                    <a14:hiddenFill xmlns:a14="http://schemas.microsoft.com/office/drawing/2010/main">
                      <a:solidFill>
                        <a:srgbClr val="FFFFFF"/>
                      </a:solidFill>
                    </a14:hiddenFill>
                  </a:ext>
                </a:extLst>
              </p:spPr>
            </p:pic>
            <p:sp>
              <p:nvSpPr>
                <p:cNvPr id="178191" name="Text Box 15"/>
                <p:cNvSpPr txBox="1">
                  <a:spLocks noChangeArrowheads="1"/>
                </p:cNvSpPr>
                <p:nvPr/>
              </p:nvSpPr>
              <p:spPr bwMode="auto">
                <a:xfrm>
                  <a:off x="4931091" y="3507034"/>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94" name="淘宝网chenying0907出品 46"/>
              <p:cNvGrpSpPr>
                <a:grpSpLocks/>
              </p:cNvGrpSpPr>
              <p:nvPr/>
            </p:nvGrpSpPr>
            <p:grpSpPr bwMode="auto">
              <a:xfrm>
                <a:off x="5058348" y="2412251"/>
                <a:ext cx="2906834" cy="548839"/>
                <a:chOff x="4913376" y="3486912"/>
                <a:chExt cx="2907792" cy="713232"/>
              </a:xfrm>
            </p:grpSpPr>
            <p:pic>
              <p:nvPicPr>
                <p:cNvPr id="178193" name="淘宝网chenying0907出品 4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3376" y="3486912"/>
                  <a:ext cx="2907792" cy="713232"/>
                </a:xfrm>
                <a:prstGeom prst="rect">
                  <a:avLst/>
                </a:prstGeom>
                <a:noFill/>
                <a:extLst>
                  <a:ext uri="{909E8E84-426E-40DD-AFC4-6F175D3DCCD1}">
                    <a14:hiddenFill xmlns:a14="http://schemas.microsoft.com/office/drawing/2010/main">
                      <a:solidFill>
                        <a:srgbClr val="FFFFFF"/>
                      </a:solidFill>
                    </a14:hiddenFill>
                  </a:ext>
                </a:extLst>
              </p:spPr>
            </p:pic>
            <p:sp>
              <p:nvSpPr>
                <p:cNvPr id="178194" name="Text Box 18"/>
                <p:cNvSpPr txBox="1">
                  <a:spLocks noChangeArrowheads="1"/>
                </p:cNvSpPr>
                <p:nvPr/>
              </p:nvSpPr>
              <p:spPr bwMode="auto">
                <a:xfrm>
                  <a:off x="4931091" y="3507033"/>
                  <a:ext cx="2880599" cy="68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95" name="淘宝网chenying0907出品 57"/>
              <p:cNvGrpSpPr>
                <a:grpSpLocks/>
              </p:cNvGrpSpPr>
              <p:nvPr/>
            </p:nvGrpSpPr>
            <p:grpSpPr bwMode="auto">
              <a:xfrm>
                <a:off x="5058348" y="2412251"/>
                <a:ext cx="914099" cy="553530"/>
                <a:chOff x="4913376" y="3486912"/>
                <a:chExt cx="914400" cy="719328"/>
              </a:xfrm>
            </p:grpSpPr>
            <p:pic>
              <p:nvPicPr>
                <p:cNvPr id="178196" name="淘宝网chenying0907出品 5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3376" y="3486912"/>
                  <a:ext cx="914400" cy="719328"/>
                </a:xfrm>
                <a:prstGeom prst="rect">
                  <a:avLst/>
                </a:prstGeom>
                <a:noFill/>
                <a:extLst>
                  <a:ext uri="{909E8E84-426E-40DD-AFC4-6F175D3DCCD1}">
                    <a14:hiddenFill xmlns:a14="http://schemas.microsoft.com/office/drawing/2010/main">
                      <a:solidFill>
                        <a:srgbClr val="FFFFFF"/>
                      </a:solidFill>
                    </a14:hiddenFill>
                  </a:ext>
                </a:extLst>
              </p:spPr>
            </p:pic>
            <p:sp>
              <p:nvSpPr>
                <p:cNvPr id="178197" name="Text Box 21"/>
                <p:cNvSpPr txBox="1">
                  <a:spLocks noChangeArrowheads="1"/>
                </p:cNvSpPr>
                <p:nvPr/>
              </p:nvSpPr>
              <p:spPr bwMode="auto">
                <a:xfrm>
                  <a:off x="4931091" y="3507033"/>
                  <a:ext cx="881520"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78198" name="淘宝网chenying0907出品 86"/>
            <p:cNvGrpSpPr>
              <a:grpSpLocks/>
            </p:cNvGrpSpPr>
            <p:nvPr/>
          </p:nvGrpSpPr>
          <p:grpSpPr bwMode="auto">
            <a:xfrm>
              <a:off x="6386716" y="1990699"/>
              <a:ext cx="1273500" cy="659152"/>
              <a:chOff x="606331" y="1409613"/>
              <a:chExt cx="1273500" cy="659152"/>
            </a:xfrm>
          </p:grpSpPr>
          <p:sp>
            <p:nvSpPr>
              <p:cNvPr id="178199" name="淘宝网chenying0907出品 89"/>
              <p:cNvSpPr txBox="1">
                <a:spLocks noChangeArrowheads="1"/>
              </p:cNvSpPr>
              <p:nvPr/>
            </p:nvSpPr>
            <p:spPr bwMode="auto">
              <a:xfrm>
                <a:off x="606331" y="1409613"/>
                <a:ext cx="832755" cy="37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b="0">
                    <a:solidFill>
                      <a:schemeClr val="bg1"/>
                    </a:solidFill>
                    <a:latin typeface="微软雅黑" panose="020B0503020204020204" pitchFamily="34" charset="-122"/>
                    <a:ea typeface="微软雅黑" panose="020B0503020204020204" pitchFamily="34" charset="-122"/>
                  </a:rPr>
                  <a:t>添加标题</a:t>
                </a:r>
              </a:p>
            </p:txBody>
          </p:sp>
          <p:sp>
            <p:nvSpPr>
              <p:cNvPr id="178200" name="淘宝网chenying0907出品 90"/>
              <p:cNvSpPr txBox="1">
                <a:spLocks noChangeArrowheads="1"/>
              </p:cNvSpPr>
              <p:nvPr/>
            </p:nvSpPr>
            <p:spPr bwMode="auto">
              <a:xfrm>
                <a:off x="606331" y="1667910"/>
                <a:ext cx="1273500" cy="40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1100" b="0">
                  <a:solidFill>
                    <a:schemeClr val="bg1"/>
                  </a:solidFill>
                  <a:latin typeface="微软雅黑" panose="020B0503020204020204" pitchFamily="34" charset="-122"/>
                  <a:ea typeface="微软雅黑" panose="020B0503020204020204" pitchFamily="34" charset="-122"/>
                </a:endParaRPr>
              </a:p>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88" name="直接连接符 87"/>
            <p:cNvCxnSpPr/>
            <p:nvPr/>
          </p:nvCxnSpPr>
          <p:spPr>
            <a:xfrm>
              <a:off x="6241759" y="2049933"/>
              <a:ext cx="0" cy="533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淘宝网chenying0907出品 10"/>
            <p:cNvSpPr>
              <a:spLocks noEditPoints="1"/>
            </p:cNvSpPr>
            <p:nvPr/>
          </p:nvSpPr>
          <p:spPr bwMode="auto">
            <a:xfrm>
              <a:off x="5759811" y="2103595"/>
              <a:ext cx="252096" cy="468841"/>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p:spPr>
          <p:txBody>
            <a:bodyPr/>
            <a:lstStyle/>
            <a:p>
              <a:pPr algn="l" fontAlgn="auto">
                <a:spcBef>
                  <a:spcPts val="0"/>
                </a:spcBef>
                <a:spcAft>
                  <a:spcPts val="0"/>
                </a:spcAft>
                <a:defRPr/>
              </a:pPr>
              <a:endParaRPr lang="zh-CN" altLang="en-US" b="0">
                <a:latin typeface="+mn-lt"/>
              </a:endParaRPr>
            </a:p>
          </p:txBody>
        </p:sp>
      </p:grpSp>
      <p:grpSp>
        <p:nvGrpSpPr>
          <p:cNvPr id="96" name="淘宝网chenying0907出品 95"/>
          <p:cNvGrpSpPr>
            <a:grpSpLocks noChangeAspect="1"/>
          </p:cNvGrpSpPr>
          <p:nvPr/>
        </p:nvGrpSpPr>
        <p:grpSpPr bwMode="auto">
          <a:xfrm>
            <a:off x="5378450" y="1957388"/>
            <a:ext cx="4573588" cy="811212"/>
            <a:chOff x="5192066" y="2914588"/>
            <a:chExt cx="3051631" cy="724443"/>
          </a:xfrm>
        </p:grpSpPr>
        <p:grpSp>
          <p:nvGrpSpPr>
            <p:cNvPr id="178204" name="淘宝网chenying0907出品 96"/>
            <p:cNvGrpSpPr>
              <a:grpSpLocks/>
            </p:cNvGrpSpPr>
            <p:nvPr/>
          </p:nvGrpSpPr>
          <p:grpSpPr bwMode="auto">
            <a:xfrm>
              <a:off x="5192066" y="2914588"/>
              <a:ext cx="3051631" cy="724443"/>
              <a:chOff x="5076057" y="2427734"/>
              <a:chExt cx="2880320" cy="526345"/>
            </a:xfrm>
          </p:grpSpPr>
          <p:grpSp>
            <p:nvGrpSpPr>
              <p:cNvPr id="105" name="淘宝网chenying0907出品 104"/>
              <p:cNvGrpSpPr>
                <a:grpSpLocks/>
              </p:cNvGrpSpPr>
              <p:nvPr/>
            </p:nvGrpSpPr>
            <p:grpSpPr bwMode="auto">
              <a:xfrm>
                <a:off x="4979126" y="2352262"/>
                <a:ext cx="3144500" cy="727095"/>
                <a:chOff x="4834128" y="1456944"/>
                <a:chExt cx="3145536" cy="944880"/>
              </a:xfrm>
            </p:grpSpPr>
            <p:pic>
              <p:nvPicPr>
                <p:cNvPr id="178206" name="淘宝网chenying0907出品 10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34128" y="1456944"/>
                  <a:ext cx="3145536" cy="944880"/>
                </a:xfrm>
                <a:prstGeom prst="rect">
                  <a:avLst/>
                </a:prstGeom>
                <a:noFill/>
                <a:extLst>
                  <a:ext uri="{909E8E84-426E-40DD-AFC4-6F175D3DCCD1}">
                    <a14:hiddenFill xmlns:a14="http://schemas.microsoft.com/office/drawing/2010/main">
                      <a:solidFill>
                        <a:srgbClr val="FFFFFF"/>
                      </a:solidFill>
                    </a14:hiddenFill>
                  </a:ext>
                </a:extLst>
              </p:spPr>
            </p:pic>
            <p:sp>
              <p:nvSpPr>
                <p:cNvPr id="178207" name="Text Box 31"/>
                <p:cNvSpPr txBox="1">
                  <a:spLocks noChangeArrowheads="1"/>
                </p:cNvSpPr>
                <p:nvPr/>
              </p:nvSpPr>
              <p:spPr bwMode="auto">
                <a:xfrm>
                  <a:off x="4931091" y="1555022"/>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06" name="淘宝网chenying0907出品 46"/>
              <p:cNvGrpSpPr>
                <a:grpSpLocks/>
              </p:cNvGrpSpPr>
              <p:nvPr/>
            </p:nvGrpSpPr>
            <p:grpSpPr bwMode="auto">
              <a:xfrm>
                <a:off x="5070536" y="2422626"/>
                <a:ext cx="2894646" cy="534767"/>
                <a:chOff x="4925568" y="1548384"/>
                <a:chExt cx="2895600" cy="694944"/>
              </a:xfrm>
            </p:grpSpPr>
            <p:pic>
              <p:nvPicPr>
                <p:cNvPr id="178209" name="淘宝网chenying0907出品 46"/>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5568" y="1548384"/>
                  <a:ext cx="2895600" cy="694944"/>
                </a:xfrm>
                <a:prstGeom prst="rect">
                  <a:avLst/>
                </a:prstGeom>
                <a:noFill/>
                <a:extLst>
                  <a:ext uri="{909E8E84-426E-40DD-AFC4-6F175D3DCCD1}">
                    <a14:hiddenFill xmlns:a14="http://schemas.microsoft.com/office/drawing/2010/main">
                      <a:solidFill>
                        <a:srgbClr val="FFFFFF"/>
                      </a:solidFill>
                    </a14:hiddenFill>
                  </a:ext>
                </a:extLst>
              </p:spPr>
            </p:pic>
            <p:sp>
              <p:nvSpPr>
                <p:cNvPr id="178210" name="Text Box 34"/>
                <p:cNvSpPr txBox="1">
                  <a:spLocks noChangeArrowheads="1"/>
                </p:cNvSpPr>
                <p:nvPr/>
              </p:nvSpPr>
              <p:spPr bwMode="auto">
                <a:xfrm>
                  <a:off x="4931091" y="1555023"/>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07" name="淘宝网chenying0907出品 46"/>
              <p:cNvGrpSpPr>
                <a:grpSpLocks/>
              </p:cNvGrpSpPr>
              <p:nvPr/>
            </p:nvGrpSpPr>
            <p:grpSpPr bwMode="auto">
              <a:xfrm>
                <a:off x="5058348" y="2413244"/>
                <a:ext cx="2906834" cy="548839"/>
                <a:chOff x="4913376" y="1536192"/>
                <a:chExt cx="2907792" cy="713232"/>
              </a:xfrm>
            </p:grpSpPr>
            <p:pic>
              <p:nvPicPr>
                <p:cNvPr id="178212" name="淘宝网chenying0907出品 4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3376" y="1536192"/>
                  <a:ext cx="2907792" cy="713232"/>
                </a:xfrm>
                <a:prstGeom prst="rect">
                  <a:avLst/>
                </a:prstGeom>
                <a:noFill/>
                <a:extLst>
                  <a:ext uri="{909E8E84-426E-40DD-AFC4-6F175D3DCCD1}">
                    <a14:hiddenFill xmlns:a14="http://schemas.microsoft.com/office/drawing/2010/main">
                      <a:solidFill>
                        <a:srgbClr val="FFFFFF"/>
                      </a:solidFill>
                    </a14:hiddenFill>
                  </a:ext>
                </a:extLst>
              </p:spPr>
            </p:pic>
            <p:sp>
              <p:nvSpPr>
                <p:cNvPr id="178213" name="Text Box 37"/>
                <p:cNvSpPr txBox="1">
                  <a:spLocks noChangeArrowheads="1"/>
                </p:cNvSpPr>
                <p:nvPr/>
              </p:nvSpPr>
              <p:spPr bwMode="auto">
                <a:xfrm>
                  <a:off x="4931091" y="1555022"/>
                  <a:ext cx="2880599" cy="68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08" name="淘宝网chenying0907出品 57"/>
              <p:cNvGrpSpPr>
                <a:grpSpLocks/>
              </p:cNvGrpSpPr>
              <p:nvPr/>
            </p:nvGrpSpPr>
            <p:grpSpPr bwMode="auto">
              <a:xfrm>
                <a:off x="5058348" y="2413244"/>
                <a:ext cx="914099" cy="548839"/>
                <a:chOff x="4913376" y="1536192"/>
                <a:chExt cx="914400" cy="713232"/>
              </a:xfrm>
            </p:grpSpPr>
            <p:pic>
              <p:nvPicPr>
                <p:cNvPr id="178215" name="淘宝网chenying0907出品 57"/>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13376" y="1536192"/>
                  <a:ext cx="914400" cy="713232"/>
                </a:xfrm>
                <a:prstGeom prst="rect">
                  <a:avLst/>
                </a:prstGeom>
                <a:noFill/>
                <a:extLst>
                  <a:ext uri="{909E8E84-426E-40DD-AFC4-6F175D3DCCD1}">
                    <a14:hiddenFill xmlns:a14="http://schemas.microsoft.com/office/drawing/2010/main">
                      <a:solidFill>
                        <a:srgbClr val="FFFFFF"/>
                      </a:solidFill>
                    </a14:hiddenFill>
                  </a:ext>
                </a:extLst>
              </p:spPr>
            </p:pic>
            <p:sp>
              <p:nvSpPr>
                <p:cNvPr id="178216" name="Text Box 40"/>
                <p:cNvSpPr txBox="1">
                  <a:spLocks noChangeArrowheads="1"/>
                </p:cNvSpPr>
                <p:nvPr/>
              </p:nvSpPr>
              <p:spPr bwMode="auto">
                <a:xfrm>
                  <a:off x="4931091" y="1555022"/>
                  <a:ext cx="881520"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78217" name="淘宝网chenying0907出品 97"/>
            <p:cNvGrpSpPr>
              <a:grpSpLocks/>
            </p:cNvGrpSpPr>
            <p:nvPr/>
          </p:nvGrpSpPr>
          <p:grpSpPr bwMode="auto">
            <a:xfrm>
              <a:off x="6386716" y="2954206"/>
              <a:ext cx="1273500" cy="660625"/>
              <a:chOff x="606331" y="1409613"/>
              <a:chExt cx="1273500" cy="660625"/>
            </a:xfrm>
          </p:grpSpPr>
          <p:sp>
            <p:nvSpPr>
              <p:cNvPr id="178218" name="淘宝网chenying0907出品 102"/>
              <p:cNvSpPr txBox="1">
                <a:spLocks noChangeArrowheads="1"/>
              </p:cNvSpPr>
              <p:nvPr/>
            </p:nvSpPr>
            <p:spPr bwMode="auto">
              <a:xfrm>
                <a:off x="606331" y="1409613"/>
                <a:ext cx="832755" cy="374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b="0">
                    <a:solidFill>
                      <a:schemeClr val="bg1"/>
                    </a:solidFill>
                    <a:latin typeface="微软雅黑" panose="020B0503020204020204" pitchFamily="34" charset="-122"/>
                    <a:ea typeface="微软雅黑" panose="020B0503020204020204" pitchFamily="34" charset="-122"/>
                  </a:rPr>
                  <a:t>添加标题</a:t>
                </a:r>
              </a:p>
            </p:txBody>
          </p:sp>
          <p:sp>
            <p:nvSpPr>
              <p:cNvPr id="178219" name="淘宝网chenying0907出品 103"/>
              <p:cNvSpPr txBox="1">
                <a:spLocks noChangeArrowheads="1"/>
              </p:cNvSpPr>
              <p:nvPr/>
            </p:nvSpPr>
            <p:spPr bwMode="auto">
              <a:xfrm>
                <a:off x="606331" y="1667625"/>
                <a:ext cx="1273500" cy="40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1100" b="0">
                  <a:solidFill>
                    <a:schemeClr val="bg1"/>
                  </a:solidFill>
                  <a:latin typeface="微软雅黑" panose="020B0503020204020204" pitchFamily="34" charset="-122"/>
                  <a:ea typeface="微软雅黑" panose="020B0503020204020204" pitchFamily="34" charset="-122"/>
                </a:endParaRPr>
              </a:p>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99" name="直接连接符 98"/>
            <p:cNvCxnSpPr/>
            <p:nvPr/>
          </p:nvCxnSpPr>
          <p:spPr>
            <a:xfrm>
              <a:off x="6241759" y="3013827"/>
              <a:ext cx="0" cy="53447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0" name="淘宝网chenying0907出品 9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2342" y="3004404"/>
              <a:ext cx="490689" cy="63273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20" name="直接连接符 19"/>
          <p:cNvCxnSpPr/>
          <p:nvPr/>
        </p:nvCxnSpPr>
        <p:spPr>
          <a:xfrm>
            <a:off x="2668588" y="4954588"/>
            <a:ext cx="2014537" cy="0"/>
          </a:xfrm>
          <a:prstGeom prst="line">
            <a:avLst/>
          </a:prstGeom>
          <a:ln>
            <a:solidFill>
              <a:schemeClr val="accent4"/>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3125788" y="3735388"/>
            <a:ext cx="1544637" cy="0"/>
          </a:xfrm>
          <a:prstGeom prst="line">
            <a:avLst/>
          </a:prstGeom>
          <a:ln>
            <a:solidFill>
              <a:schemeClr val="bg2"/>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744788" y="2516188"/>
            <a:ext cx="1900237" cy="0"/>
          </a:xfrm>
          <a:prstGeom prst="line">
            <a:avLst/>
          </a:prstGeom>
          <a:ln>
            <a:solidFill>
              <a:schemeClr val="accent6"/>
            </a:solidFill>
            <a:prstDash val="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48" name="淘宝网chenying0907出品 147"/>
          <p:cNvGrpSpPr>
            <a:grpSpLocks noChangeAspect="1"/>
          </p:cNvGrpSpPr>
          <p:nvPr/>
        </p:nvGrpSpPr>
        <p:grpSpPr bwMode="auto">
          <a:xfrm>
            <a:off x="5378450" y="3116263"/>
            <a:ext cx="4573588" cy="814387"/>
            <a:chOff x="5192066" y="3878095"/>
            <a:chExt cx="3051631" cy="724443"/>
          </a:xfrm>
        </p:grpSpPr>
        <p:grpSp>
          <p:nvGrpSpPr>
            <p:cNvPr id="178226" name="淘宝网chenying0907出品 148"/>
            <p:cNvGrpSpPr>
              <a:grpSpLocks/>
            </p:cNvGrpSpPr>
            <p:nvPr/>
          </p:nvGrpSpPr>
          <p:grpSpPr bwMode="auto">
            <a:xfrm>
              <a:off x="5192066" y="3878095"/>
              <a:ext cx="3051631" cy="724443"/>
              <a:chOff x="5076057" y="2427734"/>
              <a:chExt cx="2880320" cy="526345"/>
            </a:xfrm>
          </p:grpSpPr>
          <p:grpSp>
            <p:nvGrpSpPr>
              <p:cNvPr id="155" name="淘宝网chenying0907出品 154"/>
              <p:cNvGrpSpPr>
                <a:grpSpLocks/>
              </p:cNvGrpSpPr>
              <p:nvPr/>
            </p:nvGrpSpPr>
            <p:grpSpPr bwMode="auto">
              <a:xfrm>
                <a:off x="4979126" y="2351765"/>
                <a:ext cx="3144500" cy="727095"/>
                <a:chOff x="4834128" y="2432304"/>
                <a:chExt cx="3145536" cy="944880"/>
              </a:xfrm>
            </p:grpSpPr>
            <p:pic>
              <p:nvPicPr>
                <p:cNvPr id="178228" name="淘宝网chenying0907出品 15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4128" y="2432304"/>
                  <a:ext cx="3145536" cy="944880"/>
                </a:xfrm>
                <a:prstGeom prst="rect">
                  <a:avLst/>
                </a:prstGeom>
                <a:noFill/>
                <a:extLst>
                  <a:ext uri="{909E8E84-426E-40DD-AFC4-6F175D3DCCD1}">
                    <a14:hiddenFill xmlns:a14="http://schemas.microsoft.com/office/drawing/2010/main">
                      <a:solidFill>
                        <a:srgbClr val="FFFFFF"/>
                      </a:solidFill>
                    </a14:hiddenFill>
                  </a:ext>
                </a:extLst>
              </p:spPr>
            </p:pic>
            <p:sp>
              <p:nvSpPr>
                <p:cNvPr id="178229" name="Text Box 53"/>
                <p:cNvSpPr txBox="1">
                  <a:spLocks noChangeArrowheads="1"/>
                </p:cNvSpPr>
                <p:nvPr/>
              </p:nvSpPr>
              <p:spPr bwMode="auto">
                <a:xfrm>
                  <a:off x="4931091" y="2531028"/>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56" name="淘宝网chenying0907出品 46"/>
              <p:cNvGrpSpPr>
                <a:grpSpLocks/>
              </p:cNvGrpSpPr>
              <p:nvPr/>
            </p:nvGrpSpPr>
            <p:grpSpPr bwMode="auto">
              <a:xfrm>
                <a:off x="5070536" y="2422129"/>
                <a:ext cx="2894646" cy="534767"/>
                <a:chOff x="4925568" y="2523744"/>
                <a:chExt cx="2895600" cy="694944"/>
              </a:xfrm>
            </p:grpSpPr>
            <p:pic>
              <p:nvPicPr>
                <p:cNvPr id="178231" name="淘宝网chenying0907出品 46"/>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25568" y="2523744"/>
                  <a:ext cx="2895600" cy="694944"/>
                </a:xfrm>
                <a:prstGeom prst="rect">
                  <a:avLst/>
                </a:prstGeom>
                <a:noFill/>
                <a:extLst>
                  <a:ext uri="{909E8E84-426E-40DD-AFC4-6F175D3DCCD1}">
                    <a14:hiddenFill xmlns:a14="http://schemas.microsoft.com/office/drawing/2010/main">
                      <a:solidFill>
                        <a:srgbClr val="FFFFFF"/>
                      </a:solidFill>
                    </a14:hiddenFill>
                  </a:ext>
                </a:extLst>
              </p:spPr>
            </p:pic>
            <p:sp>
              <p:nvSpPr>
                <p:cNvPr id="178232" name="Text Box 56"/>
                <p:cNvSpPr txBox="1">
                  <a:spLocks noChangeArrowheads="1"/>
                </p:cNvSpPr>
                <p:nvPr/>
              </p:nvSpPr>
              <p:spPr bwMode="auto">
                <a:xfrm>
                  <a:off x="4931091" y="2531029"/>
                  <a:ext cx="2881269"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57" name="淘宝网chenying0907出品 46"/>
              <p:cNvGrpSpPr>
                <a:grpSpLocks/>
              </p:cNvGrpSpPr>
              <p:nvPr/>
            </p:nvGrpSpPr>
            <p:grpSpPr bwMode="auto">
              <a:xfrm>
                <a:off x="5058348" y="2412747"/>
                <a:ext cx="2906834" cy="548839"/>
                <a:chOff x="4913376" y="2511552"/>
                <a:chExt cx="2907792" cy="713232"/>
              </a:xfrm>
            </p:grpSpPr>
            <p:pic>
              <p:nvPicPr>
                <p:cNvPr id="178234" name="淘宝网chenying0907出品 4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3376" y="2511552"/>
                  <a:ext cx="2907792" cy="713232"/>
                </a:xfrm>
                <a:prstGeom prst="rect">
                  <a:avLst/>
                </a:prstGeom>
                <a:noFill/>
                <a:extLst>
                  <a:ext uri="{909E8E84-426E-40DD-AFC4-6F175D3DCCD1}">
                    <a14:hiddenFill xmlns:a14="http://schemas.microsoft.com/office/drawing/2010/main">
                      <a:solidFill>
                        <a:srgbClr val="FFFFFF"/>
                      </a:solidFill>
                    </a14:hiddenFill>
                  </a:ext>
                </a:extLst>
              </p:spPr>
            </p:pic>
            <p:sp>
              <p:nvSpPr>
                <p:cNvPr id="178235" name="Text Box 59"/>
                <p:cNvSpPr txBox="1">
                  <a:spLocks noChangeArrowheads="1"/>
                </p:cNvSpPr>
                <p:nvPr/>
              </p:nvSpPr>
              <p:spPr bwMode="auto">
                <a:xfrm>
                  <a:off x="4931091" y="2531028"/>
                  <a:ext cx="2880599" cy="68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58" name="淘宝网chenying0907出品 57"/>
              <p:cNvGrpSpPr>
                <a:grpSpLocks/>
              </p:cNvGrpSpPr>
              <p:nvPr/>
            </p:nvGrpSpPr>
            <p:grpSpPr bwMode="auto">
              <a:xfrm>
                <a:off x="5058348" y="2412747"/>
                <a:ext cx="914099" cy="548839"/>
                <a:chOff x="4913376" y="2511552"/>
                <a:chExt cx="914400" cy="713232"/>
              </a:xfrm>
            </p:grpSpPr>
            <p:pic>
              <p:nvPicPr>
                <p:cNvPr id="178237" name="淘宝网chenying0907出品 57"/>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13376" y="2511552"/>
                  <a:ext cx="914400" cy="713232"/>
                </a:xfrm>
                <a:prstGeom prst="rect">
                  <a:avLst/>
                </a:prstGeom>
                <a:noFill/>
                <a:extLst>
                  <a:ext uri="{909E8E84-426E-40DD-AFC4-6F175D3DCCD1}">
                    <a14:hiddenFill xmlns:a14="http://schemas.microsoft.com/office/drawing/2010/main">
                      <a:solidFill>
                        <a:srgbClr val="FFFFFF"/>
                      </a:solidFill>
                    </a14:hiddenFill>
                  </a:ext>
                </a:extLst>
              </p:spPr>
            </p:pic>
            <p:sp>
              <p:nvSpPr>
                <p:cNvPr id="178238" name="Text Box 62"/>
                <p:cNvSpPr txBox="1">
                  <a:spLocks noChangeArrowheads="1"/>
                </p:cNvSpPr>
                <p:nvPr/>
              </p:nvSpPr>
              <p:spPr bwMode="auto">
                <a:xfrm>
                  <a:off x="4931091" y="2531028"/>
                  <a:ext cx="881520" cy="6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78239" name="淘宝网chenying0907出品 149"/>
            <p:cNvGrpSpPr>
              <a:grpSpLocks/>
            </p:cNvGrpSpPr>
            <p:nvPr/>
          </p:nvGrpSpPr>
          <p:grpSpPr bwMode="auto">
            <a:xfrm>
              <a:off x="6386716" y="3917713"/>
              <a:ext cx="1273500" cy="659152"/>
              <a:chOff x="606331" y="1409613"/>
              <a:chExt cx="1273500" cy="659152"/>
            </a:xfrm>
          </p:grpSpPr>
          <p:sp>
            <p:nvSpPr>
              <p:cNvPr id="178240" name="淘宝网chenying0907出品 152"/>
              <p:cNvSpPr txBox="1">
                <a:spLocks noChangeArrowheads="1"/>
              </p:cNvSpPr>
              <p:nvPr/>
            </p:nvSpPr>
            <p:spPr bwMode="auto">
              <a:xfrm>
                <a:off x="606331" y="1409613"/>
                <a:ext cx="832755" cy="37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b="0">
                    <a:solidFill>
                      <a:schemeClr val="bg1"/>
                    </a:solidFill>
                    <a:latin typeface="微软雅黑" panose="020B0503020204020204" pitchFamily="34" charset="-122"/>
                    <a:ea typeface="微软雅黑" panose="020B0503020204020204" pitchFamily="34" charset="-122"/>
                  </a:rPr>
                  <a:t>添加标题</a:t>
                </a:r>
              </a:p>
            </p:txBody>
          </p:sp>
          <p:sp>
            <p:nvSpPr>
              <p:cNvPr id="178241" name="淘宝网chenying0907出品 153"/>
              <p:cNvSpPr txBox="1">
                <a:spLocks noChangeArrowheads="1"/>
              </p:cNvSpPr>
              <p:nvPr/>
            </p:nvSpPr>
            <p:spPr bwMode="auto">
              <a:xfrm>
                <a:off x="606331" y="1667910"/>
                <a:ext cx="1273500" cy="40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214" tIns="57607" rIns="115214" bIns="57607">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1100" b="0">
                  <a:solidFill>
                    <a:schemeClr val="bg1"/>
                  </a:solidFill>
                  <a:latin typeface="微软雅黑" panose="020B0503020204020204" pitchFamily="34" charset="-122"/>
                  <a:ea typeface="微软雅黑" panose="020B0503020204020204" pitchFamily="34" charset="-122"/>
                </a:endParaRPr>
              </a:p>
              <a:p>
                <a:pPr eaLnBrk="1" hangingPunct="1"/>
                <a:r>
                  <a:rPr lang="zh-CN" altLang="en-US" sz="1100" b="0">
                    <a:solidFill>
                      <a:schemeClr val="bg1"/>
                    </a:solidFill>
                    <a:latin typeface="微软雅黑" panose="020B0503020204020204" pitchFamily="34" charset="-122"/>
                    <a:ea typeface="微软雅黑" panose="020B0503020204020204" pitchFamily="34" charset="-122"/>
                  </a:rPr>
                  <a:t>单击添加文本单击添加文本</a:t>
                </a:r>
              </a:p>
            </p:txBody>
          </p:sp>
        </p:grpSp>
        <p:cxnSp>
          <p:nvCxnSpPr>
            <p:cNvPr id="151" name="直接连接符 150"/>
            <p:cNvCxnSpPr/>
            <p:nvPr/>
          </p:nvCxnSpPr>
          <p:spPr>
            <a:xfrm>
              <a:off x="6241759" y="3976947"/>
              <a:ext cx="0" cy="533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2" name="淘宝网chenying0907出品 11"/>
            <p:cNvSpPr>
              <a:spLocks noEditPoints="1"/>
            </p:cNvSpPr>
            <p:nvPr/>
          </p:nvSpPr>
          <p:spPr bwMode="auto">
            <a:xfrm>
              <a:off x="5669777" y="4002366"/>
              <a:ext cx="342130" cy="485787"/>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a:lstStyle/>
            <a:p>
              <a:pPr algn="l" fontAlgn="auto">
                <a:spcBef>
                  <a:spcPts val="0"/>
                </a:spcBef>
                <a:spcAft>
                  <a:spcPts val="0"/>
                </a:spcAft>
                <a:defRPr/>
              </a:pPr>
              <a:endParaRPr lang="zh-CN" altLang="en-US" b="0">
                <a:latin typeface="+mn-lt"/>
              </a:endParaRPr>
            </a:p>
          </p:txBody>
        </p:sp>
      </p:grpSp>
      <p:grpSp>
        <p:nvGrpSpPr>
          <p:cNvPr id="46" name="淘宝网chenying0907出品 45"/>
          <p:cNvGrpSpPr>
            <a:grpSpLocks/>
          </p:cNvGrpSpPr>
          <p:nvPr/>
        </p:nvGrpSpPr>
        <p:grpSpPr bwMode="auto">
          <a:xfrm>
            <a:off x="1068388" y="4405313"/>
            <a:ext cx="1533525" cy="1535112"/>
            <a:chOff x="477945" y="3371477"/>
            <a:chExt cx="964996" cy="1288826"/>
          </a:xfrm>
        </p:grpSpPr>
        <p:grpSp>
          <p:nvGrpSpPr>
            <p:cNvPr id="144" name="淘宝网chenying0907出品 143"/>
            <p:cNvGrpSpPr>
              <a:grpSpLocks/>
            </p:cNvGrpSpPr>
            <p:nvPr/>
          </p:nvGrpSpPr>
          <p:grpSpPr bwMode="auto">
            <a:xfrm>
              <a:off x="473539" y="4332020"/>
              <a:ext cx="975360" cy="335280"/>
              <a:chOff x="926592" y="4328160"/>
              <a:chExt cx="975360" cy="335280"/>
            </a:xfrm>
          </p:grpSpPr>
          <p:pic>
            <p:nvPicPr>
              <p:cNvPr id="178246" name="淘宝网chenying0907出品 14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6592" y="4328160"/>
                <a:ext cx="975360" cy="335280"/>
              </a:xfrm>
              <a:prstGeom prst="rect">
                <a:avLst/>
              </a:prstGeom>
              <a:noFill/>
              <a:extLst>
                <a:ext uri="{909E8E84-426E-40DD-AFC4-6F175D3DCCD1}">
                  <a14:hiddenFill xmlns:a14="http://schemas.microsoft.com/office/drawing/2010/main">
                    <a:solidFill>
                      <a:srgbClr val="FFFFFF"/>
                    </a:solidFill>
                  </a14:hiddenFill>
                </a:ext>
              </a:extLst>
            </p:spPr>
          </p:pic>
          <p:sp>
            <p:nvSpPr>
              <p:cNvPr id="178247" name="Text Box 71"/>
              <p:cNvSpPr txBox="1">
                <a:spLocks noChangeArrowheads="1"/>
              </p:cNvSpPr>
              <p:nvPr/>
            </p:nvSpPr>
            <p:spPr bwMode="auto">
              <a:xfrm>
                <a:off x="1072318" y="4379311"/>
                <a:ext cx="682356" cy="22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14" tIns="57607" rIns="115214" bIns="57607"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7338" algn="l" defTabSz="1152525" eaLnBrk="0" hangingPunct="0">
                  <a:defRPr>
                    <a:solidFill>
                      <a:schemeClr val="tx1"/>
                    </a:solidFill>
                    <a:latin typeface="Arial" panose="020B0604020202020204" pitchFamily="34" charset="0"/>
                  </a:defRPr>
                </a:lvl4pPr>
                <a:lvl5pPr marL="2592388" indent="-287338" algn="l" defTabSz="1152525" eaLnBrk="0" hangingPunct="0">
                  <a:defRPr>
                    <a:solidFill>
                      <a:schemeClr val="tx1"/>
                    </a:solidFill>
                    <a:latin typeface="Arial" panose="020B0604020202020204" pitchFamily="34" charset="0"/>
                  </a:defRPr>
                </a:lvl5pPr>
                <a:lvl6pPr marL="3049588" indent="-287338" defTabSz="1152525" eaLnBrk="0" fontAlgn="base" hangingPunct="0">
                  <a:spcBef>
                    <a:spcPct val="0"/>
                  </a:spcBef>
                  <a:spcAft>
                    <a:spcPct val="0"/>
                  </a:spcAft>
                  <a:defRPr>
                    <a:solidFill>
                      <a:schemeClr val="tx1"/>
                    </a:solidFill>
                    <a:latin typeface="Arial" panose="020B0604020202020204" pitchFamily="34" charset="0"/>
                  </a:defRPr>
                </a:lvl6pPr>
                <a:lvl7pPr marL="3506788" indent="-287338" defTabSz="1152525" eaLnBrk="0" fontAlgn="base" hangingPunct="0">
                  <a:spcBef>
                    <a:spcPct val="0"/>
                  </a:spcBef>
                  <a:spcAft>
                    <a:spcPct val="0"/>
                  </a:spcAft>
                  <a:defRPr>
                    <a:solidFill>
                      <a:schemeClr val="tx1"/>
                    </a:solidFill>
                    <a:latin typeface="Arial" panose="020B0604020202020204" pitchFamily="34" charset="0"/>
                  </a:defRPr>
                </a:lvl7pPr>
                <a:lvl8pPr marL="3963988" indent="-287338" defTabSz="1152525" eaLnBrk="0" fontAlgn="base" hangingPunct="0">
                  <a:spcBef>
                    <a:spcPct val="0"/>
                  </a:spcBef>
                  <a:spcAft>
                    <a:spcPct val="0"/>
                  </a:spcAft>
                  <a:defRPr>
                    <a:solidFill>
                      <a:schemeClr val="tx1"/>
                    </a:solidFill>
                    <a:latin typeface="Arial" panose="020B0604020202020204" pitchFamily="34" charset="0"/>
                  </a:defRPr>
                </a:lvl8pPr>
                <a:lvl9pPr marL="4421188" indent="-287338"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nvGrpSpPr>
            <p:cNvPr id="178248" name="淘宝网chenying0907出品 158"/>
            <p:cNvGrpSpPr>
              <a:grpSpLocks noChangeAspect="1"/>
            </p:cNvGrpSpPr>
            <p:nvPr/>
          </p:nvGrpSpPr>
          <p:grpSpPr bwMode="auto">
            <a:xfrm>
              <a:off x="757259" y="3371477"/>
              <a:ext cx="652884" cy="1080000"/>
              <a:chOff x="2800350" y="1844675"/>
              <a:chExt cx="2079626" cy="3440113"/>
            </a:xfrm>
          </p:grpSpPr>
          <p:sp>
            <p:nvSpPr>
              <p:cNvPr id="178249" name="AutoShape 72"/>
              <p:cNvSpPr>
                <a:spLocks noChangeAspect="1" noChangeArrowheads="1" noTextEdit="1"/>
              </p:cNvSpPr>
              <p:nvPr/>
            </p:nvSpPr>
            <p:spPr bwMode="auto">
              <a:xfrm>
                <a:off x="2800350" y="1844675"/>
                <a:ext cx="2049463"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8250" name="淘宝网chenying0907出品 74"/>
              <p:cNvSpPr>
                <a:spLocks/>
              </p:cNvSpPr>
              <p:nvPr/>
            </p:nvSpPr>
            <p:spPr bwMode="auto">
              <a:xfrm>
                <a:off x="4560888" y="2328863"/>
                <a:ext cx="319088" cy="333375"/>
              </a:xfrm>
              <a:custGeom>
                <a:avLst/>
                <a:gdLst>
                  <a:gd name="T0" fmla="*/ 15195 w 21"/>
                  <a:gd name="T1" fmla="*/ 318222 h 22"/>
                  <a:gd name="T2" fmla="*/ 75973 w 21"/>
                  <a:gd name="T3" fmla="*/ 333375 h 22"/>
                  <a:gd name="T4" fmla="*/ 197531 w 21"/>
                  <a:gd name="T5" fmla="*/ 242455 h 22"/>
                  <a:gd name="T6" fmla="*/ 227920 w 21"/>
                  <a:gd name="T7" fmla="*/ 196994 h 22"/>
                  <a:gd name="T8" fmla="*/ 258309 w 21"/>
                  <a:gd name="T9" fmla="*/ 121227 h 22"/>
                  <a:gd name="T10" fmla="*/ 243115 w 21"/>
                  <a:gd name="T11" fmla="*/ 136381 h 22"/>
                  <a:gd name="T12" fmla="*/ 258309 w 21"/>
                  <a:gd name="T13" fmla="*/ 90920 h 22"/>
                  <a:gd name="T14" fmla="*/ 303893 w 21"/>
                  <a:gd name="T15" fmla="*/ 0 h 22"/>
                  <a:gd name="T16" fmla="*/ 273504 w 21"/>
                  <a:gd name="T17" fmla="*/ 15153 h 22"/>
                  <a:gd name="T18" fmla="*/ 258309 w 21"/>
                  <a:gd name="T19" fmla="*/ 15153 h 22"/>
                  <a:gd name="T20" fmla="*/ 197531 w 21"/>
                  <a:gd name="T21" fmla="*/ 60614 h 22"/>
                  <a:gd name="T22" fmla="*/ 151947 w 21"/>
                  <a:gd name="T23" fmla="*/ 151534 h 22"/>
                  <a:gd name="T24" fmla="*/ 60779 w 21"/>
                  <a:gd name="T25" fmla="*/ 212148 h 22"/>
                  <a:gd name="T26" fmla="*/ 0 w 21"/>
                  <a:gd name="T27" fmla="*/ 227301 h 22"/>
                  <a:gd name="T28" fmla="*/ 15195 w 21"/>
                  <a:gd name="T29" fmla="*/ 318222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1" name="淘宝网chenying0907出品 75"/>
              <p:cNvSpPr>
                <a:spLocks/>
              </p:cNvSpPr>
              <p:nvPr/>
            </p:nvSpPr>
            <p:spPr bwMode="auto">
              <a:xfrm>
                <a:off x="4576763" y="2328863"/>
                <a:ext cx="303213" cy="333375"/>
              </a:xfrm>
              <a:custGeom>
                <a:avLst/>
                <a:gdLst>
                  <a:gd name="T0" fmla="*/ 288052 w 20"/>
                  <a:gd name="T1" fmla="*/ 0 h 22"/>
                  <a:gd name="T2" fmla="*/ 272892 w 20"/>
                  <a:gd name="T3" fmla="*/ 0 h 22"/>
                  <a:gd name="T4" fmla="*/ 227410 w 20"/>
                  <a:gd name="T5" fmla="*/ 90920 h 22"/>
                  <a:gd name="T6" fmla="*/ 197088 w 20"/>
                  <a:gd name="T7" fmla="*/ 151534 h 22"/>
                  <a:gd name="T8" fmla="*/ 227410 w 20"/>
                  <a:gd name="T9" fmla="*/ 151534 h 22"/>
                  <a:gd name="T10" fmla="*/ 166767 w 20"/>
                  <a:gd name="T11" fmla="*/ 242455 h 22"/>
                  <a:gd name="T12" fmla="*/ 75803 w 20"/>
                  <a:gd name="T13" fmla="*/ 303068 h 22"/>
                  <a:gd name="T14" fmla="*/ 15161 w 20"/>
                  <a:gd name="T15" fmla="*/ 287915 h 22"/>
                  <a:gd name="T16" fmla="*/ 0 w 20"/>
                  <a:gd name="T17" fmla="*/ 318222 h 22"/>
                  <a:gd name="T18" fmla="*/ 0 w 20"/>
                  <a:gd name="T19" fmla="*/ 318222 h 22"/>
                  <a:gd name="T20" fmla="*/ 60643 w 20"/>
                  <a:gd name="T21" fmla="*/ 333375 h 22"/>
                  <a:gd name="T22" fmla="*/ 181928 w 20"/>
                  <a:gd name="T23" fmla="*/ 242455 h 22"/>
                  <a:gd name="T24" fmla="*/ 212249 w 20"/>
                  <a:gd name="T25" fmla="*/ 196994 h 22"/>
                  <a:gd name="T26" fmla="*/ 242570 w 20"/>
                  <a:gd name="T27" fmla="*/ 121227 h 22"/>
                  <a:gd name="T28" fmla="*/ 227410 w 20"/>
                  <a:gd name="T29" fmla="*/ 136381 h 22"/>
                  <a:gd name="T30" fmla="*/ 242570 w 20"/>
                  <a:gd name="T31" fmla="*/ 90920 h 22"/>
                  <a:gd name="T32" fmla="*/ 288052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2" name="淘宝网chenying0907出品 76"/>
              <p:cNvSpPr>
                <a:spLocks/>
              </p:cNvSpPr>
              <p:nvPr/>
            </p:nvSpPr>
            <p:spPr bwMode="auto">
              <a:xfrm>
                <a:off x="4729163" y="2451100"/>
                <a:ext cx="76200" cy="74613"/>
              </a:xfrm>
              <a:custGeom>
                <a:avLst/>
                <a:gdLst>
                  <a:gd name="T0" fmla="*/ 0 w 5"/>
                  <a:gd name="T1" fmla="*/ 74613 h 5"/>
                  <a:gd name="T2" fmla="*/ 76200 w 5"/>
                  <a:gd name="T3" fmla="*/ 29845 h 5"/>
                  <a:gd name="T4" fmla="*/ 60960 w 5"/>
                  <a:gd name="T5" fmla="*/ 0 h 5"/>
                  <a:gd name="T6" fmla="*/ 0 w 5"/>
                  <a:gd name="T7" fmla="*/ 74613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3" name="淘宝网chenying0907出品 77"/>
              <p:cNvSpPr>
                <a:spLocks/>
              </p:cNvSpPr>
              <p:nvPr/>
            </p:nvSpPr>
            <p:spPr bwMode="auto">
              <a:xfrm>
                <a:off x="4743450" y="2359025"/>
                <a:ext cx="92075" cy="92075"/>
              </a:xfrm>
              <a:custGeom>
                <a:avLst/>
                <a:gdLst>
                  <a:gd name="T0" fmla="*/ 0 w 6"/>
                  <a:gd name="T1" fmla="*/ 92075 h 6"/>
                  <a:gd name="T2" fmla="*/ 30692 w 6"/>
                  <a:gd name="T3" fmla="*/ 46038 h 6"/>
                  <a:gd name="T4" fmla="*/ 92075 w 6"/>
                  <a:gd name="T5" fmla="*/ 0 h 6"/>
                  <a:gd name="T6" fmla="*/ 30692 w 6"/>
                  <a:gd name="T7" fmla="*/ 46038 h 6"/>
                  <a:gd name="T8" fmla="*/ 0 w 6"/>
                  <a:gd name="T9" fmla="*/ 92075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4" name="淘宝网chenying0907出品 78"/>
              <p:cNvSpPr>
                <a:spLocks/>
              </p:cNvSpPr>
              <p:nvPr/>
            </p:nvSpPr>
            <p:spPr bwMode="auto">
              <a:xfrm>
                <a:off x="4622800" y="2495550"/>
                <a:ext cx="76200" cy="182563"/>
              </a:xfrm>
              <a:custGeom>
                <a:avLst/>
                <a:gdLst>
                  <a:gd name="T0" fmla="*/ 45720 w 5"/>
                  <a:gd name="T1" fmla="*/ 0 h 12"/>
                  <a:gd name="T2" fmla="*/ 0 w 5"/>
                  <a:gd name="T3" fmla="*/ 30427 h 12"/>
                  <a:gd name="T4" fmla="*/ 45720 w 5"/>
                  <a:gd name="T5" fmla="*/ 182563 h 12"/>
                  <a:gd name="T6" fmla="*/ 4572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5" name="淘宝网chenying0907出品 79"/>
              <p:cNvSpPr>
                <a:spLocks/>
              </p:cNvSpPr>
              <p:nvPr/>
            </p:nvSpPr>
            <p:spPr bwMode="auto">
              <a:xfrm>
                <a:off x="2952750" y="3435350"/>
                <a:ext cx="166688" cy="258763"/>
              </a:xfrm>
              <a:custGeom>
                <a:avLst/>
                <a:gdLst>
                  <a:gd name="T0" fmla="*/ 0 w 11"/>
                  <a:gd name="T1" fmla="*/ 0 h 17"/>
                  <a:gd name="T2" fmla="*/ 0 w 11"/>
                  <a:gd name="T3" fmla="*/ 213099 h 17"/>
                  <a:gd name="T4" fmla="*/ 166688 w 11"/>
                  <a:gd name="T5" fmla="*/ 258763 h 17"/>
                  <a:gd name="T6" fmla="*/ 90921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6" name="淘宝网chenying0907出品 80"/>
              <p:cNvSpPr>
                <a:spLocks/>
              </p:cNvSpPr>
              <p:nvPr/>
            </p:nvSpPr>
            <p:spPr bwMode="auto">
              <a:xfrm>
                <a:off x="3286125" y="2147888"/>
                <a:ext cx="242888" cy="287338"/>
              </a:xfrm>
              <a:custGeom>
                <a:avLst/>
                <a:gdLst>
                  <a:gd name="T0" fmla="*/ 242888 w 16"/>
                  <a:gd name="T1" fmla="*/ 120984 h 19"/>
                  <a:gd name="T2" fmla="*/ 227707 w 16"/>
                  <a:gd name="T3" fmla="*/ 181477 h 19"/>
                  <a:gd name="T4" fmla="*/ 121444 w 16"/>
                  <a:gd name="T5" fmla="*/ 287338 h 19"/>
                  <a:gd name="T6" fmla="*/ 45541 w 16"/>
                  <a:gd name="T7" fmla="*/ 257092 h 19"/>
                  <a:gd name="T8" fmla="*/ 15181 w 16"/>
                  <a:gd name="T9" fmla="*/ 166354 h 19"/>
                  <a:gd name="T10" fmla="*/ 0 w 16"/>
                  <a:gd name="T11" fmla="*/ 30246 h 19"/>
                  <a:gd name="T12" fmla="*/ 242888 w 16"/>
                  <a:gd name="T13" fmla="*/ 120984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7" name="淘宝网chenying0907出品 81"/>
              <p:cNvSpPr>
                <a:spLocks/>
              </p:cNvSpPr>
              <p:nvPr/>
            </p:nvSpPr>
            <p:spPr bwMode="auto">
              <a:xfrm>
                <a:off x="3316288" y="2238375"/>
                <a:ext cx="166688" cy="196850"/>
              </a:xfrm>
              <a:custGeom>
                <a:avLst/>
                <a:gdLst>
                  <a:gd name="T0" fmla="*/ 0 w 11"/>
                  <a:gd name="T1" fmla="*/ 0 h 13"/>
                  <a:gd name="T2" fmla="*/ 60614 w 11"/>
                  <a:gd name="T3" fmla="*/ 75712 h 13"/>
                  <a:gd name="T4" fmla="*/ 166688 w 11"/>
                  <a:gd name="T5" fmla="*/ 136281 h 13"/>
                  <a:gd name="T6" fmla="*/ 90921 w 11"/>
                  <a:gd name="T7" fmla="*/ 196850 h 13"/>
                  <a:gd name="T8" fmla="*/ 15153 w 11"/>
                  <a:gd name="T9" fmla="*/ 166565 h 13"/>
                  <a:gd name="T10" fmla="*/ 0 w 11"/>
                  <a:gd name="T11" fmla="*/ 105996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8" name="淘宝网chenying0907出品 82"/>
              <p:cNvSpPr>
                <a:spLocks/>
              </p:cNvSpPr>
              <p:nvPr/>
            </p:nvSpPr>
            <p:spPr bwMode="auto">
              <a:xfrm>
                <a:off x="3209925" y="1844675"/>
                <a:ext cx="365125" cy="347663"/>
              </a:xfrm>
              <a:custGeom>
                <a:avLst/>
                <a:gdLst>
                  <a:gd name="T0" fmla="*/ 349911 w 24"/>
                  <a:gd name="T1" fmla="*/ 90695 h 23"/>
                  <a:gd name="T2" fmla="*/ 365125 w 24"/>
                  <a:gd name="T3" fmla="*/ 75579 h 23"/>
                  <a:gd name="T4" fmla="*/ 273844 w 24"/>
                  <a:gd name="T5" fmla="*/ 0 h 23"/>
                  <a:gd name="T6" fmla="*/ 136922 w 24"/>
                  <a:gd name="T7" fmla="*/ 0 h 23"/>
                  <a:gd name="T8" fmla="*/ 30427 w 24"/>
                  <a:gd name="T9" fmla="*/ 90695 h 23"/>
                  <a:gd name="T10" fmla="*/ 15214 w 24"/>
                  <a:gd name="T11" fmla="*/ 196505 h 23"/>
                  <a:gd name="T12" fmla="*/ 60854 w 24"/>
                  <a:gd name="T13" fmla="*/ 302316 h 23"/>
                  <a:gd name="T14" fmla="*/ 349911 w 24"/>
                  <a:gd name="T15" fmla="*/ 90695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59" name="淘宝网chenying0907出品 83"/>
              <p:cNvSpPr>
                <a:spLocks/>
              </p:cNvSpPr>
              <p:nvPr/>
            </p:nvSpPr>
            <p:spPr bwMode="auto">
              <a:xfrm>
                <a:off x="3225800" y="1935163"/>
                <a:ext cx="379413" cy="379413"/>
              </a:xfrm>
              <a:custGeom>
                <a:avLst/>
                <a:gdLst>
                  <a:gd name="T0" fmla="*/ 318707 w 25"/>
                  <a:gd name="T1" fmla="*/ 364236 h 25"/>
                  <a:gd name="T2" fmla="*/ 258001 w 25"/>
                  <a:gd name="T3" fmla="*/ 379413 h 25"/>
                  <a:gd name="T4" fmla="*/ 136589 w 25"/>
                  <a:gd name="T5" fmla="*/ 333883 h 25"/>
                  <a:gd name="T6" fmla="*/ 91059 w 25"/>
                  <a:gd name="T7" fmla="*/ 258001 h 25"/>
                  <a:gd name="T8" fmla="*/ 75883 w 25"/>
                  <a:gd name="T9" fmla="*/ 258001 h 25"/>
                  <a:gd name="T10" fmla="*/ 30353 w 25"/>
                  <a:gd name="T11" fmla="*/ 212471 h 25"/>
                  <a:gd name="T12" fmla="*/ 30353 w 25"/>
                  <a:gd name="T13" fmla="*/ 136589 h 25"/>
                  <a:gd name="T14" fmla="*/ 75883 w 25"/>
                  <a:gd name="T15" fmla="*/ 151765 h 25"/>
                  <a:gd name="T16" fmla="*/ 106236 w 25"/>
                  <a:gd name="T17" fmla="*/ 197295 h 25"/>
                  <a:gd name="T18" fmla="*/ 121412 w 25"/>
                  <a:gd name="T19" fmla="*/ 197295 h 25"/>
                  <a:gd name="T20" fmla="*/ 106236 w 25"/>
                  <a:gd name="T21" fmla="*/ 151765 h 25"/>
                  <a:gd name="T22" fmla="*/ 151765 w 25"/>
                  <a:gd name="T23" fmla="*/ 75883 h 25"/>
                  <a:gd name="T24" fmla="*/ 136589 w 25"/>
                  <a:gd name="T25" fmla="*/ 60706 h 25"/>
                  <a:gd name="T26" fmla="*/ 182118 w 25"/>
                  <a:gd name="T27" fmla="*/ 0 h 25"/>
                  <a:gd name="T28" fmla="*/ 333883 w 25"/>
                  <a:gd name="T29" fmla="*/ 0 h 25"/>
                  <a:gd name="T30" fmla="*/ 364236 w 25"/>
                  <a:gd name="T31" fmla="*/ 106236 h 25"/>
                  <a:gd name="T32" fmla="*/ 349060 w 25"/>
                  <a:gd name="T33" fmla="*/ 136589 h 25"/>
                  <a:gd name="T34" fmla="*/ 364236 w 25"/>
                  <a:gd name="T35" fmla="*/ 212471 h 25"/>
                  <a:gd name="T36" fmla="*/ 333883 w 25"/>
                  <a:gd name="T37" fmla="*/ 318707 h 25"/>
                  <a:gd name="T38" fmla="*/ 318707 w 25"/>
                  <a:gd name="T39" fmla="*/ 364236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0" name="淘宝网chenying0907出品 84"/>
              <p:cNvSpPr>
                <a:spLocks/>
              </p:cNvSpPr>
              <p:nvPr/>
            </p:nvSpPr>
            <p:spPr bwMode="auto">
              <a:xfrm>
                <a:off x="3225800" y="1935163"/>
                <a:ext cx="333375" cy="379413"/>
              </a:xfrm>
              <a:custGeom>
                <a:avLst/>
                <a:gdLst>
                  <a:gd name="T0" fmla="*/ 30307 w 22"/>
                  <a:gd name="T1" fmla="*/ 136589 h 25"/>
                  <a:gd name="T2" fmla="*/ 75767 w 22"/>
                  <a:gd name="T3" fmla="*/ 151765 h 25"/>
                  <a:gd name="T4" fmla="*/ 106074 w 22"/>
                  <a:gd name="T5" fmla="*/ 197295 h 25"/>
                  <a:gd name="T6" fmla="*/ 121227 w 22"/>
                  <a:gd name="T7" fmla="*/ 197295 h 25"/>
                  <a:gd name="T8" fmla="*/ 106074 w 22"/>
                  <a:gd name="T9" fmla="*/ 151765 h 25"/>
                  <a:gd name="T10" fmla="*/ 151534 w 22"/>
                  <a:gd name="T11" fmla="*/ 75883 h 25"/>
                  <a:gd name="T12" fmla="*/ 136381 w 22"/>
                  <a:gd name="T13" fmla="*/ 60706 h 25"/>
                  <a:gd name="T14" fmla="*/ 181841 w 22"/>
                  <a:gd name="T15" fmla="*/ 0 h 25"/>
                  <a:gd name="T16" fmla="*/ 196994 w 22"/>
                  <a:gd name="T17" fmla="*/ 0 h 25"/>
                  <a:gd name="T18" fmla="*/ 242455 w 22"/>
                  <a:gd name="T19" fmla="*/ 91059 h 25"/>
                  <a:gd name="T20" fmla="*/ 196994 w 22"/>
                  <a:gd name="T21" fmla="*/ 106236 h 25"/>
                  <a:gd name="T22" fmla="*/ 196994 w 22"/>
                  <a:gd name="T23" fmla="*/ 151765 h 25"/>
                  <a:gd name="T24" fmla="*/ 166688 w 22"/>
                  <a:gd name="T25" fmla="*/ 151765 h 25"/>
                  <a:gd name="T26" fmla="*/ 181841 w 22"/>
                  <a:gd name="T27" fmla="*/ 227648 h 25"/>
                  <a:gd name="T28" fmla="*/ 227301 w 22"/>
                  <a:gd name="T29" fmla="*/ 227648 h 25"/>
                  <a:gd name="T30" fmla="*/ 212148 w 22"/>
                  <a:gd name="T31" fmla="*/ 303530 h 25"/>
                  <a:gd name="T32" fmla="*/ 272761 w 22"/>
                  <a:gd name="T33" fmla="*/ 364236 h 25"/>
                  <a:gd name="T34" fmla="*/ 333375 w 22"/>
                  <a:gd name="T35" fmla="*/ 349060 h 25"/>
                  <a:gd name="T36" fmla="*/ 318222 w 22"/>
                  <a:gd name="T37" fmla="*/ 364236 h 25"/>
                  <a:gd name="T38" fmla="*/ 257608 w 22"/>
                  <a:gd name="T39" fmla="*/ 379413 h 25"/>
                  <a:gd name="T40" fmla="*/ 136381 w 22"/>
                  <a:gd name="T41" fmla="*/ 333883 h 25"/>
                  <a:gd name="T42" fmla="*/ 90920 w 22"/>
                  <a:gd name="T43" fmla="*/ 258001 h 25"/>
                  <a:gd name="T44" fmla="*/ 75767 w 22"/>
                  <a:gd name="T45" fmla="*/ 258001 h 25"/>
                  <a:gd name="T46" fmla="*/ 30307 w 22"/>
                  <a:gd name="T47" fmla="*/ 212471 h 25"/>
                  <a:gd name="T48" fmla="*/ 30307 w 22"/>
                  <a:gd name="T49" fmla="*/ 136589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1" name="淘宝网chenying0907出品 85"/>
              <p:cNvSpPr>
                <a:spLocks/>
              </p:cNvSpPr>
              <p:nvPr/>
            </p:nvSpPr>
            <p:spPr bwMode="auto">
              <a:xfrm>
                <a:off x="3059113" y="4405313"/>
                <a:ext cx="196850" cy="76200"/>
              </a:xfrm>
              <a:custGeom>
                <a:avLst/>
                <a:gdLst>
                  <a:gd name="T0" fmla="*/ 75712 w 13"/>
                  <a:gd name="T1" fmla="*/ 76200 h 5"/>
                  <a:gd name="T2" fmla="*/ 121138 w 13"/>
                  <a:gd name="T3" fmla="*/ 0 h 5"/>
                  <a:gd name="T4" fmla="*/ 75712 w 13"/>
                  <a:gd name="T5" fmla="*/ 762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2" name="淘宝网chenying0907出品 86"/>
              <p:cNvSpPr>
                <a:spLocks/>
              </p:cNvSpPr>
              <p:nvPr/>
            </p:nvSpPr>
            <p:spPr bwMode="auto">
              <a:xfrm>
                <a:off x="2936875" y="5073650"/>
                <a:ext cx="273050" cy="211138"/>
              </a:xfrm>
              <a:custGeom>
                <a:avLst/>
                <a:gdLst>
                  <a:gd name="T0" fmla="*/ 91017 w 18"/>
                  <a:gd name="T1" fmla="*/ 0 h 14"/>
                  <a:gd name="T2" fmla="*/ 0 w 18"/>
                  <a:gd name="T3" fmla="*/ 180975 h 14"/>
                  <a:gd name="T4" fmla="*/ 227542 w 18"/>
                  <a:gd name="T5" fmla="*/ 135732 h 14"/>
                  <a:gd name="T6" fmla="*/ 242711 w 18"/>
                  <a:gd name="T7" fmla="*/ 90488 h 14"/>
                  <a:gd name="T8" fmla="*/ 257881 w 18"/>
                  <a:gd name="T9" fmla="*/ 15081 h 14"/>
                  <a:gd name="T10" fmla="*/ 91017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3" name="淘宝网chenying0907出品 87"/>
              <p:cNvSpPr>
                <a:spLocks/>
              </p:cNvSpPr>
              <p:nvPr/>
            </p:nvSpPr>
            <p:spPr bwMode="auto">
              <a:xfrm>
                <a:off x="3665538" y="5011738"/>
                <a:ext cx="303213" cy="273050"/>
              </a:xfrm>
              <a:custGeom>
                <a:avLst/>
                <a:gdLst>
                  <a:gd name="T0" fmla="*/ 0 w 20"/>
                  <a:gd name="T1" fmla="*/ 60678 h 18"/>
                  <a:gd name="T2" fmla="*/ 0 w 20"/>
                  <a:gd name="T3" fmla="*/ 151694 h 18"/>
                  <a:gd name="T4" fmla="*/ 90964 w 20"/>
                  <a:gd name="T5" fmla="*/ 197203 h 18"/>
                  <a:gd name="T6" fmla="*/ 106125 w 20"/>
                  <a:gd name="T7" fmla="*/ 242711 h 18"/>
                  <a:gd name="T8" fmla="*/ 106125 w 20"/>
                  <a:gd name="T9" fmla="*/ 242711 h 18"/>
                  <a:gd name="T10" fmla="*/ 303213 w 20"/>
                  <a:gd name="T11" fmla="*/ 257881 h 18"/>
                  <a:gd name="T12" fmla="*/ 303213 w 20"/>
                  <a:gd name="T13" fmla="*/ 212372 h 18"/>
                  <a:gd name="T14" fmla="*/ 181928 w 20"/>
                  <a:gd name="T15" fmla="*/ 60678 h 18"/>
                  <a:gd name="T16" fmla="*/ 0 w 20"/>
                  <a:gd name="T17" fmla="*/ 6067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4" name="淘宝网chenying0907出品 88"/>
              <p:cNvSpPr>
                <a:spLocks/>
              </p:cNvSpPr>
              <p:nvPr/>
            </p:nvSpPr>
            <p:spPr bwMode="auto">
              <a:xfrm>
                <a:off x="2967038" y="3254375"/>
                <a:ext cx="941388" cy="1909763"/>
              </a:xfrm>
              <a:custGeom>
                <a:avLst/>
                <a:gdLst>
                  <a:gd name="T0" fmla="*/ 45551 w 62"/>
                  <a:gd name="T1" fmla="*/ 1833979 h 126"/>
                  <a:gd name="T2" fmla="*/ 258123 w 62"/>
                  <a:gd name="T3" fmla="*/ 1818822 h 126"/>
                  <a:gd name="T4" fmla="*/ 227755 w 62"/>
                  <a:gd name="T5" fmla="*/ 1606626 h 126"/>
                  <a:gd name="T6" fmla="*/ 349225 w 62"/>
                  <a:gd name="T7" fmla="*/ 970039 h 126"/>
                  <a:gd name="T8" fmla="*/ 455510 w 62"/>
                  <a:gd name="T9" fmla="*/ 545647 h 126"/>
                  <a:gd name="T10" fmla="*/ 485878 w 62"/>
                  <a:gd name="T11" fmla="*/ 606274 h 126"/>
                  <a:gd name="T12" fmla="*/ 698449 w 62"/>
                  <a:gd name="T13" fmla="*/ 1818822 h 126"/>
                  <a:gd name="T14" fmla="*/ 895837 w 62"/>
                  <a:gd name="T15" fmla="*/ 1849136 h 126"/>
                  <a:gd name="T16" fmla="*/ 895837 w 62"/>
                  <a:gd name="T17" fmla="*/ 1667253 h 126"/>
                  <a:gd name="T18" fmla="*/ 880653 w 62"/>
                  <a:gd name="T19" fmla="*/ 1333803 h 126"/>
                  <a:gd name="T20" fmla="*/ 880653 w 62"/>
                  <a:gd name="T21" fmla="*/ 879097 h 126"/>
                  <a:gd name="T22" fmla="*/ 850286 w 62"/>
                  <a:gd name="T23" fmla="*/ 363764 h 126"/>
                  <a:gd name="T24" fmla="*/ 850286 w 62"/>
                  <a:gd name="T25" fmla="*/ 303137 h 126"/>
                  <a:gd name="T26" fmla="*/ 804735 w 62"/>
                  <a:gd name="T27" fmla="*/ 181882 h 126"/>
                  <a:gd name="T28" fmla="*/ 789551 w 62"/>
                  <a:gd name="T29" fmla="*/ 30314 h 126"/>
                  <a:gd name="T30" fmla="*/ 455510 w 62"/>
                  <a:gd name="T31" fmla="*/ 75784 h 126"/>
                  <a:gd name="T32" fmla="*/ 212571 w 62"/>
                  <a:gd name="T33" fmla="*/ 0 h 126"/>
                  <a:gd name="T34" fmla="*/ 197388 w 62"/>
                  <a:gd name="T35" fmla="*/ 75784 h 126"/>
                  <a:gd name="T36" fmla="*/ 45551 w 62"/>
                  <a:gd name="T37" fmla="*/ 257666 h 126"/>
                  <a:gd name="T38" fmla="*/ 75918 w 62"/>
                  <a:gd name="T39" fmla="*/ 348608 h 126"/>
                  <a:gd name="T40" fmla="*/ 75918 w 62"/>
                  <a:gd name="T41" fmla="*/ 833627 h 126"/>
                  <a:gd name="T42" fmla="*/ 45551 w 62"/>
                  <a:gd name="T43" fmla="*/ 1409587 h 126"/>
                  <a:gd name="T44" fmla="*/ 15184 w 62"/>
                  <a:gd name="T45" fmla="*/ 1697567 h 126"/>
                  <a:gd name="T46" fmla="*/ 45551 w 62"/>
                  <a:gd name="T47" fmla="*/ 183397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5" name="淘宝网chenying0907出品 89"/>
              <p:cNvSpPr>
                <a:spLocks/>
              </p:cNvSpPr>
              <p:nvPr/>
            </p:nvSpPr>
            <p:spPr bwMode="auto">
              <a:xfrm>
                <a:off x="3559175" y="3527425"/>
                <a:ext cx="15875" cy="0"/>
              </a:xfrm>
              <a:custGeom>
                <a:avLst/>
                <a:gdLst>
                  <a:gd name="T0" fmla="*/ 0 w 1"/>
                  <a:gd name="T1" fmla="*/ 15875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6" name="淘宝网chenying0907出品 90"/>
              <p:cNvSpPr>
                <a:spLocks/>
              </p:cNvSpPr>
              <p:nvPr/>
            </p:nvSpPr>
            <p:spPr bwMode="auto">
              <a:xfrm>
                <a:off x="3695700" y="3602038"/>
                <a:ext cx="15875" cy="15875"/>
              </a:xfrm>
              <a:custGeom>
                <a:avLst/>
                <a:gdLst>
                  <a:gd name="T0" fmla="*/ 0 w 1"/>
                  <a:gd name="T1" fmla="*/ 15875 h 1"/>
                  <a:gd name="T2" fmla="*/ 15875 w 1"/>
                  <a:gd name="T3" fmla="*/ 0 h 1"/>
                  <a:gd name="T4" fmla="*/ 0 w 1"/>
                  <a:gd name="T5" fmla="*/ 1587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7" name="淘宝网chenying0907出品 91"/>
              <p:cNvSpPr>
                <a:spLocks/>
              </p:cNvSpPr>
              <p:nvPr/>
            </p:nvSpPr>
            <p:spPr bwMode="auto">
              <a:xfrm>
                <a:off x="3695700" y="3754438"/>
                <a:ext cx="15875" cy="0"/>
              </a:xfrm>
              <a:custGeom>
                <a:avLst/>
                <a:gdLst>
                  <a:gd name="T0" fmla="*/ 0 w 1"/>
                  <a:gd name="T1" fmla="*/ 15875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8" name="淘宝网chenying0907出品 92"/>
              <p:cNvSpPr>
                <a:spLocks/>
              </p:cNvSpPr>
              <p:nvPr/>
            </p:nvSpPr>
            <p:spPr bwMode="auto">
              <a:xfrm>
                <a:off x="3013075" y="3405188"/>
                <a:ext cx="804863" cy="1712913"/>
              </a:xfrm>
              <a:custGeom>
                <a:avLst/>
                <a:gdLst>
                  <a:gd name="T0" fmla="*/ 804863 w 53"/>
                  <a:gd name="T1" fmla="*/ 1712913 h 113"/>
                  <a:gd name="T2" fmla="*/ 759305 w 53"/>
                  <a:gd name="T3" fmla="*/ 1515852 h 113"/>
                  <a:gd name="T4" fmla="*/ 728933 w 53"/>
                  <a:gd name="T5" fmla="*/ 1349109 h 113"/>
                  <a:gd name="T6" fmla="*/ 804863 w 53"/>
                  <a:gd name="T7" fmla="*/ 1106572 h 113"/>
                  <a:gd name="T8" fmla="*/ 698560 w 53"/>
                  <a:gd name="T9" fmla="*/ 1182365 h 113"/>
                  <a:gd name="T10" fmla="*/ 698560 w 53"/>
                  <a:gd name="T11" fmla="*/ 1030780 h 113"/>
                  <a:gd name="T12" fmla="*/ 653002 w 53"/>
                  <a:gd name="T13" fmla="*/ 666975 h 113"/>
                  <a:gd name="T14" fmla="*/ 653002 w 53"/>
                  <a:gd name="T15" fmla="*/ 909511 h 113"/>
                  <a:gd name="T16" fmla="*/ 561886 w 53"/>
                  <a:gd name="T17" fmla="*/ 515390 h 113"/>
                  <a:gd name="T18" fmla="*/ 683374 w 53"/>
                  <a:gd name="T19" fmla="*/ 348646 h 113"/>
                  <a:gd name="T20" fmla="*/ 485955 w 53"/>
                  <a:gd name="T21" fmla="*/ 348646 h 113"/>
                  <a:gd name="T22" fmla="*/ 683374 w 53"/>
                  <a:gd name="T23" fmla="*/ 212219 h 113"/>
                  <a:gd name="T24" fmla="*/ 485955 w 53"/>
                  <a:gd name="T25" fmla="*/ 272853 h 113"/>
                  <a:gd name="T26" fmla="*/ 546699 w 53"/>
                  <a:gd name="T27" fmla="*/ 121268 h 113"/>
                  <a:gd name="T28" fmla="*/ 364466 w 53"/>
                  <a:gd name="T29" fmla="*/ 166744 h 113"/>
                  <a:gd name="T30" fmla="*/ 212605 w 53"/>
                  <a:gd name="T31" fmla="*/ 0 h 113"/>
                  <a:gd name="T32" fmla="*/ 288536 w 53"/>
                  <a:gd name="T33" fmla="*/ 212219 h 113"/>
                  <a:gd name="T34" fmla="*/ 151861 w 53"/>
                  <a:gd name="T35" fmla="*/ 151585 h 113"/>
                  <a:gd name="T36" fmla="*/ 60744 w 53"/>
                  <a:gd name="T37" fmla="*/ 15159 h 113"/>
                  <a:gd name="T38" fmla="*/ 0 w 53"/>
                  <a:gd name="T39" fmla="*/ 106110 h 113"/>
                  <a:gd name="T40" fmla="*/ 15186 w 53"/>
                  <a:gd name="T41" fmla="*/ 151585 h 113"/>
                  <a:gd name="T42" fmla="*/ 334094 w 53"/>
                  <a:gd name="T43" fmla="*/ 348646 h 113"/>
                  <a:gd name="T44" fmla="*/ 121489 w 53"/>
                  <a:gd name="T45" fmla="*/ 318329 h 113"/>
                  <a:gd name="T46" fmla="*/ 273350 w 53"/>
                  <a:gd name="T47" fmla="*/ 409280 h 113"/>
                  <a:gd name="T48" fmla="*/ 182233 w 53"/>
                  <a:gd name="T49" fmla="*/ 712451 h 113"/>
                  <a:gd name="T50" fmla="*/ 182233 w 53"/>
                  <a:gd name="T51" fmla="*/ 1015621 h 113"/>
                  <a:gd name="T52" fmla="*/ 106303 w 53"/>
                  <a:gd name="T53" fmla="*/ 818560 h 113"/>
                  <a:gd name="T54" fmla="*/ 91117 w 53"/>
                  <a:gd name="T55" fmla="*/ 1182365 h 113"/>
                  <a:gd name="T56" fmla="*/ 151861 w 53"/>
                  <a:gd name="T57" fmla="*/ 1485535 h 113"/>
                  <a:gd name="T58" fmla="*/ 45558 w 53"/>
                  <a:gd name="T59" fmla="*/ 1288474 h 113"/>
                  <a:gd name="T60" fmla="*/ 91117 w 53"/>
                  <a:gd name="T61" fmla="*/ 1561328 h 113"/>
                  <a:gd name="T62" fmla="*/ 91117 w 53"/>
                  <a:gd name="T63" fmla="*/ 1697754 h 113"/>
                  <a:gd name="T64" fmla="*/ 212605 w 53"/>
                  <a:gd name="T65" fmla="*/ 1667437 h 113"/>
                  <a:gd name="T66" fmla="*/ 182233 w 53"/>
                  <a:gd name="T67" fmla="*/ 1455218 h 113"/>
                  <a:gd name="T68" fmla="*/ 303722 w 53"/>
                  <a:gd name="T69" fmla="*/ 818560 h 113"/>
                  <a:gd name="T70" fmla="*/ 410025 w 53"/>
                  <a:gd name="T71" fmla="*/ 394122 h 113"/>
                  <a:gd name="T72" fmla="*/ 440397 w 53"/>
                  <a:gd name="T73" fmla="*/ 454756 h 113"/>
                  <a:gd name="T74" fmla="*/ 653002 w 53"/>
                  <a:gd name="T75" fmla="*/ 1667437 h 113"/>
                  <a:gd name="T76" fmla="*/ 804863 w 53"/>
                  <a:gd name="T77" fmla="*/ 1712913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69" name="淘宝网chenying0907出品 93"/>
              <p:cNvSpPr>
                <a:spLocks/>
              </p:cNvSpPr>
              <p:nvPr/>
            </p:nvSpPr>
            <p:spPr bwMode="auto">
              <a:xfrm>
                <a:off x="2997200" y="3435350"/>
                <a:ext cx="136525" cy="196850"/>
              </a:xfrm>
              <a:custGeom>
                <a:avLst/>
                <a:gdLst>
                  <a:gd name="T0" fmla="*/ 0 w 9"/>
                  <a:gd name="T1" fmla="*/ 90854 h 13"/>
                  <a:gd name="T2" fmla="*/ 75847 w 9"/>
                  <a:gd name="T3" fmla="*/ 196850 h 13"/>
                  <a:gd name="T4" fmla="*/ 75847 w 9"/>
                  <a:gd name="T5" fmla="*/ 105996 h 13"/>
                  <a:gd name="T6" fmla="*/ 106186 w 9"/>
                  <a:gd name="T7" fmla="*/ 0 h 13"/>
                  <a:gd name="T8" fmla="*/ 0 w 9"/>
                  <a:gd name="T9" fmla="*/ 90854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0" name="淘宝网chenying0907出品 94"/>
              <p:cNvSpPr>
                <a:spLocks/>
              </p:cNvSpPr>
              <p:nvPr/>
            </p:nvSpPr>
            <p:spPr bwMode="auto">
              <a:xfrm>
                <a:off x="3059113" y="2298700"/>
                <a:ext cx="712788" cy="1030288"/>
              </a:xfrm>
              <a:custGeom>
                <a:avLst/>
                <a:gdLst>
                  <a:gd name="T0" fmla="*/ 212320 w 47"/>
                  <a:gd name="T1" fmla="*/ 0 h 68"/>
                  <a:gd name="T2" fmla="*/ 303314 w 47"/>
                  <a:gd name="T3" fmla="*/ 106059 h 68"/>
                  <a:gd name="T4" fmla="*/ 454971 w 47"/>
                  <a:gd name="T5" fmla="*/ 75756 h 68"/>
                  <a:gd name="T6" fmla="*/ 606628 w 47"/>
                  <a:gd name="T7" fmla="*/ 696959 h 68"/>
                  <a:gd name="T8" fmla="*/ 712788 w 47"/>
                  <a:gd name="T9" fmla="*/ 999985 h 68"/>
                  <a:gd name="T10" fmla="*/ 363977 w 47"/>
                  <a:gd name="T11" fmla="*/ 1030288 h 68"/>
                  <a:gd name="T12" fmla="*/ 30331 w 47"/>
                  <a:gd name="T13" fmla="*/ 999985 h 68"/>
                  <a:gd name="T14" fmla="*/ 0 w 47"/>
                  <a:gd name="T15" fmla="*/ 303026 h 68"/>
                  <a:gd name="T16" fmla="*/ 212320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1" name="淘宝网chenying0907出品 95"/>
              <p:cNvSpPr>
                <a:spLocks/>
              </p:cNvSpPr>
              <p:nvPr/>
            </p:nvSpPr>
            <p:spPr bwMode="auto">
              <a:xfrm>
                <a:off x="3195638" y="2419350"/>
                <a:ext cx="150813" cy="136525"/>
              </a:xfrm>
              <a:custGeom>
                <a:avLst/>
                <a:gdLst>
                  <a:gd name="T0" fmla="*/ 0 w 95"/>
                  <a:gd name="T1" fmla="*/ 106363 h 86"/>
                  <a:gd name="T2" fmla="*/ 150813 w 95"/>
                  <a:gd name="T3" fmla="*/ 0 h 86"/>
                  <a:gd name="T4" fmla="*/ 0 w 95"/>
                  <a:gd name="T5" fmla="*/ 136525 h 86"/>
                  <a:gd name="T6" fmla="*/ 0 w 95"/>
                  <a:gd name="T7" fmla="*/ 106363 h 86"/>
                  <a:gd name="T8" fmla="*/ 0 60000 65536"/>
                  <a:gd name="T9" fmla="*/ 0 60000 65536"/>
                  <a:gd name="T10" fmla="*/ 0 60000 65536"/>
                  <a:gd name="T11" fmla="*/ 0 60000 65536"/>
                  <a:gd name="T12" fmla="*/ 0 w 95"/>
                  <a:gd name="T13" fmla="*/ 0 h 86"/>
                  <a:gd name="T14" fmla="*/ 95 w 95"/>
                  <a:gd name="T15" fmla="*/ 86 h 86"/>
                </a:gdLst>
                <a:ahLst/>
                <a:cxnLst>
                  <a:cxn ang="T8">
                    <a:pos x="T0" y="T1"/>
                  </a:cxn>
                  <a:cxn ang="T9">
                    <a:pos x="T2" y="T3"/>
                  </a:cxn>
                  <a:cxn ang="T10">
                    <a:pos x="T4" y="T5"/>
                  </a:cxn>
                  <a:cxn ang="T11">
                    <a:pos x="T6" y="T7"/>
                  </a:cxn>
                </a:cxnLst>
                <a:rect l="T12" t="T13" r="T14" b="T15"/>
                <a:pathLst>
                  <a:path w="95" h="86">
                    <a:moveTo>
                      <a:pt x="0" y="67"/>
                    </a:moveTo>
                    <a:lnTo>
                      <a:pt x="95" y="0"/>
                    </a:lnTo>
                    <a:lnTo>
                      <a:pt x="0" y="86"/>
                    </a:lnTo>
                    <a:lnTo>
                      <a:pt x="0" y="67"/>
                    </a:ln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2" name="淘宝网chenying0907出品 96"/>
              <p:cNvSpPr>
                <a:spLocks/>
              </p:cNvSpPr>
              <p:nvPr/>
            </p:nvSpPr>
            <p:spPr bwMode="auto">
              <a:xfrm>
                <a:off x="3408363" y="2451100"/>
                <a:ext cx="333375" cy="817563"/>
              </a:xfrm>
              <a:custGeom>
                <a:avLst/>
                <a:gdLst>
                  <a:gd name="T0" fmla="*/ 0 w 22"/>
                  <a:gd name="T1" fmla="*/ 0 h 54"/>
                  <a:gd name="T2" fmla="*/ 121227 w 22"/>
                  <a:gd name="T3" fmla="*/ 90840 h 54"/>
                  <a:gd name="T4" fmla="*/ 227301 w 22"/>
                  <a:gd name="T5" fmla="*/ 439062 h 54"/>
                  <a:gd name="T6" fmla="*/ 333375 w 22"/>
                  <a:gd name="T7" fmla="*/ 757003 h 54"/>
                  <a:gd name="T8" fmla="*/ 90920 w 22"/>
                  <a:gd name="T9" fmla="*/ 741863 h 54"/>
                  <a:gd name="T10" fmla="*/ 196994 w 22"/>
                  <a:gd name="T11" fmla="*/ 666162 h 54"/>
                  <a:gd name="T12" fmla="*/ 90920 w 22"/>
                  <a:gd name="T13" fmla="*/ 514762 h 54"/>
                  <a:gd name="T14" fmla="*/ 121227 w 22"/>
                  <a:gd name="T15" fmla="*/ 423922 h 54"/>
                  <a:gd name="T16" fmla="*/ 106074 w 22"/>
                  <a:gd name="T17" fmla="*/ 121120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3" name="淘宝网chenying0907出品 97"/>
              <p:cNvSpPr>
                <a:spLocks/>
              </p:cNvSpPr>
              <p:nvPr/>
            </p:nvSpPr>
            <p:spPr bwMode="auto">
              <a:xfrm>
                <a:off x="2816225" y="2328863"/>
                <a:ext cx="439738" cy="1273175"/>
              </a:xfrm>
              <a:custGeom>
                <a:avLst/>
                <a:gdLst>
                  <a:gd name="T0" fmla="*/ 181961 w 29"/>
                  <a:gd name="T1" fmla="*/ 1273175 h 84"/>
                  <a:gd name="T2" fmla="*/ 303268 w 29"/>
                  <a:gd name="T3" fmla="*/ 1136763 h 84"/>
                  <a:gd name="T4" fmla="*/ 409411 w 29"/>
                  <a:gd name="T5" fmla="*/ 666901 h 84"/>
                  <a:gd name="T6" fmla="*/ 439738 w 29"/>
                  <a:gd name="T7" fmla="*/ 0 h 84"/>
                  <a:gd name="T8" fmla="*/ 379084 w 29"/>
                  <a:gd name="T9" fmla="*/ 60627 h 84"/>
                  <a:gd name="T10" fmla="*/ 106144 w 29"/>
                  <a:gd name="T11" fmla="*/ 136412 h 84"/>
                  <a:gd name="T12" fmla="*/ 0 w 29"/>
                  <a:gd name="T13" fmla="*/ 697215 h 84"/>
                  <a:gd name="T14" fmla="*/ 45490 w 29"/>
                  <a:gd name="T15" fmla="*/ 954881 h 84"/>
                  <a:gd name="T16" fmla="*/ 181961 w 29"/>
                  <a:gd name="T17" fmla="*/ 1273175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4" name="淘宝网chenying0907出品 98"/>
              <p:cNvSpPr>
                <a:spLocks/>
              </p:cNvSpPr>
              <p:nvPr/>
            </p:nvSpPr>
            <p:spPr bwMode="auto">
              <a:xfrm>
                <a:off x="3195638" y="3254375"/>
                <a:ext cx="515938" cy="136525"/>
              </a:xfrm>
              <a:custGeom>
                <a:avLst/>
                <a:gdLst>
                  <a:gd name="T0" fmla="*/ 485589 w 34"/>
                  <a:gd name="T1" fmla="*/ 0 h 9"/>
                  <a:gd name="T2" fmla="*/ 15175 w 34"/>
                  <a:gd name="T3" fmla="*/ 60678 h 9"/>
                  <a:gd name="T4" fmla="*/ 0 w 34"/>
                  <a:gd name="T5" fmla="*/ 75847 h 9"/>
                  <a:gd name="T6" fmla="*/ 515938 w 34"/>
                  <a:gd name="T7" fmla="*/ 60678 h 9"/>
                  <a:gd name="T8" fmla="*/ 485589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5" name="淘宝网chenying0907出品 99"/>
              <p:cNvSpPr>
                <a:spLocks/>
              </p:cNvSpPr>
              <p:nvPr/>
            </p:nvSpPr>
            <p:spPr bwMode="auto">
              <a:xfrm>
                <a:off x="3089275" y="2451100"/>
                <a:ext cx="150813" cy="696913"/>
              </a:xfrm>
              <a:custGeom>
                <a:avLst/>
                <a:gdLst>
                  <a:gd name="T0" fmla="*/ 120650 w 10"/>
                  <a:gd name="T1" fmla="*/ 696913 h 46"/>
                  <a:gd name="T2" fmla="*/ 135732 w 10"/>
                  <a:gd name="T3" fmla="*/ 545410 h 46"/>
                  <a:gd name="T4" fmla="*/ 150813 w 10"/>
                  <a:gd name="T5" fmla="*/ 515110 h 46"/>
                  <a:gd name="T6" fmla="*/ 15081 w 10"/>
                  <a:gd name="T7" fmla="*/ 75751 h 46"/>
                  <a:gd name="T8" fmla="*/ 60325 w 10"/>
                  <a:gd name="T9" fmla="*/ 60601 h 46"/>
                  <a:gd name="T10" fmla="*/ 15081 w 10"/>
                  <a:gd name="T11" fmla="*/ 0 h 46"/>
                  <a:gd name="T12" fmla="*/ 45244 w 10"/>
                  <a:gd name="T13" fmla="*/ 60601 h 46"/>
                  <a:gd name="T14" fmla="*/ 0 w 10"/>
                  <a:gd name="T15" fmla="*/ 75751 h 46"/>
                  <a:gd name="T16" fmla="*/ 120650 w 10"/>
                  <a:gd name="T17" fmla="*/ 696913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6" name="淘宝网chenying0907出品 100"/>
              <p:cNvSpPr>
                <a:spLocks/>
              </p:cNvSpPr>
              <p:nvPr/>
            </p:nvSpPr>
            <p:spPr bwMode="auto">
              <a:xfrm>
                <a:off x="3103563" y="2784475"/>
                <a:ext cx="0" cy="74613"/>
              </a:xfrm>
              <a:custGeom>
                <a:avLst/>
                <a:gdLst>
                  <a:gd name="T0" fmla="*/ 14923 h 5"/>
                  <a:gd name="T1" fmla="*/ 74613 h 5"/>
                  <a:gd name="T2" fmla="*/ 29845 h 5"/>
                  <a:gd name="T3" fmla="*/ 14923 h 5"/>
                  <a:gd name="T4" fmla="*/ 0 60000 65536"/>
                  <a:gd name="T5" fmla="*/ 0 60000 65536"/>
                  <a:gd name="T6" fmla="*/ 0 60000 65536"/>
                  <a:gd name="T7" fmla="*/ 0 60000 65536"/>
                  <a:gd name="T8" fmla="*/ 0 h 5"/>
                  <a:gd name="T9" fmla="*/ 5 h 5"/>
                </a:gdLst>
                <a:ahLst/>
                <a:cxnLst>
                  <a:cxn ang="T4">
                    <a:pos x="0" y="T0"/>
                  </a:cxn>
                  <a:cxn ang="T5">
                    <a:pos x="0" y="T1"/>
                  </a:cxn>
                  <a:cxn ang="T6">
                    <a:pos x="0" y="T2"/>
                  </a:cxn>
                  <a:cxn ang="T7">
                    <a:pos x="0" y="T3"/>
                  </a:cxn>
                </a:cxnLst>
                <a:rect l="0" t="T8" r="0" b="T9"/>
                <a:pathLst>
                  <a:path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7" name="淘宝网chenying0907出品 101"/>
              <p:cNvSpPr>
                <a:spLocks/>
              </p:cNvSpPr>
              <p:nvPr/>
            </p:nvSpPr>
            <p:spPr bwMode="auto">
              <a:xfrm>
                <a:off x="2860675" y="2541588"/>
                <a:ext cx="288925" cy="923925"/>
              </a:xfrm>
              <a:custGeom>
                <a:avLst/>
                <a:gdLst>
                  <a:gd name="T0" fmla="*/ 288925 w 19"/>
                  <a:gd name="T1" fmla="*/ 863340 h 61"/>
                  <a:gd name="T2" fmla="*/ 258512 w 19"/>
                  <a:gd name="T3" fmla="*/ 666438 h 61"/>
                  <a:gd name="T4" fmla="*/ 243305 w 19"/>
                  <a:gd name="T5" fmla="*/ 318073 h 61"/>
                  <a:gd name="T6" fmla="*/ 212892 w 19"/>
                  <a:gd name="T7" fmla="*/ 575560 h 61"/>
                  <a:gd name="T8" fmla="*/ 197686 w 19"/>
                  <a:gd name="T9" fmla="*/ 257487 h 61"/>
                  <a:gd name="T10" fmla="*/ 197686 w 19"/>
                  <a:gd name="T11" fmla="*/ 666438 h 61"/>
                  <a:gd name="T12" fmla="*/ 121653 w 19"/>
                  <a:gd name="T13" fmla="*/ 408950 h 61"/>
                  <a:gd name="T14" fmla="*/ 91239 w 19"/>
                  <a:gd name="T15" fmla="*/ 0 h 61"/>
                  <a:gd name="T16" fmla="*/ 91239 w 19"/>
                  <a:gd name="T17" fmla="*/ 378658 h 61"/>
                  <a:gd name="T18" fmla="*/ 0 w 19"/>
                  <a:gd name="T19" fmla="*/ 287780 h 61"/>
                  <a:gd name="T20" fmla="*/ 91239 w 19"/>
                  <a:gd name="T21" fmla="*/ 424097 h 61"/>
                  <a:gd name="T22" fmla="*/ 60826 w 19"/>
                  <a:gd name="T23" fmla="*/ 454389 h 61"/>
                  <a:gd name="T24" fmla="*/ 91239 w 19"/>
                  <a:gd name="T25" fmla="*/ 484682 h 61"/>
                  <a:gd name="T26" fmla="*/ 15207 w 19"/>
                  <a:gd name="T27" fmla="*/ 530121 h 61"/>
                  <a:gd name="T28" fmla="*/ 106446 w 19"/>
                  <a:gd name="T29" fmla="*/ 530121 h 61"/>
                  <a:gd name="T30" fmla="*/ 30413 w 19"/>
                  <a:gd name="T31" fmla="*/ 560414 h 61"/>
                  <a:gd name="T32" fmla="*/ 136859 w 19"/>
                  <a:gd name="T33" fmla="*/ 620999 h 61"/>
                  <a:gd name="T34" fmla="*/ 258512 w 19"/>
                  <a:gd name="T35" fmla="*/ 923925 h 61"/>
                  <a:gd name="T36" fmla="*/ 288925 w 19"/>
                  <a:gd name="T37" fmla="*/ 863340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8" name="淘宝网chenying0907出品 102"/>
              <p:cNvSpPr>
                <a:spLocks/>
              </p:cNvSpPr>
              <p:nvPr/>
            </p:nvSpPr>
            <p:spPr bwMode="auto">
              <a:xfrm>
                <a:off x="3498850" y="2359025"/>
                <a:ext cx="1200150" cy="1365250"/>
              </a:xfrm>
              <a:custGeom>
                <a:avLst/>
                <a:gdLst>
                  <a:gd name="T0" fmla="*/ 0 w 79"/>
                  <a:gd name="T1" fmla="*/ 30339 h 90"/>
                  <a:gd name="T2" fmla="*/ 30384 w 79"/>
                  <a:gd name="T3" fmla="*/ 561269 h 90"/>
                  <a:gd name="T4" fmla="*/ 425370 w 79"/>
                  <a:gd name="T5" fmla="*/ 1365250 h 90"/>
                  <a:gd name="T6" fmla="*/ 501329 w 79"/>
                  <a:gd name="T7" fmla="*/ 1304572 h 90"/>
                  <a:gd name="T8" fmla="*/ 394986 w 79"/>
                  <a:gd name="T9" fmla="*/ 637117 h 90"/>
                  <a:gd name="T10" fmla="*/ 364603 w 79"/>
                  <a:gd name="T11" fmla="*/ 379236 h 90"/>
                  <a:gd name="T12" fmla="*/ 577287 w 79"/>
                  <a:gd name="T13" fmla="*/ 394406 h 90"/>
                  <a:gd name="T14" fmla="*/ 622863 w 79"/>
                  <a:gd name="T15" fmla="*/ 424744 h 90"/>
                  <a:gd name="T16" fmla="*/ 850739 w 79"/>
                  <a:gd name="T17" fmla="*/ 379236 h 90"/>
                  <a:gd name="T18" fmla="*/ 1184958 w 79"/>
                  <a:gd name="T19" fmla="*/ 333728 h 90"/>
                  <a:gd name="T20" fmla="*/ 1139383 w 79"/>
                  <a:gd name="T21" fmla="*/ 151694 h 90"/>
                  <a:gd name="T22" fmla="*/ 653246 w 79"/>
                  <a:gd name="T23" fmla="*/ 182033 h 90"/>
                  <a:gd name="T24" fmla="*/ 486137 w 79"/>
                  <a:gd name="T25" fmla="*/ 166864 h 90"/>
                  <a:gd name="T26" fmla="*/ 410178 w 79"/>
                  <a:gd name="T27" fmla="*/ 166864 h 90"/>
                  <a:gd name="T28" fmla="*/ 379794 w 79"/>
                  <a:gd name="T29" fmla="*/ 121356 h 90"/>
                  <a:gd name="T30" fmla="*/ 334219 w 79"/>
                  <a:gd name="T31" fmla="*/ 121356 h 90"/>
                  <a:gd name="T32" fmla="*/ 303835 w 79"/>
                  <a:gd name="T33" fmla="*/ 30339 h 90"/>
                  <a:gd name="T34" fmla="*/ 136726 w 79"/>
                  <a:gd name="T35" fmla="*/ 15169 h 90"/>
                  <a:gd name="T36" fmla="*/ 45575 w 79"/>
                  <a:gd name="T37" fmla="*/ 0 h 90"/>
                  <a:gd name="T38" fmla="*/ 0 w 79"/>
                  <a:gd name="T39" fmla="*/ 30339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79" name="淘宝网chenying0907出品 103"/>
              <p:cNvSpPr>
                <a:spLocks/>
              </p:cNvSpPr>
              <p:nvPr/>
            </p:nvSpPr>
            <p:spPr bwMode="auto">
              <a:xfrm>
                <a:off x="3498850" y="2374900"/>
                <a:ext cx="1154113" cy="1257300"/>
              </a:xfrm>
              <a:custGeom>
                <a:avLst/>
                <a:gdLst>
                  <a:gd name="T0" fmla="*/ 1123742 w 76"/>
                  <a:gd name="T1" fmla="*/ 151482 h 83"/>
                  <a:gd name="T2" fmla="*/ 683356 w 76"/>
                  <a:gd name="T3" fmla="*/ 196926 h 83"/>
                  <a:gd name="T4" fmla="*/ 470757 w 76"/>
                  <a:gd name="T5" fmla="*/ 318112 h 83"/>
                  <a:gd name="T6" fmla="*/ 592242 w 76"/>
                  <a:gd name="T7" fmla="*/ 196926 h 83"/>
                  <a:gd name="T8" fmla="*/ 440385 w 76"/>
                  <a:gd name="T9" fmla="*/ 318112 h 83"/>
                  <a:gd name="T10" fmla="*/ 531499 w 76"/>
                  <a:gd name="T11" fmla="*/ 196926 h 83"/>
                  <a:gd name="T12" fmla="*/ 394828 w 76"/>
                  <a:gd name="T13" fmla="*/ 302964 h 83"/>
                  <a:gd name="T14" fmla="*/ 425199 w 76"/>
                  <a:gd name="T15" fmla="*/ 196926 h 83"/>
                  <a:gd name="T16" fmla="*/ 440385 w 76"/>
                  <a:gd name="T17" fmla="*/ 181778 h 83"/>
                  <a:gd name="T18" fmla="*/ 410014 w 76"/>
                  <a:gd name="T19" fmla="*/ 181778 h 83"/>
                  <a:gd name="T20" fmla="*/ 364457 w 76"/>
                  <a:gd name="T21" fmla="*/ 272667 h 83"/>
                  <a:gd name="T22" fmla="*/ 379642 w 76"/>
                  <a:gd name="T23" fmla="*/ 166630 h 83"/>
                  <a:gd name="T24" fmla="*/ 334085 w 76"/>
                  <a:gd name="T25" fmla="*/ 227223 h 83"/>
                  <a:gd name="T26" fmla="*/ 334085 w 76"/>
                  <a:gd name="T27" fmla="*/ 227223 h 83"/>
                  <a:gd name="T28" fmla="*/ 318900 w 76"/>
                  <a:gd name="T29" fmla="*/ 30296 h 83"/>
                  <a:gd name="T30" fmla="*/ 303714 w 76"/>
                  <a:gd name="T31" fmla="*/ 15148 h 83"/>
                  <a:gd name="T32" fmla="*/ 227785 w 76"/>
                  <a:gd name="T33" fmla="*/ 15148 h 83"/>
                  <a:gd name="T34" fmla="*/ 227785 w 76"/>
                  <a:gd name="T35" fmla="*/ 15148 h 83"/>
                  <a:gd name="T36" fmla="*/ 136671 w 76"/>
                  <a:gd name="T37" fmla="*/ 15148 h 83"/>
                  <a:gd name="T38" fmla="*/ 197414 w 76"/>
                  <a:gd name="T39" fmla="*/ 60593 h 83"/>
                  <a:gd name="T40" fmla="*/ 15186 w 76"/>
                  <a:gd name="T41" fmla="*/ 0 h 83"/>
                  <a:gd name="T42" fmla="*/ 0 w 76"/>
                  <a:gd name="T43" fmla="*/ 15148 h 83"/>
                  <a:gd name="T44" fmla="*/ 0 w 76"/>
                  <a:gd name="T45" fmla="*/ 30296 h 83"/>
                  <a:gd name="T46" fmla="*/ 75928 w 76"/>
                  <a:gd name="T47" fmla="*/ 90889 h 83"/>
                  <a:gd name="T48" fmla="*/ 30371 w 76"/>
                  <a:gd name="T49" fmla="*/ 333260 h 83"/>
                  <a:gd name="T50" fmla="*/ 15186 w 76"/>
                  <a:gd name="T51" fmla="*/ 499890 h 83"/>
                  <a:gd name="T52" fmla="*/ 30371 w 76"/>
                  <a:gd name="T53" fmla="*/ 545335 h 83"/>
                  <a:gd name="T54" fmla="*/ 45557 w 76"/>
                  <a:gd name="T55" fmla="*/ 621076 h 83"/>
                  <a:gd name="T56" fmla="*/ 91114 w 76"/>
                  <a:gd name="T57" fmla="*/ 348408 h 83"/>
                  <a:gd name="T58" fmla="*/ 121486 w 76"/>
                  <a:gd name="T59" fmla="*/ 106037 h 83"/>
                  <a:gd name="T60" fmla="*/ 106300 w 76"/>
                  <a:gd name="T61" fmla="*/ 363557 h 83"/>
                  <a:gd name="T62" fmla="*/ 121486 w 76"/>
                  <a:gd name="T63" fmla="*/ 636224 h 83"/>
                  <a:gd name="T64" fmla="*/ 318900 w 76"/>
                  <a:gd name="T65" fmla="*/ 1120966 h 83"/>
                  <a:gd name="T66" fmla="*/ 425199 w 76"/>
                  <a:gd name="T67" fmla="*/ 1257300 h 83"/>
                  <a:gd name="T68" fmla="*/ 379642 w 76"/>
                  <a:gd name="T69" fmla="*/ 772558 h 83"/>
                  <a:gd name="T70" fmla="*/ 349271 w 76"/>
                  <a:gd name="T71" fmla="*/ 348408 h 83"/>
                  <a:gd name="T72" fmla="*/ 501128 w 76"/>
                  <a:gd name="T73" fmla="*/ 333260 h 83"/>
                  <a:gd name="T74" fmla="*/ 652985 w 76"/>
                  <a:gd name="T75" fmla="*/ 318112 h 83"/>
                  <a:gd name="T76" fmla="*/ 622614 w 76"/>
                  <a:gd name="T77" fmla="*/ 348408 h 83"/>
                  <a:gd name="T78" fmla="*/ 789656 w 76"/>
                  <a:gd name="T79" fmla="*/ 333260 h 83"/>
                  <a:gd name="T80" fmla="*/ 1154113 w 76"/>
                  <a:gd name="T81" fmla="*/ 287816 h 83"/>
                  <a:gd name="T82" fmla="*/ 1123742 w 76"/>
                  <a:gd name="T83" fmla="*/ 151482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280" name="淘宝网chenying0907出品 104"/>
              <p:cNvSpPr>
                <a:spLocks/>
              </p:cNvSpPr>
              <p:nvPr/>
            </p:nvSpPr>
            <p:spPr bwMode="auto">
              <a:xfrm>
                <a:off x="3255963" y="2389188"/>
                <a:ext cx="196850" cy="819150"/>
              </a:xfrm>
              <a:custGeom>
                <a:avLst/>
                <a:gdLst>
                  <a:gd name="T0" fmla="*/ 0 w 13"/>
                  <a:gd name="T1" fmla="*/ 743303 h 54"/>
                  <a:gd name="T2" fmla="*/ 105996 w 13"/>
                  <a:gd name="T3" fmla="*/ 819150 h 54"/>
                  <a:gd name="T4" fmla="*/ 196850 w 13"/>
                  <a:gd name="T5" fmla="*/ 728133 h 54"/>
                  <a:gd name="T6" fmla="*/ 166565 w 13"/>
                  <a:gd name="T7" fmla="*/ 182033 h 54"/>
                  <a:gd name="T8" fmla="*/ 136281 w 13"/>
                  <a:gd name="T9" fmla="*/ 106186 h 54"/>
                  <a:gd name="T10" fmla="*/ 166565 w 13"/>
                  <a:gd name="T11" fmla="*/ 45508 h 54"/>
                  <a:gd name="T12" fmla="*/ 105996 w 13"/>
                  <a:gd name="T13" fmla="*/ 15169 h 54"/>
                  <a:gd name="T14" fmla="*/ 60569 w 13"/>
                  <a:gd name="T15" fmla="*/ 91017 h 54"/>
                  <a:gd name="T16" fmla="*/ 30285 w 13"/>
                  <a:gd name="T17" fmla="*/ 166864 h 54"/>
                  <a:gd name="T18" fmla="*/ 0 w 13"/>
                  <a:gd name="T19" fmla="*/ 743303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nodeType="afterGroup">
                            <p:stCondLst>
                              <p:cond delay="500"/>
                            </p:stCondLst>
                            <p:childTnLst>
                              <p:par>
                                <p:cTn id="13" presetID="1"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par>
                          <p:cTn id="15" fill="hold" nodeType="afterGroup">
                            <p:stCondLst>
                              <p:cond delay="500"/>
                            </p:stCondLst>
                            <p:childTnLst>
                              <p:par>
                                <p:cTn id="16" presetID="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nodeType="afterGroup">
                            <p:stCondLst>
                              <p:cond delay="1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500"/>
                            </p:stCondLst>
                            <p:childTnLst>
                              <p:par>
                                <p:cTn id="26" presetID="22" presetClass="entr" presetSubtype="8"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nodeType="afterGroup">
                            <p:stCondLst>
                              <p:cond delay="2000"/>
                            </p:stCondLst>
                            <p:childTnLst>
                              <p:par>
                                <p:cTn id="30" presetID="37" presetClass="entr" presetSubtype="0" fill="hold" nodeType="after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900" decel="100000" fill="hold"/>
                                        <p:tgtEl>
                                          <p:spTgt spid="8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85"/>
                                        </p:tgtEl>
                                        <p:attrNameLst>
                                          <p:attrName>ppt_y</p:attrName>
                                        </p:attrNameLst>
                                      </p:cBhvr>
                                      <p:tavLst>
                                        <p:tav tm="0">
                                          <p:val>
                                            <p:strVal val="#ppt_y-.03"/>
                                          </p:val>
                                        </p:tav>
                                        <p:tav tm="100000">
                                          <p:val>
                                            <p:strVal val="#ppt_y"/>
                                          </p:val>
                                        </p:tav>
                                      </p:tavLst>
                                    </p:anim>
                                  </p:childTnLst>
                                </p:cTn>
                              </p:par>
                            </p:childTnLst>
                          </p:cTn>
                        </p:par>
                        <p:par>
                          <p:cTn id="36" fill="hold" nodeType="afterGroup">
                            <p:stCondLst>
                              <p:cond delay="3000"/>
                            </p:stCondLst>
                            <p:childTnLst>
                              <p:par>
                                <p:cTn id="37" presetID="22" presetClass="entr" presetSubtype="8" fill="hold" nodeType="after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wipe(left)">
                                      <p:cBhvr>
                                        <p:cTn id="39" dur="500"/>
                                        <p:tgtEl>
                                          <p:spTgt spid="112"/>
                                        </p:tgtEl>
                                      </p:cBhvr>
                                    </p:animEffect>
                                  </p:childTnLst>
                                </p:cTn>
                              </p:par>
                            </p:childTnLst>
                          </p:cTn>
                        </p:par>
                        <p:par>
                          <p:cTn id="40" fill="hold" nodeType="afterGroup">
                            <p:stCondLst>
                              <p:cond delay="3500"/>
                            </p:stCondLst>
                            <p:childTnLst>
                              <p:par>
                                <p:cTn id="41" presetID="37" presetClass="entr" presetSubtype="0" fill="hold" nodeType="after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fade">
                                      <p:cBhvr>
                                        <p:cTn id="43" dur="1000"/>
                                        <p:tgtEl>
                                          <p:spTgt spid="148"/>
                                        </p:tgtEl>
                                      </p:cBhvr>
                                    </p:animEffect>
                                    <p:anim calcmode="lin" valueType="num">
                                      <p:cBhvr>
                                        <p:cTn id="44" dur="1000" fill="hold"/>
                                        <p:tgtEl>
                                          <p:spTgt spid="148"/>
                                        </p:tgtEl>
                                        <p:attrNameLst>
                                          <p:attrName>ppt_x</p:attrName>
                                        </p:attrNameLst>
                                      </p:cBhvr>
                                      <p:tavLst>
                                        <p:tav tm="0">
                                          <p:val>
                                            <p:strVal val="#ppt_x"/>
                                          </p:val>
                                        </p:tav>
                                        <p:tav tm="100000">
                                          <p:val>
                                            <p:strVal val="#ppt_x"/>
                                          </p:val>
                                        </p:tav>
                                      </p:tavLst>
                                    </p:anim>
                                    <p:anim calcmode="lin" valueType="num">
                                      <p:cBhvr>
                                        <p:cTn id="45" dur="900" decel="100000" fill="hold"/>
                                        <p:tgtEl>
                                          <p:spTgt spid="148"/>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48"/>
                                        </p:tgtEl>
                                        <p:attrNameLst>
                                          <p:attrName>ppt_y</p:attrName>
                                        </p:attrNameLst>
                                      </p:cBhvr>
                                      <p:tavLst>
                                        <p:tav tm="0">
                                          <p:val>
                                            <p:strVal val="#ppt_y-.03"/>
                                          </p:val>
                                        </p:tav>
                                        <p:tav tm="100000">
                                          <p:val>
                                            <p:strVal val="#ppt_y"/>
                                          </p:val>
                                        </p:tav>
                                      </p:tavLst>
                                    </p:anim>
                                  </p:childTnLst>
                                </p:cTn>
                              </p:par>
                            </p:childTnLst>
                          </p:cTn>
                        </p:par>
                        <p:par>
                          <p:cTn id="47" fill="hold" nodeType="afterGroup">
                            <p:stCondLst>
                              <p:cond delay="4500"/>
                            </p:stCondLst>
                            <p:childTnLst>
                              <p:par>
                                <p:cTn id="48" presetID="22" presetClass="entr" presetSubtype="8" fill="hold"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left)">
                                      <p:cBhvr>
                                        <p:cTn id="50" dur="500"/>
                                        <p:tgtEl>
                                          <p:spTgt spid="113"/>
                                        </p:tgtEl>
                                      </p:cBhvr>
                                    </p:animEffect>
                                  </p:childTnLst>
                                </p:cTn>
                              </p:par>
                            </p:childTnLst>
                          </p:cTn>
                        </p:par>
                        <p:par>
                          <p:cTn id="51" fill="hold" nodeType="afterGroup">
                            <p:stCondLst>
                              <p:cond delay="5000"/>
                            </p:stCondLst>
                            <p:childTnLst>
                              <p:par>
                                <p:cTn id="52" presetID="37" presetClass="entr" presetSubtype="0" fill="hold" nodeType="after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fade">
                                      <p:cBhvr>
                                        <p:cTn id="54" dur="1000"/>
                                        <p:tgtEl>
                                          <p:spTgt spid="96"/>
                                        </p:tgtEl>
                                      </p:cBhvr>
                                    </p:animEffect>
                                    <p:anim calcmode="lin" valueType="num">
                                      <p:cBhvr>
                                        <p:cTn id="55" dur="1000" fill="hold"/>
                                        <p:tgtEl>
                                          <p:spTgt spid="96"/>
                                        </p:tgtEl>
                                        <p:attrNameLst>
                                          <p:attrName>ppt_x</p:attrName>
                                        </p:attrNameLst>
                                      </p:cBhvr>
                                      <p:tavLst>
                                        <p:tav tm="0">
                                          <p:val>
                                            <p:strVal val="#ppt_x"/>
                                          </p:val>
                                        </p:tav>
                                        <p:tav tm="100000">
                                          <p:val>
                                            <p:strVal val="#ppt_x"/>
                                          </p:val>
                                        </p:tav>
                                      </p:tavLst>
                                    </p:anim>
                                    <p:anim calcmode="lin" valueType="num">
                                      <p:cBhvr>
                                        <p:cTn id="56" dur="900" decel="100000" fill="hold"/>
                                        <p:tgtEl>
                                          <p:spTgt spid="96"/>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22210" name="Group 2"/>
          <p:cNvGrpSpPr>
            <a:grpSpLocks/>
          </p:cNvGrpSpPr>
          <p:nvPr/>
        </p:nvGrpSpPr>
        <p:grpSpPr bwMode="auto">
          <a:xfrm>
            <a:off x="6167438" y="1765300"/>
            <a:ext cx="3948112" cy="1028700"/>
            <a:chOff x="3062" y="713"/>
            <a:chExt cx="1974" cy="690"/>
          </a:xfrm>
        </p:grpSpPr>
        <p:sp>
          <p:nvSpPr>
            <p:cNvPr id="222211" name="Rounded Rectangle 27"/>
            <p:cNvSpPr>
              <a:spLocks noChangeArrowheads="1"/>
            </p:cNvSpPr>
            <p:nvPr/>
          </p:nvSpPr>
          <p:spPr bwMode="auto">
            <a:xfrm rot="16200000" flipH="1">
              <a:off x="3709" y="76"/>
              <a:ext cx="680" cy="1974"/>
            </a:xfrm>
            <a:prstGeom prst="roundRect">
              <a:avLst>
                <a:gd name="adj" fmla="val 7870"/>
              </a:avLst>
            </a:prstGeom>
            <a:solidFill>
              <a:srgbClr val="FFFFFF"/>
            </a:solidFill>
            <a:ln w="6350">
              <a:solidFill>
                <a:srgbClr val="D9D9D9"/>
              </a:solidFill>
              <a:round/>
              <a:headEnd/>
              <a:tailEnd/>
            </a:ln>
          </p:spPr>
          <p:txBody>
            <a:bodyPr vert="eaVert"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85" name="Round Same Side Corner Rectangle 84"/>
            <p:cNvSpPr>
              <a:spLocks/>
            </p:cNvSpPr>
            <p:nvPr/>
          </p:nvSpPr>
          <p:spPr bwMode="auto">
            <a:xfrm>
              <a:off x="3062" y="713"/>
              <a:ext cx="1974" cy="198"/>
            </a:xfrm>
            <a:custGeom>
              <a:avLst/>
              <a:gdLst>
                <a:gd name="T0" fmla="*/ 87313 w 3133725"/>
                <a:gd name="T1" fmla="*/ 0 h 314325"/>
                <a:gd name="T2" fmla="*/ 3046412 w 3133725"/>
                <a:gd name="T3" fmla="*/ 0 h 314325"/>
                <a:gd name="T4" fmla="*/ 3133725 w 3133725"/>
                <a:gd name="T5" fmla="*/ 87313 h 314325"/>
                <a:gd name="T6" fmla="*/ 3133725 w 3133725"/>
                <a:gd name="T7" fmla="*/ 314325 h 314325"/>
                <a:gd name="T8" fmla="*/ 3133725 w 3133725"/>
                <a:gd name="T9" fmla="*/ 314325 h 314325"/>
                <a:gd name="T10" fmla="*/ 0 w 3133725"/>
                <a:gd name="T11" fmla="*/ 314325 h 314325"/>
                <a:gd name="T12" fmla="*/ 0 w 3133725"/>
                <a:gd name="T13" fmla="*/ 314325 h 314325"/>
                <a:gd name="T14" fmla="*/ 0 w 3133725"/>
                <a:gd name="T15" fmla="*/ 87313 h 314325"/>
                <a:gd name="T16" fmla="*/ 87313 w 3133725"/>
                <a:gd name="T17" fmla="*/ 0 h 314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33725" h="314325">
                  <a:moveTo>
                    <a:pt x="87313" y="0"/>
                  </a:moveTo>
                  <a:lnTo>
                    <a:pt x="3046412" y="0"/>
                  </a:lnTo>
                  <a:cubicBezTo>
                    <a:pt x="3094634" y="0"/>
                    <a:pt x="3133725" y="39091"/>
                    <a:pt x="3133725" y="87313"/>
                  </a:cubicBezTo>
                  <a:lnTo>
                    <a:pt x="3133725" y="314325"/>
                  </a:lnTo>
                  <a:lnTo>
                    <a:pt x="0" y="314325"/>
                  </a:lnTo>
                  <a:lnTo>
                    <a:pt x="0" y="87313"/>
                  </a:lnTo>
                  <a:cubicBezTo>
                    <a:pt x="0" y="39091"/>
                    <a:pt x="39091" y="0"/>
                    <a:pt x="87313" y="0"/>
                  </a:cubicBezTo>
                  <a:close/>
                </a:path>
              </a:pathLst>
            </a:custGeom>
            <a:solidFill>
              <a:srgbClr val="BC000D"/>
            </a:solidFill>
            <a:ln>
              <a:noFill/>
            </a:ln>
            <a:extLst>
              <a:ext uri="{91240B29-F687-4F45-9708-019B960494DF}">
                <a14:hiddenLine xmlns:a14="http://schemas.microsoft.com/office/drawing/2010/main" w="9525" cap="flat" cmpd="sng" algn="ctr">
                  <a:solidFill>
                    <a:srgbClr val="000000"/>
                  </a:solidFill>
                  <a:prstDash val="solid"/>
                  <a:round/>
                  <a:headEnd/>
                  <a:tailEnd/>
                </a14:hiddenLine>
              </a:ext>
            </a:extLst>
          </p:spPr>
          <p:txBody>
            <a:bodyPr anchor="ctr"/>
            <a:lstStyle/>
            <a:p>
              <a:endParaRPr lang="zh-CN" altLang="en-US"/>
            </a:p>
          </p:txBody>
        </p:sp>
        <p:sp>
          <p:nvSpPr>
            <p:cNvPr id="222213" name="Rektangel 76"/>
            <p:cNvSpPr>
              <a:spLocks noChangeArrowheads="1"/>
            </p:cNvSpPr>
            <p:nvPr/>
          </p:nvSpPr>
          <p:spPr bwMode="auto">
            <a:xfrm>
              <a:off x="3146" y="731"/>
              <a:ext cx="153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750"/>
                </a:spcAft>
              </a:pPr>
              <a:r>
                <a:rPr lang="zh-CN" altLang="en-US" sz="1400">
                  <a:solidFill>
                    <a:srgbClr val="FFFFFF"/>
                  </a:solidFill>
                  <a:latin typeface="Calibri" panose="020F0502020204030204" pitchFamily="34" charset="0"/>
                  <a:ea typeface="宋体" panose="02010600030101010101" pitchFamily="2" charset="-122"/>
                  <a:cs typeface="Arial" panose="020B0604020202020204" pitchFamily="34" charset="0"/>
                </a:rPr>
                <a:t>文 字内容</a:t>
              </a:r>
              <a:endParaRPr lang="zh-CN" sz="1400">
                <a:solidFill>
                  <a:srgbClr val="FFFFFF"/>
                </a:solidFill>
                <a:latin typeface="Calibri" panose="020F0502020204030204" pitchFamily="34" charset="0"/>
                <a:ea typeface="宋体" panose="02010600030101010101" pitchFamily="2" charset="-122"/>
                <a:cs typeface="Arial" panose="020B0604020202020204" pitchFamily="34" charset="0"/>
              </a:endParaRPr>
            </a:p>
          </p:txBody>
        </p:sp>
        <p:grpSp>
          <p:nvGrpSpPr>
            <p:cNvPr id="222214" name="Group 44"/>
            <p:cNvGrpSpPr>
              <a:grpSpLocks/>
            </p:cNvGrpSpPr>
            <p:nvPr/>
          </p:nvGrpSpPr>
          <p:grpSpPr bwMode="auto">
            <a:xfrm>
              <a:off x="3168" y="1018"/>
              <a:ext cx="254" cy="254"/>
              <a:chOff x="3294062" y="1631156"/>
              <a:chExt cx="460375" cy="460375"/>
            </a:xfrm>
          </p:grpSpPr>
          <p:sp>
            <p:nvSpPr>
              <p:cNvPr id="222215"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headEnd/>
                <a:tailEnd/>
              </a:ln>
              <a:effectLst>
                <a:outerShdw dist="38100" dir="2700000" algn="tl" rotWithShape="0">
                  <a:srgbClr val="808080">
                    <a:alpha val="39998"/>
                  </a:srgbClr>
                </a:outerShdw>
              </a:effec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222216" name="Tekstboks 54"/>
              <p:cNvSpPr txBox="1">
                <a:spLocks noChangeArrowheads="1"/>
              </p:cNvSpPr>
              <p:nvPr/>
            </p:nvSpPr>
            <p:spPr bwMode="auto">
              <a:xfrm>
                <a:off x="3384687" y="1636637"/>
                <a:ext cx="342563" cy="42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a-DK" altLang="zh-CN" sz="2300" b="0">
                    <a:solidFill>
                      <a:srgbClr val="151616"/>
                    </a:solidFill>
                    <a:latin typeface="Calibri" panose="020F0502020204030204" pitchFamily="34" charset="0"/>
                    <a:ea typeface="MS PGothic" panose="020B0600070205080204" pitchFamily="34" charset="-128"/>
                  </a:rPr>
                  <a:t>1</a:t>
                </a:r>
              </a:p>
            </p:txBody>
          </p:sp>
        </p:grpSp>
        <p:sp>
          <p:nvSpPr>
            <p:cNvPr id="222217" name="Tekstboks 72"/>
            <p:cNvSpPr txBox="1">
              <a:spLocks noChangeArrowheads="1"/>
            </p:cNvSpPr>
            <p:nvPr/>
          </p:nvSpPr>
          <p:spPr bwMode="auto">
            <a:xfrm>
              <a:off x="3631" y="1026"/>
              <a:ext cx="1338"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zh-CN" altLang="en-US" sz="1400" b="0">
                  <a:solidFill>
                    <a:srgbClr val="000000"/>
                  </a:solidFill>
                  <a:latin typeface="宋体" panose="02010600030101010101" pitchFamily="2" charset="-122"/>
                  <a:ea typeface="宋体" panose="02010600030101010101" pitchFamily="2" charset="-122"/>
                </a:rPr>
                <a:t>文字内容文字内容文字内容文字内容文字内容</a:t>
              </a:r>
              <a:endParaRPr lang="zh-CN" altLang="da-DK" sz="1400" b="0">
                <a:solidFill>
                  <a:srgbClr val="000000"/>
                </a:solidFill>
                <a:latin typeface="宋体" panose="02010600030101010101" pitchFamily="2" charset="-122"/>
                <a:ea typeface="宋体" panose="02010600030101010101" pitchFamily="2" charset="-122"/>
              </a:endParaRPr>
            </a:p>
          </p:txBody>
        </p:sp>
      </p:grpSp>
      <p:grpSp>
        <p:nvGrpSpPr>
          <p:cNvPr id="222218" name="Group 10"/>
          <p:cNvGrpSpPr>
            <a:grpSpLocks/>
          </p:cNvGrpSpPr>
          <p:nvPr/>
        </p:nvGrpSpPr>
        <p:grpSpPr bwMode="auto">
          <a:xfrm>
            <a:off x="1851025" y="1600200"/>
            <a:ext cx="3835400" cy="4762500"/>
            <a:chOff x="925" y="800"/>
            <a:chExt cx="1918" cy="2382"/>
          </a:xfrm>
        </p:grpSpPr>
        <p:grpSp>
          <p:nvGrpSpPr>
            <p:cNvPr id="52" name="Ellipse 98"/>
            <p:cNvGrpSpPr>
              <a:grpSpLocks/>
            </p:cNvGrpSpPr>
            <p:nvPr/>
          </p:nvGrpSpPr>
          <p:grpSpPr bwMode="auto">
            <a:xfrm>
              <a:off x="1566" y="2771"/>
              <a:ext cx="685" cy="158"/>
              <a:chOff x="2706624" y="5187696"/>
              <a:chExt cx="1450848" cy="335280"/>
            </a:xfrm>
          </p:grpSpPr>
          <p:pic>
            <p:nvPicPr>
              <p:cNvPr id="222220" name="Ellipse 9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6624" y="5187696"/>
                <a:ext cx="1450848" cy="335280"/>
              </a:xfrm>
              <a:prstGeom prst="rect">
                <a:avLst/>
              </a:prstGeom>
              <a:noFill/>
              <a:extLst>
                <a:ext uri="{909E8E84-426E-40DD-AFC4-6F175D3DCCD1}">
                  <a14:hiddenFill xmlns:a14="http://schemas.microsoft.com/office/drawing/2010/main">
                    <a:solidFill>
                      <a:srgbClr val="FFFFFF"/>
                    </a:solidFill>
                  </a14:hiddenFill>
                </a:ext>
              </a:extLst>
            </p:spPr>
          </p:pic>
          <p:sp>
            <p:nvSpPr>
              <p:cNvPr id="222221" name="Text Box 13"/>
              <p:cNvSpPr txBox="1">
                <a:spLocks noChangeArrowheads="1"/>
              </p:cNvSpPr>
              <p:nvPr/>
            </p:nvSpPr>
            <p:spPr bwMode="auto">
              <a:xfrm>
                <a:off x="2921198" y="5238076"/>
                <a:ext cx="1025735" cy="23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2300" b="0">
                  <a:solidFill>
                    <a:srgbClr val="FFFFFF"/>
                  </a:solidFill>
                  <a:latin typeface="Calibri" panose="020F0502020204030204" pitchFamily="34" charset="0"/>
                  <a:ea typeface="MS PGothic" panose="020B0600070205080204" pitchFamily="34" charset="-128"/>
                </a:endParaRPr>
              </a:p>
            </p:txBody>
          </p:sp>
        </p:grpSp>
        <p:grpSp>
          <p:nvGrpSpPr>
            <p:cNvPr id="56" name="Ellipse 98"/>
            <p:cNvGrpSpPr>
              <a:grpSpLocks/>
            </p:cNvGrpSpPr>
            <p:nvPr/>
          </p:nvGrpSpPr>
          <p:grpSpPr bwMode="auto">
            <a:xfrm>
              <a:off x="925" y="2822"/>
              <a:ext cx="696" cy="144"/>
              <a:chOff x="1347216" y="5297424"/>
              <a:chExt cx="1475232" cy="304800"/>
            </a:xfrm>
          </p:grpSpPr>
          <p:pic>
            <p:nvPicPr>
              <p:cNvPr id="222223" name="Ellipse 9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7216" y="5297424"/>
                <a:ext cx="1475232" cy="304800"/>
              </a:xfrm>
              <a:prstGeom prst="rect">
                <a:avLst/>
              </a:prstGeom>
              <a:noFill/>
              <a:extLst>
                <a:ext uri="{909E8E84-426E-40DD-AFC4-6F175D3DCCD1}">
                  <a14:hiddenFill xmlns:a14="http://schemas.microsoft.com/office/drawing/2010/main">
                    <a:solidFill>
                      <a:srgbClr val="FFFFFF"/>
                    </a:solidFill>
                  </a14:hiddenFill>
                </a:ext>
              </a:extLst>
            </p:spPr>
          </p:pic>
          <p:sp>
            <p:nvSpPr>
              <p:cNvPr id="222224" name="Text Box 16"/>
              <p:cNvSpPr txBox="1">
                <a:spLocks noChangeArrowheads="1"/>
              </p:cNvSpPr>
              <p:nvPr/>
            </p:nvSpPr>
            <p:spPr bwMode="auto">
              <a:xfrm>
                <a:off x="1561462" y="5344060"/>
                <a:ext cx="1042110" cy="2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2300" b="0">
                  <a:solidFill>
                    <a:srgbClr val="FFFFFF"/>
                  </a:solidFill>
                  <a:latin typeface="Calibri" panose="020F0502020204030204" pitchFamily="34" charset="0"/>
                  <a:ea typeface="MS PGothic" panose="020B0600070205080204" pitchFamily="34" charset="-128"/>
                </a:endParaRPr>
              </a:p>
            </p:txBody>
          </p:sp>
        </p:grpSp>
        <p:grpSp>
          <p:nvGrpSpPr>
            <p:cNvPr id="57" name="Ellipse 98"/>
            <p:cNvGrpSpPr>
              <a:grpSpLocks/>
            </p:cNvGrpSpPr>
            <p:nvPr/>
          </p:nvGrpSpPr>
          <p:grpSpPr bwMode="auto">
            <a:xfrm>
              <a:off x="2147" y="2981"/>
              <a:ext cx="696" cy="143"/>
              <a:chOff x="3938016" y="5632704"/>
              <a:chExt cx="1475232" cy="304800"/>
            </a:xfrm>
          </p:grpSpPr>
          <p:pic>
            <p:nvPicPr>
              <p:cNvPr id="222226" name="Ellipse 9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016" y="5632704"/>
                <a:ext cx="1475232" cy="304800"/>
              </a:xfrm>
              <a:prstGeom prst="rect">
                <a:avLst/>
              </a:prstGeom>
              <a:noFill/>
              <a:extLst>
                <a:ext uri="{909E8E84-426E-40DD-AFC4-6F175D3DCCD1}">
                  <a14:hiddenFill xmlns:a14="http://schemas.microsoft.com/office/drawing/2010/main">
                    <a:solidFill>
                      <a:srgbClr val="FFFFFF"/>
                    </a:solidFill>
                  </a14:hiddenFill>
                </a:ext>
              </a:extLst>
            </p:spPr>
          </p:pic>
          <p:sp>
            <p:nvSpPr>
              <p:cNvPr id="222227" name="Text Box 19"/>
              <p:cNvSpPr txBox="1">
                <a:spLocks noChangeArrowheads="1"/>
              </p:cNvSpPr>
              <p:nvPr/>
            </p:nvSpPr>
            <p:spPr bwMode="auto">
              <a:xfrm>
                <a:off x="4152262" y="5677443"/>
                <a:ext cx="1042110" cy="2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2300" b="0">
                  <a:solidFill>
                    <a:srgbClr val="FFFFFF"/>
                  </a:solidFill>
                  <a:latin typeface="Calibri" panose="020F0502020204030204" pitchFamily="34" charset="0"/>
                  <a:ea typeface="MS PGothic" panose="020B0600070205080204" pitchFamily="34" charset="-128"/>
                </a:endParaRPr>
              </a:p>
            </p:txBody>
          </p:sp>
        </p:grpSp>
        <p:sp>
          <p:nvSpPr>
            <p:cNvPr id="53" name="Can 52"/>
            <p:cNvSpPr>
              <a:spLocks noChangeArrowheads="1"/>
            </p:cNvSpPr>
            <p:nvPr/>
          </p:nvSpPr>
          <p:spPr bwMode="auto">
            <a:xfrm rot="1586669" flipH="1">
              <a:off x="1627" y="1048"/>
              <a:ext cx="101" cy="1961"/>
            </a:xfrm>
            <a:prstGeom prst="can">
              <a:avLst>
                <a:gd name="adj" fmla="val 24989"/>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54" name="Can 53"/>
            <p:cNvSpPr>
              <a:spLocks noChangeArrowheads="1"/>
            </p:cNvSpPr>
            <p:nvPr/>
          </p:nvSpPr>
          <p:spPr bwMode="auto">
            <a:xfrm rot="-1586669">
              <a:off x="1950" y="1026"/>
              <a:ext cx="93" cy="2156"/>
            </a:xfrm>
            <a:prstGeom prst="can">
              <a:avLst>
                <a:gd name="adj" fmla="val 25007"/>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55" name="Can 54"/>
            <p:cNvSpPr>
              <a:spLocks noChangeArrowheads="1"/>
            </p:cNvSpPr>
            <p:nvPr/>
          </p:nvSpPr>
          <p:spPr bwMode="auto">
            <a:xfrm rot="-458329">
              <a:off x="1765" y="1164"/>
              <a:ext cx="101" cy="1719"/>
            </a:xfrm>
            <a:prstGeom prst="can">
              <a:avLst>
                <a:gd name="adj" fmla="val 24821"/>
              </a:avLst>
            </a:prstGeom>
            <a:gradFill rotWithShape="1">
              <a:gsLst>
                <a:gs pos="0">
                  <a:srgbClr val="4A452A"/>
                </a:gs>
                <a:gs pos="46000">
                  <a:srgbClr val="DDD9C3"/>
                </a:gs>
                <a:gs pos="100000">
                  <a:srgbClr val="4A452A"/>
                </a:gs>
              </a:gsLst>
              <a:lin ang="60000"/>
            </a:gra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grpSp>
          <p:nvGrpSpPr>
            <p:cNvPr id="222231" name="Group 21"/>
            <p:cNvGrpSpPr>
              <a:grpSpLocks/>
            </p:cNvGrpSpPr>
            <p:nvPr/>
          </p:nvGrpSpPr>
          <p:grpSpPr bwMode="auto">
            <a:xfrm rot="552570">
              <a:off x="1097" y="800"/>
              <a:ext cx="1338" cy="1759"/>
              <a:chOff x="6908974" y="1411727"/>
              <a:chExt cx="1708455" cy="2245026"/>
            </a:xfrm>
          </p:grpSpPr>
          <p:sp>
            <p:nvSpPr>
              <p:cNvPr id="23" name="Donut 22"/>
              <p:cNvSpPr/>
              <p:nvPr/>
            </p:nvSpPr>
            <p:spPr>
              <a:xfrm>
                <a:off x="7013328" y="1411600"/>
                <a:ext cx="1602621" cy="2244656"/>
              </a:xfrm>
              <a:prstGeom prst="donut">
                <a:avLst>
                  <a:gd name="adj" fmla="val 7654"/>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24" name="Oval 23"/>
              <p:cNvSpPr>
                <a:spLocks noChangeArrowheads="1"/>
              </p:cNvSpPr>
              <p:nvPr/>
            </p:nvSpPr>
            <p:spPr bwMode="auto">
              <a:xfrm>
                <a:off x="6908352" y="1411971"/>
                <a:ext cx="1603803" cy="2244794"/>
              </a:xfrm>
              <a:prstGeom prst="ellipse">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25" name="Donut 24"/>
              <p:cNvSpPr/>
              <p:nvPr/>
            </p:nvSpPr>
            <p:spPr>
              <a:xfrm>
                <a:off x="7114297" y="1701129"/>
                <a:ext cx="1189042" cy="1664997"/>
              </a:xfrm>
              <a:prstGeom prst="donut">
                <a:avLst>
                  <a:gd name="adj" fmla="val 1222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26" name="Donut 25"/>
              <p:cNvSpPr/>
              <p:nvPr/>
            </p:nvSpPr>
            <p:spPr>
              <a:xfrm>
                <a:off x="6907501" y="1411219"/>
                <a:ext cx="1603635" cy="2244656"/>
              </a:xfrm>
              <a:prstGeom prst="donut">
                <a:avLst>
                  <a:gd name="adj" fmla="val 7654"/>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27" name="Oval 26"/>
              <p:cNvSpPr>
                <a:spLocks noChangeArrowheads="1"/>
              </p:cNvSpPr>
              <p:nvPr/>
            </p:nvSpPr>
            <p:spPr bwMode="auto">
              <a:xfrm>
                <a:off x="7605533" y="2388509"/>
                <a:ext cx="209441" cy="291718"/>
              </a:xfrm>
              <a:prstGeom prst="ellipse">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28" name="Donut 27"/>
              <p:cNvSpPr/>
              <p:nvPr/>
            </p:nvSpPr>
            <p:spPr>
              <a:xfrm>
                <a:off x="7365682" y="2051681"/>
                <a:ext cx="687272" cy="963732"/>
              </a:xfrm>
              <a:prstGeom prst="donut">
                <a:avLst>
                  <a:gd name="adj" fmla="val 19297"/>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grpSp>
      </p:grpSp>
      <p:grpSp>
        <p:nvGrpSpPr>
          <p:cNvPr id="222238" name="Group 71"/>
          <p:cNvGrpSpPr>
            <a:grpSpLocks/>
          </p:cNvGrpSpPr>
          <p:nvPr/>
        </p:nvGrpSpPr>
        <p:grpSpPr bwMode="auto">
          <a:xfrm rot="-8599160">
            <a:off x="3663950" y="4165600"/>
            <a:ext cx="1200150" cy="388938"/>
            <a:chOff x="402914" y="4892498"/>
            <a:chExt cx="3257970" cy="1058999"/>
          </a:xfrm>
        </p:grpSpPr>
        <p:sp>
          <p:nvSpPr>
            <p:cNvPr id="73" name="淘宝网chenying0907出品 72"/>
            <p:cNvSpPr/>
            <p:nvPr/>
          </p:nvSpPr>
          <p:spPr>
            <a:xfrm>
              <a:off x="3055828" y="5384475"/>
              <a:ext cx="611947" cy="82128"/>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 fmla="*/ 0 w 608937"/>
                <a:gd name="connsiteY0" fmla="*/ 0 h 81719"/>
                <a:gd name="connsiteX1" fmla="*/ 608938 w 608937"/>
                <a:gd name="connsiteY1" fmla="*/ 0 h 81719"/>
                <a:gd name="connsiteX2" fmla="*/ 602951 w 608937"/>
                <a:gd name="connsiteY2" fmla="*/ 31413 h 81719"/>
                <a:gd name="connsiteX3" fmla="*/ 608938 w 608937"/>
                <a:gd name="connsiteY3" fmla="*/ 81719 h 81719"/>
                <a:gd name="connsiteX4" fmla="*/ 0 w 608937"/>
                <a:gd name="connsiteY4" fmla="*/ 81719 h 81719"/>
                <a:gd name="connsiteX5" fmla="*/ 0 w 608937"/>
                <a:gd name="connsiteY5" fmla="*/ 0 h 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937" h="81719">
                  <a:moveTo>
                    <a:pt x="0" y="0"/>
                  </a:moveTo>
                  <a:lnTo>
                    <a:pt x="608938" y="0"/>
                  </a:lnTo>
                  <a:lnTo>
                    <a:pt x="602951" y="31413"/>
                  </a:lnTo>
                  <a:lnTo>
                    <a:pt x="608938" y="81719"/>
                  </a:lnTo>
                  <a:lnTo>
                    <a:pt x="0" y="81719"/>
                  </a:lnTo>
                  <a:lnTo>
                    <a:pt x="0" y="0"/>
                  </a:lnTo>
                  <a:close/>
                </a:path>
              </a:pathLst>
            </a:custGeom>
            <a:gradFill>
              <a:gsLst>
                <a:gs pos="0">
                  <a:schemeClr val="bg2">
                    <a:lumMod val="50000"/>
                  </a:schemeClr>
                </a:gs>
                <a:gs pos="50000">
                  <a:schemeClr val="bg1">
                    <a:lumMod val="95000"/>
                  </a:schemeClr>
                </a:gs>
                <a:gs pos="100000">
                  <a:schemeClr val="bg2">
                    <a:lumMod val="50000"/>
                  </a:schemeClr>
                </a:gs>
              </a:gsLst>
            </a:grad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rgbClr val="FFFFFF"/>
                </a:solidFill>
                <a:ea typeface="ＭＳ Ｐゴシック" charset="-128"/>
              </a:endParaRPr>
            </a:p>
          </p:txBody>
        </p:sp>
        <p:sp>
          <p:nvSpPr>
            <p:cNvPr id="74" name="Rectangle 73"/>
            <p:cNvSpPr>
              <a:spLocks noChangeArrowheads="1"/>
            </p:cNvSpPr>
            <p:nvPr/>
          </p:nvSpPr>
          <p:spPr bwMode="auto">
            <a:xfrm>
              <a:off x="2827683" y="5312971"/>
              <a:ext cx="228010" cy="232104"/>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75" name="Rectangle 74"/>
            <p:cNvSpPr>
              <a:spLocks noChangeArrowheads="1"/>
            </p:cNvSpPr>
            <p:nvPr/>
          </p:nvSpPr>
          <p:spPr bwMode="auto">
            <a:xfrm>
              <a:off x="407105" y="5335060"/>
              <a:ext cx="2418536" cy="187313"/>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76" name="Pie 75"/>
            <p:cNvSpPr/>
            <p:nvPr/>
          </p:nvSpPr>
          <p:spPr>
            <a:xfrm rot="5400000">
              <a:off x="569621" y="4733910"/>
              <a:ext cx="855843" cy="1159250"/>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77" name="Pie 76"/>
            <p:cNvSpPr/>
            <p:nvPr/>
          </p:nvSpPr>
          <p:spPr>
            <a:xfrm rot="16200000">
              <a:off x="567217" y="4940513"/>
              <a:ext cx="855843" cy="1159253"/>
            </a:xfrm>
            <a:prstGeom prst="pie">
              <a:avLst>
                <a:gd name="adj1" fmla="val 5390094"/>
                <a:gd name="adj2" fmla="val 16200000"/>
              </a:avLst>
            </a:prstGeom>
            <a:gradFill>
              <a:gsLst>
                <a:gs pos="0">
                  <a:schemeClr val="bg1">
                    <a:lumMod val="7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78" name="Pie 77"/>
            <p:cNvSpPr/>
            <p:nvPr/>
          </p:nvSpPr>
          <p:spPr>
            <a:xfrm rot="5400000">
              <a:off x="694643" y="4833325"/>
              <a:ext cx="600820" cy="1163561"/>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grpSp>
      <p:grpSp>
        <p:nvGrpSpPr>
          <p:cNvPr id="222245" name="Group 103"/>
          <p:cNvGrpSpPr>
            <a:grpSpLocks/>
          </p:cNvGrpSpPr>
          <p:nvPr/>
        </p:nvGrpSpPr>
        <p:grpSpPr bwMode="auto">
          <a:xfrm>
            <a:off x="1225550" y="3000375"/>
            <a:ext cx="2249488" cy="719138"/>
            <a:chOff x="381979" y="2383036"/>
            <a:chExt cx="2874402" cy="917333"/>
          </a:xfrm>
        </p:grpSpPr>
        <p:grpSp>
          <p:nvGrpSpPr>
            <p:cNvPr id="222246" name="Group 28"/>
            <p:cNvGrpSpPr>
              <a:grpSpLocks/>
            </p:cNvGrpSpPr>
            <p:nvPr/>
          </p:nvGrpSpPr>
          <p:grpSpPr bwMode="auto">
            <a:xfrm>
              <a:off x="381979" y="2383036"/>
              <a:ext cx="2310988" cy="917333"/>
              <a:chOff x="404116" y="4900455"/>
              <a:chExt cx="2647832" cy="1051042"/>
            </a:xfrm>
          </p:grpSpPr>
          <p:sp>
            <p:nvSpPr>
              <p:cNvPr id="31" name="Rectangle 30"/>
              <p:cNvSpPr>
                <a:spLocks noChangeArrowheads="1"/>
              </p:cNvSpPr>
              <p:nvPr/>
            </p:nvSpPr>
            <p:spPr bwMode="auto">
              <a:xfrm>
                <a:off x="2823220" y="5310727"/>
                <a:ext cx="228300" cy="230521"/>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32" name="Rectangle 31"/>
              <p:cNvSpPr>
                <a:spLocks noChangeArrowheads="1"/>
              </p:cNvSpPr>
              <p:nvPr/>
            </p:nvSpPr>
            <p:spPr bwMode="auto">
              <a:xfrm>
                <a:off x="404116" y="5332681"/>
                <a:ext cx="2419104" cy="186612"/>
              </a:xfrm>
              <a:prstGeom prst="rect">
                <a:avLst/>
              </a:prstGeom>
              <a:gradFill rotWithShape="1">
                <a:gsLst>
                  <a:gs pos="0">
                    <a:srgbClr val="0D0D0D"/>
                  </a:gs>
                  <a:gs pos="47000">
                    <a:srgbClr val="404040"/>
                  </a:gs>
                  <a:gs pos="100000">
                    <a:srgbClr val="0D0D0D"/>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33" name="Pie 32"/>
              <p:cNvSpPr>
                <a:spLocks/>
              </p:cNvSpPr>
              <p:nvPr/>
            </p:nvSpPr>
            <p:spPr bwMode="auto">
              <a:xfrm rot="5400000">
                <a:off x="568711" y="4748759"/>
                <a:ext cx="858411" cy="1161259"/>
              </a:xfrm>
              <a:custGeom>
                <a:avLst/>
                <a:gdLst>
                  <a:gd name="T0" fmla="*/ 430879 w 858411"/>
                  <a:gd name="T1" fmla="*/ 1161255 h 1161259"/>
                  <a:gd name="T2" fmla="*/ 34718 w 858411"/>
                  <a:gd name="T3" fmla="*/ 809398 h 1161259"/>
                  <a:gd name="T4" fmla="*/ 34313 w 858411"/>
                  <a:gd name="T5" fmla="*/ 353143 h 1161259"/>
                  <a:gd name="T6" fmla="*/ 429206 w 858411"/>
                  <a:gd name="T7" fmla="*/ -1 h 1161259"/>
                  <a:gd name="T8" fmla="*/ 429206 w 858411"/>
                  <a:gd name="T9" fmla="*/ 580630 h 1161259"/>
                  <a:gd name="T10" fmla="*/ 430879 w 858411"/>
                  <a:gd name="T11" fmla="*/ 1161255 h 11612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58411" h="1161259">
                    <a:moveTo>
                      <a:pt x="430879" y="1161255"/>
                    </a:moveTo>
                    <a:cubicBezTo>
                      <a:pt x="258592" y="1162164"/>
                      <a:pt x="102600" y="1023617"/>
                      <a:pt x="34718" y="809398"/>
                    </a:cubicBezTo>
                    <a:cubicBezTo>
                      <a:pt x="-11432" y="663759"/>
                      <a:pt x="-11579" y="498932"/>
                      <a:pt x="34313" y="353143"/>
                    </a:cubicBezTo>
                    <a:cubicBezTo>
                      <a:pt x="101723" y="138994"/>
                      <a:pt x="257150" y="-1"/>
                      <a:pt x="429206" y="-1"/>
                    </a:cubicBezTo>
                    <a:lnTo>
                      <a:pt x="429206" y="580630"/>
                    </a:lnTo>
                    <a:cubicBezTo>
                      <a:pt x="429764" y="774172"/>
                      <a:pt x="430321" y="967713"/>
                      <a:pt x="430879" y="1161255"/>
                    </a:cubicBezTo>
                    <a:close/>
                  </a:path>
                </a:pathLst>
              </a:custGeom>
              <a:gradFill rotWithShape="1">
                <a:gsLst>
                  <a:gs pos="0">
                    <a:srgbClr val="0D0D0D"/>
                  </a:gs>
                  <a:gs pos="100000">
                    <a:srgbClr val="404040"/>
                  </a:gs>
                </a:gsLst>
                <a:lin ang="10800000"/>
              </a:gradFill>
              <a:ln w="9525" cap="flat" cmpd="sng" algn="ctr">
                <a:solidFill>
                  <a:srgbClr val="000000"/>
                </a:solidFill>
                <a:prstDash val="solid"/>
                <a:round/>
                <a:headEnd/>
                <a:tailEnd/>
              </a:ln>
            </p:spPr>
            <p:txBody>
              <a:bodyPr anchor="ctr"/>
              <a:lstStyle/>
              <a:p>
                <a:endParaRPr lang="zh-CN" altLang="en-US"/>
              </a:p>
            </p:txBody>
          </p:sp>
          <p:sp>
            <p:nvSpPr>
              <p:cNvPr id="34" name="Pie 33"/>
              <p:cNvSpPr>
                <a:spLocks/>
              </p:cNvSpPr>
              <p:nvPr/>
            </p:nvSpPr>
            <p:spPr bwMode="auto">
              <a:xfrm rot="-5400000">
                <a:off x="567614" y="4940859"/>
                <a:ext cx="858411" cy="1163453"/>
              </a:xfrm>
              <a:custGeom>
                <a:avLst/>
                <a:gdLst>
                  <a:gd name="T0" fmla="*/ 430882 w 858411"/>
                  <a:gd name="T1" fmla="*/ 1163449 h 1163453"/>
                  <a:gd name="T2" fmla="*/ 34603 w 858411"/>
                  <a:gd name="T3" fmla="*/ 810562 h 1163453"/>
                  <a:gd name="T4" fmla="*/ 34199 w 858411"/>
                  <a:gd name="T5" fmla="*/ 354174 h 1163453"/>
                  <a:gd name="T6" fmla="*/ 429206 w 858411"/>
                  <a:gd name="T7" fmla="*/ -1 h 1163453"/>
                  <a:gd name="T8" fmla="*/ 429206 w 858411"/>
                  <a:gd name="T9" fmla="*/ 581727 h 1163453"/>
                  <a:gd name="T10" fmla="*/ 430882 w 858411"/>
                  <a:gd name="T11" fmla="*/ 1163449 h 11634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58411" h="1163453">
                    <a:moveTo>
                      <a:pt x="430882" y="1163449"/>
                    </a:moveTo>
                    <a:cubicBezTo>
                      <a:pt x="258487" y="1164362"/>
                      <a:pt x="102419" y="1025383"/>
                      <a:pt x="34603" y="810562"/>
                    </a:cubicBezTo>
                    <a:cubicBezTo>
                      <a:pt x="-11394" y="664858"/>
                      <a:pt x="-11540" y="500027"/>
                      <a:pt x="34199" y="354174"/>
                    </a:cubicBezTo>
                    <a:cubicBezTo>
                      <a:pt x="101543" y="139426"/>
                      <a:pt x="257045" y="-1"/>
                      <a:pt x="429206" y="-1"/>
                    </a:cubicBezTo>
                    <a:lnTo>
                      <a:pt x="429206" y="581727"/>
                    </a:lnTo>
                    <a:cubicBezTo>
                      <a:pt x="429765" y="775634"/>
                      <a:pt x="430323" y="969542"/>
                      <a:pt x="430882" y="1163449"/>
                    </a:cubicBezTo>
                    <a:close/>
                  </a:path>
                </a:pathLst>
              </a:custGeom>
              <a:gradFill rotWithShape="1">
                <a:gsLst>
                  <a:gs pos="0">
                    <a:srgbClr val="0D0D0D"/>
                  </a:gs>
                  <a:gs pos="100000">
                    <a:srgbClr val="404040"/>
                  </a:gs>
                </a:gsLst>
                <a:lin ang="10800000"/>
              </a:gradFill>
              <a:ln w="9525" cap="flat" cmpd="sng" algn="ctr">
                <a:solidFill>
                  <a:srgbClr val="000000"/>
                </a:solidFill>
                <a:prstDash val="solid"/>
                <a:round/>
                <a:headEnd/>
                <a:tailEnd/>
              </a:ln>
            </p:spPr>
            <p:txBody>
              <a:bodyPr anchor="ctr"/>
              <a:lstStyle/>
              <a:p>
                <a:endParaRPr lang="zh-CN" altLang="en-US"/>
              </a:p>
            </p:txBody>
          </p:sp>
          <p:sp>
            <p:nvSpPr>
              <p:cNvPr id="35" name="Pie 34"/>
              <p:cNvSpPr>
                <a:spLocks/>
              </p:cNvSpPr>
              <p:nvPr/>
            </p:nvSpPr>
            <p:spPr bwMode="auto">
              <a:xfrm rot="5400000">
                <a:off x="698242" y="4829989"/>
                <a:ext cx="597156" cy="1163453"/>
              </a:xfrm>
              <a:custGeom>
                <a:avLst/>
                <a:gdLst>
                  <a:gd name="T0" fmla="*/ 300254 w 597156"/>
                  <a:gd name="T1" fmla="*/ 1163444 h 1163453"/>
                  <a:gd name="T2" fmla="*/ 12407 w 597156"/>
                  <a:gd name="T3" fmla="*/ 747681 h 1163453"/>
                  <a:gd name="T4" fmla="*/ 12253 w 597156"/>
                  <a:gd name="T5" fmla="*/ 416784 h 1163453"/>
                  <a:gd name="T6" fmla="*/ 298577 w 597156"/>
                  <a:gd name="T7" fmla="*/ 0 h 1163453"/>
                  <a:gd name="T8" fmla="*/ 298578 w 597156"/>
                  <a:gd name="T9" fmla="*/ 581727 h 1163453"/>
                  <a:gd name="T10" fmla="*/ 300254 w 597156"/>
                  <a:gd name="T11" fmla="*/ 1163444 h 11634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7156" h="1163453">
                    <a:moveTo>
                      <a:pt x="300254" y="1163444"/>
                    </a:moveTo>
                    <a:cubicBezTo>
                      <a:pt x="167542" y="1164896"/>
                      <a:pt x="50268" y="995505"/>
                      <a:pt x="12407" y="747681"/>
                    </a:cubicBezTo>
                    <a:cubicBezTo>
                      <a:pt x="-4084" y="639736"/>
                      <a:pt x="-4137" y="524786"/>
                      <a:pt x="12253" y="416784"/>
                    </a:cubicBezTo>
                    <a:cubicBezTo>
                      <a:pt x="49764" y="169611"/>
                      <a:pt x="166284" y="0"/>
                      <a:pt x="298577" y="0"/>
                    </a:cubicBezTo>
                    <a:cubicBezTo>
                      <a:pt x="298577" y="193909"/>
                      <a:pt x="298578" y="387818"/>
                      <a:pt x="298578" y="581727"/>
                    </a:cubicBezTo>
                    <a:cubicBezTo>
                      <a:pt x="299137" y="775633"/>
                      <a:pt x="299695" y="969538"/>
                      <a:pt x="300254" y="1163444"/>
                    </a:cubicBezTo>
                    <a:close/>
                  </a:path>
                </a:pathLst>
              </a:custGeom>
              <a:gradFill rotWithShape="1">
                <a:gsLst>
                  <a:gs pos="0">
                    <a:srgbClr val="0D0D0D"/>
                  </a:gs>
                  <a:gs pos="100000">
                    <a:srgbClr val="595959"/>
                  </a:gs>
                </a:gsLst>
                <a:lin ang="10800000"/>
              </a:gradFill>
              <a:ln w="9525" cap="flat" cmpd="sng" algn="ctr">
                <a:solidFill>
                  <a:srgbClr val="000000"/>
                </a:solidFill>
                <a:prstDash val="solid"/>
                <a:round/>
                <a:headEnd/>
                <a:tailEnd/>
              </a:ln>
            </p:spPr>
            <p:txBody>
              <a:bodyPr anchor="ctr"/>
              <a:lstStyle/>
              <a:p>
                <a:endParaRPr lang="zh-CN" altLang="en-US"/>
              </a:p>
            </p:txBody>
          </p:sp>
        </p:grpSp>
        <p:sp>
          <p:nvSpPr>
            <p:cNvPr id="103" name="Round Same Side Corner Rectangle 102"/>
            <p:cNvSpPr/>
            <p:nvPr/>
          </p:nvSpPr>
          <p:spPr>
            <a:xfrm rot="5400000">
              <a:off x="2938981" y="2559739"/>
              <a:ext cx="70875" cy="563926"/>
            </a:xfrm>
            <a:prstGeom prst="round2SameRect">
              <a:avLst>
                <a:gd name="adj1" fmla="val 50000"/>
                <a:gd name="adj2" fmla="val 0"/>
              </a:avLst>
            </a:prstGeom>
            <a:gradFill>
              <a:gsLst>
                <a:gs pos="0">
                  <a:schemeClr val="bg2">
                    <a:lumMod val="50000"/>
                  </a:schemeClr>
                </a:gs>
                <a:gs pos="51000">
                  <a:schemeClr val="bg2">
                    <a:lumMod val="90000"/>
                  </a:schemeClr>
                </a:gs>
                <a:gs pos="100000">
                  <a:schemeClr val="bg2">
                    <a:lumMod val="50000"/>
                  </a:scheme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rgbClr val="FFFFFF"/>
                </a:solidFill>
                <a:ea typeface="ＭＳ Ｐゴシック" charset="-128"/>
              </a:endParaRPr>
            </a:p>
          </p:txBody>
        </p:sp>
      </p:grpSp>
      <p:grpSp>
        <p:nvGrpSpPr>
          <p:cNvPr id="222253" name="Group 104"/>
          <p:cNvGrpSpPr>
            <a:grpSpLocks/>
          </p:cNvGrpSpPr>
          <p:nvPr/>
        </p:nvGrpSpPr>
        <p:grpSpPr bwMode="auto">
          <a:xfrm rot="-2596293">
            <a:off x="1863725" y="4410075"/>
            <a:ext cx="1198563" cy="388938"/>
            <a:chOff x="402914" y="4892498"/>
            <a:chExt cx="3257970" cy="1058999"/>
          </a:xfrm>
        </p:grpSpPr>
        <p:sp>
          <p:nvSpPr>
            <p:cNvPr id="106" name="淘宝网chenying0907出品 105"/>
            <p:cNvSpPr/>
            <p:nvPr/>
          </p:nvSpPr>
          <p:spPr>
            <a:xfrm>
              <a:off x="3050964" y="5381320"/>
              <a:ext cx="608443" cy="77804"/>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 fmla="*/ 0 w 608937"/>
                <a:gd name="connsiteY0" fmla="*/ 0 h 81719"/>
                <a:gd name="connsiteX1" fmla="*/ 608938 w 608937"/>
                <a:gd name="connsiteY1" fmla="*/ 0 h 81719"/>
                <a:gd name="connsiteX2" fmla="*/ 602951 w 608937"/>
                <a:gd name="connsiteY2" fmla="*/ 31413 h 81719"/>
                <a:gd name="connsiteX3" fmla="*/ 608938 w 608937"/>
                <a:gd name="connsiteY3" fmla="*/ 81719 h 81719"/>
                <a:gd name="connsiteX4" fmla="*/ 0 w 608937"/>
                <a:gd name="connsiteY4" fmla="*/ 81719 h 81719"/>
                <a:gd name="connsiteX5" fmla="*/ 0 w 608937"/>
                <a:gd name="connsiteY5" fmla="*/ 0 h 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937" h="81719">
                  <a:moveTo>
                    <a:pt x="0" y="0"/>
                  </a:moveTo>
                  <a:lnTo>
                    <a:pt x="608938" y="0"/>
                  </a:lnTo>
                  <a:lnTo>
                    <a:pt x="602951" y="31413"/>
                  </a:lnTo>
                  <a:lnTo>
                    <a:pt x="608938" y="81719"/>
                  </a:lnTo>
                  <a:lnTo>
                    <a:pt x="0" y="81719"/>
                  </a:lnTo>
                  <a:lnTo>
                    <a:pt x="0" y="0"/>
                  </a:lnTo>
                  <a:close/>
                </a:path>
              </a:pathLst>
            </a:custGeom>
            <a:gradFill>
              <a:gsLst>
                <a:gs pos="0">
                  <a:schemeClr val="bg2">
                    <a:lumMod val="50000"/>
                  </a:schemeClr>
                </a:gs>
                <a:gs pos="50000">
                  <a:schemeClr val="bg1">
                    <a:lumMod val="95000"/>
                  </a:schemeClr>
                </a:gs>
                <a:gs pos="100000">
                  <a:schemeClr val="bg2">
                    <a:lumMod val="50000"/>
                  </a:schemeClr>
                </a:gs>
              </a:gsLst>
            </a:grad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rgbClr val="FFFFFF"/>
                </a:solidFill>
                <a:ea typeface="ＭＳ Ｐゴシック" charset="-128"/>
              </a:endParaRPr>
            </a:p>
          </p:txBody>
        </p:sp>
        <p:sp>
          <p:nvSpPr>
            <p:cNvPr id="107" name="Rectangle 106"/>
            <p:cNvSpPr>
              <a:spLocks noChangeArrowheads="1"/>
            </p:cNvSpPr>
            <p:nvPr/>
          </p:nvSpPr>
          <p:spPr bwMode="auto">
            <a:xfrm>
              <a:off x="2823294" y="5307989"/>
              <a:ext cx="228010" cy="232104"/>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08" name="Rectangle 107"/>
            <p:cNvSpPr>
              <a:spLocks noChangeArrowheads="1"/>
            </p:cNvSpPr>
            <p:nvPr/>
          </p:nvSpPr>
          <p:spPr bwMode="auto">
            <a:xfrm>
              <a:off x="401654" y="5331525"/>
              <a:ext cx="2418536" cy="187313"/>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09" name="Pie 108"/>
            <p:cNvSpPr/>
            <p:nvPr/>
          </p:nvSpPr>
          <p:spPr>
            <a:xfrm rot="5400000">
              <a:off x="552052" y="4731211"/>
              <a:ext cx="855843" cy="1160788"/>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10" name="Pie 109"/>
            <p:cNvSpPr/>
            <p:nvPr/>
          </p:nvSpPr>
          <p:spPr>
            <a:xfrm rot="16200000">
              <a:off x="552211" y="4939140"/>
              <a:ext cx="855843" cy="1160785"/>
            </a:xfrm>
            <a:prstGeom prst="pie">
              <a:avLst>
                <a:gd name="adj1" fmla="val 5390094"/>
                <a:gd name="adj2" fmla="val 16200000"/>
              </a:avLst>
            </a:prstGeom>
            <a:gradFill>
              <a:gsLst>
                <a:gs pos="0">
                  <a:schemeClr val="bg1">
                    <a:lumMod val="7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11" name="Pie 110"/>
            <p:cNvSpPr/>
            <p:nvPr/>
          </p:nvSpPr>
          <p:spPr>
            <a:xfrm rot="5400000">
              <a:off x="685561" y="4831039"/>
              <a:ext cx="600818" cy="1156471"/>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grpSp>
      <p:grpSp>
        <p:nvGrpSpPr>
          <p:cNvPr id="222260" name="Group 111"/>
          <p:cNvGrpSpPr>
            <a:grpSpLocks/>
          </p:cNvGrpSpPr>
          <p:nvPr/>
        </p:nvGrpSpPr>
        <p:grpSpPr bwMode="auto">
          <a:xfrm rot="1585899">
            <a:off x="1654175" y="2355850"/>
            <a:ext cx="1198563" cy="388938"/>
            <a:chOff x="402914" y="4892498"/>
            <a:chExt cx="3257970" cy="1058999"/>
          </a:xfrm>
        </p:grpSpPr>
        <p:sp>
          <p:nvSpPr>
            <p:cNvPr id="113" name="淘宝网chenying0907出品 112"/>
            <p:cNvSpPr/>
            <p:nvPr/>
          </p:nvSpPr>
          <p:spPr>
            <a:xfrm>
              <a:off x="3047675" y="5380147"/>
              <a:ext cx="608440" cy="82125"/>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 fmla="*/ 0 w 608937"/>
                <a:gd name="connsiteY0" fmla="*/ 0 h 81719"/>
                <a:gd name="connsiteX1" fmla="*/ 608938 w 608937"/>
                <a:gd name="connsiteY1" fmla="*/ 0 h 81719"/>
                <a:gd name="connsiteX2" fmla="*/ 602951 w 608937"/>
                <a:gd name="connsiteY2" fmla="*/ 31413 h 81719"/>
                <a:gd name="connsiteX3" fmla="*/ 608938 w 608937"/>
                <a:gd name="connsiteY3" fmla="*/ 81719 h 81719"/>
                <a:gd name="connsiteX4" fmla="*/ 0 w 608937"/>
                <a:gd name="connsiteY4" fmla="*/ 81719 h 81719"/>
                <a:gd name="connsiteX5" fmla="*/ 0 w 608937"/>
                <a:gd name="connsiteY5" fmla="*/ 0 h 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937" h="81719">
                  <a:moveTo>
                    <a:pt x="0" y="0"/>
                  </a:moveTo>
                  <a:lnTo>
                    <a:pt x="608938" y="0"/>
                  </a:lnTo>
                  <a:lnTo>
                    <a:pt x="602951" y="31413"/>
                  </a:lnTo>
                  <a:lnTo>
                    <a:pt x="608938" y="81719"/>
                  </a:lnTo>
                  <a:lnTo>
                    <a:pt x="0" y="81719"/>
                  </a:lnTo>
                  <a:lnTo>
                    <a:pt x="0" y="0"/>
                  </a:lnTo>
                  <a:close/>
                </a:path>
              </a:pathLst>
            </a:custGeom>
            <a:gradFill>
              <a:gsLst>
                <a:gs pos="0">
                  <a:schemeClr val="bg2">
                    <a:lumMod val="50000"/>
                  </a:schemeClr>
                </a:gs>
                <a:gs pos="50000">
                  <a:schemeClr val="bg1">
                    <a:lumMod val="95000"/>
                  </a:schemeClr>
                </a:gs>
                <a:gs pos="100000">
                  <a:schemeClr val="bg2">
                    <a:lumMod val="50000"/>
                  </a:schemeClr>
                </a:gs>
              </a:gsLst>
            </a:grad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rgbClr val="FFFFFF"/>
                </a:solidFill>
                <a:ea typeface="ＭＳ Ｐゴシック" charset="-128"/>
              </a:endParaRPr>
            </a:p>
          </p:txBody>
        </p:sp>
        <p:sp>
          <p:nvSpPr>
            <p:cNvPr id="114" name="Rectangle 113"/>
            <p:cNvSpPr>
              <a:spLocks noChangeArrowheads="1"/>
            </p:cNvSpPr>
            <p:nvPr/>
          </p:nvSpPr>
          <p:spPr bwMode="auto">
            <a:xfrm>
              <a:off x="2817968" y="5304680"/>
              <a:ext cx="228010" cy="232107"/>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15" name="Rectangle 114"/>
            <p:cNvSpPr>
              <a:spLocks noChangeArrowheads="1"/>
            </p:cNvSpPr>
            <p:nvPr/>
          </p:nvSpPr>
          <p:spPr bwMode="auto">
            <a:xfrm>
              <a:off x="401643" y="5331284"/>
              <a:ext cx="2418536" cy="187313"/>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16" name="Pie 115"/>
            <p:cNvSpPr/>
            <p:nvPr/>
          </p:nvSpPr>
          <p:spPr>
            <a:xfrm rot="5400000">
              <a:off x="549577" y="4736694"/>
              <a:ext cx="855843" cy="1160785"/>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17" name="Pie 116"/>
            <p:cNvSpPr/>
            <p:nvPr/>
          </p:nvSpPr>
          <p:spPr>
            <a:xfrm rot="16200000">
              <a:off x="549104" y="4939665"/>
              <a:ext cx="855843" cy="1160788"/>
            </a:xfrm>
            <a:prstGeom prst="pie">
              <a:avLst>
                <a:gd name="adj1" fmla="val 5390094"/>
                <a:gd name="adj2" fmla="val 16200000"/>
              </a:avLst>
            </a:prstGeom>
            <a:gradFill>
              <a:gsLst>
                <a:gs pos="0">
                  <a:schemeClr val="bg1">
                    <a:lumMod val="7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18" name="Pie 117"/>
            <p:cNvSpPr/>
            <p:nvPr/>
          </p:nvSpPr>
          <p:spPr>
            <a:xfrm rot="5400000">
              <a:off x="673984" y="4827539"/>
              <a:ext cx="600818" cy="1160785"/>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grpSp>
      <p:grpSp>
        <p:nvGrpSpPr>
          <p:cNvPr id="222267" name="Group 118"/>
          <p:cNvGrpSpPr>
            <a:grpSpLocks/>
          </p:cNvGrpSpPr>
          <p:nvPr/>
        </p:nvGrpSpPr>
        <p:grpSpPr bwMode="auto">
          <a:xfrm rot="4606536">
            <a:off x="2942432" y="1739106"/>
            <a:ext cx="1198562" cy="390525"/>
            <a:chOff x="402914" y="4892498"/>
            <a:chExt cx="3257970" cy="1058999"/>
          </a:xfrm>
        </p:grpSpPr>
        <p:sp>
          <p:nvSpPr>
            <p:cNvPr id="120" name="淘宝网chenying0907出品 119"/>
            <p:cNvSpPr/>
            <p:nvPr/>
          </p:nvSpPr>
          <p:spPr>
            <a:xfrm>
              <a:off x="3043858" y="5382830"/>
              <a:ext cx="612758" cy="81791"/>
            </a:xfrm>
            <a:custGeom>
              <a:avLst/>
              <a:gdLst>
                <a:gd name="connsiteX0" fmla="*/ 0 w 649797"/>
                <a:gd name="connsiteY0" fmla="*/ 0 h 81719"/>
                <a:gd name="connsiteX1" fmla="*/ 608938 w 649797"/>
                <a:gd name="connsiteY1" fmla="*/ 0 h 81719"/>
                <a:gd name="connsiteX2" fmla="*/ 649797 w 649797"/>
                <a:gd name="connsiteY2" fmla="*/ 40860 h 81719"/>
                <a:gd name="connsiteX3" fmla="*/ 608938 w 649797"/>
                <a:gd name="connsiteY3" fmla="*/ 81719 h 81719"/>
                <a:gd name="connsiteX4" fmla="*/ 0 w 649797"/>
                <a:gd name="connsiteY4" fmla="*/ 81719 h 81719"/>
                <a:gd name="connsiteX5" fmla="*/ 0 w 649797"/>
                <a:gd name="connsiteY5" fmla="*/ 0 h 81719"/>
                <a:gd name="connsiteX0" fmla="*/ 0 w 608937"/>
                <a:gd name="connsiteY0" fmla="*/ 0 h 81719"/>
                <a:gd name="connsiteX1" fmla="*/ 608938 w 608937"/>
                <a:gd name="connsiteY1" fmla="*/ 0 h 81719"/>
                <a:gd name="connsiteX2" fmla="*/ 602951 w 608937"/>
                <a:gd name="connsiteY2" fmla="*/ 31413 h 81719"/>
                <a:gd name="connsiteX3" fmla="*/ 608938 w 608937"/>
                <a:gd name="connsiteY3" fmla="*/ 81719 h 81719"/>
                <a:gd name="connsiteX4" fmla="*/ 0 w 608937"/>
                <a:gd name="connsiteY4" fmla="*/ 81719 h 81719"/>
                <a:gd name="connsiteX5" fmla="*/ 0 w 608937"/>
                <a:gd name="connsiteY5" fmla="*/ 0 h 8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937" h="81719">
                  <a:moveTo>
                    <a:pt x="0" y="0"/>
                  </a:moveTo>
                  <a:lnTo>
                    <a:pt x="608938" y="0"/>
                  </a:lnTo>
                  <a:lnTo>
                    <a:pt x="602951" y="31413"/>
                  </a:lnTo>
                  <a:lnTo>
                    <a:pt x="608938" y="81719"/>
                  </a:lnTo>
                  <a:lnTo>
                    <a:pt x="0" y="81719"/>
                  </a:lnTo>
                  <a:lnTo>
                    <a:pt x="0" y="0"/>
                  </a:lnTo>
                  <a:close/>
                </a:path>
              </a:pathLst>
            </a:custGeom>
            <a:gradFill>
              <a:gsLst>
                <a:gs pos="0">
                  <a:schemeClr val="bg2">
                    <a:lumMod val="50000"/>
                  </a:schemeClr>
                </a:gs>
                <a:gs pos="50000">
                  <a:schemeClr val="bg1">
                    <a:lumMod val="95000"/>
                  </a:schemeClr>
                </a:gs>
                <a:gs pos="100000">
                  <a:schemeClr val="bg2">
                    <a:lumMod val="50000"/>
                  </a:schemeClr>
                </a:gs>
              </a:gsLst>
            </a:gradFill>
            <a:ln>
              <a:solidFill>
                <a:schemeClr val="bg2">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rgbClr val="FFFFFF"/>
                </a:solidFill>
                <a:ea typeface="ＭＳ Ｐゴシック" charset="-128"/>
              </a:endParaRPr>
            </a:p>
          </p:txBody>
        </p:sp>
        <p:sp>
          <p:nvSpPr>
            <p:cNvPr id="121" name="Rectangle 120"/>
            <p:cNvSpPr>
              <a:spLocks noChangeArrowheads="1"/>
            </p:cNvSpPr>
            <p:nvPr/>
          </p:nvSpPr>
          <p:spPr bwMode="auto">
            <a:xfrm>
              <a:off x="2819619" y="5312809"/>
              <a:ext cx="228034" cy="232083"/>
            </a:xfrm>
            <a:prstGeom prst="rect">
              <a:avLst/>
            </a:prstGeom>
            <a:gradFill rotWithShape="1">
              <a:gsLst>
                <a:gs pos="0">
                  <a:srgbClr val="948A54"/>
                </a:gs>
                <a:gs pos="51000">
                  <a:srgbClr val="DDD9C3"/>
                </a:gs>
                <a:gs pos="100000">
                  <a:srgbClr val="948A54"/>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vert="eaVert"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22" name="Rectangle 121"/>
            <p:cNvSpPr>
              <a:spLocks noChangeArrowheads="1"/>
            </p:cNvSpPr>
            <p:nvPr/>
          </p:nvSpPr>
          <p:spPr bwMode="auto">
            <a:xfrm>
              <a:off x="400100" y="5327299"/>
              <a:ext cx="2418789" cy="187294"/>
            </a:xfrm>
            <a:prstGeom prst="rect">
              <a:avLst/>
            </a:prstGeom>
            <a:gradFill rotWithShape="1">
              <a:gsLst>
                <a:gs pos="0">
                  <a:srgbClr val="7F7F7F"/>
                </a:gs>
                <a:gs pos="47000">
                  <a:srgbClr val="D9D9D9"/>
                </a:gs>
                <a:gs pos="100000">
                  <a:srgbClr val="7F7F7F"/>
                </a:gs>
              </a:gsLst>
              <a:lin ang="1620000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vert="eaVert"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MS PGothic" panose="020B0600070205080204" pitchFamily="34" charset="-128"/>
              </a:endParaRPr>
            </a:p>
          </p:txBody>
        </p:sp>
        <p:sp>
          <p:nvSpPr>
            <p:cNvPr id="123" name="Pie 122"/>
            <p:cNvSpPr/>
            <p:nvPr/>
          </p:nvSpPr>
          <p:spPr>
            <a:xfrm rot="5400000">
              <a:off x="552924" y="4747861"/>
              <a:ext cx="856669" cy="1160789"/>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24" name="Pie 123"/>
            <p:cNvSpPr/>
            <p:nvPr/>
          </p:nvSpPr>
          <p:spPr>
            <a:xfrm rot="16200000">
              <a:off x="543662" y="4947402"/>
              <a:ext cx="860975" cy="1160786"/>
            </a:xfrm>
            <a:prstGeom prst="pie">
              <a:avLst>
                <a:gd name="adj1" fmla="val 5390094"/>
                <a:gd name="adj2" fmla="val 16200000"/>
              </a:avLst>
            </a:prstGeom>
            <a:gradFill>
              <a:gsLst>
                <a:gs pos="0">
                  <a:schemeClr val="bg1">
                    <a:lumMod val="7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sp>
          <p:nvSpPr>
            <p:cNvPr id="125" name="Pie 124"/>
            <p:cNvSpPr/>
            <p:nvPr/>
          </p:nvSpPr>
          <p:spPr>
            <a:xfrm rot="5400000">
              <a:off x="678458" y="4829329"/>
              <a:ext cx="602682" cy="1160789"/>
            </a:xfrm>
            <a:prstGeom prst="pie">
              <a:avLst>
                <a:gd name="adj1" fmla="val 5390094"/>
                <a:gd name="adj2" fmla="val 16200000"/>
              </a:avLst>
            </a:prstGeom>
            <a:gradFill>
              <a:gsLst>
                <a:gs pos="0">
                  <a:schemeClr val="bg1">
                    <a:lumMod val="65000"/>
                  </a:schemeClr>
                </a:gs>
                <a:gs pos="100000">
                  <a:schemeClr val="bg1">
                    <a:lumMod val="95000"/>
                  </a:schemeClr>
                </a:gs>
              </a:gsLst>
              <a:lin ang="10800000" scaled="0"/>
            </a:gra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zh-CN" altLang="zh-CN" b="0">
                <a:solidFill>
                  <a:schemeClr val="tx1"/>
                </a:solidFill>
                <a:ea typeface="ＭＳ Ｐゴシック" charset="-128"/>
              </a:endParaRPr>
            </a:p>
          </p:txBody>
        </p:sp>
      </p:grpSp>
      <p:grpSp>
        <p:nvGrpSpPr>
          <p:cNvPr id="222274" name="Group 66"/>
          <p:cNvGrpSpPr>
            <a:grpSpLocks/>
          </p:cNvGrpSpPr>
          <p:nvPr/>
        </p:nvGrpSpPr>
        <p:grpSpPr bwMode="auto">
          <a:xfrm>
            <a:off x="6167438" y="3173413"/>
            <a:ext cx="3948112" cy="1011237"/>
            <a:chOff x="3062" y="1534"/>
            <a:chExt cx="1974" cy="680"/>
          </a:xfrm>
        </p:grpSpPr>
        <p:sp>
          <p:nvSpPr>
            <p:cNvPr id="222275" name="Rounded Rectangle 38"/>
            <p:cNvSpPr>
              <a:spLocks noChangeArrowheads="1"/>
            </p:cNvSpPr>
            <p:nvPr/>
          </p:nvSpPr>
          <p:spPr bwMode="auto">
            <a:xfrm rot="16200000" flipH="1">
              <a:off x="3709" y="887"/>
              <a:ext cx="680" cy="1974"/>
            </a:xfrm>
            <a:prstGeom prst="roundRect">
              <a:avLst>
                <a:gd name="adj" fmla="val 7870"/>
              </a:avLst>
            </a:prstGeom>
            <a:solidFill>
              <a:srgbClr val="FFFFFF"/>
            </a:solidFill>
            <a:ln w="6350">
              <a:solidFill>
                <a:srgbClr val="D9D9D9"/>
              </a:solidFill>
              <a:round/>
              <a:headEnd/>
              <a:tailEnd/>
            </a:ln>
          </p:spPr>
          <p:txBody>
            <a:bodyPr vert="eaVert"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82" name="Round Same Side Corner Rectangle 81"/>
            <p:cNvSpPr>
              <a:spLocks/>
            </p:cNvSpPr>
            <p:nvPr/>
          </p:nvSpPr>
          <p:spPr bwMode="auto">
            <a:xfrm>
              <a:off x="3062" y="1535"/>
              <a:ext cx="1974" cy="198"/>
            </a:xfrm>
            <a:custGeom>
              <a:avLst/>
              <a:gdLst>
                <a:gd name="T0" fmla="*/ 87313 w 3133725"/>
                <a:gd name="T1" fmla="*/ 0 h 314325"/>
                <a:gd name="T2" fmla="*/ 3046412 w 3133725"/>
                <a:gd name="T3" fmla="*/ 0 h 314325"/>
                <a:gd name="T4" fmla="*/ 3133725 w 3133725"/>
                <a:gd name="T5" fmla="*/ 87313 h 314325"/>
                <a:gd name="T6" fmla="*/ 3133725 w 3133725"/>
                <a:gd name="T7" fmla="*/ 314325 h 314325"/>
                <a:gd name="T8" fmla="*/ 3133725 w 3133725"/>
                <a:gd name="T9" fmla="*/ 314325 h 314325"/>
                <a:gd name="T10" fmla="*/ 0 w 3133725"/>
                <a:gd name="T11" fmla="*/ 314325 h 314325"/>
                <a:gd name="T12" fmla="*/ 0 w 3133725"/>
                <a:gd name="T13" fmla="*/ 314325 h 314325"/>
                <a:gd name="T14" fmla="*/ 0 w 3133725"/>
                <a:gd name="T15" fmla="*/ 87313 h 314325"/>
                <a:gd name="T16" fmla="*/ 87313 w 3133725"/>
                <a:gd name="T17" fmla="*/ 0 h 314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33725" h="314325">
                  <a:moveTo>
                    <a:pt x="87313" y="0"/>
                  </a:moveTo>
                  <a:lnTo>
                    <a:pt x="3046412" y="0"/>
                  </a:lnTo>
                  <a:cubicBezTo>
                    <a:pt x="3094634" y="0"/>
                    <a:pt x="3133725" y="39091"/>
                    <a:pt x="3133725" y="87313"/>
                  </a:cubicBezTo>
                  <a:lnTo>
                    <a:pt x="3133725" y="314325"/>
                  </a:lnTo>
                  <a:lnTo>
                    <a:pt x="0" y="314325"/>
                  </a:lnTo>
                  <a:lnTo>
                    <a:pt x="0" y="87313"/>
                  </a:lnTo>
                  <a:cubicBezTo>
                    <a:pt x="0" y="39091"/>
                    <a:pt x="39091" y="0"/>
                    <a:pt x="87313" y="0"/>
                  </a:cubicBezTo>
                  <a:close/>
                </a:path>
              </a:pathLst>
            </a:custGeom>
            <a:solidFill>
              <a:srgbClr val="BC000D"/>
            </a:solidFill>
            <a:ln>
              <a:noFill/>
            </a:ln>
            <a:extLst>
              <a:ext uri="{91240B29-F687-4F45-9708-019B960494DF}">
                <a14:hiddenLine xmlns:a14="http://schemas.microsoft.com/office/drawing/2010/main" w="9525" cap="flat" cmpd="sng" algn="ctr">
                  <a:solidFill>
                    <a:srgbClr val="000000"/>
                  </a:solidFill>
                  <a:prstDash val="solid"/>
                  <a:round/>
                  <a:headEnd/>
                  <a:tailEnd/>
                </a14:hiddenLine>
              </a:ext>
            </a:extLst>
          </p:spPr>
          <p:txBody>
            <a:bodyPr anchor="ctr"/>
            <a:lstStyle/>
            <a:p>
              <a:endParaRPr lang="zh-CN" altLang="en-US"/>
            </a:p>
          </p:txBody>
        </p:sp>
        <p:sp>
          <p:nvSpPr>
            <p:cNvPr id="222277" name="Rektangel 76"/>
            <p:cNvSpPr>
              <a:spLocks noChangeArrowheads="1"/>
            </p:cNvSpPr>
            <p:nvPr/>
          </p:nvSpPr>
          <p:spPr bwMode="auto">
            <a:xfrm>
              <a:off x="3146" y="1552"/>
              <a:ext cx="1534"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750"/>
                </a:spcAft>
              </a:pPr>
              <a:r>
                <a:rPr lang="zh-CN" altLang="en-US" sz="1400">
                  <a:solidFill>
                    <a:srgbClr val="FFFFFF"/>
                  </a:solidFill>
                  <a:latin typeface="Calibri" panose="020F0502020204030204" pitchFamily="34" charset="0"/>
                  <a:ea typeface="宋体" panose="02010600030101010101" pitchFamily="2" charset="-122"/>
                  <a:cs typeface="Arial" panose="020B0604020202020204" pitchFamily="34" charset="0"/>
                </a:rPr>
                <a:t>文 字标题</a:t>
              </a:r>
              <a:endParaRPr lang="zh-CN" sz="1400">
                <a:solidFill>
                  <a:srgbClr val="FFFFFF"/>
                </a:solidFill>
                <a:latin typeface="Calibri" panose="020F0502020204030204" pitchFamily="34" charset="0"/>
                <a:ea typeface="宋体" panose="02010600030101010101" pitchFamily="2" charset="-122"/>
                <a:cs typeface="Arial" panose="020B0604020202020204" pitchFamily="34" charset="0"/>
              </a:endParaRPr>
            </a:p>
          </p:txBody>
        </p:sp>
        <p:grpSp>
          <p:nvGrpSpPr>
            <p:cNvPr id="222278" name="Group 44"/>
            <p:cNvGrpSpPr>
              <a:grpSpLocks/>
            </p:cNvGrpSpPr>
            <p:nvPr/>
          </p:nvGrpSpPr>
          <p:grpSpPr bwMode="auto">
            <a:xfrm>
              <a:off x="3168" y="1823"/>
              <a:ext cx="254" cy="253"/>
              <a:chOff x="3294062" y="1631156"/>
              <a:chExt cx="460375" cy="460375"/>
            </a:xfrm>
          </p:grpSpPr>
          <p:sp>
            <p:nvSpPr>
              <p:cNvPr id="222279"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headEnd/>
                <a:tailEnd/>
              </a:ln>
              <a:effectLst>
                <a:outerShdw dist="38100" dir="2700000" algn="tl" rotWithShape="0">
                  <a:srgbClr val="808080">
                    <a:alpha val="39998"/>
                  </a:srgbClr>
                </a:outerShdw>
              </a:effec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222280" name="Tekstboks 54"/>
              <p:cNvSpPr txBox="1">
                <a:spLocks noChangeArrowheads="1"/>
              </p:cNvSpPr>
              <p:nvPr/>
            </p:nvSpPr>
            <p:spPr bwMode="auto">
              <a:xfrm>
                <a:off x="3384687" y="1636658"/>
                <a:ext cx="342563" cy="42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a-DK" altLang="zh-CN" sz="2300" b="0">
                    <a:solidFill>
                      <a:srgbClr val="151616"/>
                    </a:solidFill>
                    <a:latin typeface="Calibri" panose="020F0502020204030204" pitchFamily="34" charset="0"/>
                    <a:ea typeface="MS PGothic" panose="020B0600070205080204" pitchFamily="34" charset="-128"/>
                  </a:rPr>
                  <a:t>2</a:t>
                </a:r>
              </a:p>
            </p:txBody>
          </p:sp>
        </p:grpSp>
        <p:sp>
          <p:nvSpPr>
            <p:cNvPr id="222281" name="Tekstboks 72"/>
            <p:cNvSpPr txBox="1">
              <a:spLocks noChangeArrowheads="1"/>
            </p:cNvSpPr>
            <p:nvPr/>
          </p:nvSpPr>
          <p:spPr bwMode="auto">
            <a:xfrm>
              <a:off x="3652" y="1802"/>
              <a:ext cx="1338"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zh-CN" altLang="en-US" sz="1400" b="0">
                  <a:solidFill>
                    <a:srgbClr val="000000"/>
                  </a:solidFill>
                  <a:latin typeface="宋体" panose="02010600030101010101" pitchFamily="2" charset="-122"/>
                  <a:ea typeface="宋体" panose="02010600030101010101" pitchFamily="2" charset="-122"/>
                </a:rPr>
                <a:t>文字内容文字内容文字内容文字内容文字内容</a:t>
              </a:r>
              <a:endParaRPr lang="zh-CN" altLang="da-DK" sz="1400" b="0">
                <a:solidFill>
                  <a:srgbClr val="000000"/>
                </a:solidFill>
                <a:latin typeface="宋体" panose="02010600030101010101" pitchFamily="2" charset="-122"/>
                <a:ea typeface="宋体" panose="02010600030101010101" pitchFamily="2" charset="-122"/>
              </a:endParaRPr>
            </a:p>
          </p:txBody>
        </p:sp>
      </p:grpSp>
      <p:grpSp>
        <p:nvGrpSpPr>
          <p:cNvPr id="222282" name="Group 74"/>
          <p:cNvGrpSpPr>
            <a:grpSpLocks/>
          </p:cNvGrpSpPr>
          <p:nvPr/>
        </p:nvGrpSpPr>
        <p:grpSpPr bwMode="auto">
          <a:xfrm>
            <a:off x="6167438" y="4543425"/>
            <a:ext cx="3948112" cy="1009650"/>
            <a:chOff x="3062" y="2340"/>
            <a:chExt cx="1974" cy="680"/>
          </a:xfrm>
        </p:grpSpPr>
        <p:sp>
          <p:nvSpPr>
            <p:cNvPr id="222283" name="Rounded Rectangle 44"/>
            <p:cNvSpPr>
              <a:spLocks noChangeArrowheads="1"/>
            </p:cNvSpPr>
            <p:nvPr/>
          </p:nvSpPr>
          <p:spPr bwMode="auto">
            <a:xfrm rot="16200000" flipH="1">
              <a:off x="3709" y="1693"/>
              <a:ext cx="680" cy="1974"/>
            </a:xfrm>
            <a:prstGeom prst="roundRect">
              <a:avLst>
                <a:gd name="adj" fmla="val 7870"/>
              </a:avLst>
            </a:prstGeom>
            <a:solidFill>
              <a:srgbClr val="FFFFFF"/>
            </a:solidFill>
            <a:ln w="6350">
              <a:solidFill>
                <a:srgbClr val="D9D9D9"/>
              </a:solidFill>
              <a:round/>
              <a:headEnd/>
              <a:tailEnd/>
            </a:ln>
          </p:spPr>
          <p:txBody>
            <a:bodyPr vert="eaVert"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83" name="Round Same Side Corner Rectangle 82"/>
            <p:cNvSpPr>
              <a:spLocks/>
            </p:cNvSpPr>
            <p:nvPr/>
          </p:nvSpPr>
          <p:spPr bwMode="auto">
            <a:xfrm>
              <a:off x="3062" y="2342"/>
              <a:ext cx="1974" cy="198"/>
            </a:xfrm>
            <a:custGeom>
              <a:avLst/>
              <a:gdLst>
                <a:gd name="T0" fmla="*/ 87313 w 3133725"/>
                <a:gd name="T1" fmla="*/ 0 h 314325"/>
                <a:gd name="T2" fmla="*/ 3046412 w 3133725"/>
                <a:gd name="T3" fmla="*/ 0 h 314325"/>
                <a:gd name="T4" fmla="*/ 3133725 w 3133725"/>
                <a:gd name="T5" fmla="*/ 87313 h 314325"/>
                <a:gd name="T6" fmla="*/ 3133725 w 3133725"/>
                <a:gd name="T7" fmla="*/ 314325 h 314325"/>
                <a:gd name="T8" fmla="*/ 3133725 w 3133725"/>
                <a:gd name="T9" fmla="*/ 314325 h 314325"/>
                <a:gd name="T10" fmla="*/ 0 w 3133725"/>
                <a:gd name="T11" fmla="*/ 314325 h 314325"/>
                <a:gd name="T12" fmla="*/ 0 w 3133725"/>
                <a:gd name="T13" fmla="*/ 314325 h 314325"/>
                <a:gd name="T14" fmla="*/ 0 w 3133725"/>
                <a:gd name="T15" fmla="*/ 87313 h 314325"/>
                <a:gd name="T16" fmla="*/ 87313 w 3133725"/>
                <a:gd name="T17" fmla="*/ 0 h 3143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33725" h="314325">
                  <a:moveTo>
                    <a:pt x="87313" y="0"/>
                  </a:moveTo>
                  <a:lnTo>
                    <a:pt x="3046412" y="0"/>
                  </a:lnTo>
                  <a:cubicBezTo>
                    <a:pt x="3094634" y="0"/>
                    <a:pt x="3133725" y="39091"/>
                    <a:pt x="3133725" y="87313"/>
                  </a:cubicBezTo>
                  <a:lnTo>
                    <a:pt x="3133725" y="314325"/>
                  </a:lnTo>
                  <a:lnTo>
                    <a:pt x="0" y="314325"/>
                  </a:lnTo>
                  <a:lnTo>
                    <a:pt x="0" y="87313"/>
                  </a:lnTo>
                  <a:cubicBezTo>
                    <a:pt x="0" y="39091"/>
                    <a:pt x="39091" y="0"/>
                    <a:pt x="87313" y="0"/>
                  </a:cubicBezTo>
                  <a:close/>
                </a:path>
              </a:pathLst>
            </a:custGeom>
            <a:solidFill>
              <a:srgbClr val="BC000D"/>
            </a:solidFill>
            <a:ln>
              <a:noFill/>
            </a:ln>
            <a:extLst>
              <a:ext uri="{91240B29-F687-4F45-9708-019B960494DF}">
                <a14:hiddenLine xmlns:a14="http://schemas.microsoft.com/office/drawing/2010/main" w="9525" cap="flat" cmpd="sng" algn="ctr">
                  <a:solidFill>
                    <a:srgbClr val="000000"/>
                  </a:solidFill>
                  <a:prstDash val="solid"/>
                  <a:round/>
                  <a:headEnd/>
                  <a:tailEnd/>
                </a14:hiddenLine>
              </a:ext>
            </a:extLst>
          </p:spPr>
          <p:txBody>
            <a:bodyPr anchor="ctr"/>
            <a:lstStyle/>
            <a:p>
              <a:endParaRPr lang="zh-CN" altLang="en-US"/>
            </a:p>
          </p:txBody>
        </p:sp>
        <p:grpSp>
          <p:nvGrpSpPr>
            <p:cNvPr id="222285" name="Group 44"/>
            <p:cNvGrpSpPr>
              <a:grpSpLocks/>
            </p:cNvGrpSpPr>
            <p:nvPr/>
          </p:nvGrpSpPr>
          <p:grpSpPr bwMode="auto">
            <a:xfrm>
              <a:off x="3168" y="2625"/>
              <a:ext cx="254" cy="253"/>
              <a:chOff x="3294062" y="1631156"/>
              <a:chExt cx="460375" cy="460375"/>
            </a:xfrm>
          </p:grpSpPr>
          <p:sp>
            <p:nvSpPr>
              <p:cNvPr id="222286"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headEnd/>
                <a:tailEnd/>
              </a:ln>
              <a:effectLst>
                <a:outerShdw dist="38100" dir="2700000" algn="tl" rotWithShape="0">
                  <a:srgbClr val="808080">
                    <a:alpha val="39998"/>
                  </a:srgbClr>
                </a:outerShdw>
              </a:effec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FFFFFF"/>
                  </a:solidFill>
                  <a:latin typeface="Calibri" panose="020F0502020204030204" pitchFamily="34" charset="0"/>
                  <a:ea typeface="宋体" panose="02010600030101010101" pitchFamily="2" charset="-122"/>
                </a:endParaRPr>
              </a:p>
            </p:txBody>
          </p:sp>
          <p:sp>
            <p:nvSpPr>
              <p:cNvPr id="222287" name="Tekstboks 54"/>
              <p:cNvSpPr txBox="1">
                <a:spLocks noChangeArrowheads="1"/>
              </p:cNvSpPr>
              <p:nvPr/>
            </p:nvSpPr>
            <p:spPr bwMode="auto">
              <a:xfrm>
                <a:off x="3384687" y="1636658"/>
                <a:ext cx="342563" cy="42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da-DK" altLang="zh-CN" sz="2300" b="0">
                    <a:solidFill>
                      <a:srgbClr val="151616"/>
                    </a:solidFill>
                    <a:latin typeface="Calibri" panose="020F0502020204030204" pitchFamily="34" charset="0"/>
                    <a:ea typeface="MS PGothic" panose="020B0600070205080204" pitchFamily="34" charset="-128"/>
                  </a:rPr>
                  <a:t>3</a:t>
                </a:r>
              </a:p>
            </p:txBody>
          </p:sp>
        </p:grpSp>
        <p:sp>
          <p:nvSpPr>
            <p:cNvPr id="222288" name="Rektangel 76"/>
            <p:cNvSpPr>
              <a:spLocks noChangeArrowheads="1"/>
            </p:cNvSpPr>
            <p:nvPr/>
          </p:nvSpPr>
          <p:spPr bwMode="auto">
            <a:xfrm>
              <a:off x="3146" y="2359"/>
              <a:ext cx="1534"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750"/>
                </a:spcAft>
              </a:pPr>
              <a:r>
                <a:rPr lang="zh-CN" altLang="en-US" sz="1400">
                  <a:solidFill>
                    <a:srgbClr val="FFFFFF"/>
                  </a:solidFill>
                  <a:latin typeface="Calibri" panose="020F0502020204030204" pitchFamily="34" charset="0"/>
                  <a:ea typeface="宋体" panose="02010600030101010101" pitchFamily="2" charset="-122"/>
                  <a:cs typeface="Arial" panose="020B0604020202020204" pitchFamily="34" charset="0"/>
                </a:rPr>
                <a:t>文 字标题</a:t>
              </a:r>
              <a:endParaRPr lang="zh-CN" sz="1400">
                <a:solidFill>
                  <a:srgbClr val="FFFFFF"/>
                </a:solidFill>
                <a:latin typeface="Calibri" panose="020F0502020204030204" pitchFamily="34" charset="0"/>
                <a:ea typeface="宋体" panose="02010600030101010101" pitchFamily="2" charset="-122"/>
                <a:cs typeface="Arial" panose="020B0604020202020204" pitchFamily="34" charset="0"/>
              </a:endParaRPr>
            </a:p>
          </p:txBody>
        </p:sp>
        <p:sp>
          <p:nvSpPr>
            <p:cNvPr id="222289" name="Tekstboks 72"/>
            <p:cNvSpPr txBox="1">
              <a:spLocks noChangeArrowheads="1"/>
            </p:cNvSpPr>
            <p:nvPr/>
          </p:nvSpPr>
          <p:spPr bwMode="auto">
            <a:xfrm>
              <a:off x="3652" y="2621"/>
              <a:ext cx="1338"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zh-CN" altLang="en-US" sz="1400" b="0">
                  <a:solidFill>
                    <a:srgbClr val="000000"/>
                  </a:solidFill>
                  <a:latin typeface="宋体" panose="02010600030101010101" pitchFamily="2" charset="-122"/>
                  <a:ea typeface="宋体" panose="02010600030101010101" pitchFamily="2" charset="-122"/>
                </a:rPr>
                <a:t>文字内容文字内容文字内容文字内容文字内容</a:t>
              </a:r>
              <a:endParaRPr lang="zh-CN" altLang="da-DK" sz="1400" b="0">
                <a:solidFill>
                  <a:srgbClr val="000000"/>
                </a:solidFill>
                <a:latin typeface="宋体" panose="02010600030101010101" pitchFamily="2" charset="-122"/>
                <a:ea typeface="宋体" panose="02010600030101010101" pitchFamily="2" charset="-122"/>
              </a:endParaRP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22218"/>
                                        </p:tgtEl>
                                        <p:attrNameLst>
                                          <p:attrName>style.visibility</p:attrName>
                                        </p:attrNameLst>
                                      </p:cBhvr>
                                      <p:to>
                                        <p:strVal val="visible"/>
                                      </p:to>
                                    </p:set>
                                    <p:animEffect transition="in" filter="fade">
                                      <p:cBhvr>
                                        <p:cTn id="7" dur="1000"/>
                                        <p:tgtEl>
                                          <p:spTgt spid="222218"/>
                                        </p:tgtEl>
                                      </p:cBhvr>
                                    </p:animEffect>
                                    <p:anim calcmode="lin" valueType="num">
                                      <p:cBhvr>
                                        <p:cTn id="8" dur="1000" fill="hold"/>
                                        <p:tgtEl>
                                          <p:spTgt spid="222218"/>
                                        </p:tgtEl>
                                        <p:attrNameLst>
                                          <p:attrName>ppt_x</p:attrName>
                                        </p:attrNameLst>
                                      </p:cBhvr>
                                      <p:tavLst>
                                        <p:tav tm="0">
                                          <p:val>
                                            <p:strVal val="#ppt_x"/>
                                          </p:val>
                                        </p:tav>
                                        <p:tav tm="100000">
                                          <p:val>
                                            <p:strVal val="#ppt_x"/>
                                          </p:val>
                                        </p:tav>
                                      </p:tavLst>
                                    </p:anim>
                                    <p:anim calcmode="lin" valueType="num">
                                      <p:cBhvr>
                                        <p:cTn id="9" dur="1000" fill="hold"/>
                                        <p:tgtEl>
                                          <p:spTgt spid="22221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22267"/>
                                        </p:tgtEl>
                                        <p:attrNameLst>
                                          <p:attrName>style.visibility</p:attrName>
                                        </p:attrNameLst>
                                      </p:cBhvr>
                                      <p:to>
                                        <p:strVal val="visible"/>
                                      </p:to>
                                    </p:set>
                                    <p:animEffect transition="in" filter="fade">
                                      <p:cBhvr>
                                        <p:cTn id="13" dur="500"/>
                                        <p:tgtEl>
                                          <p:spTgt spid="222267"/>
                                        </p:tgtEl>
                                      </p:cBhvr>
                                    </p:animEffect>
                                  </p:childTnLst>
                                </p:cTn>
                              </p:par>
                              <p:par>
                                <p:cTn id="14" presetID="0" presetClass="path" presetSubtype="0" accel="50000" decel="50000" fill="hold" nodeType="withEffect">
                                  <p:stCondLst>
                                    <p:cond delay="0"/>
                                  </p:stCondLst>
                                  <p:childTnLst>
                                    <p:animMotion origin="layout" path="M -0.07864 -0.60272 L -1.94444E-6 1.94625E-6 " pathEditMode="relative" ptsTypes="AA">
                                      <p:cBhvr>
                                        <p:cTn id="15" dur="500" fill="hold"/>
                                        <p:tgtEl>
                                          <p:spTgt spid="222267"/>
                                        </p:tgtEl>
                                        <p:attrNameLst>
                                          <p:attrName>ppt_x</p:attrName>
                                          <p:attrName>ppt_y</p:attrName>
                                        </p:attrNameLst>
                                      </p:cBhvr>
                                    </p:animMotion>
                                  </p:childTnLst>
                                </p:cTn>
                              </p:par>
                              <p:par>
                                <p:cTn id="16" presetID="10" presetClass="entr" presetSubtype="0" fill="hold" nodeType="withEffect">
                                  <p:stCondLst>
                                    <p:cond delay="200"/>
                                  </p:stCondLst>
                                  <p:childTnLst>
                                    <p:set>
                                      <p:cBhvr>
                                        <p:cTn id="17" dur="1" fill="hold">
                                          <p:stCondLst>
                                            <p:cond delay="0"/>
                                          </p:stCondLst>
                                        </p:cTn>
                                        <p:tgtEl>
                                          <p:spTgt spid="222253"/>
                                        </p:tgtEl>
                                        <p:attrNameLst>
                                          <p:attrName>style.visibility</p:attrName>
                                        </p:attrNameLst>
                                      </p:cBhvr>
                                      <p:to>
                                        <p:strVal val="visible"/>
                                      </p:to>
                                    </p:set>
                                    <p:animEffect transition="in" filter="fade">
                                      <p:cBhvr>
                                        <p:cTn id="18" dur="500"/>
                                        <p:tgtEl>
                                          <p:spTgt spid="222253"/>
                                        </p:tgtEl>
                                      </p:cBhvr>
                                    </p:animEffect>
                                  </p:childTnLst>
                                </p:cTn>
                              </p:par>
                              <p:par>
                                <p:cTn id="19" presetID="0" presetClass="path" presetSubtype="0" accel="50000" decel="50000" fill="hold" nodeType="withEffect">
                                  <p:stCondLst>
                                    <p:cond delay="200"/>
                                  </p:stCondLst>
                                  <p:childTnLst>
                                    <p:animMotion origin="layout" path="M -0.31511 0.47624 L 2.22222E-6 -2.34568E-6 " pathEditMode="relative" rAng="0" ptsTypes="AA">
                                      <p:cBhvr>
                                        <p:cTn id="20" dur="500" fill="hold"/>
                                        <p:tgtEl>
                                          <p:spTgt spid="222253"/>
                                        </p:tgtEl>
                                        <p:attrNameLst>
                                          <p:attrName>ppt_x</p:attrName>
                                          <p:attrName>ppt_y</p:attrName>
                                        </p:attrNameLst>
                                      </p:cBhvr>
                                      <p:rCtr x="15747" y="-23827"/>
                                    </p:animMotion>
                                  </p:childTnLst>
                                </p:cTn>
                              </p:par>
                              <p:par>
                                <p:cTn id="21" presetID="10" presetClass="entr" presetSubtype="0" fill="hold" nodeType="withEffect">
                                  <p:stCondLst>
                                    <p:cond delay="300"/>
                                  </p:stCondLst>
                                  <p:childTnLst>
                                    <p:set>
                                      <p:cBhvr>
                                        <p:cTn id="22" dur="1" fill="hold">
                                          <p:stCondLst>
                                            <p:cond delay="0"/>
                                          </p:stCondLst>
                                        </p:cTn>
                                        <p:tgtEl>
                                          <p:spTgt spid="222238"/>
                                        </p:tgtEl>
                                        <p:attrNameLst>
                                          <p:attrName>style.visibility</p:attrName>
                                        </p:attrNameLst>
                                      </p:cBhvr>
                                      <p:to>
                                        <p:strVal val="visible"/>
                                      </p:to>
                                    </p:set>
                                    <p:animEffect transition="in" filter="fade">
                                      <p:cBhvr>
                                        <p:cTn id="23" dur="500"/>
                                        <p:tgtEl>
                                          <p:spTgt spid="222238"/>
                                        </p:tgtEl>
                                      </p:cBhvr>
                                    </p:animEffect>
                                  </p:childTnLst>
                                </p:cTn>
                              </p:par>
                              <p:par>
                                <p:cTn id="24" presetID="0" presetClass="path" presetSubtype="0" accel="50000" decel="50000" fill="hold" nodeType="withEffect">
                                  <p:stCondLst>
                                    <p:cond delay="400"/>
                                  </p:stCondLst>
                                  <p:childTnLst>
                                    <p:animMotion origin="layout" path="M 0.30712 0.40655 L -4.72222E-6 1.5261E-6 " pathEditMode="relative" rAng="0" ptsTypes="AA">
                                      <p:cBhvr>
                                        <p:cTn id="25" dur="500" fill="hold"/>
                                        <p:tgtEl>
                                          <p:spTgt spid="222238"/>
                                        </p:tgtEl>
                                        <p:attrNameLst>
                                          <p:attrName>ppt_x</p:attrName>
                                          <p:attrName>ppt_y</p:attrName>
                                        </p:attrNameLst>
                                      </p:cBhvr>
                                      <p:rCtr x="-15365" y="-20327"/>
                                    </p:animMotion>
                                  </p:childTnLst>
                                </p:cTn>
                              </p:par>
                              <p:par>
                                <p:cTn id="26" presetID="10" presetClass="entr" presetSubtype="0" fill="hold" nodeType="withEffect">
                                  <p:stCondLst>
                                    <p:cond delay="600"/>
                                  </p:stCondLst>
                                  <p:childTnLst>
                                    <p:set>
                                      <p:cBhvr>
                                        <p:cTn id="27" dur="1" fill="hold">
                                          <p:stCondLst>
                                            <p:cond delay="0"/>
                                          </p:stCondLst>
                                        </p:cTn>
                                        <p:tgtEl>
                                          <p:spTgt spid="222260"/>
                                        </p:tgtEl>
                                        <p:attrNameLst>
                                          <p:attrName>style.visibility</p:attrName>
                                        </p:attrNameLst>
                                      </p:cBhvr>
                                      <p:to>
                                        <p:strVal val="visible"/>
                                      </p:to>
                                    </p:set>
                                    <p:animEffect transition="in" filter="fade">
                                      <p:cBhvr>
                                        <p:cTn id="28" dur="500"/>
                                        <p:tgtEl>
                                          <p:spTgt spid="222260"/>
                                        </p:tgtEl>
                                      </p:cBhvr>
                                    </p:animEffect>
                                  </p:childTnLst>
                                </p:cTn>
                              </p:par>
                              <p:par>
                                <p:cTn id="29" presetID="0" presetClass="path" presetSubtype="0" accel="50000" decel="50000" fill="hold" nodeType="withEffect">
                                  <p:stCondLst>
                                    <p:cond delay="700"/>
                                  </p:stCondLst>
                                  <p:childTnLst>
                                    <p:animMotion origin="layout" path="M -0.29931 -0.32221 L -1.66667E-6 -1.74544E-6 " pathEditMode="relative" ptsTypes="AA">
                                      <p:cBhvr>
                                        <p:cTn id="30" dur="500" fill="hold"/>
                                        <p:tgtEl>
                                          <p:spTgt spid="222260"/>
                                        </p:tgtEl>
                                        <p:attrNameLst>
                                          <p:attrName>ppt_x</p:attrName>
                                          <p:attrName>ppt_y</p:attrName>
                                        </p:attrNameLst>
                                      </p:cBhvr>
                                    </p:animMotion>
                                  </p:childTnLst>
                                </p:cTn>
                              </p:par>
                              <p:par>
                                <p:cTn id="31" presetID="10" presetClass="entr" presetSubtype="0" fill="hold" nodeType="withEffect">
                                  <p:stCondLst>
                                    <p:cond delay="900"/>
                                  </p:stCondLst>
                                  <p:childTnLst>
                                    <p:set>
                                      <p:cBhvr>
                                        <p:cTn id="32" dur="1" fill="hold">
                                          <p:stCondLst>
                                            <p:cond delay="0"/>
                                          </p:stCondLst>
                                        </p:cTn>
                                        <p:tgtEl>
                                          <p:spTgt spid="222245"/>
                                        </p:tgtEl>
                                        <p:attrNameLst>
                                          <p:attrName>style.visibility</p:attrName>
                                        </p:attrNameLst>
                                      </p:cBhvr>
                                      <p:to>
                                        <p:strVal val="visible"/>
                                      </p:to>
                                    </p:set>
                                    <p:animEffect transition="in" filter="fade">
                                      <p:cBhvr>
                                        <p:cTn id="33" dur="500"/>
                                        <p:tgtEl>
                                          <p:spTgt spid="222245"/>
                                        </p:tgtEl>
                                      </p:cBhvr>
                                    </p:animEffect>
                                  </p:childTnLst>
                                </p:cTn>
                              </p:par>
                              <p:par>
                                <p:cTn id="34" presetID="0" presetClass="path" presetSubtype="0" accel="50000" decel="50000" fill="hold" nodeType="withEffect">
                                  <p:stCondLst>
                                    <p:cond delay="1000"/>
                                  </p:stCondLst>
                                  <p:childTnLst>
                                    <p:animMotion origin="layout" path="M -0.42517 0.0139 L -8.33333E-7 -5.00772E-6 " pathEditMode="relative" ptsTypes="AA">
                                      <p:cBhvr>
                                        <p:cTn id="35" dur="500" fill="hold"/>
                                        <p:tgtEl>
                                          <p:spTgt spid="222245"/>
                                        </p:tgtEl>
                                        <p:attrNameLst>
                                          <p:attrName>ppt_x</p:attrName>
                                          <p:attrName>ppt_y</p:attrName>
                                        </p:attrNameLst>
                                      </p:cBhvr>
                                    </p:animMotion>
                                  </p:childTnLst>
                                </p:cTn>
                              </p:par>
                            </p:childTnLst>
                          </p:cTn>
                        </p:par>
                        <p:par>
                          <p:cTn id="36" fill="hold" nodeType="afterGroup">
                            <p:stCondLst>
                              <p:cond delay="2500"/>
                            </p:stCondLst>
                            <p:childTnLst>
                              <p:par>
                                <p:cTn id="37" presetID="15" presetClass="entr" presetSubtype="0" fill="hold" nodeType="afterEffect">
                                  <p:stCondLst>
                                    <p:cond delay="0"/>
                                  </p:stCondLst>
                                  <p:childTnLst>
                                    <p:set>
                                      <p:cBhvr>
                                        <p:cTn id="38" dur="1" fill="hold">
                                          <p:stCondLst>
                                            <p:cond delay="0"/>
                                          </p:stCondLst>
                                        </p:cTn>
                                        <p:tgtEl>
                                          <p:spTgt spid="222210"/>
                                        </p:tgtEl>
                                        <p:attrNameLst>
                                          <p:attrName>style.visibility</p:attrName>
                                        </p:attrNameLst>
                                      </p:cBhvr>
                                      <p:to>
                                        <p:strVal val="visible"/>
                                      </p:to>
                                    </p:set>
                                    <p:anim calcmode="lin" valueType="num">
                                      <p:cBhvr>
                                        <p:cTn id="39" dur="1000" fill="hold"/>
                                        <p:tgtEl>
                                          <p:spTgt spid="222210"/>
                                        </p:tgtEl>
                                        <p:attrNameLst>
                                          <p:attrName>ppt_w</p:attrName>
                                        </p:attrNameLst>
                                      </p:cBhvr>
                                      <p:tavLst>
                                        <p:tav tm="0">
                                          <p:val>
                                            <p:fltVal val="0"/>
                                          </p:val>
                                        </p:tav>
                                        <p:tav tm="100000">
                                          <p:val>
                                            <p:strVal val="#ppt_w"/>
                                          </p:val>
                                        </p:tav>
                                      </p:tavLst>
                                    </p:anim>
                                    <p:anim calcmode="lin" valueType="num">
                                      <p:cBhvr>
                                        <p:cTn id="40" dur="1000" fill="hold"/>
                                        <p:tgtEl>
                                          <p:spTgt spid="222210"/>
                                        </p:tgtEl>
                                        <p:attrNameLst>
                                          <p:attrName>ppt_h</p:attrName>
                                        </p:attrNameLst>
                                      </p:cBhvr>
                                      <p:tavLst>
                                        <p:tav tm="0">
                                          <p:val>
                                            <p:fltVal val="0"/>
                                          </p:val>
                                        </p:tav>
                                        <p:tav tm="100000">
                                          <p:val>
                                            <p:strVal val="#ppt_h"/>
                                          </p:val>
                                        </p:tav>
                                      </p:tavLst>
                                    </p:anim>
                                    <p:anim calcmode="lin" valueType="num">
                                      <p:cBhvr>
                                        <p:cTn id="41" dur="1000" fill="hold"/>
                                        <p:tgtEl>
                                          <p:spTgt spid="222210"/>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22210"/>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500"/>
                                  </p:stCondLst>
                                  <p:childTnLst>
                                    <p:set>
                                      <p:cBhvr>
                                        <p:cTn id="44" dur="1" fill="hold">
                                          <p:stCondLst>
                                            <p:cond delay="0"/>
                                          </p:stCondLst>
                                        </p:cTn>
                                        <p:tgtEl>
                                          <p:spTgt spid="222274"/>
                                        </p:tgtEl>
                                        <p:attrNameLst>
                                          <p:attrName>style.visibility</p:attrName>
                                        </p:attrNameLst>
                                      </p:cBhvr>
                                      <p:to>
                                        <p:strVal val="visible"/>
                                      </p:to>
                                    </p:set>
                                    <p:anim calcmode="lin" valueType="num">
                                      <p:cBhvr>
                                        <p:cTn id="45" dur="1000" fill="hold"/>
                                        <p:tgtEl>
                                          <p:spTgt spid="222274"/>
                                        </p:tgtEl>
                                        <p:attrNameLst>
                                          <p:attrName>ppt_w</p:attrName>
                                        </p:attrNameLst>
                                      </p:cBhvr>
                                      <p:tavLst>
                                        <p:tav tm="0">
                                          <p:val>
                                            <p:fltVal val="0"/>
                                          </p:val>
                                        </p:tav>
                                        <p:tav tm="100000">
                                          <p:val>
                                            <p:strVal val="#ppt_w"/>
                                          </p:val>
                                        </p:tav>
                                      </p:tavLst>
                                    </p:anim>
                                    <p:anim calcmode="lin" valueType="num">
                                      <p:cBhvr>
                                        <p:cTn id="46" dur="1000" fill="hold"/>
                                        <p:tgtEl>
                                          <p:spTgt spid="222274"/>
                                        </p:tgtEl>
                                        <p:attrNameLst>
                                          <p:attrName>ppt_h</p:attrName>
                                        </p:attrNameLst>
                                      </p:cBhvr>
                                      <p:tavLst>
                                        <p:tav tm="0">
                                          <p:val>
                                            <p:fltVal val="0"/>
                                          </p:val>
                                        </p:tav>
                                        <p:tav tm="100000">
                                          <p:val>
                                            <p:strVal val="#ppt_h"/>
                                          </p:val>
                                        </p:tav>
                                      </p:tavLst>
                                    </p:anim>
                                    <p:anim calcmode="lin" valueType="num">
                                      <p:cBhvr>
                                        <p:cTn id="47" dur="1000" fill="hold"/>
                                        <p:tgtEl>
                                          <p:spTgt spid="222274"/>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22274"/>
                                        </p:tgtEl>
                                        <p:attrNameLst>
                                          <p:attrName>ppt_y</p:attrName>
                                        </p:attrNameLst>
                                      </p:cBhvr>
                                      <p:tavLst>
                                        <p:tav tm="0" fmla="#ppt_y+(sin(-2*pi*(1-$))*-#ppt_x+cos(-2*pi*(1-$))*(1-#ppt_y))*(1-$)">
                                          <p:val>
                                            <p:fltVal val="0"/>
                                          </p:val>
                                        </p:tav>
                                        <p:tav tm="100000">
                                          <p:val>
                                            <p:fltVal val="1"/>
                                          </p:val>
                                        </p:tav>
                                      </p:tavLst>
                                    </p:anim>
                                  </p:childTnLst>
                                </p:cTn>
                              </p:par>
                              <p:par>
                                <p:cTn id="49" presetID="15" presetClass="entr" presetSubtype="0" fill="hold" nodeType="withEffect">
                                  <p:stCondLst>
                                    <p:cond delay="1000"/>
                                  </p:stCondLst>
                                  <p:childTnLst>
                                    <p:set>
                                      <p:cBhvr>
                                        <p:cTn id="50" dur="1" fill="hold">
                                          <p:stCondLst>
                                            <p:cond delay="0"/>
                                          </p:stCondLst>
                                        </p:cTn>
                                        <p:tgtEl>
                                          <p:spTgt spid="222282"/>
                                        </p:tgtEl>
                                        <p:attrNameLst>
                                          <p:attrName>style.visibility</p:attrName>
                                        </p:attrNameLst>
                                      </p:cBhvr>
                                      <p:to>
                                        <p:strVal val="visible"/>
                                      </p:to>
                                    </p:set>
                                    <p:anim calcmode="lin" valueType="num">
                                      <p:cBhvr>
                                        <p:cTn id="51" dur="1000" fill="hold"/>
                                        <p:tgtEl>
                                          <p:spTgt spid="222282"/>
                                        </p:tgtEl>
                                        <p:attrNameLst>
                                          <p:attrName>ppt_w</p:attrName>
                                        </p:attrNameLst>
                                      </p:cBhvr>
                                      <p:tavLst>
                                        <p:tav tm="0">
                                          <p:val>
                                            <p:fltVal val="0"/>
                                          </p:val>
                                        </p:tav>
                                        <p:tav tm="100000">
                                          <p:val>
                                            <p:strVal val="#ppt_w"/>
                                          </p:val>
                                        </p:tav>
                                      </p:tavLst>
                                    </p:anim>
                                    <p:anim calcmode="lin" valueType="num">
                                      <p:cBhvr>
                                        <p:cTn id="52" dur="1000" fill="hold"/>
                                        <p:tgtEl>
                                          <p:spTgt spid="222282"/>
                                        </p:tgtEl>
                                        <p:attrNameLst>
                                          <p:attrName>ppt_h</p:attrName>
                                        </p:attrNameLst>
                                      </p:cBhvr>
                                      <p:tavLst>
                                        <p:tav tm="0">
                                          <p:val>
                                            <p:fltVal val="0"/>
                                          </p:val>
                                        </p:tav>
                                        <p:tav tm="100000">
                                          <p:val>
                                            <p:strVal val="#ppt_h"/>
                                          </p:val>
                                        </p:tav>
                                      </p:tavLst>
                                    </p:anim>
                                    <p:anim calcmode="lin" valueType="num">
                                      <p:cBhvr>
                                        <p:cTn id="53" dur="1000" fill="hold"/>
                                        <p:tgtEl>
                                          <p:spTgt spid="222282"/>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22228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2" name="图片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8163" y="1889125"/>
            <a:ext cx="7964487"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3" name="淘宝网chenying0907出品 14"/>
          <p:cNvSpPr txBox="1">
            <a:spLocks noChangeArrowheads="1"/>
          </p:cNvSpPr>
          <p:nvPr/>
        </p:nvSpPr>
        <p:spPr bwMode="auto">
          <a:xfrm flipH="1">
            <a:off x="5140325" y="2058988"/>
            <a:ext cx="1825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2000">
                <a:solidFill>
                  <a:srgbClr val="E46C0A"/>
                </a:solidFill>
                <a:latin typeface="Arial Rounded MT Bold" panose="020F0704030504030204" pitchFamily="34" charset="0"/>
                <a:ea typeface="微软雅黑" panose="020B0503020204020204" pitchFamily="34" charset="-122"/>
                <a:cs typeface="Times New Roman" panose="02020603050405020304" pitchFamily="18" charset="0"/>
              </a:rPr>
              <a:t>Your</a:t>
            </a:r>
            <a:r>
              <a:rPr lang="en-US" altLang="zh-CN" sz="1600">
                <a:solidFill>
                  <a:srgbClr val="E46C0A"/>
                </a:solidFill>
                <a:latin typeface="Arial Rounded MT Bold" panose="020F0704030504030204" pitchFamily="34" charset="0"/>
                <a:ea typeface="微软雅黑" panose="020B0503020204020204" pitchFamily="34" charset="-122"/>
                <a:cs typeface="Times New Roman" panose="02020603050405020304" pitchFamily="18" charset="0"/>
              </a:rPr>
              <a:t>  </a:t>
            </a:r>
            <a:r>
              <a:rPr lang="en-US" altLang="zh-CN" sz="2000">
                <a:solidFill>
                  <a:srgbClr val="E46C0A"/>
                </a:solidFill>
                <a:latin typeface="Arial Rounded MT Bold" panose="020F0704030504030204" pitchFamily="34" charset="0"/>
                <a:ea typeface="微软雅黑" panose="020B0503020204020204" pitchFamily="34" charset="-122"/>
                <a:cs typeface="Times New Roman" panose="02020603050405020304" pitchFamily="18" charset="0"/>
              </a:rPr>
              <a:t>text</a:t>
            </a:r>
            <a:endParaRPr lang="zh-CN" altLang="en-US" sz="2000">
              <a:solidFill>
                <a:srgbClr val="E46C0A"/>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6" name="淘宝网chenying0907出品 15"/>
          <p:cNvSpPr txBox="1"/>
          <p:nvPr/>
        </p:nvSpPr>
        <p:spPr>
          <a:xfrm rot="21594277" flipH="1">
            <a:off x="5151438" y="2328863"/>
            <a:ext cx="5443537" cy="581025"/>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ea typeface="微软雅黑" panose="020B0503020204020204" pitchFamily="34" charset="-122"/>
                <a:cs typeface="Arial" panose="020B0604020202020204" pitchFamily="34" charset="0"/>
              </a:rPr>
              <a:t>点击此处添加你的文字内容</a:t>
            </a:r>
            <a:r>
              <a:rPr lang="zh-CN" altLang="en-US" sz="1600" b="0">
                <a:latin typeface="Amelia BT" pitchFamily="82" charset="0"/>
                <a:ea typeface="微软雅黑" panose="020B0503020204020204" pitchFamily="34" charset="-122"/>
                <a:cs typeface="Arial" panose="020B0604020202020204" pitchFamily="34" charset="0"/>
              </a:rPr>
              <a:t>点击此处添加你的文字内容点击此处添加你的文字内容</a:t>
            </a:r>
            <a:r>
              <a:rPr lang="zh-CN" altLang="en-US" sz="1600">
                <a:latin typeface="Amelia BT" pitchFamily="82" charset="0"/>
                <a:ea typeface="宋体" panose="02010600030101010101" pitchFamily="2" charset="-122"/>
                <a:cs typeface="Arial" panose="020B0604020202020204" pitchFamily="34" charset="0"/>
              </a:rPr>
              <a:t> </a:t>
            </a:r>
          </a:p>
        </p:txBody>
      </p:sp>
      <p:pic>
        <p:nvPicPr>
          <p:cNvPr id="199685" name="图片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63875" y="3201988"/>
            <a:ext cx="797877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6" name="淘宝网chenying0907出品 16"/>
          <p:cNvSpPr txBox="1">
            <a:spLocks noChangeArrowheads="1"/>
          </p:cNvSpPr>
          <p:nvPr/>
        </p:nvSpPr>
        <p:spPr bwMode="auto">
          <a:xfrm flipH="1">
            <a:off x="5140325" y="3371850"/>
            <a:ext cx="1825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2000">
                <a:solidFill>
                  <a:srgbClr val="215968"/>
                </a:solidFill>
                <a:latin typeface="Arial Rounded MT Bold" panose="020F0704030504030204" pitchFamily="34" charset="0"/>
                <a:ea typeface="微软雅黑" panose="020B0503020204020204" pitchFamily="34" charset="-122"/>
                <a:cs typeface="Times New Roman" panose="02020603050405020304" pitchFamily="18" charset="0"/>
              </a:rPr>
              <a:t>Your</a:t>
            </a:r>
            <a:r>
              <a:rPr lang="en-US" altLang="zh-CN" sz="1600">
                <a:solidFill>
                  <a:srgbClr val="215968"/>
                </a:solidFill>
                <a:latin typeface="Arial Rounded MT Bold" panose="020F0704030504030204" pitchFamily="34" charset="0"/>
                <a:ea typeface="微软雅黑" panose="020B0503020204020204" pitchFamily="34" charset="-122"/>
                <a:cs typeface="Times New Roman" panose="02020603050405020304" pitchFamily="18" charset="0"/>
              </a:rPr>
              <a:t>  </a:t>
            </a:r>
            <a:r>
              <a:rPr lang="en-US" altLang="zh-CN" sz="2000">
                <a:solidFill>
                  <a:srgbClr val="215968"/>
                </a:solidFill>
                <a:latin typeface="Arial Rounded MT Bold" panose="020F0704030504030204" pitchFamily="34" charset="0"/>
                <a:ea typeface="微软雅黑" panose="020B0503020204020204" pitchFamily="34" charset="-122"/>
                <a:cs typeface="Times New Roman" panose="02020603050405020304" pitchFamily="18" charset="0"/>
              </a:rPr>
              <a:t>text</a:t>
            </a:r>
            <a:endParaRPr lang="zh-CN" altLang="en-US" sz="2000">
              <a:solidFill>
                <a:srgbClr val="215968"/>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8" name="淘宝网chenying0907出品 17"/>
          <p:cNvSpPr txBox="1"/>
          <p:nvPr/>
        </p:nvSpPr>
        <p:spPr>
          <a:xfrm rot="21594277" flipH="1">
            <a:off x="5151438" y="3643313"/>
            <a:ext cx="5443537" cy="581025"/>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latin typeface="Amelia BT" pitchFamily="82" charset="0"/>
                <a:ea typeface="微软雅黑" panose="020B0503020204020204" pitchFamily="34" charset="-122"/>
              </a:rPr>
              <a:t>点击此处添加你的文字内容点击此处添加你的文字内容点击此处添加你的文字内容</a:t>
            </a:r>
            <a:endParaRPr lang="en-US" altLang="zh-CN" sz="1600" b="0">
              <a:latin typeface="Amelia BT" pitchFamily="82" charset="0"/>
              <a:ea typeface="微软雅黑" panose="020B0503020204020204" pitchFamily="34" charset="-122"/>
            </a:endParaRPr>
          </a:p>
        </p:txBody>
      </p:sp>
      <p:pic>
        <p:nvPicPr>
          <p:cNvPr id="199688" name="图片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4038" y="4619625"/>
            <a:ext cx="7948612"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9" name="淘宝网chenying0907出品 18"/>
          <p:cNvSpPr txBox="1">
            <a:spLocks noChangeArrowheads="1"/>
          </p:cNvSpPr>
          <p:nvPr/>
        </p:nvSpPr>
        <p:spPr bwMode="auto">
          <a:xfrm flipH="1">
            <a:off x="5140325" y="4746625"/>
            <a:ext cx="18256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en-US" altLang="zh-CN" sz="2000">
                <a:solidFill>
                  <a:srgbClr val="632523"/>
                </a:solidFill>
                <a:latin typeface="Arial Rounded MT Bold" panose="020F0704030504030204" pitchFamily="34" charset="0"/>
                <a:ea typeface="微软雅黑" panose="020B0503020204020204" pitchFamily="34" charset="-122"/>
                <a:cs typeface="Times New Roman" panose="02020603050405020304" pitchFamily="18" charset="0"/>
              </a:rPr>
              <a:t>Your</a:t>
            </a:r>
            <a:r>
              <a:rPr lang="en-US" altLang="zh-CN" sz="1600">
                <a:solidFill>
                  <a:srgbClr val="632523"/>
                </a:solidFill>
                <a:latin typeface="Arial Rounded MT Bold" panose="020F0704030504030204" pitchFamily="34" charset="0"/>
                <a:ea typeface="微软雅黑" panose="020B0503020204020204" pitchFamily="34" charset="-122"/>
                <a:cs typeface="Times New Roman" panose="02020603050405020304" pitchFamily="18" charset="0"/>
              </a:rPr>
              <a:t>  </a:t>
            </a:r>
            <a:r>
              <a:rPr lang="en-US" altLang="zh-CN" sz="2000">
                <a:solidFill>
                  <a:srgbClr val="632523"/>
                </a:solidFill>
                <a:latin typeface="Arial Rounded MT Bold" panose="020F0704030504030204" pitchFamily="34" charset="0"/>
                <a:ea typeface="微软雅黑" panose="020B0503020204020204" pitchFamily="34" charset="-122"/>
                <a:cs typeface="Times New Roman" panose="02020603050405020304" pitchFamily="18" charset="0"/>
              </a:rPr>
              <a:t>text</a:t>
            </a:r>
            <a:endParaRPr lang="zh-CN" altLang="en-US" sz="2000">
              <a:solidFill>
                <a:srgbClr val="632523"/>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0" name="淘宝网chenying0907出品 19"/>
          <p:cNvSpPr txBox="1"/>
          <p:nvPr/>
        </p:nvSpPr>
        <p:spPr>
          <a:xfrm rot="21594277" flipH="1">
            <a:off x="5151438" y="5016500"/>
            <a:ext cx="5443537" cy="581025"/>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latin typeface="Amelia BT" pitchFamily="82" charset="0"/>
                <a:ea typeface="微软雅黑" panose="020B0503020204020204" pitchFamily="34" charset="-122"/>
              </a:rPr>
              <a:t>点击此处添加你的文字内容点击此处添加你的文字内容点击此处添加你的文字内容</a:t>
            </a:r>
            <a:endParaRPr lang="en-US" altLang="zh-CN" sz="1600" b="0">
              <a:latin typeface="Amelia BT" pitchFamily="82" charset="0"/>
              <a:ea typeface="微软雅黑" panose="020B0503020204020204" pitchFamily="34" charset="-122"/>
            </a:endParaRPr>
          </a:p>
        </p:txBody>
      </p:sp>
      <p:pic>
        <p:nvPicPr>
          <p:cNvPr id="199691" name="Picture 11" descr="未标题-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688" y="2736850"/>
            <a:ext cx="2667000" cy="30051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199682"/>
                                        </p:tgtEl>
                                        <p:attrNameLst>
                                          <p:attrName>style.visibility</p:attrName>
                                        </p:attrNameLst>
                                      </p:cBhvr>
                                      <p:to>
                                        <p:strVal val="visible"/>
                                      </p:to>
                                    </p:set>
                                    <p:animEffect transition="in" filter="slide(fromRight)">
                                      <p:cBhvr>
                                        <p:cTn id="7" dur="1000"/>
                                        <p:tgtEl>
                                          <p:spTgt spid="1996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99683"/>
                                        </p:tgtEl>
                                        <p:attrNameLst>
                                          <p:attrName>style.visibility</p:attrName>
                                        </p:attrNameLst>
                                      </p:cBhvr>
                                      <p:to>
                                        <p:strVal val="visible"/>
                                      </p:to>
                                    </p:set>
                                    <p:anim calcmode="lin" valueType="num">
                                      <p:cBhvr>
                                        <p:cTn id="12" dur="500" fill="hold"/>
                                        <p:tgtEl>
                                          <p:spTgt spid="199683"/>
                                        </p:tgtEl>
                                        <p:attrNameLst>
                                          <p:attrName>ppt_w</p:attrName>
                                        </p:attrNameLst>
                                      </p:cBhvr>
                                      <p:tavLst>
                                        <p:tav tm="0">
                                          <p:val>
                                            <p:fltVal val="0"/>
                                          </p:val>
                                        </p:tav>
                                        <p:tav tm="100000">
                                          <p:val>
                                            <p:strVal val="#ppt_w"/>
                                          </p:val>
                                        </p:tav>
                                      </p:tavLst>
                                    </p:anim>
                                    <p:anim calcmode="lin" valueType="num">
                                      <p:cBhvr>
                                        <p:cTn id="13" dur="500" fill="hold"/>
                                        <p:tgtEl>
                                          <p:spTgt spid="199683"/>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16"/>
                                        </p:tgtEl>
                                        <p:attrNameLst>
                                          <p:attrName>style.visibility</p:attrName>
                                        </p:attrNameLst>
                                      </p:cBhvr>
                                      <p:to>
                                        <p:strVal val="visible"/>
                                      </p:to>
                                    </p:set>
                                    <p:anim calcmode="discrete" valueType="clr">
                                      <p:cBhvr override="childStyle">
                                        <p:cTn id="18"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6"/>
                                        </p:tgtEl>
                                        <p:attrNameLst>
                                          <p:attrName>fillcolor</p:attrName>
                                        </p:attrNameLst>
                                      </p:cBhvr>
                                      <p:tavLst>
                                        <p:tav tm="0">
                                          <p:val>
                                            <p:clrVal>
                                              <a:schemeClr val="accent2"/>
                                            </p:clrVal>
                                          </p:val>
                                        </p:tav>
                                        <p:tav tm="50000">
                                          <p:val>
                                            <p:clrVal>
                                              <a:schemeClr val="hlink"/>
                                            </p:clrVal>
                                          </p:val>
                                        </p:tav>
                                      </p:tavLst>
                                    </p:anim>
                                    <p:set>
                                      <p:cBhvr>
                                        <p:cTn id="20" dur="80"/>
                                        <p:tgtEl>
                                          <p:spTgt spid="16"/>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199691"/>
                                        </p:tgtEl>
                                        <p:attrNameLst>
                                          <p:attrName>style.visibility</p:attrName>
                                        </p:attrNameLst>
                                      </p:cBhvr>
                                      <p:to>
                                        <p:strVal val="visible"/>
                                      </p:to>
                                    </p:set>
                                    <p:anim calcmode="lin" valueType="num">
                                      <p:cBhvr>
                                        <p:cTn id="25" dur="1000" fill="hold"/>
                                        <p:tgtEl>
                                          <p:spTgt spid="199691"/>
                                        </p:tgtEl>
                                        <p:attrNameLst>
                                          <p:attrName>ppt_w</p:attrName>
                                        </p:attrNameLst>
                                      </p:cBhvr>
                                      <p:tavLst>
                                        <p:tav tm="0">
                                          <p:val>
                                            <p:fltVal val="0"/>
                                          </p:val>
                                        </p:tav>
                                        <p:tav tm="100000">
                                          <p:val>
                                            <p:strVal val="#ppt_w"/>
                                          </p:val>
                                        </p:tav>
                                      </p:tavLst>
                                    </p:anim>
                                    <p:anim calcmode="lin" valueType="num">
                                      <p:cBhvr>
                                        <p:cTn id="26" dur="1000" fill="hold"/>
                                        <p:tgtEl>
                                          <p:spTgt spid="199691"/>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8" fill="hold" nodeType="clickEffect">
                                  <p:stCondLst>
                                    <p:cond delay="0"/>
                                  </p:stCondLst>
                                  <p:childTnLst>
                                    <p:set>
                                      <p:cBhvr>
                                        <p:cTn id="30" dur="1" fill="hold">
                                          <p:stCondLst>
                                            <p:cond delay="0"/>
                                          </p:stCondLst>
                                        </p:cTn>
                                        <p:tgtEl>
                                          <p:spTgt spid="199685"/>
                                        </p:tgtEl>
                                        <p:attrNameLst>
                                          <p:attrName>style.visibility</p:attrName>
                                        </p:attrNameLst>
                                      </p:cBhvr>
                                      <p:to>
                                        <p:strVal val="visible"/>
                                      </p:to>
                                    </p:set>
                                    <p:animEffect transition="in" filter="slide(fromLeft)">
                                      <p:cBhvr>
                                        <p:cTn id="31" dur="1000"/>
                                        <p:tgtEl>
                                          <p:spTgt spid="19968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199686"/>
                                        </p:tgtEl>
                                        <p:attrNameLst>
                                          <p:attrName>style.visibility</p:attrName>
                                        </p:attrNameLst>
                                      </p:cBhvr>
                                      <p:to>
                                        <p:strVal val="visible"/>
                                      </p:to>
                                    </p:set>
                                    <p:anim calcmode="lin" valueType="num">
                                      <p:cBhvr>
                                        <p:cTn id="36" dur="500" fill="hold"/>
                                        <p:tgtEl>
                                          <p:spTgt spid="199686"/>
                                        </p:tgtEl>
                                        <p:attrNameLst>
                                          <p:attrName>ppt_w</p:attrName>
                                        </p:attrNameLst>
                                      </p:cBhvr>
                                      <p:tavLst>
                                        <p:tav tm="0">
                                          <p:val>
                                            <p:fltVal val="0"/>
                                          </p:val>
                                        </p:tav>
                                        <p:tav tm="100000">
                                          <p:val>
                                            <p:strVal val="#ppt_w"/>
                                          </p:val>
                                        </p:tav>
                                      </p:tavLst>
                                    </p:anim>
                                    <p:anim calcmode="lin" valueType="num">
                                      <p:cBhvr>
                                        <p:cTn id="37" dur="500" fill="hold"/>
                                        <p:tgtEl>
                                          <p:spTgt spid="199686"/>
                                        </p:tgtEl>
                                        <p:attrNameLst>
                                          <p:attrName>ppt_h</p:attrName>
                                        </p:attrNameLst>
                                      </p:cBhvr>
                                      <p:tavLst>
                                        <p:tav tm="0">
                                          <p:val>
                                            <p:fltVal val="0"/>
                                          </p:val>
                                        </p:tav>
                                        <p:tav tm="100000">
                                          <p:val>
                                            <p:strVal val="#ppt_h"/>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8"/>
                                        </p:tgtEl>
                                        <p:attrNameLst>
                                          <p:attrName>style.visibility</p:attrName>
                                        </p:attrNameLst>
                                      </p:cBhvr>
                                      <p:to>
                                        <p:strVal val="visible"/>
                                      </p:to>
                                    </p:set>
                                    <p:anim calcmode="discrete" valueType="clr">
                                      <p:cBhvr override="childStyle">
                                        <p:cTn id="4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8"/>
                                        </p:tgtEl>
                                        <p:attrNameLst>
                                          <p:attrName>fillcolor</p:attrName>
                                        </p:attrNameLst>
                                      </p:cBhvr>
                                      <p:tavLst>
                                        <p:tav tm="0">
                                          <p:val>
                                            <p:clrVal>
                                              <a:schemeClr val="accent2"/>
                                            </p:clrVal>
                                          </p:val>
                                        </p:tav>
                                        <p:tav tm="50000">
                                          <p:val>
                                            <p:clrVal>
                                              <a:schemeClr val="hlink"/>
                                            </p:clrVal>
                                          </p:val>
                                        </p:tav>
                                      </p:tavLst>
                                    </p:anim>
                                    <p:set>
                                      <p:cBhvr>
                                        <p:cTn id="44" dur="80"/>
                                        <p:tgtEl>
                                          <p:spTgt spid="18"/>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2" presetClass="entr" presetSubtype="4" fill="hold" nodeType="clickEffect">
                                  <p:stCondLst>
                                    <p:cond delay="0"/>
                                  </p:stCondLst>
                                  <p:childTnLst>
                                    <p:set>
                                      <p:cBhvr>
                                        <p:cTn id="48" dur="1" fill="hold">
                                          <p:stCondLst>
                                            <p:cond delay="0"/>
                                          </p:stCondLst>
                                        </p:cTn>
                                        <p:tgtEl>
                                          <p:spTgt spid="199688"/>
                                        </p:tgtEl>
                                        <p:attrNameLst>
                                          <p:attrName>style.visibility</p:attrName>
                                        </p:attrNameLst>
                                      </p:cBhvr>
                                      <p:to>
                                        <p:strVal val="visible"/>
                                      </p:to>
                                    </p:set>
                                    <p:animEffect transition="in" filter="slide(fromBottom)">
                                      <p:cBhvr>
                                        <p:cTn id="49" dur="500"/>
                                        <p:tgtEl>
                                          <p:spTgt spid="19968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99689"/>
                                        </p:tgtEl>
                                        <p:attrNameLst>
                                          <p:attrName>style.visibility</p:attrName>
                                        </p:attrNameLst>
                                      </p:cBhvr>
                                      <p:to>
                                        <p:strVal val="visible"/>
                                      </p:to>
                                    </p:set>
                                    <p:anim calcmode="lin" valueType="num">
                                      <p:cBhvr>
                                        <p:cTn id="54" dur="500" fill="hold"/>
                                        <p:tgtEl>
                                          <p:spTgt spid="199689"/>
                                        </p:tgtEl>
                                        <p:attrNameLst>
                                          <p:attrName>ppt_w</p:attrName>
                                        </p:attrNameLst>
                                      </p:cBhvr>
                                      <p:tavLst>
                                        <p:tav tm="0">
                                          <p:val>
                                            <p:fltVal val="0"/>
                                          </p:val>
                                        </p:tav>
                                        <p:tav tm="100000">
                                          <p:val>
                                            <p:strVal val="#ppt_w"/>
                                          </p:val>
                                        </p:tav>
                                      </p:tavLst>
                                    </p:anim>
                                    <p:anim calcmode="lin" valueType="num">
                                      <p:cBhvr>
                                        <p:cTn id="55" dur="500" fill="hold"/>
                                        <p:tgtEl>
                                          <p:spTgt spid="199689"/>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27" presetClass="entr" presetSubtype="0" fill="hold" grpId="0" nodeType="clickEffect">
                                  <p:stCondLst>
                                    <p:cond delay="0"/>
                                  </p:stCondLst>
                                  <p:iterate type="lt">
                                    <p:tmPct val="50000"/>
                                  </p:iterate>
                                  <p:childTnLst>
                                    <p:set>
                                      <p:cBhvr>
                                        <p:cTn id="59" dur="1" fill="hold">
                                          <p:stCondLst>
                                            <p:cond delay="0"/>
                                          </p:stCondLst>
                                        </p:cTn>
                                        <p:tgtEl>
                                          <p:spTgt spid="20"/>
                                        </p:tgtEl>
                                        <p:attrNameLst>
                                          <p:attrName>style.visibility</p:attrName>
                                        </p:attrNameLst>
                                      </p:cBhvr>
                                      <p:to>
                                        <p:strVal val="visible"/>
                                      </p:to>
                                    </p:set>
                                    <p:anim calcmode="discrete" valueType="clr">
                                      <p:cBhvr override="childStyle">
                                        <p:cTn id="60"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20"/>
                                        </p:tgtEl>
                                        <p:attrNameLst>
                                          <p:attrName>fillcolor</p:attrName>
                                        </p:attrNameLst>
                                      </p:cBhvr>
                                      <p:tavLst>
                                        <p:tav tm="0">
                                          <p:val>
                                            <p:clrVal>
                                              <a:schemeClr val="accent2"/>
                                            </p:clrVal>
                                          </p:val>
                                        </p:tav>
                                        <p:tav tm="50000">
                                          <p:val>
                                            <p:clrVal>
                                              <a:schemeClr val="hlink"/>
                                            </p:clrVal>
                                          </p:val>
                                        </p:tav>
                                      </p:tavLst>
                                    </p:anim>
                                    <p:set>
                                      <p:cBhvr>
                                        <p:cTn id="62" dur="80"/>
                                        <p:tgtEl>
                                          <p:spTgt spid="2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p:bldP spid="16" grpId="0"/>
      <p:bldP spid="199686" grpId="0"/>
      <p:bldP spid="18" grpId="0"/>
      <p:bldP spid="19968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602" name="淘宝网chenying0907出品 1047"/>
          <p:cNvGrpSpPr>
            <a:grpSpLocks/>
          </p:cNvGrpSpPr>
          <p:nvPr/>
        </p:nvGrpSpPr>
        <p:grpSpPr bwMode="auto">
          <a:xfrm>
            <a:off x="7175500" y="3252788"/>
            <a:ext cx="785813" cy="1797050"/>
            <a:chOff x="5435227" y="3004683"/>
            <a:chExt cx="623814" cy="1901389"/>
          </a:xfrm>
        </p:grpSpPr>
        <p:grpSp>
          <p:nvGrpSpPr>
            <p:cNvPr id="195603" name="淘宝网chenying0907出品 1029"/>
            <p:cNvGrpSpPr>
              <a:grpSpLocks/>
            </p:cNvGrpSpPr>
            <p:nvPr/>
          </p:nvGrpSpPr>
          <p:grpSpPr bwMode="auto">
            <a:xfrm>
              <a:off x="5435227" y="3004683"/>
              <a:ext cx="623814" cy="1901389"/>
              <a:chOff x="5891126" y="3650762"/>
              <a:chExt cx="515415" cy="1570988"/>
            </a:xfrm>
          </p:grpSpPr>
          <p:grpSp>
            <p:nvGrpSpPr>
              <p:cNvPr id="50" name="淘宝网chenying0907出品 49"/>
              <p:cNvGrpSpPr>
                <a:grpSpLocks/>
              </p:cNvGrpSpPr>
              <p:nvPr/>
            </p:nvGrpSpPr>
            <p:grpSpPr bwMode="auto">
              <a:xfrm>
                <a:off x="5893119" y="3651496"/>
                <a:ext cx="503611" cy="211493"/>
                <a:chOff x="5352288" y="3102864"/>
                <a:chExt cx="609600" cy="256032"/>
              </a:xfrm>
            </p:grpSpPr>
            <p:pic>
              <p:nvPicPr>
                <p:cNvPr id="195605" name="淘宝网chenying0907出品 4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2288" y="3102864"/>
                  <a:ext cx="609600" cy="256032"/>
                </a:xfrm>
                <a:prstGeom prst="rect">
                  <a:avLst/>
                </a:prstGeom>
                <a:noFill/>
                <a:extLst>
                  <a:ext uri="{909E8E84-426E-40DD-AFC4-6F175D3DCCD1}">
                    <a14:hiddenFill xmlns:a14="http://schemas.microsoft.com/office/drawing/2010/main">
                      <a:solidFill>
                        <a:srgbClr val="FFFFFF"/>
                      </a:solidFill>
                    </a14:hiddenFill>
                  </a:ext>
                </a:extLst>
              </p:spPr>
            </p:pic>
            <p:sp>
              <p:nvSpPr>
                <p:cNvPr id="195606" name="Text Box 22"/>
                <p:cNvSpPr txBox="1">
                  <a:spLocks noChangeArrowheads="1"/>
                </p:cNvSpPr>
                <p:nvPr/>
              </p:nvSpPr>
              <p:spPr bwMode="auto">
                <a:xfrm>
                  <a:off x="5349875" y="3101975"/>
                  <a:ext cx="609447" cy="2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sp>
            <p:nvSpPr>
              <p:cNvPr id="51" name="淘宝网chenying0907出品 50"/>
              <p:cNvSpPr/>
              <p:nvPr/>
            </p:nvSpPr>
            <p:spPr>
              <a:xfrm>
                <a:off x="5900498" y="3689620"/>
                <a:ext cx="192629" cy="1532130"/>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 name="connsiteX0" fmla="*/ 225632 w 237507"/>
                  <a:gd name="connsiteY0" fmla="*/ 236171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236171 h 1221823"/>
                  <a:gd name="connsiteX0" fmla="*/ 225632 w 237507"/>
                  <a:gd name="connsiteY0" fmla="*/ 157028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157028 h 1221823"/>
                  <a:gd name="connsiteX0" fmla="*/ 218925 w 230800"/>
                  <a:gd name="connsiteY0" fmla="*/ 636818 h 1701613"/>
                  <a:gd name="connsiteX1" fmla="*/ 230800 w 230800"/>
                  <a:gd name="connsiteY1" fmla="*/ 1701613 h 1701613"/>
                  <a:gd name="connsiteX2" fmla="*/ 5169 w 230800"/>
                  <a:gd name="connsiteY2" fmla="*/ 1458169 h 1701613"/>
                  <a:gd name="connsiteX3" fmla="*/ 0 w 230800"/>
                  <a:gd name="connsiteY3" fmla="*/ 0 h 1701613"/>
                  <a:gd name="connsiteX4" fmla="*/ 218925 w 230800"/>
                  <a:gd name="connsiteY4" fmla="*/ 636818 h 1701613"/>
                  <a:gd name="connsiteX0" fmla="*/ 225633 w 230800"/>
                  <a:gd name="connsiteY0" fmla="*/ 181952 h 1701613"/>
                  <a:gd name="connsiteX1" fmla="*/ 230800 w 230800"/>
                  <a:gd name="connsiteY1" fmla="*/ 1701613 h 1701613"/>
                  <a:gd name="connsiteX2" fmla="*/ 5169 w 230800"/>
                  <a:gd name="connsiteY2" fmla="*/ 1458169 h 1701613"/>
                  <a:gd name="connsiteX3" fmla="*/ 0 w 230800"/>
                  <a:gd name="connsiteY3" fmla="*/ 0 h 1701613"/>
                  <a:gd name="connsiteX4" fmla="*/ 225633 w 230800"/>
                  <a:gd name="connsiteY4" fmla="*/ 181952 h 1701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800" h="1701613">
                    <a:moveTo>
                      <a:pt x="225633" y="181952"/>
                    </a:moveTo>
                    <a:cubicBezTo>
                      <a:pt x="227355" y="688506"/>
                      <a:pt x="229078" y="1195059"/>
                      <a:pt x="230800" y="1701613"/>
                    </a:cubicBezTo>
                    <a:lnTo>
                      <a:pt x="5169" y="1458169"/>
                    </a:lnTo>
                    <a:lnTo>
                      <a:pt x="0" y="0"/>
                    </a:lnTo>
                    <a:lnTo>
                      <a:pt x="225633" y="181952"/>
                    </a:lnTo>
                    <a:close/>
                  </a:path>
                </a:pathLst>
              </a:custGeom>
              <a:gradFill flip="none" rotWithShape="1">
                <a:gsLst>
                  <a:gs pos="32000">
                    <a:schemeClr val="bg1">
                      <a:lumMod val="95000"/>
                    </a:schemeClr>
                  </a:gs>
                  <a:gs pos="7000">
                    <a:schemeClr val="bg1">
                      <a:lumMod val="95000"/>
                    </a:schemeClr>
                  </a:gs>
                  <a:gs pos="74000">
                    <a:schemeClr val="bg1">
                      <a:lumMod val="75000"/>
                    </a:schemeClr>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52" name="淘宝网chenying0907出品 51"/>
              <p:cNvSpPr/>
              <p:nvPr/>
            </p:nvSpPr>
            <p:spPr>
              <a:xfrm>
                <a:off x="6088962" y="3793705"/>
                <a:ext cx="317579" cy="1422494"/>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 name="connsiteX0" fmla="*/ 385948 w 391885"/>
                  <a:gd name="connsiteY0" fmla="*/ 125314 h 1194093"/>
                  <a:gd name="connsiteX1" fmla="*/ 391885 w 391885"/>
                  <a:gd name="connsiteY1" fmla="*/ 1110966 h 1194093"/>
                  <a:gd name="connsiteX2" fmla="*/ 11875 w 391885"/>
                  <a:gd name="connsiteY2" fmla="*/ 1194093 h 1194093"/>
                  <a:gd name="connsiteX3" fmla="*/ 0 w 391885"/>
                  <a:gd name="connsiteY3" fmla="*/ 0 h 1194093"/>
                  <a:gd name="connsiteX4" fmla="*/ 385948 w 391885"/>
                  <a:gd name="connsiteY4" fmla="*/ 125314 h 1194093"/>
                  <a:gd name="connsiteX0" fmla="*/ 378848 w 391885"/>
                  <a:gd name="connsiteY0" fmla="*/ 0 h 1268373"/>
                  <a:gd name="connsiteX1" fmla="*/ 391885 w 391885"/>
                  <a:gd name="connsiteY1" fmla="*/ 1185246 h 1268373"/>
                  <a:gd name="connsiteX2" fmla="*/ 11875 w 391885"/>
                  <a:gd name="connsiteY2" fmla="*/ 1268373 h 1268373"/>
                  <a:gd name="connsiteX3" fmla="*/ 0 w 391885"/>
                  <a:gd name="connsiteY3" fmla="*/ 74280 h 1268373"/>
                  <a:gd name="connsiteX4" fmla="*/ 378848 w 391885"/>
                  <a:gd name="connsiteY4" fmla="*/ 0 h 1268373"/>
                  <a:gd name="connsiteX0" fmla="*/ 414345 w 414345"/>
                  <a:gd name="connsiteY0" fmla="*/ 36606 h 1194093"/>
                  <a:gd name="connsiteX1" fmla="*/ 391885 w 414345"/>
                  <a:gd name="connsiteY1" fmla="*/ 1110966 h 1194093"/>
                  <a:gd name="connsiteX2" fmla="*/ 11875 w 414345"/>
                  <a:gd name="connsiteY2" fmla="*/ 1194093 h 1194093"/>
                  <a:gd name="connsiteX3" fmla="*/ 0 w 414345"/>
                  <a:gd name="connsiteY3" fmla="*/ 0 h 1194093"/>
                  <a:gd name="connsiteX4" fmla="*/ 414345 w 414345"/>
                  <a:gd name="connsiteY4" fmla="*/ 36606 h 1194093"/>
                  <a:gd name="connsiteX0" fmla="*/ 385948 w 391885"/>
                  <a:gd name="connsiteY0" fmla="*/ 0 h 1275765"/>
                  <a:gd name="connsiteX1" fmla="*/ 391885 w 391885"/>
                  <a:gd name="connsiteY1" fmla="*/ 1192638 h 1275765"/>
                  <a:gd name="connsiteX2" fmla="*/ 11875 w 391885"/>
                  <a:gd name="connsiteY2" fmla="*/ 1275765 h 1275765"/>
                  <a:gd name="connsiteX3" fmla="*/ 0 w 391885"/>
                  <a:gd name="connsiteY3" fmla="*/ 81672 h 1275765"/>
                  <a:gd name="connsiteX4" fmla="*/ 385948 w 391885"/>
                  <a:gd name="connsiteY4" fmla="*/ 0 h 1275765"/>
                  <a:gd name="connsiteX0" fmla="*/ 374073 w 380010"/>
                  <a:gd name="connsiteY0" fmla="*/ 421192 h 1696957"/>
                  <a:gd name="connsiteX1" fmla="*/ 380010 w 380010"/>
                  <a:gd name="connsiteY1" fmla="*/ 1613830 h 1696957"/>
                  <a:gd name="connsiteX2" fmla="*/ 0 w 380010"/>
                  <a:gd name="connsiteY2" fmla="*/ 1696957 h 1696957"/>
                  <a:gd name="connsiteX3" fmla="*/ 1539 w 380010"/>
                  <a:gd name="connsiteY3" fmla="*/ 0 h 1696957"/>
                  <a:gd name="connsiteX4" fmla="*/ 374073 w 380010"/>
                  <a:gd name="connsiteY4" fmla="*/ 421192 h 1696957"/>
                  <a:gd name="connsiteX0" fmla="*/ 367365 w 380010"/>
                  <a:gd name="connsiteY0" fmla="*/ 0 h 1771645"/>
                  <a:gd name="connsiteX1" fmla="*/ 380010 w 380010"/>
                  <a:gd name="connsiteY1" fmla="*/ 1688518 h 1771645"/>
                  <a:gd name="connsiteX2" fmla="*/ 0 w 380010"/>
                  <a:gd name="connsiteY2" fmla="*/ 1771645 h 1771645"/>
                  <a:gd name="connsiteX3" fmla="*/ 1539 w 380010"/>
                  <a:gd name="connsiteY3" fmla="*/ 74688 h 1771645"/>
                  <a:gd name="connsiteX4" fmla="*/ 367365 w 380010"/>
                  <a:gd name="connsiteY4" fmla="*/ 0 h 1771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010" h="1771645">
                    <a:moveTo>
                      <a:pt x="367365" y="0"/>
                    </a:moveTo>
                    <a:lnTo>
                      <a:pt x="380010" y="1688518"/>
                    </a:lnTo>
                    <a:lnTo>
                      <a:pt x="0" y="1771645"/>
                    </a:lnTo>
                    <a:lnTo>
                      <a:pt x="1539" y="74688"/>
                    </a:lnTo>
                    <a:lnTo>
                      <a:pt x="367365" y="0"/>
                    </a:lnTo>
                    <a:close/>
                  </a:path>
                </a:pathLst>
              </a:custGeom>
              <a:gradFill flip="none" rotWithShape="1">
                <a:gsLst>
                  <a:gs pos="47000">
                    <a:schemeClr val="bg1">
                      <a:lumMod val="85000"/>
                    </a:schemeClr>
                  </a:gs>
                  <a:gs pos="0">
                    <a:schemeClr val="bg1">
                      <a:lumMod val="65000"/>
                    </a:schemeClr>
                  </a:gs>
                  <a:gs pos="82000">
                    <a:schemeClr val="bg1">
                      <a:lumMod val="6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42" name="淘宝网chenying0907出品 1041"/>
            <p:cNvGrpSpPr>
              <a:grpSpLocks/>
            </p:cNvGrpSpPr>
            <p:nvPr/>
          </p:nvGrpSpPr>
          <p:grpSpPr bwMode="auto">
            <a:xfrm>
              <a:off x="5626593" y="3255450"/>
              <a:ext cx="24381" cy="1487083"/>
              <a:chOff x="5541264" y="3352800"/>
              <a:chExt cx="24384" cy="1487424"/>
            </a:xfrm>
          </p:grpSpPr>
          <p:pic>
            <p:nvPicPr>
              <p:cNvPr id="195610" name="淘宝网chenying0907出品 104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1264" y="3352800"/>
                <a:ext cx="24384" cy="1487424"/>
              </a:xfrm>
              <a:prstGeom prst="rect">
                <a:avLst/>
              </a:prstGeom>
              <a:noFill/>
              <a:extLst>
                <a:ext uri="{909E8E84-426E-40DD-AFC4-6F175D3DCCD1}">
                  <a14:hiddenFill xmlns:a14="http://schemas.microsoft.com/office/drawing/2010/main">
                    <a:solidFill>
                      <a:srgbClr val="FFFFFF"/>
                    </a:solidFill>
                  </a14:hiddenFill>
                </a:ext>
              </a:extLst>
            </p:spPr>
          </p:pic>
          <p:sp>
            <p:nvSpPr>
              <p:cNvPr id="195611" name="Text Box 27"/>
              <p:cNvSpPr txBox="1">
                <a:spLocks noChangeArrowheads="1"/>
              </p:cNvSpPr>
              <p:nvPr/>
            </p:nvSpPr>
            <p:spPr bwMode="auto">
              <a:xfrm>
                <a:off x="5553456" y="3352613"/>
                <a:ext cx="1" cy="1487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95612" name="淘宝网chenying0907出品 1046"/>
          <p:cNvGrpSpPr>
            <a:grpSpLocks/>
          </p:cNvGrpSpPr>
          <p:nvPr/>
        </p:nvGrpSpPr>
        <p:grpSpPr bwMode="auto">
          <a:xfrm>
            <a:off x="6477000" y="2976563"/>
            <a:ext cx="788988" cy="2192337"/>
            <a:chOff x="4880711" y="2713041"/>
            <a:chExt cx="625527" cy="2318797"/>
          </a:xfrm>
        </p:grpSpPr>
        <p:grpSp>
          <p:nvGrpSpPr>
            <p:cNvPr id="195613" name="淘宝网chenying0907出品 1028"/>
            <p:cNvGrpSpPr>
              <a:grpSpLocks/>
            </p:cNvGrpSpPr>
            <p:nvPr/>
          </p:nvGrpSpPr>
          <p:grpSpPr bwMode="auto">
            <a:xfrm>
              <a:off x="4880711" y="2713041"/>
              <a:ext cx="625527" cy="2318797"/>
              <a:chOff x="5392411" y="3385543"/>
              <a:chExt cx="516830" cy="1915864"/>
            </a:xfrm>
          </p:grpSpPr>
          <p:grpSp>
            <p:nvGrpSpPr>
              <p:cNvPr id="46" name="淘宝网chenying0907出品 45"/>
              <p:cNvGrpSpPr>
                <a:grpSpLocks/>
              </p:cNvGrpSpPr>
              <p:nvPr/>
            </p:nvGrpSpPr>
            <p:grpSpPr bwMode="auto">
              <a:xfrm>
                <a:off x="5403902" y="3385858"/>
                <a:ext cx="503712" cy="226599"/>
                <a:chOff x="4809744" y="2810256"/>
                <a:chExt cx="609600" cy="274320"/>
              </a:xfrm>
            </p:grpSpPr>
            <p:pic>
              <p:nvPicPr>
                <p:cNvPr id="195615" name="淘宝网chenying0907出品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9744" y="2810256"/>
                  <a:ext cx="609600" cy="274320"/>
                </a:xfrm>
                <a:prstGeom prst="rect">
                  <a:avLst/>
                </a:prstGeom>
                <a:noFill/>
                <a:extLst>
                  <a:ext uri="{909E8E84-426E-40DD-AFC4-6F175D3DCCD1}">
                    <a14:hiddenFill xmlns:a14="http://schemas.microsoft.com/office/drawing/2010/main">
                      <a:solidFill>
                        <a:srgbClr val="FFFFFF"/>
                      </a:solidFill>
                    </a14:hiddenFill>
                  </a:ext>
                </a:extLst>
              </p:spPr>
            </p:pic>
            <p:sp>
              <p:nvSpPr>
                <p:cNvPr id="195616" name="Text Box 32"/>
                <p:cNvSpPr txBox="1">
                  <a:spLocks noChangeArrowheads="1"/>
                </p:cNvSpPr>
                <p:nvPr/>
              </p:nvSpPr>
              <p:spPr bwMode="auto">
                <a:xfrm>
                  <a:off x="4806744" y="2809875"/>
                  <a:ext cx="614569" cy="275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sp>
            <p:nvSpPr>
              <p:cNvPr id="47" name="淘宝网chenying0907出品 46"/>
              <p:cNvSpPr/>
              <p:nvPr/>
            </p:nvSpPr>
            <p:spPr>
              <a:xfrm>
                <a:off x="5392411" y="3434098"/>
                <a:ext cx="212139" cy="1867309"/>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 name="connsiteX0" fmla="*/ 225632 w 237507"/>
                  <a:gd name="connsiteY0" fmla="*/ 236171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236171 h 1221823"/>
                  <a:gd name="connsiteX0" fmla="*/ 225632 w 237507"/>
                  <a:gd name="connsiteY0" fmla="*/ 157028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157028 h 1221823"/>
                  <a:gd name="connsiteX0" fmla="*/ 213756 w 225631"/>
                  <a:gd name="connsiteY0" fmla="*/ 1023142 h 2087937"/>
                  <a:gd name="connsiteX1" fmla="*/ 225631 w 225631"/>
                  <a:gd name="connsiteY1" fmla="*/ 2087937 h 2087937"/>
                  <a:gd name="connsiteX2" fmla="*/ 0 w 225631"/>
                  <a:gd name="connsiteY2" fmla="*/ 1844493 h 2087937"/>
                  <a:gd name="connsiteX3" fmla="*/ 28367 w 225631"/>
                  <a:gd name="connsiteY3" fmla="*/ 0 h 2087937"/>
                  <a:gd name="connsiteX4" fmla="*/ 213756 w 225631"/>
                  <a:gd name="connsiteY4" fmla="*/ 1023142 h 2087937"/>
                  <a:gd name="connsiteX0" fmla="*/ 253999 w 253999"/>
                  <a:gd name="connsiteY0" fmla="*/ 206876 h 2087937"/>
                  <a:gd name="connsiteX1" fmla="*/ 225631 w 253999"/>
                  <a:gd name="connsiteY1" fmla="*/ 2087937 h 2087937"/>
                  <a:gd name="connsiteX2" fmla="*/ 0 w 253999"/>
                  <a:gd name="connsiteY2" fmla="*/ 1844493 h 2087937"/>
                  <a:gd name="connsiteX3" fmla="*/ 28367 w 253999"/>
                  <a:gd name="connsiteY3" fmla="*/ 0 h 2087937"/>
                  <a:gd name="connsiteX4" fmla="*/ 253999 w 253999"/>
                  <a:gd name="connsiteY4" fmla="*/ 206876 h 2087937"/>
                  <a:gd name="connsiteX0" fmla="*/ 253999 w 253999"/>
                  <a:gd name="connsiteY0" fmla="*/ 206876 h 2048108"/>
                  <a:gd name="connsiteX1" fmla="*/ 225631 w 253999"/>
                  <a:gd name="connsiteY1" fmla="*/ 2048108 h 2048108"/>
                  <a:gd name="connsiteX2" fmla="*/ 0 w 253999"/>
                  <a:gd name="connsiteY2" fmla="*/ 1844493 h 2048108"/>
                  <a:gd name="connsiteX3" fmla="*/ 28367 w 253999"/>
                  <a:gd name="connsiteY3" fmla="*/ 0 h 2048108"/>
                  <a:gd name="connsiteX4" fmla="*/ 253999 w 253999"/>
                  <a:gd name="connsiteY4" fmla="*/ 206876 h 2048108"/>
                  <a:gd name="connsiteX0" fmla="*/ 253999 w 253999"/>
                  <a:gd name="connsiteY0" fmla="*/ 206876 h 2077980"/>
                  <a:gd name="connsiteX1" fmla="*/ 225631 w 253999"/>
                  <a:gd name="connsiteY1" fmla="*/ 2077980 h 2077980"/>
                  <a:gd name="connsiteX2" fmla="*/ 0 w 253999"/>
                  <a:gd name="connsiteY2" fmla="*/ 1844493 h 2077980"/>
                  <a:gd name="connsiteX3" fmla="*/ 28367 w 253999"/>
                  <a:gd name="connsiteY3" fmla="*/ 0 h 2077980"/>
                  <a:gd name="connsiteX4" fmla="*/ 253999 w 253999"/>
                  <a:gd name="connsiteY4" fmla="*/ 206876 h 2077980"/>
                  <a:gd name="connsiteX0" fmla="*/ 253999 w 253999"/>
                  <a:gd name="connsiteY0" fmla="*/ 194489 h 2077980"/>
                  <a:gd name="connsiteX1" fmla="*/ 225631 w 253999"/>
                  <a:gd name="connsiteY1" fmla="*/ 2077980 h 2077980"/>
                  <a:gd name="connsiteX2" fmla="*/ 0 w 253999"/>
                  <a:gd name="connsiteY2" fmla="*/ 1844493 h 2077980"/>
                  <a:gd name="connsiteX3" fmla="*/ 28367 w 253999"/>
                  <a:gd name="connsiteY3" fmla="*/ 0 h 2077980"/>
                  <a:gd name="connsiteX4" fmla="*/ 253999 w 253999"/>
                  <a:gd name="connsiteY4" fmla="*/ 194489 h 2077980"/>
                  <a:gd name="connsiteX0" fmla="*/ 253999 w 253999"/>
                  <a:gd name="connsiteY0" fmla="*/ 194489 h 2069723"/>
                  <a:gd name="connsiteX1" fmla="*/ 225631 w 253999"/>
                  <a:gd name="connsiteY1" fmla="*/ 2069723 h 2069723"/>
                  <a:gd name="connsiteX2" fmla="*/ 0 w 253999"/>
                  <a:gd name="connsiteY2" fmla="*/ 1844493 h 2069723"/>
                  <a:gd name="connsiteX3" fmla="*/ 28367 w 253999"/>
                  <a:gd name="connsiteY3" fmla="*/ 0 h 2069723"/>
                  <a:gd name="connsiteX4" fmla="*/ 253999 w 253999"/>
                  <a:gd name="connsiteY4" fmla="*/ 194489 h 2069723"/>
                  <a:gd name="connsiteX0" fmla="*/ 253999 w 253999"/>
                  <a:gd name="connsiteY0" fmla="*/ 194489 h 2073852"/>
                  <a:gd name="connsiteX1" fmla="*/ 221187 w 253999"/>
                  <a:gd name="connsiteY1" fmla="*/ 2073852 h 2073852"/>
                  <a:gd name="connsiteX2" fmla="*/ 0 w 253999"/>
                  <a:gd name="connsiteY2" fmla="*/ 1844493 h 2073852"/>
                  <a:gd name="connsiteX3" fmla="*/ 28367 w 253999"/>
                  <a:gd name="connsiteY3" fmla="*/ 0 h 2073852"/>
                  <a:gd name="connsiteX4" fmla="*/ 253999 w 253999"/>
                  <a:gd name="connsiteY4" fmla="*/ 194489 h 2073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99" h="2073852">
                    <a:moveTo>
                      <a:pt x="253999" y="194489"/>
                    </a:moveTo>
                    <a:lnTo>
                      <a:pt x="221187" y="2073852"/>
                    </a:lnTo>
                    <a:lnTo>
                      <a:pt x="0" y="1844493"/>
                    </a:lnTo>
                    <a:lnTo>
                      <a:pt x="28367" y="0"/>
                    </a:lnTo>
                    <a:lnTo>
                      <a:pt x="253999" y="194489"/>
                    </a:lnTo>
                    <a:close/>
                  </a:path>
                </a:pathLst>
              </a:custGeom>
              <a:gradFill flip="none" rotWithShape="1">
                <a:gsLst>
                  <a:gs pos="52000">
                    <a:srgbClr val="FF66FF"/>
                  </a:gs>
                  <a:gs pos="7000">
                    <a:srgbClr val="FF0066"/>
                  </a:gs>
                  <a:gs pos="100000">
                    <a:srgbClr val="D60093"/>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48" name="淘宝网chenying0907出品 47"/>
              <p:cNvSpPr/>
              <p:nvPr/>
            </p:nvSpPr>
            <p:spPr>
              <a:xfrm>
                <a:off x="5568154" y="3546470"/>
                <a:ext cx="335887" cy="1753550"/>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 name="connsiteX0" fmla="*/ 385948 w 391885"/>
                  <a:gd name="connsiteY0" fmla="*/ 125314 h 1194093"/>
                  <a:gd name="connsiteX1" fmla="*/ 391885 w 391885"/>
                  <a:gd name="connsiteY1" fmla="*/ 1110966 h 1194093"/>
                  <a:gd name="connsiteX2" fmla="*/ 11875 w 391885"/>
                  <a:gd name="connsiteY2" fmla="*/ 1194093 h 1194093"/>
                  <a:gd name="connsiteX3" fmla="*/ 0 w 391885"/>
                  <a:gd name="connsiteY3" fmla="*/ 0 h 1194093"/>
                  <a:gd name="connsiteX4" fmla="*/ 385948 w 391885"/>
                  <a:gd name="connsiteY4" fmla="*/ 125314 h 1194093"/>
                  <a:gd name="connsiteX0" fmla="*/ 378848 w 391885"/>
                  <a:gd name="connsiteY0" fmla="*/ 0 h 1268373"/>
                  <a:gd name="connsiteX1" fmla="*/ 391885 w 391885"/>
                  <a:gd name="connsiteY1" fmla="*/ 1185246 h 1268373"/>
                  <a:gd name="connsiteX2" fmla="*/ 11875 w 391885"/>
                  <a:gd name="connsiteY2" fmla="*/ 1268373 h 1268373"/>
                  <a:gd name="connsiteX3" fmla="*/ 0 w 391885"/>
                  <a:gd name="connsiteY3" fmla="*/ 74280 h 1268373"/>
                  <a:gd name="connsiteX4" fmla="*/ 378848 w 391885"/>
                  <a:gd name="connsiteY4" fmla="*/ 0 h 1268373"/>
                  <a:gd name="connsiteX0" fmla="*/ 414345 w 414345"/>
                  <a:gd name="connsiteY0" fmla="*/ 36606 h 1194093"/>
                  <a:gd name="connsiteX1" fmla="*/ 391885 w 414345"/>
                  <a:gd name="connsiteY1" fmla="*/ 1110966 h 1194093"/>
                  <a:gd name="connsiteX2" fmla="*/ 11875 w 414345"/>
                  <a:gd name="connsiteY2" fmla="*/ 1194093 h 1194093"/>
                  <a:gd name="connsiteX3" fmla="*/ 0 w 414345"/>
                  <a:gd name="connsiteY3" fmla="*/ 0 h 1194093"/>
                  <a:gd name="connsiteX4" fmla="*/ 414345 w 414345"/>
                  <a:gd name="connsiteY4" fmla="*/ 36606 h 1194093"/>
                  <a:gd name="connsiteX0" fmla="*/ 385948 w 391885"/>
                  <a:gd name="connsiteY0" fmla="*/ 0 h 1275765"/>
                  <a:gd name="connsiteX1" fmla="*/ 391885 w 391885"/>
                  <a:gd name="connsiteY1" fmla="*/ 1192638 h 1275765"/>
                  <a:gd name="connsiteX2" fmla="*/ 11875 w 391885"/>
                  <a:gd name="connsiteY2" fmla="*/ 1275765 h 1275765"/>
                  <a:gd name="connsiteX3" fmla="*/ 0 w 391885"/>
                  <a:gd name="connsiteY3" fmla="*/ 81672 h 1275765"/>
                  <a:gd name="connsiteX4" fmla="*/ 385948 w 391885"/>
                  <a:gd name="connsiteY4" fmla="*/ 0 h 1275765"/>
                  <a:gd name="connsiteX0" fmla="*/ 374073 w 380010"/>
                  <a:gd name="connsiteY0" fmla="*/ 826276 h 2102041"/>
                  <a:gd name="connsiteX1" fmla="*/ 380010 w 380010"/>
                  <a:gd name="connsiteY1" fmla="*/ 2018914 h 2102041"/>
                  <a:gd name="connsiteX2" fmla="*/ 0 w 380010"/>
                  <a:gd name="connsiteY2" fmla="*/ 2102041 h 2102041"/>
                  <a:gd name="connsiteX3" fmla="*/ 41782 w 380010"/>
                  <a:gd name="connsiteY3" fmla="*/ 0 h 2102041"/>
                  <a:gd name="connsiteX4" fmla="*/ 374073 w 380010"/>
                  <a:gd name="connsiteY4" fmla="*/ 826276 h 2102041"/>
                  <a:gd name="connsiteX0" fmla="*/ 394194 w 394194"/>
                  <a:gd name="connsiteY0" fmla="*/ 0 h 2183713"/>
                  <a:gd name="connsiteX1" fmla="*/ 380010 w 394194"/>
                  <a:gd name="connsiteY1" fmla="*/ 2100586 h 2183713"/>
                  <a:gd name="connsiteX2" fmla="*/ 0 w 394194"/>
                  <a:gd name="connsiteY2" fmla="*/ 2183713 h 2183713"/>
                  <a:gd name="connsiteX3" fmla="*/ 41782 w 394194"/>
                  <a:gd name="connsiteY3" fmla="*/ 81672 h 2183713"/>
                  <a:gd name="connsiteX4" fmla="*/ 394194 w 394194"/>
                  <a:gd name="connsiteY4" fmla="*/ 0 h 2183713"/>
                  <a:gd name="connsiteX0" fmla="*/ 367366 w 380010"/>
                  <a:gd name="connsiteY0" fmla="*/ 2138 h 2102041"/>
                  <a:gd name="connsiteX1" fmla="*/ 380010 w 380010"/>
                  <a:gd name="connsiteY1" fmla="*/ 2018914 h 2102041"/>
                  <a:gd name="connsiteX2" fmla="*/ 0 w 380010"/>
                  <a:gd name="connsiteY2" fmla="*/ 2102041 h 2102041"/>
                  <a:gd name="connsiteX3" fmla="*/ 41782 w 380010"/>
                  <a:gd name="connsiteY3" fmla="*/ 0 h 2102041"/>
                  <a:gd name="connsiteX4" fmla="*/ 367366 w 380010"/>
                  <a:gd name="connsiteY4" fmla="*/ 2138 h 2102041"/>
                  <a:gd name="connsiteX0" fmla="*/ 400902 w 401317"/>
                  <a:gd name="connsiteY0" fmla="*/ 0 h 2183713"/>
                  <a:gd name="connsiteX1" fmla="*/ 380010 w 401317"/>
                  <a:gd name="connsiteY1" fmla="*/ 2100586 h 2183713"/>
                  <a:gd name="connsiteX2" fmla="*/ 0 w 401317"/>
                  <a:gd name="connsiteY2" fmla="*/ 2183713 h 2183713"/>
                  <a:gd name="connsiteX3" fmla="*/ 41782 w 401317"/>
                  <a:gd name="connsiteY3" fmla="*/ 81672 h 2183713"/>
                  <a:gd name="connsiteX4" fmla="*/ 400902 w 401317"/>
                  <a:gd name="connsiteY4" fmla="*/ 0 h 218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17" h="2183713">
                    <a:moveTo>
                      <a:pt x="400902" y="0"/>
                    </a:moveTo>
                    <a:cubicBezTo>
                      <a:pt x="405117" y="672259"/>
                      <a:pt x="375795" y="1428327"/>
                      <a:pt x="380010" y="2100586"/>
                    </a:cubicBezTo>
                    <a:lnTo>
                      <a:pt x="0" y="2183713"/>
                    </a:lnTo>
                    <a:lnTo>
                      <a:pt x="41782" y="81672"/>
                    </a:lnTo>
                    <a:lnTo>
                      <a:pt x="400902" y="0"/>
                    </a:lnTo>
                    <a:close/>
                  </a:path>
                </a:pathLst>
              </a:custGeom>
              <a:gradFill flip="none" rotWithShape="1">
                <a:gsLst>
                  <a:gs pos="52000">
                    <a:srgbClr val="FF0066"/>
                  </a:gs>
                  <a:gs pos="7000">
                    <a:srgbClr val="CC0000"/>
                  </a:gs>
                  <a:gs pos="100000">
                    <a:srgbClr val="D6009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41" name="淘宝网chenying0907出品 1040"/>
            <p:cNvGrpSpPr>
              <a:grpSpLocks/>
            </p:cNvGrpSpPr>
            <p:nvPr/>
          </p:nvGrpSpPr>
          <p:grpSpPr bwMode="auto">
            <a:xfrm>
              <a:off x="5077513" y="3066907"/>
              <a:ext cx="24386" cy="1657725"/>
              <a:chOff x="4992624" y="3163824"/>
              <a:chExt cx="24384" cy="1658112"/>
            </a:xfrm>
          </p:grpSpPr>
          <p:pic>
            <p:nvPicPr>
              <p:cNvPr id="195620" name="淘宝网chenying0907出品 104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92624" y="3163824"/>
                <a:ext cx="24384" cy="1658112"/>
              </a:xfrm>
              <a:prstGeom prst="rect">
                <a:avLst/>
              </a:prstGeom>
              <a:noFill/>
              <a:extLst>
                <a:ext uri="{909E8E84-426E-40DD-AFC4-6F175D3DCCD1}">
                  <a14:hiddenFill xmlns:a14="http://schemas.microsoft.com/office/drawing/2010/main">
                    <a:solidFill>
                      <a:srgbClr val="FFFFFF"/>
                    </a:solidFill>
                  </a14:hiddenFill>
                </a:ext>
              </a:extLst>
            </p:spPr>
          </p:pic>
          <p:sp>
            <p:nvSpPr>
              <p:cNvPr id="195621" name="Text Box 37"/>
              <p:cNvSpPr txBox="1">
                <a:spLocks noChangeArrowheads="1"/>
              </p:cNvSpPr>
              <p:nvPr/>
            </p:nvSpPr>
            <p:spPr bwMode="auto">
              <a:xfrm>
                <a:off x="5004816" y="3163949"/>
                <a:ext cx="1" cy="165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95622" name="淘宝网chenying0907出品 1045"/>
          <p:cNvGrpSpPr>
            <a:grpSpLocks/>
          </p:cNvGrpSpPr>
          <p:nvPr/>
        </p:nvGrpSpPr>
        <p:grpSpPr bwMode="auto">
          <a:xfrm>
            <a:off x="5702300" y="2741613"/>
            <a:ext cx="850900" cy="2546350"/>
            <a:chOff x="4266052" y="2461676"/>
            <a:chExt cx="674973" cy="2696475"/>
          </a:xfrm>
        </p:grpSpPr>
        <p:grpSp>
          <p:nvGrpSpPr>
            <p:cNvPr id="195623" name="淘宝网chenying0907出品 1027"/>
            <p:cNvGrpSpPr>
              <a:grpSpLocks/>
            </p:cNvGrpSpPr>
            <p:nvPr/>
          </p:nvGrpSpPr>
          <p:grpSpPr bwMode="auto">
            <a:xfrm>
              <a:off x="4266052" y="2461676"/>
              <a:ext cx="674973" cy="2696475"/>
              <a:chOff x="4897896" y="3137852"/>
              <a:chExt cx="557684" cy="2227914"/>
            </a:xfrm>
          </p:grpSpPr>
          <p:grpSp>
            <p:nvGrpSpPr>
              <p:cNvPr id="42" name="淘宝网chenying0907出品 41"/>
              <p:cNvGrpSpPr>
                <a:grpSpLocks/>
              </p:cNvGrpSpPr>
              <p:nvPr/>
            </p:nvGrpSpPr>
            <p:grpSpPr bwMode="auto">
              <a:xfrm>
                <a:off x="4938522" y="3138901"/>
                <a:ext cx="519000" cy="206452"/>
                <a:chOff x="4230624" y="2560320"/>
                <a:chExt cx="627888" cy="249936"/>
              </a:xfrm>
            </p:grpSpPr>
            <p:pic>
              <p:nvPicPr>
                <p:cNvPr id="195625" name="淘宝网chenying0907出品 4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0624" y="2560320"/>
                  <a:ext cx="627888" cy="249936"/>
                </a:xfrm>
                <a:prstGeom prst="rect">
                  <a:avLst/>
                </a:prstGeom>
                <a:noFill/>
                <a:extLst>
                  <a:ext uri="{909E8E84-426E-40DD-AFC4-6F175D3DCCD1}">
                    <a14:hiddenFill xmlns:a14="http://schemas.microsoft.com/office/drawing/2010/main">
                      <a:solidFill>
                        <a:srgbClr val="FFFFFF"/>
                      </a:solidFill>
                    </a14:hiddenFill>
                  </a:ext>
                </a:extLst>
              </p:spPr>
            </p:pic>
            <p:sp>
              <p:nvSpPr>
                <p:cNvPr id="195626" name="Text Box 42"/>
                <p:cNvSpPr txBox="1">
                  <a:spLocks noChangeArrowheads="1"/>
                </p:cNvSpPr>
                <p:nvPr/>
              </p:nvSpPr>
              <p:spPr bwMode="auto">
                <a:xfrm>
                  <a:off x="4230894" y="2559050"/>
                  <a:ext cx="624845" cy="25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sp>
            <p:nvSpPr>
              <p:cNvPr id="43" name="淘宝网chenying0907出品 42"/>
              <p:cNvSpPr/>
              <p:nvPr/>
            </p:nvSpPr>
            <p:spPr>
              <a:xfrm>
                <a:off x="4897896" y="3189244"/>
                <a:ext cx="239305" cy="2176522"/>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 name="connsiteX0" fmla="*/ 225632 w 237507"/>
                  <a:gd name="connsiteY0" fmla="*/ 236171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236171 h 1221823"/>
                  <a:gd name="connsiteX0" fmla="*/ 225632 w 237507"/>
                  <a:gd name="connsiteY0" fmla="*/ 157028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157028 h 1221823"/>
                  <a:gd name="connsiteX0" fmla="*/ 213756 w 225631"/>
                  <a:gd name="connsiteY0" fmla="*/ 1353386 h 2418181"/>
                  <a:gd name="connsiteX1" fmla="*/ 225631 w 225631"/>
                  <a:gd name="connsiteY1" fmla="*/ 2418181 h 2418181"/>
                  <a:gd name="connsiteX2" fmla="*/ 0 w 225631"/>
                  <a:gd name="connsiteY2" fmla="*/ 2174737 h 2418181"/>
                  <a:gd name="connsiteX3" fmla="*/ 61903 w 225631"/>
                  <a:gd name="connsiteY3" fmla="*/ 0 h 2418181"/>
                  <a:gd name="connsiteX4" fmla="*/ 213756 w 225631"/>
                  <a:gd name="connsiteY4" fmla="*/ 1353386 h 2418181"/>
                  <a:gd name="connsiteX0" fmla="*/ 274120 w 274120"/>
                  <a:gd name="connsiteY0" fmla="*/ 175721 h 2418181"/>
                  <a:gd name="connsiteX1" fmla="*/ 225631 w 274120"/>
                  <a:gd name="connsiteY1" fmla="*/ 2418181 h 2418181"/>
                  <a:gd name="connsiteX2" fmla="*/ 0 w 274120"/>
                  <a:gd name="connsiteY2" fmla="*/ 2174737 h 2418181"/>
                  <a:gd name="connsiteX3" fmla="*/ 61903 w 274120"/>
                  <a:gd name="connsiteY3" fmla="*/ 0 h 2418181"/>
                  <a:gd name="connsiteX4" fmla="*/ 274120 w 274120"/>
                  <a:gd name="connsiteY4" fmla="*/ 175721 h 2418181"/>
                  <a:gd name="connsiteX0" fmla="*/ 285053 w 285053"/>
                  <a:gd name="connsiteY0" fmla="*/ 175721 h 2418181"/>
                  <a:gd name="connsiteX1" fmla="*/ 225631 w 285053"/>
                  <a:gd name="connsiteY1" fmla="*/ 2418181 h 2418181"/>
                  <a:gd name="connsiteX2" fmla="*/ 0 w 285053"/>
                  <a:gd name="connsiteY2" fmla="*/ 2174737 h 2418181"/>
                  <a:gd name="connsiteX3" fmla="*/ 61903 w 285053"/>
                  <a:gd name="connsiteY3" fmla="*/ 0 h 2418181"/>
                  <a:gd name="connsiteX4" fmla="*/ 285053 w 285053"/>
                  <a:gd name="connsiteY4" fmla="*/ 175721 h 2418181"/>
                  <a:gd name="connsiteX0" fmla="*/ 285053 w 285053"/>
                  <a:gd name="connsiteY0" fmla="*/ 175721 h 2418181"/>
                  <a:gd name="connsiteX1" fmla="*/ 236564 w 285053"/>
                  <a:gd name="connsiteY1" fmla="*/ 2418181 h 2418181"/>
                  <a:gd name="connsiteX2" fmla="*/ 0 w 285053"/>
                  <a:gd name="connsiteY2" fmla="*/ 2174737 h 2418181"/>
                  <a:gd name="connsiteX3" fmla="*/ 61903 w 285053"/>
                  <a:gd name="connsiteY3" fmla="*/ 0 h 2418181"/>
                  <a:gd name="connsiteX4" fmla="*/ 285053 w 285053"/>
                  <a:gd name="connsiteY4" fmla="*/ 175721 h 2418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053" h="2418181">
                    <a:moveTo>
                      <a:pt x="285053" y="175721"/>
                    </a:moveTo>
                    <a:lnTo>
                      <a:pt x="236564" y="2418181"/>
                    </a:lnTo>
                    <a:lnTo>
                      <a:pt x="0" y="2174737"/>
                    </a:lnTo>
                    <a:lnTo>
                      <a:pt x="61903" y="0"/>
                    </a:lnTo>
                    <a:lnTo>
                      <a:pt x="285053" y="175721"/>
                    </a:lnTo>
                    <a:close/>
                  </a:path>
                </a:pathLst>
              </a:custGeom>
              <a:gradFill flip="none" rotWithShape="1">
                <a:gsLst>
                  <a:gs pos="52000">
                    <a:srgbClr val="FF6600"/>
                  </a:gs>
                  <a:gs pos="7000">
                    <a:srgbClr val="C00000"/>
                  </a:gs>
                  <a:gs pos="100000">
                    <a:srgbClr val="993300"/>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44" name="淘宝网chenying0907出品 43"/>
              <p:cNvSpPr/>
              <p:nvPr/>
            </p:nvSpPr>
            <p:spPr>
              <a:xfrm>
                <a:off x="5087259" y="3275360"/>
                <a:ext cx="368321" cy="2084850"/>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 name="connsiteX0" fmla="*/ 385948 w 391885"/>
                  <a:gd name="connsiteY0" fmla="*/ 125314 h 1194093"/>
                  <a:gd name="connsiteX1" fmla="*/ 391885 w 391885"/>
                  <a:gd name="connsiteY1" fmla="*/ 1110966 h 1194093"/>
                  <a:gd name="connsiteX2" fmla="*/ 11875 w 391885"/>
                  <a:gd name="connsiteY2" fmla="*/ 1194093 h 1194093"/>
                  <a:gd name="connsiteX3" fmla="*/ 0 w 391885"/>
                  <a:gd name="connsiteY3" fmla="*/ 0 h 1194093"/>
                  <a:gd name="connsiteX4" fmla="*/ 385948 w 391885"/>
                  <a:gd name="connsiteY4" fmla="*/ 125314 h 1194093"/>
                  <a:gd name="connsiteX0" fmla="*/ 378848 w 391885"/>
                  <a:gd name="connsiteY0" fmla="*/ 0 h 1268373"/>
                  <a:gd name="connsiteX1" fmla="*/ 391885 w 391885"/>
                  <a:gd name="connsiteY1" fmla="*/ 1185246 h 1268373"/>
                  <a:gd name="connsiteX2" fmla="*/ 11875 w 391885"/>
                  <a:gd name="connsiteY2" fmla="*/ 1268373 h 1268373"/>
                  <a:gd name="connsiteX3" fmla="*/ 0 w 391885"/>
                  <a:gd name="connsiteY3" fmla="*/ 74280 h 1268373"/>
                  <a:gd name="connsiteX4" fmla="*/ 378848 w 391885"/>
                  <a:gd name="connsiteY4" fmla="*/ 0 h 1268373"/>
                  <a:gd name="connsiteX0" fmla="*/ 414345 w 414345"/>
                  <a:gd name="connsiteY0" fmla="*/ 36606 h 1194093"/>
                  <a:gd name="connsiteX1" fmla="*/ 391885 w 414345"/>
                  <a:gd name="connsiteY1" fmla="*/ 1110966 h 1194093"/>
                  <a:gd name="connsiteX2" fmla="*/ 11875 w 414345"/>
                  <a:gd name="connsiteY2" fmla="*/ 1194093 h 1194093"/>
                  <a:gd name="connsiteX3" fmla="*/ 0 w 414345"/>
                  <a:gd name="connsiteY3" fmla="*/ 0 h 1194093"/>
                  <a:gd name="connsiteX4" fmla="*/ 414345 w 414345"/>
                  <a:gd name="connsiteY4" fmla="*/ 36606 h 1194093"/>
                  <a:gd name="connsiteX0" fmla="*/ 385948 w 391885"/>
                  <a:gd name="connsiteY0" fmla="*/ 0 h 1275765"/>
                  <a:gd name="connsiteX1" fmla="*/ 391885 w 391885"/>
                  <a:gd name="connsiteY1" fmla="*/ 1192638 h 1275765"/>
                  <a:gd name="connsiteX2" fmla="*/ 11875 w 391885"/>
                  <a:gd name="connsiteY2" fmla="*/ 1275765 h 1275765"/>
                  <a:gd name="connsiteX3" fmla="*/ 0 w 391885"/>
                  <a:gd name="connsiteY3" fmla="*/ 81672 h 1275765"/>
                  <a:gd name="connsiteX4" fmla="*/ 385948 w 391885"/>
                  <a:gd name="connsiteY4" fmla="*/ 0 h 1275765"/>
                  <a:gd name="connsiteX0" fmla="*/ 374073 w 380010"/>
                  <a:gd name="connsiteY0" fmla="*/ 1238345 h 2514110"/>
                  <a:gd name="connsiteX1" fmla="*/ 380010 w 380010"/>
                  <a:gd name="connsiteY1" fmla="*/ 2430983 h 2514110"/>
                  <a:gd name="connsiteX2" fmla="*/ 0 w 380010"/>
                  <a:gd name="connsiteY2" fmla="*/ 2514110 h 2514110"/>
                  <a:gd name="connsiteX3" fmla="*/ 55197 w 380010"/>
                  <a:gd name="connsiteY3" fmla="*/ 0 h 2514110"/>
                  <a:gd name="connsiteX4" fmla="*/ 374073 w 380010"/>
                  <a:gd name="connsiteY4" fmla="*/ 1238345 h 2514110"/>
                  <a:gd name="connsiteX0" fmla="*/ 441144 w 441144"/>
                  <a:gd name="connsiteY0" fmla="*/ 0 h 2595782"/>
                  <a:gd name="connsiteX1" fmla="*/ 380010 w 441144"/>
                  <a:gd name="connsiteY1" fmla="*/ 2512655 h 2595782"/>
                  <a:gd name="connsiteX2" fmla="*/ 0 w 441144"/>
                  <a:gd name="connsiteY2" fmla="*/ 2595782 h 2595782"/>
                  <a:gd name="connsiteX3" fmla="*/ 55197 w 441144"/>
                  <a:gd name="connsiteY3" fmla="*/ 81672 h 2595782"/>
                  <a:gd name="connsiteX4" fmla="*/ 441144 w 441144"/>
                  <a:gd name="connsiteY4" fmla="*/ 0 h 259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144" h="2595782">
                    <a:moveTo>
                      <a:pt x="441144" y="0"/>
                    </a:moveTo>
                    <a:lnTo>
                      <a:pt x="380010" y="2512655"/>
                    </a:lnTo>
                    <a:lnTo>
                      <a:pt x="0" y="2595782"/>
                    </a:lnTo>
                    <a:lnTo>
                      <a:pt x="55197" y="81672"/>
                    </a:lnTo>
                    <a:lnTo>
                      <a:pt x="441144" y="0"/>
                    </a:lnTo>
                    <a:close/>
                  </a:path>
                </a:pathLst>
              </a:custGeom>
              <a:gradFill flip="none" rotWithShape="1">
                <a:gsLst>
                  <a:gs pos="53000">
                    <a:srgbClr val="C00000"/>
                  </a:gs>
                  <a:gs pos="100000">
                    <a:schemeClr val="accent2">
                      <a:lumMod val="75000"/>
                    </a:schemeClr>
                  </a:gs>
                  <a:gs pos="0">
                    <a:srgbClr val="CC0000"/>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40" name="淘宝网chenying0907出品 1039"/>
            <p:cNvGrpSpPr>
              <a:grpSpLocks/>
            </p:cNvGrpSpPr>
            <p:nvPr/>
          </p:nvGrpSpPr>
          <p:grpSpPr bwMode="auto">
            <a:xfrm>
              <a:off x="4510376" y="2688440"/>
              <a:ext cx="36591" cy="2303700"/>
              <a:chOff x="4425696" y="2785872"/>
              <a:chExt cx="36576" cy="2304288"/>
            </a:xfrm>
          </p:grpSpPr>
          <p:pic>
            <p:nvPicPr>
              <p:cNvPr id="195630" name="淘宝网chenying0907出品 1039"/>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5696" y="2785872"/>
                <a:ext cx="36576" cy="2304288"/>
              </a:xfrm>
              <a:prstGeom prst="rect">
                <a:avLst/>
              </a:prstGeom>
              <a:noFill/>
              <a:extLst>
                <a:ext uri="{909E8E84-426E-40DD-AFC4-6F175D3DCCD1}">
                  <a14:hiddenFill xmlns:a14="http://schemas.microsoft.com/office/drawing/2010/main">
                    <a:solidFill>
                      <a:srgbClr val="FFFFFF"/>
                    </a:solidFill>
                  </a14:hiddenFill>
                </a:ext>
              </a:extLst>
            </p:spPr>
          </p:pic>
          <p:sp>
            <p:nvSpPr>
              <p:cNvPr id="195631" name="Text Box 47"/>
              <p:cNvSpPr txBox="1">
                <a:spLocks noChangeArrowheads="1"/>
              </p:cNvSpPr>
              <p:nvPr/>
            </p:nvSpPr>
            <p:spPr bwMode="auto">
              <a:xfrm>
                <a:off x="4438546" y="2791865"/>
                <a:ext cx="12187" cy="229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95632" name="淘宝网chenying0907出品 1044"/>
          <p:cNvGrpSpPr>
            <a:grpSpLocks/>
          </p:cNvGrpSpPr>
          <p:nvPr/>
        </p:nvGrpSpPr>
        <p:grpSpPr bwMode="auto">
          <a:xfrm>
            <a:off x="4964113" y="3673475"/>
            <a:ext cx="801687" cy="1709738"/>
            <a:chOff x="3681612" y="3448816"/>
            <a:chExt cx="634620" cy="1810092"/>
          </a:xfrm>
        </p:grpSpPr>
        <p:grpSp>
          <p:nvGrpSpPr>
            <p:cNvPr id="195633" name="淘宝网chenying0907出品 1030"/>
            <p:cNvGrpSpPr>
              <a:grpSpLocks/>
            </p:cNvGrpSpPr>
            <p:nvPr/>
          </p:nvGrpSpPr>
          <p:grpSpPr bwMode="auto">
            <a:xfrm>
              <a:off x="3681612" y="3448816"/>
              <a:ext cx="634620" cy="1810092"/>
              <a:chOff x="4415013" y="3953459"/>
              <a:chExt cx="524343" cy="1495556"/>
            </a:xfrm>
          </p:grpSpPr>
          <p:grpSp>
            <p:nvGrpSpPr>
              <p:cNvPr id="38" name="淘宝网chenying0907出品 37"/>
              <p:cNvGrpSpPr>
                <a:grpSpLocks/>
              </p:cNvGrpSpPr>
              <p:nvPr/>
            </p:nvGrpSpPr>
            <p:grpSpPr bwMode="auto">
              <a:xfrm>
                <a:off x="4415799" y="3954613"/>
                <a:ext cx="518470" cy="216619"/>
                <a:chOff x="3596640" y="3547872"/>
                <a:chExt cx="627888" cy="262128"/>
              </a:xfrm>
            </p:grpSpPr>
            <p:pic>
              <p:nvPicPr>
                <p:cNvPr id="195635" name="淘宝网chenying0907出品 37"/>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6640" y="3547872"/>
                  <a:ext cx="627888" cy="262128"/>
                </a:xfrm>
                <a:prstGeom prst="rect">
                  <a:avLst/>
                </a:prstGeom>
                <a:noFill/>
                <a:extLst>
                  <a:ext uri="{909E8E84-426E-40DD-AFC4-6F175D3DCCD1}">
                    <a14:hiddenFill xmlns:a14="http://schemas.microsoft.com/office/drawing/2010/main">
                      <a:solidFill>
                        <a:srgbClr val="FFFFFF"/>
                      </a:solidFill>
                    </a14:hiddenFill>
                  </a:ext>
                </a:extLst>
              </p:spPr>
            </p:pic>
            <p:sp>
              <p:nvSpPr>
                <p:cNvPr id="195636" name="Text Box 52"/>
                <p:cNvSpPr txBox="1">
                  <a:spLocks noChangeArrowheads="1"/>
                </p:cNvSpPr>
                <p:nvPr/>
              </p:nvSpPr>
              <p:spPr bwMode="auto">
                <a:xfrm>
                  <a:off x="3598519" y="3546475"/>
                  <a:ext cx="625484" cy="2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sp>
            <p:nvSpPr>
              <p:cNvPr id="39" name="淘宝网chenying0907出品 38"/>
              <p:cNvSpPr/>
              <p:nvPr/>
            </p:nvSpPr>
            <p:spPr>
              <a:xfrm>
                <a:off x="4415013" y="4004839"/>
                <a:ext cx="204545" cy="1444176"/>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 name="connsiteX0" fmla="*/ 225632 w 237507"/>
                  <a:gd name="connsiteY0" fmla="*/ 236171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236171 h 1221823"/>
                  <a:gd name="connsiteX0" fmla="*/ 225632 w 237507"/>
                  <a:gd name="connsiteY0" fmla="*/ 157028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157028 h 1221823"/>
                  <a:gd name="connsiteX0" fmla="*/ 232730 w 244605"/>
                  <a:gd name="connsiteY0" fmla="*/ 539548 h 1604343"/>
                  <a:gd name="connsiteX1" fmla="*/ 244605 w 244605"/>
                  <a:gd name="connsiteY1" fmla="*/ 1604343 h 1604343"/>
                  <a:gd name="connsiteX2" fmla="*/ 18974 w 244605"/>
                  <a:gd name="connsiteY2" fmla="*/ 1360899 h 1604343"/>
                  <a:gd name="connsiteX3" fmla="*/ 0 w 244605"/>
                  <a:gd name="connsiteY3" fmla="*/ 0 h 1604343"/>
                  <a:gd name="connsiteX4" fmla="*/ 232730 w 244605"/>
                  <a:gd name="connsiteY4" fmla="*/ 539548 h 1604343"/>
                  <a:gd name="connsiteX0" fmla="*/ 239830 w 244605"/>
                  <a:gd name="connsiteY0" fmla="*/ 176813 h 1604343"/>
                  <a:gd name="connsiteX1" fmla="*/ 244605 w 244605"/>
                  <a:gd name="connsiteY1" fmla="*/ 1604343 h 1604343"/>
                  <a:gd name="connsiteX2" fmla="*/ 18974 w 244605"/>
                  <a:gd name="connsiteY2" fmla="*/ 1360899 h 1604343"/>
                  <a:gd name="connsiteX3" fmla="*/ 0 w 244605"/>
                  <a:gd name="connsiteY3" fmla="*/ 0 h 1604343"/>
                  <a:gd name="connsiteX4" fmla="*/ 239830 w 244605"/>
                  <a:gd name="connsiteY4" fmla="*/ 176813 h 160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05" h="1604343">
                    <a:moveTo>
                      <a:pt x="239830" y="176813"/>
                    </a:moveTo>
                    <a:cubicBezTo>
                      <a:pt x="241422" y="652656"/>
                      <a:pt x="243013" y="1128500"/>
                      <a:pt x="244605" y="1604343"/>
                    </a:cubicBezTo>
                    <a:lnTo>
                      <a:pt x="18974" y="1360899"/>
                    </a:lnTo>
                    <a:lnTo>
                      <a:pt x="0" y="0"/>
                    </a:lnTo>
                    <a:lnTo>
                      <a:pt x="239830" y="176813"/>
                    </a:lnTo>
                    <a:close/>
                  </a:path>
                </a:pathLst>
              </a:custGeom>
              <a:gradFill flip="none" rotWithShape="1">
                <a:gsLst>
                  <a:gs pos="52000">
                    <a:srgbClr val="FFFF00"/>
                  </a:gs>
                  <a:gs pos="7000">
                    <a:srgbClr val="99CC00"/>
                  </a:gs>
                  <a:gs pos="86000">
                    <a:srgbClr val="D7EB00"/>
                  </a:gs>
                  <a:gs pos="100000">
                    <a:srgbClr val="99CC00"/>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40" name="淘宝网chenying0907出品 39"/>
              <p:cNvSpPr/>
              <p:nvPr/>
            </p:nvSpPr>
            <p:spPr>
              <a:xfrm>
                <a:off x="4615405" y="4099266"/>
                <a:ext cx="323951" cy="1344195"/>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 name="connsiteX0" fmla="*/ 385948 w 391885"/>
                  <a:gd name="connsiteY0" fmla="*/ 125314 h 1194093"/>
                  <a:gd name="connsiteX1" fmla="*/ 391885 w 391885"/>
                  <a:gd name="connsiteY1" fmla="*/ 1110966 h 1194093"/>
                  <a:gd name="connsiteX2" fmla="*/ 11875 w 391885"/>
                  <a:gd name="connsiteY2" fmla="*/ 1194093 h 1194093"/>
                  <a:gd name="connsiteX3" fmla="*/ 0 w 391885"/>
                  <a:gd name="connsiteY3" fmla="*/ 0 h 1194093"/>
                  <a:gd name="connsiteX4" fmla="*/ 385948 w 391885"/>
                  <a:gd name="connsiteY4" fmla="*/ 125314 h 1194093"/>
                  <a:gd name="connsiteX0" fmla="*/ 378848 w 391885"/>
                  <a:gd name="connsiteY0" fmla="*/ 0 h 1268373"/>
                  <a:gd name="connsiteX1" fmla="*/ 391885 w 391885"/>
                  <a:gd name="connsiteY1" fmla="*/ 1185246 h 1268373"/>
                  <a:gd name="connsiteX2" fmla="*/ 11875 w 391885"/>
                  <a:gd name="connsiteY2" fmla="*/ 1268373 h 1268373"/>
                  <a:gd name="connsiteX3" fmla="*/ 0 w 391885"/>
                  <a:gd name="connsiteY3" fmla="*/ 74280 h 1268373"/>
                  <a:gd name="connsiteX4" fmla="*/ 378848 w 391885"/>
                  <a:gd name="connsiteY4" fmla="*/ 0 h 1268373"/>
                  <a:gd name="connsiteX0" fmla="*/ 414345 w 414345"/>
                  <a:gd name="connsiteY0" fmla="*/ 36606 h 1194093"/>
                  <a:gd name="connsiteX1" fmla="*/ 391885 w 414345"/>
                  <a:gd name="connsiteY1" fmla="*/ 1110966 h 1194093"/>
                  <a:gd name="connsiteX2" fmla="*/ 11875 w 414345"/>
                  <a:gd name="connsiteY2" fmla="*/ 1194093 h 1194093"/>
                  <a:gd name="connsiteX3" fmla="*/ 0 w 414345"/>
                  <a:gd name="connsiteY3" fmla="*/ 0 h 1194093"/>
                  <a:gd name="connsiteX4" fmla="*/ 414345 w 414345"/>
                  <a:gd name="connsiteY4" fmla="*/ 36606 h 1194093"/>
                  <a:gd name="connsiteX0" fmla="*/ 385948 w 391885"/>
                  <a:gd name="connsiteY0" fmla="*/ 0 h 1275765"/>
                  <a:gd name="connsiteX1" fmla="*/ 391885 w 391885"/>
                  <a:gd name="connsiteY1" fmla="*/ 1192638 h 1275765"/>
                  <a:gd name="connsiteX2" fmla="*/ 11875 w 391885"/>
                  <a:gd name="connsiteY2" fmla="*/ 1275765 h 1275765"/>
                  <a:gd name="connsiteX3" fmla="*/ 0 w 391885"/>
                  <a:gd name="connsiteY3" fmla="*/ 81672 h 1275765"/>
                  <a:gd name="connsiteX4" fmla="*/ 385948 w 391885"/>
                  <a:gd name="connsiteY4" fmla="*/ 0 h 1275765"/>
                  <a:gd name="connsiteX0" fmla="*/ 374073 w 380010"/>
                  <a:gd name="connsiteY0" fmla="*/ 302732 h 1578497"/>
                  <a:gd name="connsiteX1" fmla="*/ 380010 w 380010"/>
                  <a:gd name="connsiteY1" fmla="*/ 1495370 h 1578497"/>
                  <a:gd name="connsiteX2" fmla="*/ 0 w 380010"/>
                  <a:gd name="connsiteY2" fmla="*/ 1578497 h 1578497"/>
                  <a:gd name="connsiteX3" fmla="*/ 2323 w 380010"/>
                  <a:gd name="connsiteY3" fmla="*/ 0 h 1578497"/>
                  <a:gd name="connsiteX4" fmla="*/ 374073 w 380010"/>
                  <a:gd name="connsiteY4" fmla="*/ 302732 h 1578497"/>
                  <a:gd name="connsiteX0" fmla="*/ 374073 w 380010"/>
                  <a:gd name="connsiteY0" fmla="*/ 0 h 1674955"/>
                  <a:gd name="connsiteX1" fmla="*/ 380010 w 380010"/>
                  <a:gd name="connsiteY1" fmla="*/ 1591828 h 1674955"/>
                  <a:gd name="connsiteX2" fmla="*/ 0 w 380010"/>
                  <a:gd name="connsiteY2" fmla="*/ 1674955 h 1674955"/>
                  <a:gd name="connsiteX3" fmla="*/ 2323 w 380010"/>
                  <a:gd name="connsiteY3" fmla="*/ 96458 h 1674955"/>
                  <a:gd name="connsiteX4" fmla="*/ 374073 w 380010"/>
                  <a:gd name="connsiteY4" fmla="*/ 0 h 1674955"/>
                  <a:gd name="connsiteX0" fmla="*/ 333829 w 380010"/>
                  <a:gd name="connsiteY0" fmla="*/ 15289 h 1578497"/>
                  <a:gd name="connsiteX1" fmla="*/ 380010 w 380010"/>
                  <a:gd name="connsiteY1" fmla="*/ 1495370 h 1578497"/>
                  <a:gd name="connsiteX2" fmla="*/ 0 w 380010"/>
                  <a:gd name="connsiteY2" fmla="*/ 1578497 h 1578497"/>
                  <a:gd name="connsiteX3" fmla="*/ 2323 w 380010"/>
                  <a:gd name="connsiteY3" fmla="*/ 0 h 1578497"/>
                  <a:gd name="connsiteX4" fmla="*/ 333829 w 380010"/>
                  <a:gd name="connsiteY4" fmla="*/ 15289 h 1578497"/>
                  <a:gd name="connsiteX0" fmla="*/ 387487 w 387487"/>
                  <a:gd name="connsiteY0" fmla="*/ 0 h 1674956"/>
                  <a:gd name="connsiteX1" fmla="*/ 380010 w 387487"/>
                  <a:gd name="connsiteY1" fmla="*/ 1591829 h 1674956"/>
                  <a:gd name="connsiteX2" fmla="*/ 0 w 387487"/>
                  <a:gd name="connsiteY2" fmla="*/ 1674956 h 1674956"/>
                  <a:gd name="connsiteX3" fmla="*/ 2323 w 387487"/>
                  <a:gd name="connsiteY3" fmla="*/ 96459 h 1674956"/>
                  <a:gd name="connsiteX4" fmla="*/ 387487 w 387487"/>
                  <a:gd name="connsiteY4" fmla="*/ 0 h 1674956"/>
                  <a:gd name="connsiteX0" fmla="*/ 387487 w 387487"/>
                  <a:gd name="connsiteY0" fmla="*/ 0 h 1674956"/>
                  <a:gd name="connsiteX1" fmla="*/ 380010 w 387487"/>
                  <a:gd name="connsiteY1" fmla="*/ 1591829 h 1674956"/>
                  <a:gd name="connsiteX2" fmla="*/ 0 w 387487"/>
                  <a:gd name="connsiteY2" fmla="*/ 1674956 h 1674956"/>
                  <a:gd name="connsiteX3" fmla="*/ 2323 w 387487"/>
                  <a:gd name="connsiteY3" fmla="*/ 85668 h 1674956"/>
                  <a:gd name="connsiteX4" fmla="*/ 387487 w 387487"/>
                  <a:gd name="connsiteY4" fmla="*/ 0 h 1674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487" h="1674956">
                    <a:moveTo>
                      <a:pt x="387487" y="0"/>
                    </a:moveTo>
                    <a:cubicBezTo>
                      <a:pt x="384995" y="530610"/>
                      <a:pt x="382502" y="1061219"/>
                      <a:pt x="380010" y="1591829"/>
                    </a:cubicBezTo>
                    <a:lnTo>
                      <a:pt x="0" y="1674956"/>
                    </a:lnTo>
                    <a:cubicBezTo>
                      <a:pt x="774" y="1148790"/>
                      <a:pt x="1549" y="611834"/>
                      <a:pt x="2323" y="85668"/>
                    </a:cubicBezTo>
                    <a:lnTo>
                      <a:pt x="387487" y="0"/>
                    </a:lnTo>
                    <a:close/>
                  </a:path>
                </a:pathLst>
              </a:custGeom>
              <a:gradFill flip="none" rotWithShape="1">
                <a:gsLst>
                  <a:gs pos="47000">
                    <a:srgbClr val="CCCC00"/>
                  </a:gs>
                  <a:gs pos="7000">
                    <a:srgbClr val="669900"/>
                  </a:gs>
                  <a:gs pos="68000">
                    <a:srgbClr val="D7EB00"/>
                  </a:gs>
                  <a:gs pos="89000">
                    <a:srgbClr val="99CC00"/>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39" name="淘宝网chenying0907出品 1038"/>
            <p:cNvGrpSpPr>
              <a:grpSpLocks/>
            </p:cNvGrpSpPr>
            <p:nvPr/>
          </p:nvGrpSpPr>
          <p:grpSpPr bwMode="auto">
            <a:xfrm>
              <a:off x="3895796" y="3694099"/>
              <a:ext cx="24369" cy="1451122"/>
              <a:chOff x="3810000" y="3791712"/>
              <a:chExt cx="24384" cy="1450848"/>
            </a:xfrm>
          </p:grpSpPr>
          <p:pic>
            <p:nvPicPr>
              <p:cNvPr id="195640" name="淘宝网chenying0907出品 1038"/>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0" y="3791712"/>
                <a:ext cx="24384" cy="1450848"/>
              </a:xfrm>
              <a:prstGeom prst="rect">
                <a:avLst/>
              </a:prstGeom>
              <a:noFill/>
              <a:extLst>
                <a:ext uri="{909E8E84-426E-40DD-AFC4-6F175D3DCCD1}">
                  <a14:hiddenFill xmlns:a14="http://schemas.microsoft.com/office/drawing/2010/main">
                    <a:solidFill>
                      <a:srgbClr val="FFFFFF"/>
                    </a:solidFill>
                  </a14:hiddenFill>
                </a:ext>
              </a:extLst>
            </p:spPr>
          </p:pic>
          <p:sp>
            <p:nvSpPr>
              <p:cNvPr id="195641" name="Text Box 57"/>
              <p:cNvSpPr txBox="1">
                <a:spLocks noChangeArrowheads="1"/>
              </p:cNvSpPr>
              <p:nvPr/>
            </p:nvSpPr>
            <p:spPr bwMode="auto">
              <a:xfrm>
                <a:off x="3822192" y="3791789"/>
                <a:ext cx="1" cy="145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95642" name="淘宝网chenying0907出品 1043"/>
          <p:cNvGrpSpPr>
            <a:grpSpLocks/>
          </p:cNvGrpSpPr>
          <p:nvPr/>
        </p:nvGrpSpPr>
        <p:grpSpPr bwMode="auto">
          <a:xfrm>
            <a:off x="4194175" y="4178300"/>
            <a:ext cx="798513" cy="1330325"/>
            <a:chOff x="3069824" y="3983321"/>
            <a:chExt cx="634017" cy="1408042"/>
          </a:xfrm>
        </p:grpSpPr>
        <p:grpSp>
          <p:nvGrpSpPr>
            <p:cNvPr id="195643" name="淘宝网chenying0907出品 1031"/>
            <p:cNvGrpSpPr>
              <a:grpSpLocks/>
            </p:cNvGrpSpPr>
            <p:nvPr/>
          </p:nvGrpSpPr>
          <p:grpSpPr bwMode="auto">
            <a:xfrm>
              <a:off x="3069824" y="3983321"/>
              <a:ext cx="634017" cy="1408042"/>
              <a:chOff x="3909534" y="4395084"/>
              <a:chExt cx="523845" cy="1163369"/>
            </a:xfrm>
          </p:grpSpPr>
          <p:sp>
            <p:nvSpPr>
              <p:cNvPr id="33" name="淘宝网chenying0907出品 32"/>
              <p:cNvSpPr/>
              <p:nvPr/>
            </p:nvSpPr>
            <p:spPr>
              <a:xfrm>
                <a:off x="3909534" y="4395084"/>
                <a:ext cx="515513" cy="209629"/>
              </a:xfrm>
              <a:custGeom>
                <a:avLst/>
                <a:gdLst>
                  <a:gd name="connsiteX0" fmla="*/ 0 w 617517"/>
                  <a:gd name="connsiteY0" fmla="*/ 65314 h 261257"/>
                  <a:gd name="connsiteX1" fmla="*/ 225632 w 617517"/>
                  <a:gd name="connsiteY1" fmla="*/ 261257 h 261257"/>
                  <a:gd name="connsiteX2" fmla="*/ 617517 w 617517"/>
                  <a:gd name="connsiteY2" fmla="*/ 172192 h 261257"/>
                  <a:gd name="connsiteX3" fmla="*/ 391886 w 617517"/>
                  <a:gd name="connsiteY3" fmla="*/ 0 h 261257"/>
                  <a:gd name="connsiteX4" fmla="*/ 0 w 617517"/>
                  <a:gd name="connsiteY4" fmla="*/ 65314 h 261257"/>
                  <a:gd name="connsiteX0" fmla="*/ 0 w 617517"/>
                  <a:gd name="connsiteY0" fmla="*/ 81500 h 261257"/>
                  <a:gd name="connsiteX1" fmla="*/ 225632 w 617517"/>
                  <a:gd name="connsiteY1" fmla="*/ 261257 h 261257"/>
                  <a:gd name="connsiteX2" fmla="*/ 617517 w 617517"/>
                  <a:gd name="connsiteY2" fmla="*/ 172192 h 261257"/>
                  <a:gd name="connsiteX3" fmla="*/ 391886 w 617517"/>
                  <a:gd name="connsiteY3" fmla="*/ 0 h 261257"/>
                  <a:gd name="connsiteX4" fmla="*/ 0 w 617517"/>
                  <a:gd name="connsiteY4" fmla="*/ 81500 h 26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517" h="261257">
                    <a:moveTo>
                      <a:pt x="0" y="81500"/>
                    </a:moveTo>
                    <a:lnTo>
                      <a:pt x="225632" y="261257"/>
                    </a:lnTo>
                    <a:lnTo>
                      <a:pt x="617517" y="172192"/>
                    </a:lnTo>
                    <a:lnTo>
                      <a:pt x="391886" y="0"/>
                    </a:lnTo>
                    <a:lnTo>
                      <a:pt x="0" y="81500"/>
                    </a:lnTo>
                    <a:close/>
                  </a:path>
                </a:pathLst>
              </a:custGeom>
              <a:solidFill>
                <a:srgbClr val="FFCF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34" name="淘宝网chenying0907出品 33"/>
              <p:cNvSpPr/>
              <p:nvPr/>
            </p:nvSpPr>
            <p:spPr>
              <a:xfrm>
                <a:off x="3917866" y="4457557"/>
                <a:ext cx="197874" cy="1100896"/>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 name="connsiteX0" fmla="*/ 225632 w 237507"/>
                  <a:gd name="connsiteY0" fmla="*/ 236171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236171 h 1221823"/>
                  <a:gd name="connsiteX0" fmla="*/ 225632 w 237507"/>
                  <a:gd name="connsiteY0" fmla="*/ 157028 h 1221823"/>
                  <a:gd name="connsiteX1" fmla="*/ 237507 w 237507"/>
                  <a:gd name="connsiteY1" fmla="*/ 1221823 h 1221823"/>
                  <a:gd name="connsiteX2" fmla="*/ 11876 w 237507"/>
                  <a:gd name="connsiteY2" fmla="*/ 978379 h 1221823"/>
                  <a:gd name="connsiteX3" fmla="*/ 0 w 237507"/>
                  <a:gd name="connsiteY3" fmla="*/ 0 h 1221823"/>
                  <a:gd name="connsiteX4" fmla="*/ 225632 w 237507"/>
                  <a:gd name="connsiteY4" fmla="*/ 157028 h 1221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07" h="1221823">
                    <a:moveTo>
                      <a:pt x="225632" y="157028"/>
                    </a:moveTo>
                    <a:lnTo>
                      <a:pt x="237507" y="1221823"/>
                    </a:lnTo>
                    <a:lnTo>
                      <a:pt x="11876" y="978379"/>
                    </a:lnTo>
                    <a:lnTo>
                      <a:pt x="0" y="0"/>
                    </a:lnTo>
                    <a:lnTo>
                      <a:pt x="225632" y="157028"/>
                    </a:lnTo>
                    <a:close/>
                  </a:path>
                </a:pathLst>
              </a:custGeom>
              <a:solidFill>
                <a:srgbClr val="E493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35" name="淘宝网chenying0907出品 34"/>
              <p:cNvSpPr/>
              <p:nvPr/>
            </p:nvSpPr>
            <p:spPr>
              <a:xfrm>
                <a:off x="4105325" y="4528358"/>
                <a:ext cx="328054" cy="1024542"/>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 name="connsiteX0" fmla="*/ 385948 w 391885"/>
                  <a:gd name="connsiteY0" fmla="*/ 125314 h 1194093"/>
                  <a:gd name="connsiteX1" fmla="*/ 391885 w 391885"/>
                  <a:gd name="connsiteY1" fmla="*/ 1110966 h 1194093"/>
                  <a:gd name="connsiteX2" fmla="*/ 11875 w 391885"/>
                  <a:gd name="connsiteY2" fmla="*/ 1194093 h 1194093"/>
                  <a:gd name="connsiteX3" fmla="*/ 0 w 391885"/>
                  <a:gd name="connsiteY3" fmla="*/ 0 h 1194093"/>
                  <a:gd name="connsiteX4" fmla="*/ 385948 w 391885"/>
                  <a:gd name="connsiteY4" fmla="*/ 125314 h 1194093"/>
                  <a:gd name="connsiteX0" fmla="*/ 378848 w 391885"/>
                  <a:gd name="connsiteY0" fmla="*/ 0 h 1268373"/>
                  <a:gd name="connsiteX1" fmla="*/ 391885 w 391885"/>
                  <a:gd name="connsiteY1" fmla="*/ 1185246 h 1268373"/>
                  <a:gd name="connsiteX2" fmla="*/ 11875 w 391885"/>
                  <a:gd name="connsiteY2" fmla="*/ 1268373 h 1268373"/>
                  <a:gd name="connsiteX3" fmla="*/ 0 w 391885"/>
                  <a:gd name="connsiteY3" fmla="*/ 74280 h 1268373"/>
                  <a:gd name="connsiteX4" fmla="*/ 378848 w 391885"/>
                  <a:gd name="connsiteY4" fmla="*/ 0 h 1268373"/>
                  <a:gd name="connsiteX0" fmla="*/ 414345 w 414345"/>
                  <a:gd name="connsiteY0" fmla="*/ 36606 h 1194093"/>
                  <a:gd name="connsiteX1" fmla="*/ 391885 w 414345"/>
                  <a:gd name="connsiteY1" fmla="*/ 1110966 h 1194093"/>
                  <a:gd name="connsiteX2" fmla="*/ 11875 w 414345"/>
                  <a:gd name="connsiteY2" fmla="*/ 1194093 h 1194093"/>
                  <a:gd name="connsiteX3" fmla="*/ 0 w 414345"/>
                  <a:gd name="connsiteY3" fmla="*/ 0 h 1194093"/>
                  <a:gd name="connsiteX4" fmla="*/ 414345 w 414345"/>
                  <a:gd name="connsiteY4" fmla="*/ 36606 h 1194093"/>
                  <a:gd name="connsiteX0" fmla="*/ 385948 w 391885"/>
                  <a:gd name="connsiteY0" fmla="*/ 0 h 1275765"/>
                  <a:gd name="connsiteX1" fmla="*/ 391885 w 391885"/>
                  <a:gd name="connsiteY1" fmla="*/ 1192638 h 1275765"/>
                  <a:gd name="connsiteX2" fmla="*/ 11875 w 391885"/>
                  <a:gd name="connsiteY2" fmla="*/ 1275765 h 1275765"/>
                  <a:gd name="connsiteX3" fmla="*/ 0 w 391885"/>
                  <a:gd name="connsiteY3" fmla="*/ 81672 h 1275765"/>
                  <a:gd name="connsiteX4" fmla="*/ 385948 w 391885"/>
                  <a:gd name="connsiteY4" fmla="*/ 0 h 127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885" h="1275765">
                    <a:moveTo>
                      <a:pt x="385948" y="0"/>
                    </a:moveTo>
                    <a:lnTo>
                      <a:pt x="391885" y="1192638"/>
                    </a:lnTo>
                    <a:lnTo>
                      <a:pt x="11875" y="1275765"/>
                    </a:lnTo>
                    <a:lnTo>
                      <a:pt x="0" y="81672"/>
                    </a:lnTo>
                    <a:lnTo>
                      <a:pt x="385948" y="0"/>
                    </a:lnTo>
                    <a:close/>
                  </a:path>
                </a:pathLst>
              </a:custGeom>
              <a:solidFill>
                <a:srgbClr val="F69E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38" name="淘宝网chenying0907出品 1037"/>
            <p:cNvGrpSpPr>
              <a:grpSpLocks/>
            </p:cNvGrpSpPr>
            <p:nvPr/>
          </p:nvGrpSpPr>
          <p:grpSpPr bwMode="auto">
            <a:xfrm>
              <a:off x="3273726" y="4230006"/>
              <a:ext cx="24407" cy="1036268"/>
              <a:chOff x="3188208" y="4328160"/>
              <a:chExt cx="24384" cy="1036320"/>
            </a:xfrm>
          </p:grpSpPr>
          <p:pic>
            <p:nvPicPr>
              <p:cNvPr id="195648" name="淘宝网chenying0907出品 1037"/>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88208" y="4328160"/>
                <a:ext cx="24384" cy="1036320"/>
              </a:xfrm>
              <a:prstGeom prst="rect">
                <a:avLst/>
              </a:prstGeom>
              <a:noFill/>
              <a:extLst>
                <a:ext uri="{909E8E84-426E-40DD-AFC4-6F175D3DCCD1}">
                  <a14:hiddenFill xmlns:a14="http://schemas.microsoft.com/office/drawing/2010/main">
                    <a:solidFill>
                      <a:srgbClr val="FFFFFF"/>
                    </a:solidFill>
                  </a14:hiddenFill>
                </a:ext>
              </a:extLst>
            </p:spPr>
          </p:pic>
          <p:sp>
            <p:nvSpPr>
              <p:cNvPr id="195649" name="Text Box 65"/>
              <p:cNvSpPr txBox="1">
                <a:spLocks noChangeArrowheads="1"/>
              </p:cNvSpPr>
              <p:nvPr/>
            </p:nvSpPr>
            <p:spPr bwMode="auto">
              <a:xfrm>
                <a:off x="3200400" y="4328778"/>
                <a:ext cx="1" cy="103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grpSp>
      <p:grpSp>
        <p:nvGrpSpPr>
          <p:cNvPr id="195650" name="淘宝网chenying0907出品 1042"/>
          <p:cNvGrpSpPr>
            <a:grpSpLocks/>
          </p:cNvGrpSpPr>
          <p:nvPr/>
        </p:nvGrpSpPr>
        <p:grpSpPr bwMode="auto">
          <a:xfrm>
            <a:off x="3459163" y="4489450"/>
            <a:ext cx="765175" cy="1144588"/>
            <a:chOff x="2485374" y="4311466"/>
            <a:chExt cx="608402" cy="1212169"/>
          </a:xfrm>
        </p:grpSpPr>
        <p:grpSp>
          <p:nvGrpSpPr>
            <p:cNvPr id="195651" name="淘宝网chenying0907出品 1032"/>
            <p:cNvGrpSpPr>
              <a:grpSpLocks/>
            </p:cNvGrpSpPr>
            <p:nvPr/>
          </p:nvGrpSpPr>
          <p:grpSpPr bwMode="auto">
            <a:xfrm>
              <a:off x="2485374" y="4311466"/>
              <a:ext cx="608402" cy="1212169"/>
              <a:chOff x="3426643" y="4666208"/>
              <a:chExt cx="502681" cy="1001533"/>
            </a:xfrm>
          </p:grpSpPr>
          <p:sp>
            <p:nvSpPr>
              <p:cNvPr id="10" name="淘宝网chenying0907出品 9"/>
              <p:cNvSpPr/>
              <p:nvPr/>
            </p:nvSpPr>
            <p:spPr>
              <a:xfrm>
                <a:off x="3426643" y="4666208"/>
                <a:ext cx="491209" cy="209753"/>
              </a:xfrm>
              <a:custGeom>
                <a:avLst/>
                <a:gdLst>
                  <a:gd name="connsiteX0" fmla="*/ 0 w 617517"/>
                  <a:gd name="connsiteY0" fmla="*/ 65314 h 261257"/>
                  <a:gd name="connsiteX1" fmla="*/ 225632 w 617517"/>
                  <a:gd name="connsiteY1" fmla="*/ 261257 h 261257"/>
                  <a:gd name="connsiteX2" fmla="*/ 617517 w 617517"/>
                  <a:gd name="connsiteY2" fmla="*/ 172192 h 261257"/>
                  <a:gd name="connsiteX3" fmla="*/ 391886 w 617517"/>
                  <a:gd name="connsiteY3" fmla="*/ 0 h 261257"/>
                  <a:gd name="connsiteX4" fmla="*/ 0 w 617517"/>
                  <a:gd name="connsiteY4" fmla="*/ 65314 h 26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517" h="261257">
                    <a:moveTo>
                      <a:pt x="0" y="65314"/>
                    </a:moveTo>
                    <a:lnTo>
                      <a:pt x="225632" y="261257"/>
                    </a:lnTo>
                    <a:lnTo>
                      <a:pt x="617517" y="172192"/>
                    </a:lnTo>
                    <a:lnTo>
                      <a:pt x="391886" y="0"/>
                    </a:lnTo>
                    <a:lnTo>
                      <a:pt x="0" y="65314"/>
                    </a:lnTo>
                    <a:close/>
                  </a:path>
                </a:pathLst>
              </a:custGeom>
              <a:solidFill>
                <a:srgbClr val="FFF3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1" name="淘宝网chenying0907出品 10"/>
              <p:cNvSpPr/>
              <p:nvPr/>
            </p:nvSpPr>
            <p:spPr>
              <a:xfrm>
                <a:off x="3438115" y="4724550"/>
                <a:ext cx="189809" cy="943191"/>
              </a:xfrm>
              <a:custGeom>
                <a:avLst/>
                <a:gdLst>
                  <a:gd name="connsiteX0" fmla="*/ 225632 w 237507"/>
                  <a:gd name="connsiteY0" fmla="*/ 190005 h 1175657"/>
                  <a:gd name="connsiteX1" fmla="*/ 237507 w 237507"/>
                  <a:gd name="connsiteY1" fmla="*/ 1175657 h 1175657"/>
                  <a:gd name="connsiteX2" fmla="*/ 11876 w 237507"/>
                  <a:gd name="connsiteY2" fmla="*/ 932213 h 1175657"/>
                  <a:gd name="connsiteX3" fmla="*/ 0 w 237507"/>
                  <a:gd name="connsiteY3" fmla="*/ 0 h 1175657"/>
                  <a:gd name="connsiteX4" fmla="*/ 225632 w 237507"/>
                  <a:gd name="connsiteY4" fmla="*/ 190005 h 1175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07" h="1175657">
                    <a:moveTo>
                      <a:pt x="225632" y="190005"/>
                    </a:moveTo>
                    <a:lnTo>
                      <a:pt x="237507" y="1175657"/>
                    </a:lnTo>
                    <a:lnTo>
                      <a:pt x="11876" y="932213"/>
                    </a:lnTo>
                    <a:lnTo>
                      <a:pt x="0" y="0"/>
                    </a:lnTo>
                    <a:lnTo>
                      <a:pt x="225632" y="190005"/>
                    </a:lnTo>
                    <a:close/>
                  </a:path>
                </a:pathLst>
              </a:custGeom>
              <a:gradFill flip="none" rotWithShape="1">
                <a:gsLst>
                  <a:gs pos="0">
                    <a:srgbClr val="E39803"/>
                  </a:gs>
                  <a:gs pos="50000">
                    <a:srgbClr val="FFC000"/>
                  </a:gs>
                  <a:gs pos="100000">
                    <a:srgbClr val="FDA403"/>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2" name="淘宝网chenying0907出品 11"/>
              <p:cNvSpPr/>
              <p:nvPr/>
            </p:nvSpPr>
            <p:spPr>
              <a:xfrm>
                <a:off x="3618538" y="4805117"/>
                <a:ext cx="310786" cy="857068"/>
              </a:xfrm>
              <a:custGeom>
                <a:avLst/>
                <a:gdLst>
                  <a:gd name="connsiteX0" fmla="*/ 385948 w 391885"/>
                  <a:gd name="connsiteY0" fmla="*/ 0 h 1068779"/>
                  <a:gd name="connsiteX1" fmla="*/ 391885 w 391885"/>
                  <a:gd name="connsiteY1" fmla="*/ 985652 h 1068779"/>
                  <a:gd name="connsiteX2" fmla="*/ 11875 w 391885"/>
                  <a:gd name="connsiteY2" fmla="*/ 1068779 h 1068779"/>
                  <a:gd name="connsiteX3" fmla="*/ 0 w 391885"/>
                  <a:gd name="connsiteY3" fmla="*/ 89065 h 1068779"/>
                  <a:gd name="connsiteX4" fmla="*/ 385948 w 391885"/>
                  <a:gd name="connsiteY4" fmla="*/ 0 h 1068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885" h="1068779">
                    <a:moveTo>
                      <a:pt x="385948" y="0"/>
                    </a:moveTo>
                    <a:lnTo>
                      <a:pt x="391885" y="985652"/>
                    </a:lnTo>
                    <a:lnTo>
                      <a:pt x="11875" y="1068779"/>
                    </a:lnTo>
                    <a:lnTo>
                      <a:pt x="0" y="89065"/>
                    </a:lnTo>
                    <a:lnTo>
                      <a:pt x="385948" y="0"/>
                    </a:lnTo>
                    <a:close/>
                  </a:path>
                </a:pathLst>
              </a:custGeom>
              <a:gradFill>
                <a:gsLst>
                  <a:gs pos="0">
                    <a:srgbClr val="FFC301"/>
                  </a:gs>
                  <a:gs pos="50000">
                    <a:srgbClr val="FFC000"/>
                  </a:gs>
                  <a:gs pos="100000">
                    <a:srgbClr val="FFC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1037" name="淘宝网chenying0907出品 1036"/>
            <p:cNvGrpSpPr>
              <a:grpSpLocks/>
            </p:cNvGrpSpPr>
            <p:nvPr/>
          </p:nvGrpSpPr>
          <p:grpSpPr bwMode="auto">
            <a:xfrm>
              <a:off x="2675996" y="4560182"/>
              <a:ext cx="24400" cy="877331"/>
              <a:chOff x="2590800" y="4657344"/>
              <a:chExt cx="24384" cy="877824"/>
            </a:xfrm>
          </p:grpSpPr>
          <p:pic>
            <p:nvPicPr>
              <p:cNvPr id="195656" name="淘宝网chenying0907出品 103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90800" y="4657344"/>
                <a:ext cx="24384" cy="877824"/>
              </a:xfrm>
              <a:prstGeom prst="rect">
                <a:avLst/>
              </a:prstGeom>
              <a:noFill/>
              <a:extLst>
                <a:ext uri="{909E8E84-426E-40DD-AFC4-6F175D3DCCD1}">
                  <a14:hiddenFill xmlns:a14="http://schemas.microsoft.com/office/drawing/2010/main">
                    <a:solidFill>
                      <a:srgbClr val="FFFFFF"/>
                    </a:solidFill>
                  </a14:hiddenFill>
                </a:ext>
              </a:extLst>
            </p:spPr>
          </p:pic>
          <p:sp>
            <p:nvSpPr>
              <p:cNvPr id="195657" name="Text Box 73"/>
              <p:cNvSpPr txBox="1">
                <a:spLocks noChangeArrowheads="1"/>
              </p:cNvSpPr>
              <p:nvPr/>
            </p:nvSpPr>
            <p:spPr bwMode="auto">
              <a:xfrm>
                <a:off x="2602992" y="4656970"/>
                <a:ext cx="1" cy="87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100" b="0">
                  <a:solidFill>
                    <a:srgbClr val="FFFFFF"/>
                  </a:solidFill>
                  <a:latin typeface="Calibri" panose="020F0502020204030204" pitchFamily="34" charset="0"/>
                  <a:ea typeface="宋体" panose="02010600030101010101" pitchFamily="2" charset="-122"/>
                </a:endParaRPr>
              </a:p>
            </p:txBody>
          </p:sp>
        </p:grpSp>
      </p:grpSp>
      <p:sp>
        <p:nvSpPr>
          <p:cNvPr id="195658" name="淘宝网chenying0907出品 89"/>
          <p:cNvSpPr txBox="1">
            <a:spLocks noChangeArrowheads="1"/>
          </p:cNvSpPr>
          <p:nvPr/>
        </p:nvSpPr>
        <p:spPr bwMode="auto">
          <a:xfrm>
            <a:off x="3748088" y="5553075"/>
            <a:ext cx="78105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59" name="淘宝网chenying0907出品 90"/>
          <p:cNvSpPr txBox="1">
            <a:spLocks noChangeArrowheads="1"/>
          </p:cNvSpPr>
          <p:nvPr/>
        </p:nvSpPr>
        <p:spPr bwMode="auto">
          <a:xfrm>
            <a:off x="4552950" y="5441950"/>
            <a:ext cx="77946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60" name="淘宝网chenying0907出品 91"/>
          <p:cNvSpPr txBox="1">
            <a:spLocks noChangeArrowheads="1"/>
          </p:cNvSpPr>
          <p:nvPr/>
        </p:nvSpPr>
        <p:spPr bwMode="auto">
          <a:xfrm>
            <a:off x="5321300" y="5324475"/>
            <a:ext cx="77946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61" name="淘宝网chenying0907出品 92"/>
          <p:cNvSpPr txBox="1">
            <a:spLocks noChangeArrowheads="1"/>
          </p:cNvSpPr>
          <p:nvPr/>
        </p:nvSpPr>
        <p:spPr bwMode="auto">
          <a:xfrm>
            <a:off x="6019800" y="5224463"/>
            <a:ext cx="779463"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62" name="淘宝网chenying0907出品 93"/>
          <p:cNvSpPr txBox="1">
            <a:spLocks noChangeArrowheads="1"/>
          </p:cNvSpPr>
          <p:nvPr/>
        </p:nvSpPr>
        <p:spPr bwMode="auto">
          <a:xfrm>
            <a:off x="6761163" y="5116513"/>
            <a:ext cx="779462"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63" name="淘宝网chenying0907出品 94"/>
          <p:cNvSpPr txBox="1">
            <a:spLocks noChangeArrowheads="1"/>
          </p:cNvSpPr>
          <p:nvPr/>
        </p:nvSpPr>
        <p:spPr bwMode="auto">
          <a:xfrm>
            <a:off x="7554913" y="4978400"/>
            <a:ext cx="78105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a:solidFill>
                  <a:srgbClr val="000000"/>
                </a:solidFill>
                <a:latin typeface="微软雅黑" panose="020B0503020204020204" pitchFamily="34" charset="-122"/>
                <a:ea typeface="宋体" panose="02010600030101010101" pitchFamily="2" charset="-122"/>
              </a:rPr>
              <a:t>标题</a:t>
            </a:r>
          </a:p>
        </p:txBody>
      </p:sp>
      <p:sp>
        <p:nvSpPr>
          <p:cNvPr id="195664" name="淘宝网chenying0907出品 95"/>
          <p:cNvSpPr txBox="1">
            <a:spLocks noChangeArrowheads="1"/>
          </p:cNvSpPr>
          <p:nvPr/>
        </p:nvSpPr>
        <p:spPr bwMode="auto">
          <a:xfrm>
            <a:off x="5505450" y="1585913"/>
            <a:ext cx="204946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000000"/>
                </a:solidFill>
                <a:latin typeface="微软雅黑" panose="020B0503020204020204" pitchFamily="34" charset="-122"/>
                <a:ea typeface="微软雅黑" panose="020B0503020204020204" pitchFamily="34" charset="-122"/>
              </a:rPr>
              <a:t>添加文本</a:t>
            </a:r>
            <a:r>
              <a:rPr lang="en-US" altLang="zh-CN" sz="1500" b="0">
                <a:solidFill>
                  <a:srgbClr val="000000"/>
                </a:solidFill>
                <a:latin typeface="微软雅黑" panose="020B0503020204020204" pitchFamily="34" charset="-122"/>
                <a:ea typeface="微软雅黑" panose="020B0503020204020204" pitchFamily="34" charset="-122"/>
              </a:rPr>
              <a:t> </a:t>
            </a:r>
            <a:r>
              <a:rPr lang="zh-CN" altLang="en-US" sz="1500" b="0">
                <a:solidFill>
                  <a:srgbClr val="000000"/>
                </a:solidFill>
                <a:latin typeface="微软雅黑" panose="020B0503020204020204" pitchFamily="34" charset="-122"/>
                <a:ea typeface="微软雅黑" panose="020B0503020204020204" pitchFamily="34" charset="-122"/>
              </a:rPr>
              <a:t>添加文本</a:t>
            </a:r>
          </a:p>
          <a:p>
            <a:pPr eaLnBrk="1" hangingPunct="1"/>
            <a:r>
              <a:rPr lang="zh-CN" altLang="en-US" sz="1500" b="0">
                <a:solidFill>
                  <a:srgbClr val="000000"/>
                </a:solidFill>
                <a:latin typeface="微软雅黑" panose="020B0503020204020204" pitchFamily="34" charset="-122"/>
                <a:ea typeface="微软雅黑" panose="020B0503020204020204" pitchFamily="34" charset="-122"/>
              </a:rPr>
              <a:t>添加文本 添加文本</a:t>
            </a:r>
          </a:p>
        </p:txBody>
      </p:sp>
      <p:sp>
        <p:nvSpPr>
          <p:cNvPr id="195665" name="淘宝网chenying0907出品 96"/>
          <p:cNvSpPr txBox="1">
            <a:spLocks noChangeArrowheads="1"/>
          </p:cNvSpPr>
          <p:nvPr/>
        </p:nvSpPr>
        <p:spPr bwMode="auto">
          <a:xfrm>
            <a:off x="8991600" y="2325688"/>
            <a:ext cx="20510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000000"/>
                </a:solidFill>
                <a:latin typeface="微软雅黑" panose="020B0503020204020204" pitchFamily="34" charset="-122"/>
                <a:ea typeface="微软雅黑" panose="020B0503020204020204" pitchFamily="34" charset="-122"/>
              </a:rPr>
              <a:t>添加文本</a:t>
            </a:r>
            <a:r>
              <a:rPr lang="en-US" altLang="zh-CN" sz="1500" b="0">
                <a:solidFill>
                  <a:srgbClr val="000000"/>
                </a:solidFill>
                <a:latin typeface="微软雅黑" panose="020B0503020204020204" pitchFamily="34" charset="-122"/>
                <a:ea typeface="微软雅黑" panose="020B0503020204020204" pitchFamily="34" charset="-122"/>
              </a:rPr>
              <a:t> </a:t>
            </a:r>
            <a:r>
              <a:rPr lang="zh-CN" altLang="en-US" sz="1500" b="0">
                <a:solidFill>
                  <a:srgbClr val="000000"/>
                </a:solidFill>
                <a:latin typeface="微软雅黑" panose="020B0503020204020204" pitchFamily="34" charset="-122"/>
                <a:ea typeface="微软雅黑" panose="020B0503020204020204" pitchFamily="34" charset="-122"/>
              </a:rPr>
              <a:t>添加文本</a:t>
            </a:r>
          </a:p>
          <a:p>
            <a:pPr eaLnBrk="1" hangingPunct="1"/>
            <a:r>
              <a:rPr lang="zh-CN" altLang="en-US" sz="1500" b="0">
                <a:solidFill>
                  <a:srgbClr val="000000"/>
                </a:solidFill>
                <a:latin typeface="微软雅黑" panose="020B0503020204020204" pitchFamily="34" charset="-122"/>
                <a:ea typeface="微软雅黑" panose="020B0503020204020204" pitchFamily="34" charset="-122"/>
              </a:rPr>
              <a:t>添加文本 添加文本</a:t>
            </a:r>
          </a:p>
        </p:txBody>
      </p:sp>
      <p:grpSp>
        <p:nvGrpSpPr>
          <p:cNvPr id="195666" name="Group 82"/>
          <p:cNvGrpSpPr>
            <a:grpSpLocks/>
          </p:cNvGrpSpPr>
          <p:nvPr/>
        </p:nvGrpSpPr>
        <p:grpSpPr bwMode="auto">
          <a:xfrm>
            <a:off x="5989638" y="1933575"/>
            <a:ext cx="2063750" cy="2513013"/>
            <a:chOff x="2994" y="1289"/>
            <a:chExt cx="1032" cy="1675"/>
          </a:xfrm>
        </p:grpSpPr>
        <p:grpSp>
          <p:nvGrpSpPr>
            <p:cNvPr id="195667" name="淘宝网chenying0907出品 1034"/>
            <p:cNvGrpSpPr>
              <a:grpSpLocks/>
            </p:cNvGrpSpPr>
            <p:nvPr/>
          </p:nvGrpSpPr>
          <p:grpSpPr bwMode="auto">
            <a:xfrm>
              <a:off x="2994" y="1289"/>
              <a:ext cx="1032" cy="1675"/>
              <a:chOff x="3572864" y="1550071"/>
              <a:chExt cx="1352882" cy="2197284"/>
            </a:xfrm>
          </p:grpSpPr>
          <p:sp>
            <p:nvSpPr>
              <p:cNvPr id="62" name="淘宝网chenying0907出品 61"/>
              <p:cNvSpPr/>
              <p:nvPr/>
            </p:nvSpPr>
            <p:spPr>
              <a:xfrm>
                <a:off x="4440790" y="1579220"/>
                <a:ext cx="167549" cy="673204"/>
              </a:xfrm>
              <a:custGeom>
                <a:avLst/>
                <a:gdLst>
                  <a:gd name="connsiteX0" fmla="*/ 47064 w 168088"/>
                  <a:gd name="connsiteY0" fmla="*/ 0 h 692523"/>
                  <a:gd name="connsiteX1" fmla="*/ 0 w 168088"/>
                  <a:gd name="connsiteY1" fmla="*/ 20170 h 692523"/>
                  <a:gd name="connsiteX2" fmla="*/ 53788 w 168088"/>
                  <a:gd name="connsiteY2" fmla="*/ 692523 h 692523"/>
                  <a:gd name="connsiteX3" fmla="*/ 107576 w 168088"/>
                  <a:gd name="connsiteY3" fmla="*/ 679076 h 692523"/>
                  <a:gd name="connsiteX4" fmla="*/ 168088 w 168088"/>
                  <a:gd name="connsiteY4" fmla="*/ 369794 h 692523"/>
                  <a:gd name="connsiteX5" fmla="*/ 47064 w 168088"/>
                  <a:gd name="connsiteY5" fmla="*/ 0 h 692523"/>
                  <a:gd name="connsiteX0" fmla="*/ 47064 w 168088"/>
                  <a:gd name="connsiteY0" fmla="*/ 0 h 692523"/>
                  <a:gd name="connsiteX1" fmla="*/ 0 w 168088"/>
                  <a:gd name="connsiteY1" fmla="*/ 20170 h 692523"/>
                  <a:gd name="connsiteX2" fmla="*/ 53788 w 168088"/>
                  <a:gd name="connsiteY2" fmla="*/ 692523 h 692523"/>
                  <a:gd name="connsiteX3" fmla="*/ 159092 w 168088"/>
                  <a:gd name="connsiteY3" fmla="*/ 608243 h 692523"/>
                  <a:gd name="connsiteX4" fmla="*/ 168088 w 168088"/>
                  <a:gd name="connsiteY4" fmla="*/ 369794 h 692523"/>
                  <a:gd name="connsiteX5" fmla="*/ 47064 w 168088"/>
                  <a:gd name="connsiteY5" fmla="*/ 0 h 692523"/>
                  <a:gd name="connsiteX0" fmla="*/ 59943 w 168088"/>
                  <a:gd name="connsiteY0" fmla="*/ 0 h 673205"/>
                  <a:gd name="connsiteX1" fmla="*/ 0 w 168088"/>
                  <a:gd name="connsiteY1" fmla="*/ 852 h 673205"/>
                  <a:gd name="connsiteX2" fmla="*/ 53788 w 168088"/>
                  <a:gd name="connsiteY2" fmla="*/ 673205 h 673205"/>
                  <a:gd name="connsiteX3" fmla="*/ 159092 w 168088"/>
                  <a:gd name="connsiteY3" fmla="*/ 588925 h 673205"/>
                  <a:gd name="connsiteX4" fmla="*/ 168088 w 168088"/>
                  <a:gd name="connsiteY4" fmla="*/ 350476 h 673205"/>
                  <a:gd name="connsiteX5" fmla="*/ 59943 w 168088"/>
                  <a:gd name="connsiteY5" fmla="*/ 0 h 67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088" h="673205">
                    <a:moveTo>
                      <a:pt x="59943" y="0"/>
                    </a:moveTo>
                    <a:lnTo>
                      <a:pt x="0" y="852"/>
                    </a:lnTo>
                    <a:lnTo>
                      <a:pt x="53788" y="673205"/>
                    </a:lnTo>
                    <a:lnTo>
                      <a:pt x="159092" y="588925"/>
                    </a:lnTo>
                    <a:lnTo>
                      <a:pt x="168088" y="350476"/>
                    </a:lnTo>
                    <a:lnTo>
                      <a:pt x="59943"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025" name="淘宝网chenying0907出品 1024"/>
              <p:cNvSpPr>
                <a:spLocks/>
              </p:cNvSpPr>
              <p:nvPr/>
            </p:nvSpPr>
            <p:spPr bwMode="auto">
              <a:xfrm>
                <a:off x="3593839" y="2043312"/>
                <a:ext cx="1229654" cy="1620087"/>
              </a:xfrm>
              <a:custGeom>
                <a:avLst/>
                <a:gdLst>
                  <a:gd name="T0" fmla="*/ 1048230 w 1230406"/>
                  <a:gd name="T1" fmla="*/ 94114 h 1620371"/>
                  <a:gd name="T2" fmla="*/ 1108704 w 1230406"/>
                  <a:gd name="T3" fmla="*/ 248727 h 1620371"/>
                  <a:gd name="T4" fmla="*/ 1149021 w 1230406"/>
                  <a:gd name="T5" fmla="*/ 463843 h 1620371"/>
                  <a:gd name="T6" fmla="*/ 1141450 w 1230406"/>
                  <a:gd name="T7" fmla="*/ 754323 h 1620371"/>
                  <a:gd name="T8" fmla="*/ 1034791 w 1230406"/>
                  <a:gd name="T9" fmla="*/ 1115910 h 1620371"/>
                  <a:gd name="T10" fmla="*/ 859235 w 1230406"/>
                  <a:gd name="T11" fmla="*/ 1383952 h 1620371"/>
                  <a:gd name="T12" fmla="*/ 595472 w 1230406"/>
                  <a:gd name="T13" fmla="*/ 1539702 h 1620371"/>
                  <a:gd name="T14" fmla="*/ 321396 w 1230406"/>
                  <a:gd name="T15" fmla="*/ 1585623 h 1620371"/>
                  <a:gd name="T16" fmla="*/ 60475 w 1230406"/>
                  <a:gd name="T17" fmla="*/ 1552863 h 1620371"/>
                  <a:gd name="T18" fmla="*/ 0 w 1230406"/>
                  <a:gd name="T19" fmla="*/ 1539418 h 1620371"/>
                  <a:gd name="T20" fmla="*/ 0 w 1230406"/>
                  <a:gd name="T21" fmla="*/ 1579753 h 1620371"/>
                  <a:gd name="T22" fmla="*/ 107510 w 1230406"/>
                  <a:gd name="T23" fmla="*/ 1620087 h 1620371"/>
                  <a:gd name="T24" fmla="*/ 530834 w 1230406"/>
                  <a:gd name="T25" fmla="*/ 1606642 h 1620371"/>
                  <a:gd name="T26" fmla="*/ 705540 w 1230406"/>
                  <a:gd name="T27" fmla="*/ 1559586 h 1620371"/>
                  <a:gd name="T28" fmla="*/ 940719 w 1230406"/>
                  <a:gd name="T29" fmla="*/ 1371360 h 1620371"/>
                  <a:gd name="T30" fmla="*/ 1108704 w 1230406"/>
                  <a:gd name="T31" fmla="*/ 1162967 h 1620371"/>
                  <a:gd name="T32" fmla="*/ 1202776 w 1230406"/>
                  <a:gd name="T33" fmla="*/ 813404 h 1620371"/>
                  <a:gd name="T34" fmla="*/ 1229654 w 1230406"/>
                  <a:gd name="T35" fmla="*/ 396618 h 1620371"/>
                  <a:gd name="T36" fmla="*/ 1175899 w 1230406"/>
                  <a:gd name="T37" fmla="*/ 127725 h 1620371"/>
                  <a:gd name="T38" fmla="*/ 1115424 w 1230406"/>
                  <a:gd name="T39" fmla="*/ 0 h 1620371"/>
                  <a:gd name="T40" fmla="*/ 1048230 w 1230406"/>
                  <a:gd name="T41" fmla="*/ 94114 h 16203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30406" h="1620371">
                    <a:moveTo>
                      <a:pt x="1048871" y="94130"/>
                    </a:moveTo>
                    <a:cubicBezTo>
                      <a:pt x="1070722" y="140634"/>
                      <a:pt x="1092573" y="187139"/>
                      <a:pt x="1109382" y="248771"/>
                    </a:cubicBezTo>
                    <a:cubicBezTo>
                      <a:pt x="1126191" y="310403"/>
                      <a:pt x="1144263" y="379643"/>
                      <a:pt x="1149724" y="463924"/>
                    </a:cubicBezTo>
                    <a:cubicBezTo>
                      <a:pt x="1155185" y="548205"/>
                      <a:pt x="1161198" y="645758"/>
                      <a:pt x="1142148" y="754455"/>
                    </a:cubicBezTo>
                    <a:cubicBezTo>
                      <a:pt x="1123098" y="863152"/>
                      <a:pt x="1082489" y="1011149"/>
                      <a:pt x="1035424" y="1116106"/>
                    </a:cubicBezTo>
                    <a:cubicBezTo>
                      <a:pt x="988359" y="1221063"/>
                      <a:pt x="933025" y="1313551"/>
                      <a:pt x="859760" y="1384195"/>
                    </a:cubicBezTo>
                    <a:cubicBezTo>
                      <a:pt x="786495" y="1454839"/>
                      <a:pt x="685530" y="1506354"/>
                      <a:pt x="595836" y="1539972"/>
                    </a:cubicBezTo>
                    <a:cubicBezTo>
                      <a:pt x="506142" y="1573590"/>
                      <a:pt x="410814" y="1583707"/>
                      <a:pt x="321593" y="1585901"/>
                    </a:cubicBezTo>
                    <a:cubicBezTo>
                      <a:pt x="232372" y="1588095"/>
                      <a:pt x="114111" y="1560837"/>
                      <a:pt x="60512" y="1553135"/>
                    </a:cubicBezTo>
                    <a:cubicBezTo>
                      <a:pt x="6913" y="1545433"/>
                      <a:pt x="8965" y="1540808"/>
                      <a:pt x="0" y="1539688"/>
                    </a:cubicBezTo>
                    <a:lnTo>
                      <a:pt x="0" y="1580030"/>
                    </a:lnTo>
                    <a:lnTo>
                      <a:pt x="107576" y="1620371"/>
                    </a:lnTo>
                    <a:lnTo>
                      <a:pt x="531159" y="1606924"/>
                    </a:lnTo>
                    <a:lnTo>
                      <a:pt x="705971" y="1559859"/>
                    </a:lnTo>
                    <a:lnTo>
                      <a:pt x="941294" y="1371600"/>
                    </a:lnTo>
                    <a:lnTo>
                      <a:pt x="1109382" y="1163171"/>
                    </a:lnTo>
                    <a:lnTo>
                      <a:pt x="1203512" y="813547"/>
                    </a:lnTo>
                    <a:lnTo>
                      <a:pt x="1230406" y="396688"/>
                    </a:lnTo>
                    <a:lnTo>
                      <a:pt x="1176618" y="127747"/>
                    </a:lnTo>
                    <a:lnTo>
                      <a:pt x="1116106" y="0"/>
                    </a:lnTo>
                    <a:lnTo>
                      <a:pt x="1048871" y="94130"/>
                    </a:lnTo>
                    <a:close/>
                  </a:path>
                </a:pathLst>
              </a:custGeom>
              <a:solidFill>
                <a:srgbClr val="C0504D"/>
              </a:solidFill>
              <a:ln>
                <a:noFill/>
              </a:ln>
              <a:extLst>
                <a:ext uri="{91240B29-F687-4F45-9708-019B960494DF}">
                  <a14:hiddenLine xmlns:a14="http://schemas.microsoft.com/office/drawing/2010/main" w="25400" cap="flat" cmpd="sng" algn="ctr">
                    <a:solidFill>
                      <a:srgbClr val="000000"/>
                    </a:solidFill>
                    <a:prstDash val="solid"/>
                    <a:round/>
                    <a:headEnd/>
                    <a:tailEnd/>
                  </a14:hiddenLine>
                </a:ext>
              </a:extLst>
            </p:spPr>
            <p:txBody>
              <a:bodyPr anchor="ctr"/>
              <a:lstStyle/>
              <a:p>
                <a:endParaRPr lang="zh-CN" altLang="en-US"/>
              </a:p>
            </p:txBody>
          </p:sp>
          <p:sp>
            <p:nvSpPr>
              <p:cNvPr id="57" name="淘宝网chenying0907出品 56"/>
              <p:cNvSpPr/>
              <p:nvPr/>
            </p:nvSpPr>
            <p:spPr>
              <a:xfrm>
                <a:off x="3572864" y="1550071"/>
                <a:ext cx="1352882" cy="2197284"/>
              </a:xfrm>
              <a:custGeom>
                <a:avLst/>
                <a:gdLst>
                  <a:gd name="connsiteX0" fmla="*/ 65837 w 3101645"/>
                  <a:gd name="connsiteY0" fmla="*/ 3087014 h 3094329"/>
                  <a:gd name="connsiteX1" fmla="*/ 95098 w 3101645"/>
                  <a:gd name="connsiteY1" fmla="*/ 2794406 h 3094329"/>
                  <a:gd name="connsiteX2" fmla="*/ 234087 w 3101645"/>
                  <a:gd name="connsiteY2" fmla="*/ 2487168 h 3094329"/>
                  <a:gd name="connsiteX3" fmla="*/ 409652 w 3101645"/>
                  <a:gd name="connsiteY3" fmla="*/ 2311603 h 3094329"/>
                  <a:gd name="connsiteX4" fmla="*/ 651053 w 3101645"/>
                  <a:gd name="connsiteY4" fmla="*/ 2136038 h 3094329"/>
                  <a:gd name="connsiteX5" fmla="*/ 943661 w 3101645"/>
                  <a:gd name="connsiteY5" fmla="*/ 2040940 h 3094329"/>
                  <a:gd name="connsiteX6" fmla="*/ 1236269 w 3101645"/>
                  <a:gd name="connsiteY6" fmla="*/ 2055571 h 3094329"/>
                  <a:gd name="connsiteX7" fmla="*/ 1587399 w 3101645"/>
                  <a:gd name="connsiteY7" fmla="*/ 2121408 h 3094329"/>
                  <a:gd name="connsiteX8" fmla="*/ 1872692 w 3101645"/>
                  <a:gd name="connsiteY8" fmla="*/ 2172614 h 3094329"/>
                  <a:gd name="connsiteX9" fmla="*/ 2209191 w 3101645"/>
                  <a:gd name="connsiteY9" fmla="*/ 2194560 h 3094329"/>
                  <a:gd name="connsiteX10" fmla="*/ 2501799 w 3101645"/>
                  <a:gd name="connsiteY10" fmla="*/ 2106777 h 3094329"/>
                  <a:gd name="connsiteX11" fmla="*/ 2772461 w 3101645"/>
                  <a:gd name="connsiteY11" fmla="*/ 1901952 h 3094329"/>
                  <a:gd name="connsiteX12" fmla="*/ 2948026 w 3101645"/>
                  <a:gd name="connsiteY12" fmla="*/ 1623974 h 3094329"/>
                  <a:gd name="connsiteX13" fmla="*/ 3028493 w 3101645"/>
                  <a:gd name="connsiteY13" fmla="*/ 1345996 h 3094329"/>
                  <a:gd name="connsiteX14" fmla="*/ 3050439 w 3101645"/>
                  <a:gd name="connsiteY14" fmla="*/ 1038758 h 3094329"/>
                  <a:gd name="connsiteX15" fmla="*/ 3006548 w 3101645"/>
                  <a:gd name="connsiteY15" fmla="*/ 709574 h 3094329"/>
                  <a:gd name="connsiteX16" fmla="*/ 2948026 w 3101645"/>
                  <a:gd name="connsiteY16" fmla="*/ 534009 h 3094329"/>
                  <a:gd name="connsiteX17" fmla="*/ 3101645 w 3101645"/>
                  <a:gd name="connsiteY17" fmla="*/ 395020 h 3094329"/>
                  <a:gd name="connsiteX18" fmla="*/ 2648103 w 3101645"/>
                  <a:gd name="connsiteY18" fmla="*/ 0 h 3094329"/>
                  <a:gd name="connsiteX19" fmla="*/ 2648103 w 3101645"/>
                  <a:gd name="connsiteY19" fmla="*/ 7315 h 3094329"/>
                  <a:gd name="connsiteX20" fmla="*/ 2706624 w 3101645"/>
                  <a:gd name="connsiteY20" fmla="*/ 694944 h 3094329"/>
                  <a:gd name="connsiteX21" fmla="*/ 2860244 w 3101645"/>
                  <a:gd name="connsiteY21" fmla="*/ 577900 h 3094329"/>
                  <a:gd name="connsiteX22" fmla="*/ 2889504 w 3101645"/>
                  <a:gd name="connsiteY22" fmla="*/ 636422 h 3094329"/>
                  <a:gd name="connsiteX23" fmla="*/ 2933396 w 3101645"/>
                  <a:gd name="connsiteY23" fmla="*/ 804672 h 3094329"/>
                  <a:gd name="connsiteX24" fmla="*/ 2948026 w 3101645"/>
                  <a:gd name="connsiteY24" fmla="*/ 1046073 h 3094329"/>
                  <a:gd name="connsiteX25" fmla="*/ 2911450 w 3101645"/>
                  <a:gd name="connsiteY25" fmla="*/ 1367942 h 3094329"/>
                  <a:gd name="connsiteX26" fmla="*/ 2787092 w 3101645"/>
                  <a:gd name="connsiteY26" fmla="*/ 1711756 h 3094329"/>
                  <a:gd name="connsiteX27" fmla="*/ 2589581 w 3101645"/>
                  <a:gd name="connsiteY27" fmla="*/ 1938528 h 3094329"/>
                  <a:gd name="connsiteX28" fmla="*/ 2318919 w 3101645"/>
                  <a:gd name="connsiteY28" fmla="*/ 2077516 h 3094329"/>
                  <a:gd name="connsiteX29" fmla="*/ 2048256 w 3101645"/>
                  <a:gd name="connsiteY29" fmla="*/ 2092147 h 3094329"/>
                  <a:gd name="connsiteX30" fmla="*/ 1762964 w 3101645"/>
                  <a:gd name="connsiteY30" fmla="*/ 2055571 h 3094329"/>
                  <a:gd name="connsiteX31" fmla="*/ 1484986 w 3101645"/>
                  <a:gd name="connsiteY31" fmla="*/ 1997049 h 3094329"/>
                  <a:gd name="connsiteX32" fmla="*/ 1243584 w 3101645"/>
                  <a:gd name="connsiteY32" fmla="*/ 1945843 h 3094329"/>
                  <a:gd name="connsiteX33" fmla="*/ 1031444 w 3101645"/>
                  <a:gd name="connsiteY33" fmla="*/ 1931212 h 3094329"/>
                  <a:gd name="connsiteX34" fmla="*/ 804672 w 3101645"/>
                  <a:gd name="connsiteY34" fmla="*/ 1967788 h 3094329"/>
                  <a:gd name="connsiteX35" fmla="*/ 555956 w 3101645"/>
                  <a:gd name="connsiteY35" fmla="*/ 2070201 h 3094329"/>
                  <a:gd name="connsiteX36" fmla="*/ 409652 w 3101645"/>
                  <a:gd name="connsiteY36" fmla="*/ 2187244 h 3094329"/>
                  <a:gd name="connsiteX37" fmla="*/ 248717 w 3101645"/>
                  <a:gd name="connsiteY37" fmla="*/ 2340864 h 3094329"/>
                  <a:gd name="connsiteX38" fmla="*/ 131674 w 3101645"/>
                  <a:gd name="connsiteY38" fmla="*/ 2516428 h 3094329"/>
                  <a:gd name="connsiteX39" fmla="*/ 21946 w 3101645"/>
                  <a:gd name="connsiteY39" fmla="*/ 2816352 h 3094329"/>
                  <a:gd name="connsiteX40" fmla="*/ 0 w 3101645"/>
                  <a:gd name="connsiteY40" fmla="*/ 3094329 h 3094329"/>
                  <a:gd name="connsiteX41" fmla="*/ 0 w 3101645"/>
                  <a:gd name="connsiteY41" fmla="*/ 3094329 h 3094329"/>
                  <a:gd name="connsiteX0" fmla="*/ 68580 w 3104388"/>
                  <a:gd name="connsiteY0" fmla="*/ 3087014 h 3111476"/>
                  <a:gd name="connsiteX1" fmla="*/ 97841 w 3104388"/>
                  <a:gd name="connsiteY1" fmla="*/ 2794406 h 3111476"/>
                  <a:gd name="connsiteX2" fmla="*/ 236830 w 3104388"/>
                  <a:gd name="connsiteY2" fmla="*/ 2487168 h 3111476"/>
                  <a:gd name="connsiteX3" fmla="*/ 412395 w 3104388"/>
                  <a:gd name="connsiteY3" fmla="*/ 2311603 h 3111476"/>
                  <a:gd name="connsiteX4" fmla="*/ 653796 w 3104388"/>
                  <a:gd name="connsiteY4" fmla="*/ 2136038 h 3111476"/>
                  <a:gd name="connsiteX5" fmla="*/ 946404 w 3104388"/>
                  <a:gd name="connsiteY5" fmla="*/ 2040940 h 3111476"/>
                  <a:gd name="connsiteX6" fmla="*/ 1239012 w 3104388"/>
                  <a:gd name="connsiteY6" fmla="*/ 2055571 h 3111476"/>
                  <a:gd name="connsiteX7" fmla="*/ 1590142 w 3104388"/>
                  <a:gd name="connsiteY7" fmla="*/ 2121408 h 3111476"/>
                  <a:gd name="connsiteX8" fmla="*/ 1875435 w 3104388"/>
                  <a:gd name="connsiteY8" fmla="*/ 2172614 h 3111476"/>
                  <a:gd name="connsiteX9" fmla="*/ 2211934 w 3104388"/>
                  <a:gd name="connsiteY9" fmla="*/ 2194560 h 3111476"/>
                  <a:gd name="connsiteX10" fmla="*/ 2504542 w 3104388"/>
                  <a:gd name="connsiteY10" fmla="*/ 2106777 h 3111476"/>
                  <a:gd name="connsiteX11" fmla="*/ 2775204 w 3104388"/>
                  <a:gd name="connsiteY11" fmla="*/ 1901952 h 3111476"/>
                  <a:gd name="connsiteX12" fmla="*/ 2950769 w 3104388"/>
                  <a:gd name="connsiteY12" fmla="*/ 1623974 h 3111476"/>
                  <a:gd name="connsiteX13" fmla="*/ 3031236 w 3104388"/>
                  <a:gd name="connsiteY13" fmla="*/ 1345996 h 3111476"/>
                  <a:gd name="connsiteX14" fmla="*/ 3053182 w 3104388"/>
                  <a:gd name="connsiteY14" fmla="*/ 1038758 h 3111476"/>
                  <a:gd name="connsiteX15" fmla="*/ 3009291 w 3104388"/>
                  <a:gd name="connsiteY15" fmla="*/ 709574 h 3111476"/>
                  <a:gd name="connsiteX16" fmla="*/ 2950769 w 3104388"/>
                  <a:gd name="connsiteY16" fmla="*/ 534009 h 3111476"/>
                  <a:gd name="connsiteX17" fmla="*/ 3104388 w 3104388"/>
                  <a:gd name="connsiteY17" fmla="*/ 395020 h 3111476"/>
                  <a:gd name="connsiteX18" fmla="*/ 2650846 w 3104388"/>
                  <a:gd name="connsiteY18" fmla="*/ 0 h 3111476"/>
                  <a:gd name="connsiteX19" fmla="*/ 2650846 w 3104388"/>
                  <a:gd name="connsiteY19" fmla="*/ 7315 h 3111476"/>
                  <a:gd name="connsiteX20" fmla="*/ 2709367 w 3104388"/>
                  <a:gd name="connsiteY20" fmla="*/ 694944 h 3111476"/>
                  <a:gd name="connsiteX21" fmla="*/ 2862987 w 3104388"/>
                  <a:gd name="connsiteY21" fmla="*/ 577900 h 3111476"/>
                  <a:gd name="connsiteX22" fmla="*/ 2892247 w 3104388"/>
                  <a:gd name="connsiteY22" fmla="*/ 636422 h 3111476"/>
                  <a:gd name="connsiteX23" fmla="*/ 2936139 w 3104388"/>
                  <a:gd name="connsiteY23" fmla="*/ 804672 h 3111476"/>
                  <a:gd name="connsiteX24" fmla="*/ 2950769 w 3104388"/>
                  <a:gd name="connsiteY24" fmla="*/ 1046073 h 3111476"/>
                  <a:gd name="connsiteX25" fmla="*/ 2914193 w 3104388"/>
                  <a:gd name="connsiteY25" fmla="*/ 1367942 h 3111476"/>
                  <a:gd name="connsiteX26" fmla="*/ 2789835 w 3104388"/>
                  <a:gd name="connsiteY26" fmla="*/ 1711756 h 3111476"/>
                  <a:gd name="connsiteX27" fmla="*/ 2592324 w 3104388"/>
                  <a:gd name="connsiteY27" fmla="*/ 1938528 h 3111476"/>
                  <a:gd name="connsiteX28" fmla="*/ 2321662 w 3104388"/>
                  <a:gd name="connsiteY28" fmla="*/ 2077516 h 3111476"/>
                  <a:gd name="connsiteX29" fmla="*/ 2050999 w 3104388"/>
                  <a:gd name="connsiteY29" fmla="*/ 2092147 h 3111476"/>
                  <a:gd name="connsiteX30" fmla="*/ 1765707 w 3104388"/>
                  <a:gd name="connsiteY30" fmla="*/ 2055571 h 3111476"/>
                  <a:gd name="connsiteX31" fmla="*/ 1487729 w 3104388"/>
                  <a:gd name="connsiteY31" fmla="*/ 1997049 h 3111476"/>
                  <a:gd name="connsiteX32" fmla="*/ 1246327 w 3104388"/>
                  <a:gd name="connsiteY32" fmla="*/ 1945843 h 3111476"/>
                  <a:gd name="connsiteX33" fmla="*/ 1034187 w 3104388"/>
                  <a:gd name="connsiteY33" fmla="*/ 1931212 h 3111476"/>
                  <a:gd name="connsiteX34" fmla="*/ 807415 w 3104388"/>
                  <a:gd name="connsiteY34" fmla="*/ 1967788 h 3111476"/>
                  <a:gd name="connsiteX35" fmla="*/ 558699 w 3104388"/>
                  <a:gd name="connsiteY35" fmla="*/ 2070201 h 3111476"/>
                  <a:gd name="connsiteX36" fmla="*/ 412395 w 3104388"/>
                  <a:gd name="connsiteY36" fmla="*/ 2187244 h 3111476"/>
                  <a:gd name="connsiteX37" fmla="*/ 251460 w 3104388"/>
                  <a:gd name="connsiteY37" fmla="*/ 2340864 h 3111476"/>
                  <a:gd name="connsiteX38" fmla="*/ 134417 w 3104388"/>
                  <a:gd name="connsiteY38" fmla="*/ 2516428 h 3111476"/>
                  <a:gd name="connsiteX39" fmla="*/ 24689 w 3104388"/>
                  <a:gd name="connsiteY39" fmla="*/ 2816352 h 3111476"/>
                  <a:gd name="connsiteX40" fmla="*/ 2743 w 3104388"/>
                  <a:gd name="connsiteY40" fmla="*/ 3094329 h 3111476"/>
                  <a:gd name="connsiteX41" fmla="*/ 68580 w 3104388"/>
                  <a:gd name="connsiteY41" fmla="*/ 3079699 h 3111476"/>
                  <a:gd name="connsiteX0" fmla="*/ 58629 w 3094437"/>
                  <a:gd name="connsiteY0" fmla="*/ 3087014 h 3087014"/>
                  <a:gd name="connsiteX1" fmla="*/ 87890 w 3094437"/>
                  <a:gd name="connsiteY1" fmla="*/ 2794406 h 3087014"/>
                  <a:gd name="connsiteX2" fmla="*/ 226879 w 3094437"/>
                  <a:gd name="connsiteY2" fmla="*/ 2487168 h 3087014"/>
                  <a:gd name="connsiteX3" fmla="*/ 402444 w 3094437"/>
                  <a:gd name="connsiteY3" fmla="*/ 2311603 h 3087014"/>
                  <a:gd name="connsiteX4" fmla="*/ 643845 w 3094437"/>
                  <a:gd name="connsiteY4" fmla="*/ 2136038 h 3087014"/>
                  <a:gd name="connsiteX5" fmla="*/ 936453 w 3094437"/>
                  <a:gd name="connsiteY5" fmla="*/ 2040940 h 3087014"/>
                  <a:gd name="connsiteX6" fmla="*/ 1229061 w 3094437"/>
                  <a:gd name="connsiteY6" fmla="*/ 2055571 h 3087014"/>
                  <a:gd name="connsiteX7" fmla="*/ 1580191 w 3094437"/>
                  <a:gd name="connsiteY7" fmla="*/ 2121408 h 3087014"/>
                  <a:gd name="connsiteX8" fmla="*/ 1865484 w 3094437"/>
                  <a:gd name="connsiteY8" fmla="*/ 2172614 h 3087014"/>
                  <a:gd name="connsiteX9" fmla="*/ 2201983 w 3094437"/>
                  <a:gd name="connsiteY9" fmla="*/ 2194560 h 3087014"/>
                  <a:gd name="connsiteX10" fmla="*/ 2494591 w 3094437"/>
                  <a:gd name="connsiteY10" fmla="*/ 2106777 h 3087014"/>
                  <a:gd name="connsiteX11" fmla="*/ 2765253 w 3094437"/>
                  <a:gd name="connsiteY11" fmla="*/ 1901952 h 3087014"/>
                  <a:gd name="connsiteX12" fmla="*/ 2940818 w 3094437"/>
                  <a:gd name="connsiteY12" fmla="*/ 1623974 h 3087014"/>
                  <a:gd name="connsiteX13" fmla="*/ 3021285 w 3094437"/>
                  <a:gd name="connsiteY13" fmla="*/ 1345996 h 3087014"/>
                  <a:gd name="connsiteX14" fmla="*/ 3043231 w 3094437"/>
                  <a:gd name="connsiteY14" fmla="*/ 1038758 h 3087014"/>
                  <a:gd name="connsiteX15" fmla="*/ 2999340 w 3094437"/>
                  <a:gd name="connsiteY15" fmla="*/ 709574 h 3087014"/>
                  <a:gd name="connsiteX16" fmla="*/ 2940818 w 3094437"/>
                  <a:gd name="connsiteY16" fmla="*/ 534009 h 3087014"/>
                  <a:gd name="connsiteX17" fmla="*/ 3094437 w 3094437"/>
                  <a:gd name="connsiteY17" fmla="*/ 395020 h 3087014"/>
                  <a:gd name="connsiteX18" fmla="*/ 2640895 w 3094437"/>
                  <a:gd name="connsiteY18" fmla="*/ 0 h 3087014"/>
                  <a:gd name="connsiteX19" fmla="*/ 2640895 w 3094437"/>
                  <a:gd name="connsiteY19" fmla="*/ 7315 h 3087014"/>
                  <a:gd name="connsiteX20" fmla="*/ 2699416 w 3094437"/>
                  <a:gd name="connsiteY20" fmla="*/ 694944 h 3087014"/>
                  <a:gd name="connsiteX21" fmla="*/ 2853036 w 3094437"/>
                  <a:gd name="connsiteY21" fmla="*/ 577900 h 3087014"/>
                  <a:gd name="connsiteX22" fmla="*/ 2882296 w 3094437"/>
                  <a:gd name="connsiteY22" fmla="*/ 636422 h 3087014"/>
                  <a:gd name="connsiteX23" fmla="*/ 2926188 w 3094437"/>
                  <a:gd name="connsiteY23" fmla="*/ 804672 h 3087014"/>
                  <a:gd name="connsiteX24" fmla="*/ 2940818 w 3094437"/>
                  <a:gd name="connsiteY24" fmla="*/ 1046073 h 3087014"/>
                  <a:gd name="connsiteX25" fmla="*/ 2904242 w 3094437"/>
                  <a:gd name="connsiteY25" fmla="*/ 1367942 h 3087014"/>
                  <a:gd name="connsiteX26" fmla="*/ 2779884 w 3094437"/>
                  <a:gd name="connsiteY26" fmla="*/ 1711756 h 3087014"/>
                  <a:gd name="connsiteX27" fmla="*/ 2582373 w 3094437"/>
                  <a:gd name="connsiteY27" fmla="*/ 1938528 h 3087014"/>
                  <a:gd name="connsiteX28" fmla="*/ 2311711 w 3094437"/>
                  <a:gd name="connsiteY28" fmla="*/ 2077516 h 3087014"/>
                  <a:gd name="connsiteX29" fmla="*/ 2041048 w 3094437"/>
                  <a:gd name="connsiteY29" fmla="*/ 2092147 h 3087014"/>
                  <a:gd name="connsiteX30" fmla="*/ 1755756 w 3094437"/>
                  <a:gd name="connsiteY30" fmla="*/ 2055571 h 3087014"/>
                  <a:gd name="connsiteX31" fmla="*/ 1477778 w 3094437"/>
                  <a:gd name="connsiteY31" fmla="*/ 1997049 h 3087014"/>
                  <a:gd name="connsiteX32" fmla="*/ 1236376 w 3094437"/>
                  <a:gd name="connsiteY32" fmla="*/ 1945843 h 3087014"/>
                  <a:gd name="connsiteX33" fmla="*/ 1024236 w 3094437"/>
                  <a:gd name="connsiteY33" fmla="*/ 1931212 h 3087014"/>
                  <a:gd name="connsiteX34" fmla="*/ 797464 w 3094437"/>
                  <a:gd name="connsiteY34" fmla="*/ 1967788 h 3087014"/>
                  <a:gd name="connsiteX35" fmla="*/ 548748 w 3094437"/>
                  <a:gd name="connsiteY35" fmla="*/ 2070201 h 3087014"/>
                  <a:gd name="connsiteX36" fmla="*/ 402444 w 3094437"/>
                  <a:gd name="connsiteY36" fmla="*/ 2187244 h 3087014"/>
                  <a:gd name="connsiteX37" fmla="*/ 241509 w 3094437"/>
                  <a:gd name="connsiteY37" fmla="*/ 2340864 h 3087014"/>
                  <a:gd name="connsiteX38" fmla="*/ 124466 w 3094437"/>
                  <a:gd name="connsiteY38" fmla="*/ 2516428 h 3087014"/>
                  <a:gd name="connsiteX39" fmla="*/ 14738 w 3094437"/>
                  <a:gd name="connsiteY39" fmla="*/ 2816352 h 3087014"/>
                  <a:gd name="connsiteX40" fmla="*/ 5793 w 3094437"/>
                  <a:gd name="connsiteY40" fmla="*/ 3042325 h 3087014"/>
                  <a:gd name="connsiteX41" fmla="*/ 58629 w 3094437"/>
                  <a:gd name="connsiteY41" fmla="*/ 3079699 h 3087014"/>
                  <a:gd name="connsiteX0" fmla="*/ 45581 w 3081389"/>
                  <a:gd name="connsiteY0" fmla="*/ 3087014 h 3087014"/>
                  <a:gd name="connsiteX1" fmla="*/ 74842 w 3081389"/>
                  <a:gd name="connsiteY1" fmla="*/ 2794406 h 3087014"/>
                  <a:gd name="connsiteX2" fmla="*/ 213831 w 3081389"/>
                  <a:gd name="connsiteY2" fmla="*/ 2487168 h 3087014"/>
                  <a:gd name="connsiteX3" fmla="*/ 389396 w 3081389"/>
                  <a:gd name="connsiteY3" fmla="*/ 2311603 h 3087014"/>
                  <a:gd name="connsiteX4" fmla="*/ 630797 w 3081389"/>
                  <a:gd name="connsiteY4" fmla="*/ 2136038 h 3087014"/>
                  <a:gd name="connsiteX5" fmla="*/ 923405 w 3081389"/>
                  <a:gd name="connsiteY5" fmla="*/ 2040940 h 3087014"/>
                  <a:gd name="connsiteX6" fmla="*/ 1216013 w 3081389"/>
                  <a:gd name="connsiteY6" fmla="*/ 2055571 h 3087014"/>
                  <a:gd name="connsiteX7" fmla="*/ 1567143 w 3081389"/>
                  <a:gd name="connsiteY7" fmla="*/ 2121408 h 3087014"/>
                  <a:gd name="connsiteX8" fmla="*/ 1852436 w 3081389"/>
                  <a:gd name="connsiteY8" fmla="*/ 2172614 h 3087014"/>
                  <a:gd name="connsiteX9" fmla="*/ 2188935 w 3081389"/>
                  <a:gd name="connsiteY9" fmla="*/ 2194560 h 3087014"/>
                  <a:gd name="connsiteX10" fmla="*/ 2481543 w 3081389"/>
                  <a:gd name="connsiteY10" fmla="*/ 2106777 h 3087014"/>
                  <a:gd name="connsiteX11" fmla="*/ 2752205 w 3081389"/>
                  <a:gd name="connsiteY11" fmla="*/ 1901952 h 3087014"/>
                  <a:gd name="connsiteX12" fmla="*/ 2927770 w 3081389"/>
                  <a:gd name="connsiteY12" fmla="*/ 1623974 h 3087014"/>
                  <a:gd name="connsiteX13" fmla="*/ 3008237 w 3081389"/>
                  <a:gd name="connsiteY13" fmla="*/ 1345996 h 3087014"/>
                  <a:gd name="connsiteX14" fmla="*/ 3030183 w 3081389"/>
                  <a:gd name="connsiteY14" fmla="*/ 1038758 h 3087014"/>
                  <a:gd name="connsiteX15" fmla="*/ 2986292 w 3081389"/>
                  <a:gd name="connsiteY15" fmla="*/ 709574 h 3087014"/>
                  <a:gd name="connsiteX16" fmla="*/ 2927770 w 3081389"/>
                  <a:gd name="connsiteY16" fmla="*/ 534009 h 3087014"/>
                  <a:gd name="connsiteX17" fmla="*/ 3081389 w 3081389"/>
                  <a:gd name="connsiteY17" fmla="*/ 395020 h 3087014"/>
                  <a:gd name="connsiteX18" fmla="*/ 2627847 w 3081389"/>
                  <a:gd name="connsiteY18" fmla="*/ 0 h 3087014"/>
                  <a:gd name="connsiteX19" fmla="*/ 2627847 w 3081389"/>
                  <a:gd name="connsiteY19" fmla="*/ 7315 h 3087014"/>
                  <a:gd name="connsiteX20" fmla="*/ 2686368 w 3081389"/>
                  <a:gd name="connsiteY20" fmla="*/ 694944 h 3087014"/>
                  <a:gd name="connsiteX21" fmla="*/ 2839988 w 3081389"/>
                  <a:gd name="connsiteY21" fmla="*/ 577900 h 3087014"/>
                  <a:gd name="connsiteX22" fmla="*/ 2869248 w 3081389"/>
                  <a:gd name="connsiteY22" fmla="*/ 636422 h 3087014"/>
                  <a:gd name="connsiteX23" fmla="*/ 2913140 w 3081389"/>
                  <a:gd name="connsiteY23" fmla="*/ 804672 h 3087014"/>
                  <a:gd name="connsiteX24" fmla="*/ 2927770 w 3081389"/>
                  <a:gd name="connsiteY24" fmla="*/ 1046073 h 3087014"/>
                  <a:gd name="connsiteX25" fmla="*/ 2891194 w 3081389"/>
                  <a:gd name="connsiteY25" fmla="*/ 1367942 h 3087014"/>
                  <a:gd name="connsiteX26" fmla="*/ 2766836 w 3081389"/>
                  <a:gd name="connsiteY26" fmla="*/ 1711756 h 3087014"/>
                  <a:gd name="connsiteX27" fmla="*/ 2569325 w 3081389"/>
                  <a:gd name="connsiteY27" fmla="*/ 1938528 h 3087014"/>
                  <a:gd name="connsiteX28" fmla="*/ 2298663 w 3081389"/>
                  <a:gd name="connsiteY28" fmla="*/ 2077516 h 3087014"/>
                  <a:gd name="connsiteX29" fmla="*/ 2028000 w 3081389"/>
                  <a:gd name="connsiteY29" fmla="*/ 2092147 h 3087014"/>
                  <a:gd name="connsiteX30" fmla="*/ 1742708 w 3081389"/>
                  <a:gd name="connsiteY30" fmla="*/ 2055571 h 3087014"/>
                  <a:gd name="connsiteX31" fmla="*/ 1464730 w 3081389"/>
                  <a:gd name="connsiteY31" fmla="*/ 1997049 h 3087014"/>
                  <a:gd name="connsiteX32" fmla="*/ 1223328 w 3081389"/>
                  <a:gd name="connsiteY32" fmla="*/ 1945843 h 3087014"/>
                  <a:gd name="connsiteX33" fmla="*/ 1011188 w 3081389"/>
                  <a:gd name="connsiteY33" fmla="*/ 1931212 h 3087014"/>
                  <a:gd name="connsiteX34" fmla="*/ 784416 w 3081389"/>
                  <a:gd name="connsiteY34" fmla="*/ 1967788 h 3087014"/>
                  <a:gd name="connsiteX35" fmla="*/ 535700 w 3081389"/>
                  <a:gd name="connsiteY35" fmla="*/ 2070201 h 3087014"/>
                  <a:gd name="connsiteX36" fmla="*/ 389396 w 3081389"/>
                  <a:gd name="connsiteY36" fmla="*/ 2187244 h 3087014"/>
                  <a:gd name="connsiteX37" fmla="*/ 228461 w 3081389"/>
                  <a:gd name="connsiteY37" fmla="*/ 2340864 h 3087014"/>
                  <a:gd name="connsiteX38" fmla="*/ 111418 w 3081389"/>
                  <a:gd name="connsiteY38" fmla="*/ 2516428 h 3087014"/>
                  <a:gd name="connsiteX39" fmla="*/ 1690 w 3081389"/>
                  <a:gd name="connsiteY39" fmla="*/ 2816352 h 3087014"/>
                  <a:gd name="connsiteX40" fmla="*/ 45581 w 3081389"/>
                  <a:gd name="connsiteY40"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738835 w 3035808"/>
                  <a:gd name="connsiteY34" fmla="*/ 1967788 h 3087014"/>
                  <a:gd name="connsiteX35" fmla="*/ 490119 w 3035808"/>
                  <a:gd name="connsiteY35" fmla="*/ 2070201 h 3087014"/>
                  <a:gd name="connsiteX36" fmla="*/ 343815 w 3035808"/>
                  <a:gd name="connsiteY36" fmla="*/ 2187244 h 3087014"/>
                  <a:gd name="connsiteX37" fmla="*/ 182880 w 3035808"/>
                  <a:gd name="connsiteY37" fmla="*/ 2340864 h 3087014"/>
                  <a:gd name="connsiteX38" fmla="*/ 65837 w 3035808"/>
                  <a:gd name="connsiteY38" fmla="*/ 2516428 h 3087014"/>
                  <a:gd name="connsiteX39" fmla="*/ 0 w 3035808"/>
                  <a:gd name="connsiteY39"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738835 w 3035808"/>
                  <a:gd name="connsiteY34" fmla="*/ 1967788 h 3087014"/>
                  <a:gd name="connsiteX35" fmla="*/ 490119 w 3035808"/>
                  <a:gd name="connsiteY35" fmla="*/ 2070201 h 3087014"/>
                  <a:gd name="connsiteX36" fmla="*/ 343815 w 3035808"/>
                  <a:gd name="connsiteY36" fmla="*/ 2187244 h 3087014"/>
                  <a:gd name="connsiteX37" fmla="*/ 182880 w 3035808"/>
                  <a:gd name="connsiteY37" fmla="*/ 2340864 h 3087014"/>
                  <a:gd name="connsiteX38" fmla="*/ 0 w 3035808"/>
                  <a:gd name="connsiteY38"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738835 w 3035808"/>
                  <a:gd name="connsiteY34" fmla="*/ 1967788 h 3087014"/>
                  <a:gd name="connsiteX35" fmla="*/ 490119 w 3035808"/>
                  <a:gd name="connsiteY35" fmla="*/ 2070201 h 3087014"/>
                  <a:gd name="connsiteX36" fmla="*/ 343815 w 3035808"/>
                  <a:gd name="connsiteY36" fmla="*/ 2187244 h 3087014"/>
                  <a:gd name="connsiteX37" fmla="*/ 0 w 3035808"/>
                  <a:gd name="connsiteY37"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738835 w 3035808"/>
                  <a:gd name="connsiteY34" fmla="*/ 1967788 h 3087014"/>
                  <a:gd name="connsiteX35" fmla="*/ 490119 w 3035808"/>
                  <a:gd name="connsiteY35" fmla="*/ 2070201 h 3087014"/>
                  <a:gd name="connsiteX36" fmla="*/ 0 w 3035808"/>
                  <a:gd name="connsiteY36"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738835 w 3035808"/>
                  <a:gd name="connsiteY34" fmla="*/ 1967788 h 3087014"/>
                  <a:gd name="connsiteX35" fmla="*/ 0 w 3035808"/>
                  <a:gd name="connsiteY35"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965607 w 3035808"/>
                  <a:gd name="connsiteY33" fmla="*/ 1931212 h 3087014"/>
                  <a:gd name="connsiteX34" fmla="*/ 0 w 3035808"/>
                  <a:gd name="connsiteY34"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1177747 w 3035808"/>
                  <a:gd name="connsiteY32" fmla="*/ 1945843 h 3087014"/>
                  <a:gd name="connsiteX33" fmla="*/ 0 w 3035808"/>
                  <a:gd name="connsiteY33"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32" fmla="*/ 0 w 3035808"/>
                  <a:gd name="connsiteY32" fmla="*/ 3079699 h 3087014"/>
                  <a:gd name="connsiteX0" fmla="*/ 0 w 3035808"/>
                  <a:gd name="connsiteY0" fmla="*/ 3087014 h 3087014"/>
                  <a:gd name="connsiteX1" fmla="*/ 29261 w 3035808"/>
                  <a:gd name="connsiteY1" fmla="*/ 2794406 h 3087014"/>
                  <a:gd name="connsiteX2" fmla="*/ 168250 w 3035808"/>
                  <a:gd name="connsiteY2" fmla="*/ 2487168 h 3087014"/>
                  <a:gd name="connsiteX3" fmla="*/ 343815 w 3035808"/>
                  <a:gd name="connsiteY3" fmla="*/ 2311603 h 3087014"/>
                  <a:gd name="connsiteX4" fmla="*/ 585216 w 3035808"/>
                  <a:gd name="connsiteY4" fmla="*/ 2136038 h 3087014"/>
                  <a:gd name="connsiteX5" fmla="*/ 877824 w 3035808"/>
                  <a:gd name="connsiteY5" fmla="*/ 2040940 h 3087014"/>
                  <a:gd name="connsiteX6" fmla="*/ 1170432 w 3035808"/>
                  <a:gd name="connsiteY6" fmla="*/ 2055571 h 3087014"/>
                  <a:gd name="connsiteX7" fmla="*/ 1521562 w 3035808"/>
                  <a:gd name="connsiteY7" fmla="*/ 2121408 h 3087014"/>
                  <a:gd name="connsiteX8" fmla="*/ 1806855 w 3035808"/>
                  <a:gd name="connsiteY8" fmla="*/ 2172614 h 3087014"/>
                  <a:gd name="connsiteX9" fmla="*/ 2143354 w 3035808"/>
                  <a:gd name="connsiteY9" fmla="*/ 2194560 h 3087014"/>
                  <a:gd name="connsiteX10" fmla="*/ 2435962 w 3035808"/>
                  <a:gd name="connsiteY10" fmla="*/ 2106777 h 3087014"/>
                  <a:gd name="connsiteX11" fmla="*/ 2706624 w 3035808"/>
                  <a:gd name="connsiteY11" fmla="*/ 1901952 h 3087014"/>
                  <a:gd name="connsiteX12" fmla="*/ 2882189 w 3035808"/>
                  <a:gd name="connsiteY12" fmla="*/ 1623974 h 3087014"/>
                  <a:gd name="connsiteX13" fmla="*/ 2962656 w 3035808"/>
                  <a:gd name="connsiteY13" fmla="*/ 1345996 h 3087014"/>
                  <a:gd name="connsiteX14" fmla="*/ 2984602 w 3035808"/>
                  <a:gd name="connsiteY14" fmla="*/ 1038758 h 3087014"/>
                  <a:gd name="connsiteX15" fmla="*/ 2940711 w 3035808"/>
                  <a:gd name="connsiteY15" fmla="*/ 709574 h 3087014"/>
                  <a:gd name="connsiteX16" fmla="*/ 2882189 w 3035808"/>
                  <a:gd name="connsiteY16" fmla="*/ 534009 h 3087014"/>
                  <a:gd name="connsiteX17" fmla="*/ 3035808 w 3035808"/>
                  <a:gd name="connsiteY17" fmla="*/ 395020 h 3087014"/>
                  <a:gd name="connsiteX18" fmla="*/ 2582266 w 3035808"/>
                  <a:gd name="connsiteY18" fmla="*/ 0 h 3087014"/>
                  <a:gd name="connsiteX19" fmla="*/ 2582266 w 3035808"/>
                  <a:gd name="connsiteY19" fmla="*/ 7315 h 3087014"/>
                  <a:gd name="connsiteX20" fmla="*/ 2640787 w 3035808"/>
                  <a:gd name="connsiteY20" fmla="*/ 694944 h 3087014"/>
                  <a:gd name="connsiteX21" fmla="*/ 2794407 w 3035808"/>
                  <a:gd name="connsiteY21" fmla="*/ 577900 h 3087014"/>
                  <a:gd name="connsiteX22" fmla="*/ 2823667 w 3035808"/>
                  <a:gd name="connsiteY22" fmla="*/ 636422 h 3087014"/>
                  <a:gd name="connsiteX23" fmla="*/ 2867559 w 3035808"/>
                  <a:gd name="connsiteY23" fmla="*/ 804672 h 3087014"/>
                  <a:gd name="connsiteX24" fmla="*/ 2882189 w 3035808"/>
                  <a:gd name="connsiteY24" fmla="*/ 1046073 h 3087014"/>
                  <a:gd name="connsiteX25" fmla="*/ 2845613 w 3035808"/>
                  <a:gd name="connsiteY25" fmla="*/ 1367942 h 3087014"/>
                  <a:gd name="connsiteX26" fmla="*/ 2721255 w 3035808"/>
                  <a:gd name="connsiteY26" fmla="*/ 1711756 h 3087014"/>
                  <a:gd name="connsiteX27" fmla="*/ 2523744 w 3035808"/>
                  <a:gd name="connsiteY27" fmla="*/ 1938528 h 3087014"/>
                  <a:gd name="connsiteX28" fmla="*/ 2253082 w 3035808"/>
                  <a:gd name="connsiteY28" fmla="*/ 2077516 h 3087014"/>
                  <a:gd name="connsiteX29" fmla="*/ 1982419 w 3035808"/>
                  <a:gd name="connsiteY29" fmla="*/ 2092147 h 3087014"/>
                  <a:gd name="connsiteX30" fmla="*/ 1697127 w 3035808"/>
                  <a:gd name="connsiteY30" fmla="*/ 2055571 h 3087014"/>
                  <a:gd name="connsiteX31" fmla="*/ 1419149 w 3035808"/>
                  <a:gd name="connsiteY31" fmla="*/ 1997049 h 3087014"/>
                  <a:gd name="connsiteX0" fmla="*/ 0 w 3035808"/>
                  <a:gd name="connsiteY0" fmla="*/ 3087014 h 3087014"/>
                  <a:gd name="connsiteX1" fmla="*/ 168250 w 3035808"/>
                  <a:gd name="connsiteY1" fmla="*/ 2487168 h 3087014"/>
                  <a:gd name="connsiteX2" fmla="*/ 343815 w 3035808"/>
                  <a:gd name="connsiteY2" fmla="*/ 2311603 h 3087014"/>
                  <a:gd name="connsiteX3" fmla="*/ 585216 w 3035808"/>
                  <a:gd name="connsiteY3" fmla="*/ 2136038 h 3087014"/>
                  <a:gd name="connsiteX4" fmla="*/ 877824 w 3035808"/>
                  <a:gd name="connsiteY4" fmla="*/ 2040940 h 3087014"/>
                  <a:gd name="connsiteX5" fmla="*/ 1170432 w 3035808"/>
                  <a:gd name="connsiteY5" fmla="*/ 2055571 h 3087014"/>
                  <a:gd name="connsiteX6" fmla="*/ 1521562 w 3035808"/>
                  <a:gd name="connsiteY6" fmla="*/ 2121408 h 3087014"/>
                  <a:gd name="connsiteX7" fmla="*/ 1806855 w 3035808"/>
                  <a:gd name="connsiteY7" fmla="*/ 2172614 h 3087014"/>
                  <a:gd name="connsiteX8" fmla="*/ 2143354 w 3035808"/>
                  <a:gd name="connsiteY8" fmla="*/ 2194560 h 3087014"/>
                  <a:gd name="connsiteX9" fmla="*/ 2435962 w 3035808"/>
                  <a:gd name="connsiteY9" fmla="*/ 2106777 h 3087014"/>
                  <a:gd name="connsiteX10" fmla="*/ 2706624 w 3035808"/>
                  <a:gd name="connsiteY10" fmla="*/ 1901952 h 3087014"/>
                  <a:gd name="connsiteX11" fmla="*/ 2882189 w 3035808"/>
                  <a:gd name="connsiteY11" fmla="*/ 1623974 h 3087014"/>
                  <a:gd name="connsiteX12" fmla="*/ 2962656 w 3035808"/>
                  <a:gd name="connsiteY12" fmla="*/ 1345996 h 3087014"/>
                  <a:gd name="connsiteX13" fmla="*/ 2984602 w 3035808"/>
                  <a:gd name="connsiteY13" fmla="*/ 1038758 h 3087014"/>
                  <a:gd name="connsiteX14" fmla="*/ 2940711 w 3035808"/>
                  <a:gd name="connsiteY14" fmla="*/ 709574 h 3087014"/>
                  <a:gd name="connsiteX15" fmla="*/ 2882189 w 3035808"/>
                  <a:gd name="connsiteY15" fmla="*/ 534009 h 3087014"/>
                  <a:gd name="connsiteX16" fmla="*/ 3035808 w 3035808"/>
                  <a:gd name="connsiteY16" fmla="*/ 395020 h 3087014"/>
                  <a:gd name="connsiteX17" fmla="*/ 2582266 w 3035808"/>
                  <a:gd name="connsiteY17" fmla="*/ 0 h 3087014"/>
                  <a:gd name="connsiteX18" fmla="*/ 2582266 w 3035808"/>
                  <a:gd name="connsiteY18" fmla="*/ 7315 h 3087014"/>
                  <a:gd name="connsiteX19" fmla="*/ 2640787 w 3035808"/>
                  <a:gd name="connsiteY19" fmla="*/ 694944 h 3087014"/>
                  <a:gd name="connsiteX20" fmla="*/ 2794407 w 3035808"/>
                  <a:gd name="connsiteY20" fmla="*/ 577900 h 3087014"/>
                  <a:gd name="connsiteX21" fmla="*/ 2823667 w 3035808"/>
                  <a:gd name="connsiteY21" fmla="*/ 636422 h 3087014"/>
                  <a:gd name="connsiteX22" fmla="*/ 2867559 w 3035808"/>
                  <a:gd name="connsiteY22" fmla="*/ 804672 h 3087014"/>
                  <a:gd name="connsiteX23" fmla="*/ 2882189 w 3035808"/>
                  <a:gd name="connsiteY23" fmla="*/ 1046073 h 3087014"/>
                  <a:gd name="connsiteX24" fmla="*/ 2845613 w 3035808"/>
                  <a:gd name="connsiteY24" fmla="*/ 1367942 h 3087014"/>
                  <a:gd name="connsiteX25" fmla="*/ 2721255 w 3035808"/>
                  <a:gd name="connsiteY25" fmla="*/ 1711756 h 3087014"/>
                  <a:gd name="connsiteX26" fmla="*/ 2523744 w 3035808"/>
                  <a:gd name="connsiteY26" fmla="*/ 1938528 h 3087014"/>
                  <a:gd name="connsiteX27" fmla="*/ 2253082 w 3035808"/>
                  <a:gd name="connsiteY27" fmla="*/ 2077516 h 3087014"/>
                  <a:gd name="connsiteX28" fmla="*/ 1982419 w 3035808"/>
                  <a:gd name="connsiteY28" fmla="*/ 2092147 h 3087014"/>
                  <a:gd name="connsiteX29" fmla="*/ 1697127 w 3035808"/>
                  <a:gd name="connsiteY29" fmla="*/ 2055571 h 3087014"/>
                  <a:gd name="connsiteX30" fmla="*/ 1419149 w 3035808"/>
                  <a:gd name="connsiteY30" fmla="*/ 1997049 h 3087014"/>
                  <a:gd name="connsiteX0" fmla="*/ 0 w 3035808"/>
                  <a:gd name="connsiteY0" fmla="*/ 3087014 h 3087014"/>
                  <a:gd name="connsiteX1" fmla="*/ 343815 w 3035808"/>
                  <a:gd name="connsiteY1" fmla="*/ 2311603 h 3087014"/>
                  <a:gd name="connsiteX2" fmla="*/ 585216 w 3035808"/>
                  <a:gd name="connsiteY2" fmla="*/ 2136038 h 3087014"/>
                  <a:gd name="connsiteX3" fmla="*/ 877824 w 3035808"/>
                  <a:gd name="connsiteY3" fmla="*/ 2040940 h 3087014"/>
                  <a:gd name="connsiteX4" fmla="*/ 1170432 w 3035808"/>
                  <a:gd name="connsiteY4" fmla="*/ 2055571 h 3087014"/>
                  <a:gd name="connsiteX5" fmla="*/ 1521562 w 3035808"/>
                  <a:gd name="connsiteY5" fmla="*/ 2121408 h 3087014"/>
                  <a:gd name="connsiteX6" fmla="*/ 1806855 w 3035808"/>
                  <a:gd name="connsiteY6" fmla="*/ 2172614 h 3087014"/>
                  <a:gd name="connsiteX7" fmla="*/ 2143354 w 3035808"/>
                  <a:gd name="connsiteY7" fmla="*/ 2194560 h 3087014"/>
                  <a:gd name="connsiteX8" fmla="*/ 2435962 w 3035808"/>
                  <a:gd name="connsiteY8" fmla="*/ 2106777 h 3087014"/>
                  <a:gd name="connsiteX9" fmla="*/ 2706624 w 3035808"/>
                  <a:gd name="connsiteY9" fmla="*/ 1901952 h 3087014"/>
                  <a:gd name="connsiteX10" fmla="*/ 2882189 w 3035808"/>
                  <a:gd name="connsiteY10" fmla="*/ 1623974 h 3087014"/>
                  <a:gd name="connsiteX11" fmla="*/ 2962656 w 3035808"/>
                  <a:gd name="connsiteY11" fmla="*/ 1345996 h 3087014"/>
                  <a:gd name="connsiteX12" fmla="*/ 2984602 w 3035808"/>
                  <a:gd name="connsiteY12" fmla="*/ 1038758 h 3087014"/>
                  <a:gd name="connsiteX13" fmla="*/ 2940711 w 3035808"/>
                  <a:gd name="connsiteY13" fmla="*/ 709574 h 3087014"/>
                  <a:gd name="connsiteX14" fmla="*/ 2882189 w 3035808"/>
                  <a:gd name="connsiteY14" fmla="*/ 534009 h 3087014"/>
                  <a:gd name="connsiteX15" fmla="*/ 3035808 w 3035808"/>
                  <a:gd name="connsiteY15" fmla="*/ 395020 h 3087014"/>
                  <a:gd name="connsiteX16" fmla="*/ 2582266 w 3035808"/>
                  <a:gd name="connsiteY16" fmla="*/ 0 h 3087014"/>
                  <a:gd name="connsiteX17" fmla="*/ 2582266 w 3035808"/>
                  <a:gd name="connsiteY17" fmla="*/ 7315 h 3087014"/>
                  <a:gd name="connsiteX18" fmla="*/ 2640787 w 3035808"/>
                  <a:gd name="connsiteY18" fmla="*/ 694944 h 3087014"/>
                  <a:gd name="connsiteX19" fmla="*/ 2794407 w 3035808"/>
                  <a:gd name="connsiteY19" fmla="*/ 577900 h 3087014"/>
                  <a:gd name="connsiteX20" fmla="*/ 2823667 w 3035808"/>
                  <a:gd name="connsiteY20" fmla="*/ 636422 h 3087014"/>
                  <a:gd name="connsiteX21" fmla="*/ 2867559 w 3035808"/>
                  <a:gd name="connsiteY21" fmla="*/ 804672 h 3087014"/>
                  <a:gd name="connsiteX22" fmla="*/ 2882189 w 3035808"/>
                  <a:gd name="connsiteY22" fmla="*/ 1046073 h 3087014"/>
                  <a:gd name="connsiteX23" fmla="*/ 2845613 w 3035808"/>
                  <a:gd name="connsiteY23" fmla="*/ 1367942 h 3087014"/>
                  <a:gd name="connsiteX24" fmla="*/ 2721255 w 3035808"/>
                  <a:gd name="connsiteY24" fmla="*/ 1711756 h 3087014"/>
                  <a:gd name="connsiteX25" fmla="*/ 2523744 w 3035808"/>
                  <a:gd name="connsiteY25" fmla="*/ 1938528 h 3087014"/>
                  <a:gd name="connsiteX26" fmla="*/ 2253082 w 3035808"/>
                  <a:gd name="connsiteY26" fmla="*/ 2077516 h 3087014"/>
                  <a:gd name="connsiteX27" fmla="*/ 1982419 w 3035808"/>
                  <a:gd name="connsiteY27" fmla="*/ 2092147 h 3087014"/>
                  <a:gd name="connsiteX28" fmla="*/ 1697127 w 3035808"/>
                  <a:gd name="connsiteY28" fmla="*/ 2055571 h 3087014"/>
                  <a:gd name="connsiteX29" fmla="*/ 1419149 w 3035808"/>
                  <a:gd name="connsiteY29" fmla="*/ 1997049 h 3087014"/>
                  <a:gd name="connsiteX0" fmla="*/ 0 w 2691993"/>
                  <a:gd name="connsiteY0" fmla="*/ 2311603 h 2311603"/>
                  <a:gd name="connsiteX1" fmla="*/ 241401 w 2691993"/>
                  <a:gd name="connsiteY1" fmla="*/ 2136038 h 2311603"/>
                  <a:gd name="connsiteX2" fmla="*/ 534009 w 2691993"/>
                  <a:gd name="connsiteY2" fmla="*/ 2040940 h 2311603"/>
                  <a:gd name="connsiteX3" fmla="*/ 826617 w 2691993"/>
                  <a:gd name="connsiteY3" fmla="*/ 2055571 h 2311603"/>
                  <a:gd name="connsiteX4" fmla="*/ 1177747 w 2691993"/>
                  <a:gd name="connsiteY4" fmla="*/ 2121408 h 2311603"/>
                  <a:gd name="connsiteX5" fmla="*/ 1463040 w 2691993"/>
                  <a:gd name="connsiteY5" fmla="*/ 2172614 h 2311603"/>
                  <a:gd name="connsiteX6" fmla="*/ 1799539 w 2691993"/>
                  <a:gd name="connsiteY6" fmla="*/ 2194560 h 2311603"/>
                  <a:gd name="connsiteX7" fmla="*/ 2092147 w 2691993"/>
                  <a:gd name="connsiteY7" fmla="*/ 2106777 h 2311603"/>
                  <a:gd name="connsiteX8" fmla="*/ 2362809 w 2691993"/>
                  <a:gd name="connsiteY8" fmla="*/ 1901952 h 2311603"/>
                  <a:gd name="connsiteX9" fmla="*/ 2538374 w 2691993"/>
                  <a:gd name="connsiteY9" fmla="*/ 1623974 h 2311603"/>
                  <a:gd name="connsiteX10" fmla="*/ 2618841 w 2691993"/>
                  <a:gd name="connsiteY10" fmla="*/ 1345996 h 2311603"/>
                  <a:gd name="connsiteX11" fmla="*/ 2640787 w 2691993"/>
                  <a:gd name="connsiteY11" fmla="*/ 1038758 h 2311603"/>
                  <a:gd name="connsiteX12" fmla="*/ 2596896 w 2691993"/>
                  <a:gd name="connsiteY12" fmla="*/ 709574 h 2311603"/>
                  <a:gd name="connsiteX13" fmla="*/ 2538374 w 2691993"/>
                  <a:gd name="connsiteY13" fmla="*/ 534009 h 2311603"/>
                  <a:gd name="connsiteX14" fmla="*/ 2691993 w 2691993"/>
                  <a:gd name="connsiteY14" fmla="*/ 395020 h 2311603"/>
                  <a:gd name="connsiteX15" fmla="*/ 2238451 w 2691993"/>
                  <a:gd name="connsiteY15" fmla="*/ 0 h 2311603"/>
                  <a:gd name="connsiteX16" fmla="*/ 2238451 w 2691993"/>
                  <a:gd name="connsiteY16" fmla="*/ 7315 h 2311603"/>
                  <a:gd name="connsiteX17" fmla="*/ 2296972 w 2691993"/>
                  <a:gd name="connsiteY17" fmla="*/ 694944 h 2311603"/>
                  <a:gd name="connsiteX18" fmla="*/ 2450592 w 2691993"/>
                  <a:gd name="connsiteY18" fmla="*/ 577900 h 2311603"/>
                  <a:gd name="connsiteX19" fmla="*/ 2479852 w 2691993"/>
                  <a:gd name="connsiteY19" fmla="*/ 636422 h 2311603"/>
                  <a:gd name="connsiteX20" fmla="*/ 2523744 w 2691993"/>
                  <a:gd name="connsiteY20" fmla="*/ 804672 h 2311603"/>
                  <a:gd name="connsiteX21" fmla="*/ 2538374 w 2691993"/>
                  <a:gd name="connsiteY21" fmla="*/ 1046073 h 2311603"/>
                  <a:gd name="connsiteX22" fmla="*/ 2501798 w 2691993"/>
                  <a:gd name="connsiteY22" fmla="*/ 1367942 h 2311603"/>
                  <a:gd name="connsiteX23" fmla="*/ 2377440 w 2691993"/>
                  <a:gd name="connsiteY23" fmla="*/ 1711756 h 2311603"/>
                  <a:gd name="connsiteX24" fmla="*/ 2179929 w 2691993"/>
                  <a:gd name="connsiteY24" fmla="*/ 1938528 h 2311603"/>
                  <a:gd name="connsiteX25" fmla="*/ 1909267 w 2691993"/>
                  <a:gd name="connsiteY25" fmla="*/ 2077516 h 2311603"/>
                  <a:gd name="connsiteX26" fmla="*/ 1638604 w 2691993"/>
                  <a:gd name="connsiteY26" fmla="*/ 2092147 h 2311603"/>
                  <a:gd name="connsiteX27" fmla="*/ 1353312 w 2691993"/>
                  <a:gd name="connsiteY27" fmla="*/ 2055571 h 2311603"/>
                  <a:gd name="connsiteX28" fmla="*/ 1075334 w 2691993"/>
                  <a:gd name="connsiteY28" fmla="*/ 1997049 h 2311603"/>
                  <a:gd name="connsiteX0" fmla="*/ 0 w 2450592"/>
                  <a:gd name="connsiteY0" fmla="*/ 2136038 h 2197661"/>
                  <a:gd name="connsiteX1" fmla="*/ 292608 w 2450592"/>
                  <a:gd name="connsiteY1" fmla="*/ 2040940 h 2197661"/>
                  <a:gd name="connsiteX2" fmla="*/ 585216 w 2450592"/>
                  <a:gd name="connsiteY2" fmla="*/ 2055571 h 2197661"/>
                  <a:gd name="connsiteX3" fmla="*/ 936346 w 2450592"/>
                  <a:gd name="connsiteY3" fmla="*/ 2121408 h 2197661"/>
                  <a:gd name="connsiteX4" fmla="*/ 1221639 w 2450592"/>
                  <a:gd name="connsiteY4" fmla="*/ 2172614 h 2197661"/>
                  <a:gd name="connsiteX5" fmla="*/ 1558138 w 2450592"/>
                  <a:gd name="connsiteY5" fmla="*/ 2194560 h 2197661"/>
                  <a:gd name="connsiteX6" fmla="*/ 1850746 w 2450592"/>
                  <a:gd name="connsiteY6" fmla="*/ 2106777 h 2197661"/>
                  <a:gd name="connsiteX7" fmla="*/ 2121408 w 2450592"/>
                  <a:gd name="connsiteY7" fmla="*/ 1901952 h 2197661"/>
                  <a:gd name="connsiteX8" fmla="*/ 2296973 w 2450592"/>
                  <a:gd name="connsiteY8" fmla="*/ 1623974 h 2197661"/>
                  <a:gd name="connsiteX9" fmla="*/ 2377440 w 2450592"/>
                  <a:gd name="connsiteY9" fmla="*/ 1345996 h 2197661"/>
                  <a:gd name="connsiteX10" fmla="*/ 2399386 w 2450592"/>
                  <a:gd name="connsiteY10" fmla="*/ 1038758 h 2197661"/>
                  <a:gd name="connsiteX11" fmla="*/ 2355495 w 2450592"/>
                  <a:gd name="connsiteY11" fmla="*/ 709574 h 2197661"/>
                  <a:gd name="connsiteX12" fmla="*/ 2296973 w 2450592"/>
                  <a:gd name="connsiteY12" fmla="*/ 534009 h 2197661"/>
                  <a:gd name="connsiteX13" fmla="*/ 2450592 w 2450592"/>
                  <a:gd name="connsiteY13" fmla="*/ 395020 h 2197661"/>
                  <a:gd name="connsiteX14" fmla="*/ 1997050 w 2450592"/>
                  <a:gd name="connsiteY14" fmla="*/ 0 h 2197661"/>
                  <a:gd name="connsiteX15" fmla="*/ 1997050 w 2450592"/>
                  <a:gd name="connsiteY15" fmla="*/ 7315 h 2197661"/>
                  <a:gd name="connsiteX16" fmla="*/ 2055571 w 2450592"/>
                  <a:gd name="connsiteY16" fmla="*/ 694944 h 2197661"/>
                  <a:gd name="connsiteX17" fmla="*/ 2209191 w 2450592"/>
                  <a:gd name="connsiteY17" fmla="*/ 577900 h 2197661"/>
                  <a:gd name="connsiteX18" fmla="*/ 2238451 w 2450592"/>
                  <a:gd name="connsiteY18" fmla="*/ 636422 h 2197661"/>
                  <a:gd name="connsiteX19" fmla="*/ 2282343 w 2450592"/>
                  <a:gd name="connsiteY19" fmla="*/ 804672 h 2197661"/>
                  <a:gd name="connsiteX20" fmla="*/ 2296973 w 2450592"/>
                  <a:gd name="connsiteY20" fmla="*/ 1046073 h 2197661"/>
                  <a:gd name="connsiteX21" fmla="*/ 2260397 w 2450592"/>
                  <a:gd name="connsiteY21" fmla="*/ 1367942 h 2197661"/>
                  <a:gd name="connsiteX22" fmla="*/ 2136039 w 2450592"/>
                  <a:gd name="connsiteY22" fmla="*/ 1711756 h 2197661"/>
                  <a:gd name="connsiteX23" fmla="*/ 1938528 w 2450592"/>
                  <a:gd name="connsiteY23" fmla="*/ 1938528 h 2197661"/>
                  <a:gd name="connsiteX24" fmla="*/ 1667866 w 2450592"/>
                  <a:gd name="connsiteY24" fmla="*/ 2077516 h 2197661"/>
                  <a:gd name="connsiteX25" fmla="*/ 1397203 w 2450592"/>
                  <a:gd name="connsiteY25" fmla="*/ 2092147 h 2197661"/>
                  <a:gd name="connsiteX26" fmla="*/ 1111911 w 2450592"/>
                  <a:gd name="connsiteY26" fmla="*/ 2055571 h 2197661"/>
                  <a:gd name="connsiteX27" fmla="*/ 833933 w 2450592"/>
                  <a:gd name="connsiteY27" fmla="*/ 1997049 h 2197661"/>
                  <a:gd name="connsiteX0" fmla="*/ 0 w 2157984"/>
                  <a:gd name="connsiteY0" fmla="*/ 2040940 h 2197661"/>
                  <a:gd name="connsiteX1" fmla="*/ 292608 w 2157984"/>
                  <a:gd name="connsiteY1" fmla="*/ 2055571 h 2197661"/>
                  <a:gd name="connsiteX2" fmla="*/ 643738 w 2157984"/>
                  <a:gd name="connsiteY2" fmla="*/ 2121408 h 2197661"/>
                  <a:gd name="connsiteX3" fmla="*/ 929031 w 2157984"/>
                  <a:gd name="connsiteY3" fmla="*/ 2172614 h 2197661"/>
                  <a:gd name="connsiteX4" fmla="*/ 1265530 w 2157984"/>
                  <a:gd name="connsiteY4" fmla="*/ 2194560 h 2197661"/>
                  <a:gd name="connsiteX5" fmla="*/ 1558138 w 2157984"/>
                  <a:gd name="connsiteY5" fmla="*/ 2106777 h 2197661"/>
                  <a:gd name="connsiteX6" fmla="*/ 1828800 w 2157984"/>
                  <a:gd name="connsiteY6" fmla="*/ 1901952 h 2197661"/>
                  <a:gd name="connsiteX7" fmla="*/ 2004365 w 2157984"/>
                  <a:gd name="connsiteY7" fmla="*/ 1623974 h 2197661"/>
                  <a:gd name="connsiteX8" fmla="*/ 2084832 w 2157984"/>
                  <a:gd name="connsiteY8" fmla="*/ 1345996 h 2197661"/>
                  <a:gd name="connsiteX9" fmla="*/ 2106778 w 2157984"/>
                  <a:gd name="connsiteY9" fmla="*/ 1038758 h 2197661"/>
                  <a:gd name="connsiteX10" fmla="*/ 2062887 w 2157984"/>
                  <a:gd name="connsiteY10" fmla="*/ 709574 h 2197661"/>
                  <a:gd name="connsiteX11" fmla="*/ 2004365 w 2157984"/>
                  <a:gd name="connsiteY11" fmla="*/ 534009 h 2197661"/>
                  <a:gd name="connsiteX12" fmla="*/ 2157984 w 2157984"/>
                  <a:gd name="connsiteY12" fmla="*/ 395020 h 2197661"/>
                  <a:gd name="connsiteX13" fmla="*/ 1704442 w 2157984"/>
                  <a:gd name="connsiteY13" fmla="*/ 0 h 2197661"/>
                  <a:gd name="connsiteX14" fmla="*/ 1704442 w 2157984"/>
                  <a:gd name="connsiteY14" fmla="*/ 7315 h 2197661"/>
                  <a:gd name="connsiteX15" fmla="*/ 1762963 w 2157984"/>
                  <a:gd name="connsiteY15" fmla="*/ 694944 h 2197661"/>
                  <a:gd name="connsiteX16" fmla="*/ 1916583 w 2157984"/>
                  <a:gd name="connsiteY16" fmla="*/ 577900 h 2197661"/>
                  <a:gd name="connsiteX17" fmla="*/ 1945843 w 2157984"/>
                  <a:gd name="connsiteY17" fmla="*/ 636422 h 2197661"/>
                  <a:gd name="connsiteX18" fmla="*/ 1989735 w 2157984"/>
                  <a:gd name="connsiteY18" fmla="*/ 804672 h 2197661"/>
                  <a:gd name="connsiteX19" fmla="*/ 2004365 w 2157984"/>
                  <a:gd name="connsiteY19" fmla="*/ 1046073 h 2197661"/>
                  <a:gd name="connsiteX20" fmla="*/ 1967789 w 2157984"/>
                  <a:gd name="connsiteY20" fmla="*/ 1367942 h 2197661"/>
                  <a:gd name="connsiteX21" fmla="*/ 1843431 w 2157984"/>
                  <a:gd name="connsiteY21" fmla="*/ 1711756 h 2197661"/>
                  <a:gd name="connsiteX22" fmla="*/ 1645920 w 2157984"/>
                  <a:gd name="connsiteY22" fmla="*/ 1938528 h 2197661"/>
                  <a:gd name="connsiteX23" fmla="*/ 1375258 w 2157984"/>
                  <a:gd name="connsiteY23" fmla="*/ 2077516 h 2197661"/>
                  <a:gd name="connsiteX24" fmla="*/ 1104595 w 2157984"/>
                  <a:gd name="connsiteY24" fmla="*/ 2092147 h 2197661"/>
                  <a:gd name="connsiteX25" fmla="*/ 819303 w 2157984"/>
                  <a:gd name="connsiteY25" fmla="*/ 2055571 h 2197661"/>
                  <a:gd name="connsiteX26" fmla="*/ 541325 w 2157984"/>
                  <a:gd name="connsiteY26" fmla="*/ 1997049 h 2197661"/>
                  <a:gd name="connsiteX0" fmla="*/ 0 w 1865376"/>
                  <a:gd name="connsiteY0" fmla="*/ 2055571 h 2197661"/>
                  <a:gd name="connsiteX1" fmla="*/ 351130 w 1865376"/>
                  <a:gd name="connsiteY1" fmla="*/ 2121408 h 2197661"/>
                  <a:gd name="connsiteX2" fmla="*/ 636423 w 1865376"/>
                  <a:gd name="connsiteY2" fmla="*/ 2172614 h 2197661"/>
                  <a:gd name="connsiteX3" fmla="*/ 972922 w 1865376"/>
                  <a:gd name="connsiteY3" fmla="*/ 2194560 h 2197661"/>
                  <a:gd name="connsiteX4" fmla="*/ 1265530 w 1865376"/>
                  <a:gd name="connsiteY4" fmla="*/ 2106777 h 2197661"/>
                  <a:gd name="connsiteX5" fmla="*/ 1536192 w 1865376"/>
                  <a:gd name="connsiteY5" fmla="*/ 1901952 h 2197661"/>
                  <a:gd name="connsiteX6" fmla="*/ 1711757 w 1865376"/>
                  <a:gd name="connsiteY6" fmla="*/ 1623974 h 2197661"/>
                  <a:gd name="connsiteX7" fmla="*/ 1792224 w 1865376"/>
                  <a:gd name="connsiteY7" fmla="*/ 1345996 h 2197661"/>
                  <a:gd name="connsiteX8" fmla="*/ 1814170 w 1865376"/>
                  <a:gd name="connsiteY8" fmla="*/ 1038758 h 2197661"/>
                  <a:gd name="connsiteX9" fmla="*/ 1770279 w 1865376"/>
                  <a:gd name="connsiteY9" fmla="*/ 709574 h 2197661"/>
                  <a:gd name="connsiteX10" fmla="*/ 1711757 w 1865376"/>
                  <a:gd name="connsiteY10" fmla="*/ 534009 h 2197661"/>
                  <a:gd name="connsiteX11" fmla="*/ 1865376 w 1865376"/>
                  <a:gd name="connsiteY11" fmla="*/ 395020 h 2197661"/>
                  <a:gd name="connsiteX12" fmla="*/ 1411834 w 1865376"/>
                  <a:gd name="connsiteY12" fmla="*/ 0 h 2197661"/>
                  <a:gd name="connsiteX13" fmla="*/ 1411834 w 1865376"/>
                  <a:gd name="connsiteY13" fmla="*/ 7315 h 2197661"/>
                  <a:gd name="connsiteX14" fmla="*/ 1470355 w 1865376"/>
                  <a:gd name="connsiteY14" fmla="*/ 694944 h 2197661"/>
                  <a:gd name="connsiteX15" fmla="*/ 1623975 w 1865376"/>
                  <a:gd name="connsiteY15" fmla="*/ 577900 h 2197661"/>
                  <a:gd name="connsiteX16" fmla="*/ 1653235 w 1865376"/>
                  <a:gd name="connsiteY16" fmla="*/ 636422 h 2197661"/>
                  <a:gd name="connsiteX17" fmla="*/ 1697127 w 1865376"/>
                  <a:gd name="connsiteY17" fmla="*/ 804672 h 2197661"/>
                  <a:gd name="connsiteX18" fmla="*/ 1711757 w 1865376"/>
                  <a:gd name="connsiteY18" fmla="*/ 1046073 h 2197661"/>
                  <a:gd name="connsiteX19" fmla="*/ 1675181 w 1865376"/>
                  <a:gd name="connsiteY19" fmla="*/ 1367942 h 2197661"/>
                  <a:gd name="connsiteX20" fmla="*/ 1550823 w 1865376"/>
                  <a:gd name="connsiteY20" fmla="*/ 1711756 h 2197661"/>
                  <a:gd name="connsiteX21" fmla="*/ 1353312 w 1865376"/>
                  <a:gd name="connsiteY21" fmla="*/ 1938528 h 2197661"/>
                  <a:gd name="connsiteX22" fmla="*/ 1082650 w 1865376"/>
                  <a:gd name="connsiteY22" fmla="*/ 2077516 h 2197661"/>
                  <a:gd name="connsiteX23" fmla="*/ 811987 w 1865376"/>
                  <a:gd name="connsiteY23" fmla="*/ 2092147 h 2197661"/>
                  <a:gd name="connsiteX24" fmla="*/ 526695 w 1865376"/>
                  <a:gd name="connsiteY24" fmla="*/ 2055571 h 2197661"/>
                  <a:gd name="connsiteX25" fmla="*/ 248717 w 1865376"/>
                  <a:gd name="connsiteY25" fmla="*/ 1997049 h 2197661"/>
                  <a:gd name="connsiteX0" fmla="*/ 102413 w 1616659"/>
                  <a:gd name="connsiteY0" fmla="*/ 2121408 h 2197661"/>
                  <a:gd name="connsiteX1" fmla="*/ 387706 w 1616659"/>
                  <a:gd name="connsiteY1" fmla="*/ 2172614 h 2197661"/>
                  <a:gd name="connsiteX2" fmla="*/ 724205 w 1616659"/>
                  <a:gd name="connsiteY2" fmla="*/ 2194560 h 2197661"/>
                  <a:gd name="connsiteX3" fmla="*/ 1016813 w 1616659"/>
                  <a:gd name="connsiteY3" fmla="*/ 2106777 h 2197661"/>
                  <a:gd name="connsiteX4" fmla="*/ 1287475 w 1616659"/>
                  <a:gd name="connsiteY4" fmla="*/ 1901952 h 2197661"/>
                  <a:gd name="connsiteX5" fmla="*/ 1463040 w 1616659"/>
                  <a:gd name="connsiteY5" fmla="*/ 1623974 h 2197661"/>
                  <a:gd name="connsiteX6" fmla="*/ 1543507 w 1616659"/>
                  <a:gd name="connsiteY6" fmla="*/ 1345996 h 2197661"/>
                  <a:gd name="connsiteX7" fmla="*/ 1565453 w 1616659"/>
                  <a:gd name="connsiteY7" fmla="*/ 1038758 h 2197661"/>
                  <a:gd name="connsiteX8" fmla="*/ 1521562 w 1616659"/>
                  <a:gd name="connsiteY8" fmla="*/ 709574 h 2197661"/>
                  <a:gd name="connsiteX9" fmla="*/ 1463040 w 1616659"/>
                  <a:gd name="connsiteY9" fmla="*/ 534009 h 2197661"/>
                  <a:gd name="connsiteX10" fmla="*/ 1616659 w 1616659"/>
                  <a:gd name="connsiteY10" fmla="*/ 395020 h 2197661"/>
                  <a:gd name="connsiteX11" fmla="*/ 1163117 w 1616659"/>
                  <a:gd name="connsiteY11" fmla="*/ 0 h 2197661"/>
                  <a:gd name="connsiteX12" fmla="*/ 1163117 w 1616659"/>
                  <a:gd name="connsiteY12" fmla="*/ 7315 h 2197661"/>
                  <a:gd name="connsiteX13" fmla="*/ 1221638 w 1616659"/>
                  <a:gd name="connsiteY13" fmla="*/ 694944 h 2197661"/>
                  <a:gd name="connsiteX14" fmla="*/ 1375258 w 1616659"/>
                  <a:gd name="connsiteY14" fmla="*/ 577900 h 2197661"/>
                  <a:gd name="connsiteX15" fmla="*/ 1404518 w 1616659"/>
                  <a:gd name="connsiteY15" fmla="*/ 636422 h 2197661"/>
                  <a:gd name="connsiteX16" fmla="*/ 1448410 w 1616659"/>
                  <a:gd name="connsiteY16" fmla="*/ 804672 h 2197661"/>
                  <a:gd name="connsiteX17" fmla="*/ 1463040 w 1616659"/>
                  <a:gd name="connsiteY17" fmla="*/ 1046073 h 2197661"/>
                  <a:gd name="connsiteX18" fmla="*/ 1426464 w 1616659"/>
                  <a:gd name="connsiteY18" fmla="*/ 1367942 h 2197661"/>
                  <a:gd name="connsiteX19" fmla="*/ 1302106 w 1616659"/>
                  <a:gd name="connsiteY19" fmla="*/ 1711756 h 2197661"/>
                  <a:gd name="connsiteX20" fmla="*/ 1104595 w 1616659"/>
                  <a:gd name="connsiteY20" fmla="*/ 1938528 h 2197661"/>
                  <a:gd name="connsiteX21" fmla="*/ 833933 w 1616659"/>
                  <a:gd name="connsiteY21" fmla="*/ 2077516 h 2197661"/>
                  <a:gd name="connsiteX22" fmla="*/ 563270 w 1616659"/>
                  <a:gd name="connsiteY22" fmla="*/ 2092147 h 2197661"/>
                  <a:gd name="connsiteX23" fmla="*/ 277978 w 1616659"/>
                  <a:gd name="connsiteY23" fmla="*/ 2055571 h 2197661"/>
                  <a:gd name="connsiteX24" fmla="*/ 0 w 1616659"/>
                  <a:gd name="connsiteY24" fmla="*/ 1997049 h 2197661"/>
                  <a:gd name="connsiteX0" fmla="*/ 0 w 1514246"/>
                  <a:gd name="connsiteY0" fmla="*/ 2121408 h 2197661"/>
                  <a:gd name="connsiteX1" fmla="*/ 285293 w 1514246"/>
                  <a:gd name="connsiteY1" fmla="*/ 2172614 h 2197661"/>
                  <a:gd name="connsiteX2" fmla="*/ 621792 w 1514246"/>
                  <a:gd name="connsiteY2" fmla="*/ 2194560 h 2197661"/>
                  <a:gd name="connsiteX3" fmla="*/ 914400 w 1514246"/>
                  <a:gd name="connsiteY3" fmla="*/ 2106777 h 2197661"/>
                  <a:gd name="connsiteX4" fmla="*/ 1185062 w 1514246"/>
                  <a:gd name="connsiteY4" fmla="*/ 1901952 h 2197661"/>
                  <a:gd name="connsiteX5" fmla="*/ 1360627 w 1514246"/>
                  <a:gd name="connsiteY5" fmla="*/ 1623974 h 2197661"/>
                  <a:gd name="connsiteX6" fmla="*/ 1441094 w 1514246"/>
                  <a:gd name="connsiteY6" fmla="*/ 1345996 h 2197661"/>
                  <a:gd name="connsiteX7" fmla="*/ 1463040 w 1514246"/>
                  <a:gd name="connsiteY7" fmla="*/ 1038758 h 2197661"/>
                  <a:gd name="connsiteX8" fmla="*/ 1419149 w 1514246"/>
                  <a:gd name="connsiteY8" fmla="*/ 709574 h 2197661"/>
                  <a:gd name="connsiteX9" fmla="*/ 1360627 w 1514246"/>
                  <a:gd name="connsiteY9" fmla="*/ 534009 h 2197661"/>
                  <a:gd name="connsiteX10" fmla="*/ 1514246 w 1514246"/>
                  <a:gd name="connsiteY10" fmla="*/ 395020 h 2197661"/>
                  <a:gd name="connsiteX11" fmla="*/ 1060704 w 1514246"/>
                  <a:gd name="connsiteY11" fmla="*/ 0 h 2197661"/>
                  <a:gd name="connsiteX12" fmla="*/ 1060704 w 1514246"/>
                  <a:gd name="connsiteY12" fmla="*/ 7315 h 2197661"/>
                  <a:gd name="connsiteX13" fmla="*/ 1119225 w 1514246"/>
                  <a:gd name="connsiteY13" fmla="*/ 694944 h 2197661"/>
                  <a:gd name="connsiteX14" fmla="*/ 1272845 w 1514246"/>
                  <a:gd name="connsiteY14" fmla="*/ 577900 h 2197661"/>
                  <a:gd name="connsiteX15" fmla="*/ 1302105 w 1514246"/>
                  <a:gd name="connsiteY15" fmla="*/ 636422 h 2197661"/>
                  <a:gd name="connsiteX16" fmla="*/ 1345997 w 1514246"/>
                  <a:gd name="connsiteY16" fmla="*/ 804672 h 2197661"/>
                  <a:gd name="connsiteX17" fmla="*/ 1360627 w 1514246"/>
                  <a:gd name="connsiteY17" fmla="*/ 1046073 h 2197661"/>
                  <a:gd name="connsiteX18" fmla="*/ 1324051 w 1514246"/>
                  <a:gd name="connsiteY18" fmla="*/ 1367942 h 2197661"/>
                  <a:gd name="connsiteX19" fmla="*/ 1199693 w 1514246"/>
                  <a:gd name="connsiteY19" fmla="*/ 1711756 h 2197661"/>
                  <a:gd name="connsiteX20" fmla="*/ 1002182 w 1514246"/>
                  <a:gd name="connsiteY20" fmla="*/ 1938528 h 2197661"/>
                  <a:gd name="connsiteX21" fmla="*/ 731520 w 1514246"/>
                  <a:gd name="connsiteY21" fmla="*/ 2077516 h 2197661"/>
                  <a:gd name="connsiteX22" fmla="*/ 460857 w 1514246"/>
                  <a:gd name="connsiteY22" fmla="*/ 2092147 h 2197661"/>
                  <a:gd name="connsiteX23" fmla="*/ 175565 w 1514246"/>
                  <a:gd name="connsiteY23" fmla="*/ 2055571 h 2197661"/>
                  <a:gd name="connsiteX0" fmla="*/ 0 w 1352882"/>
                  <a:gd name="connsiteY0" fmla="*/ 2148303 h 2197284"/>
                  <a:gd name="connsiteX1" fmla="*/ 123929 w 1352882"/>
                  <a:gd name="connsiteY1" fmla="*/ 2172614 h 2197284"/>
                  <a:gd name="connsiteX2" fmla="*/ 460428 w 1352882"/>
                  <a:gd name="connsiteY2" fmla="*/ 2194560 h 2197284"/>
                  <a:gd name="connsiteX3" fmla="*/ 753036 w 1352882"/>
                  <a:gd name="connsiteY3" fmla="*/ 2106777 h 2197284"/>
                  <a:gd name="connsiteX4" fmla="*/ 1023698 w 1352882"/>
                  <a:gd name="connsiteY4" fmla="*/ 1901952 h 2197284"/>
                  <a:gd name="connsiteX5" fmla="*/ 1199263 w 1352882"/>
                  <a:gd name="connsiteY5" fmla="*/ 1623974 h 2197284"/>
                  <a:gd name="connsiteX6" fmla="*/ 1279730 w 1352882"/>
                  <a:gd name="connsiteY6" fmla="*/ 1345996 h 2197284"/>
                  <a:gd name="connsiteX7" fmla="*/ 1301676 w 1352882"/>
                  <a:gd name="connsiteY7" fmla="*/ 1038758 h 2197284"/>
                  <a:gd name="connsiteX8" fmla="*/ 1257785 w 1352882"/>
                  <a:gd name="connsiteY8" fmla="*/ 709574 h 2197284"/>
                  <a:gd name="connsiteX9" fmla="*/ 1199263 w 1352882"/>
                  <a:gd name="connsiteY9" fmla="*/ 534009 h 2197284"/>
                  <a:gd name="connsiteX10" fmla="*/ 1352882 w 1352882"/>
                  <a:gd name="connsiteY10" fmla="*/ 395020 h 2197284"/>
                  <a:gd name="connsiteX11" fmla="*/ 899340 w 1352882"/>
                  <a:gd name="connsiteY11" fmla="*/ 0 h 2197284"/>
                  <a:gd name="connsiteX12" fmla="*/ 899340 w 1352882"/>
                  <a:gd name="connsiteY12" fmla="*/ 7315 h 2197284"/>
                  <a:gd name="connsiteX13" fmla="*/ 957861 w 1352882"/>
                  <a:gd name="connsiteY13" fmla="*/ 694944 h 2197284"/>
                  <a:gd name="connsiteX14" fmla="*/ 1111481 w 1352882"/>
                  <a:gd name="connsiteY14" fmla="*/ 577900 h 2197284"/>
                  <a:gd name="connsiteX15" fmla="*/ 1140741 w 1352882"/>
                  <a:gd name="connsiteY15" fmla="*/ 636422 h 2197284"/>
                  <a:gd name="connsiteX16" fmla="*/ 1184633 w 1352882"/>
                  <a:gd name="connsiteY16" fmla="*/ 804672 h 2197284"/>
                  <a:gd name="connsiteX17" fmla="*/ 1199263 w 1352882"/>
                  <a:gd name="connsiteY17" fmla="*/ 1046073 h 2197284"/>
                  <a:gd name="connsiteX18" fmla="*/ 1162687 w 1352882"/>
                  <a:gd name="connsiteY18" fmla="*/ 1367942 h 2197284"/>
                  <a:gd name="connsiteX19" fmla="*/ 1038329 w 1352882"/>
                  <a:gd name="connsiteY19" fmla="*/ 1711756 h 2197284"/>
                  <a:gd name="connsiteX20" fmla="*/ 840818 w 1352882"/>
                  <a:gd name="connsiteY20" fmla="*/ 1938528 h 2197284"/>
                  <a:gd name="connsiteX21" fmla="*/ 570156 w 1352882"/>
                  <a:gd name="connsiteY21" fmla="*/ 2077516 h 2197284"/>
                  <a:gd name="connsiteX22" fmla="*/ 299493 w 1352882"/>
                  <a:gd name="connsiteY22" fmla="*/ 2092147 h 2197284"/>
                  <a:gd name="connsiteX23" fmla="*/ 14201 w 1352882"/>
                  <a:gd name="connsiteY23" fmla="*/ 2055571 h 219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2882" h="2197284">
                    <a:moveTo>
                      <a:pt x="0" y="2148303"/>
                    </a:moveTo>
                    <a:cubicBezTo>
                      <a:pt x="106070" y="2167810"/>
                      <a:pt x="47191" y="2164905"/>
                      <a:pt x="123929" y="2172614"/>
                    </a:cubicBezTo>
                    <a:cubicBezTo>
                      <a:pt x="200667" y="2180323"/>
                      <a:pt x="355577" y="2205533"/>
                      <a:pt x="460428" y="2194560"/>
                    </a:cubicBezTo>
                    <a:cubicBezTo>
                      <a:pt x="565279" y="2183587"/>
                      <a:pt x="659158" y="2155545"/>
                      <a:pt x="753036" y="2106777"/>
                    </a:cubicBezTo>
                    <a:cubicBezTo>
                      <a:pt x="846914" y="2058009"/>
                      <a:pt x="949327" y="1982419"/>
                      <a:pt x="1023698" y="1901952"/>
                    </a:cubicBezTo>
                    <a:cubicBezTo>
                      <a:pt x="1098069" y="1821485"/>
                      <a:pt x="1156591" y="1716633"/>
                      <a:pt x="1199263" y="1623974"/>
                    </a:cubicBezTo>
                    <a:cubicBezTo>
                      <a:pt x="1241935" y="1531315"/>
                      <a:pt x="1262661" y="1443532"/>
                      <a:pt x="1279730" y="1345996"/>
                    </a:cubicBezTo>
                    <a:cubicBezTo>
                      <a:pt x="1296799" y="1248460"/>
                      <a:pt x="1305334" y="1144828"/>
                      <a:pt x="1301676" y="1038758"/>
                    </a:cubicBezTo>
                    <a:cubicBezTo>
                      <a:pt x="1298019" y="932688"/>
                      <a:pt x="1274854" y="793699"/>
                      <a:pt x="1257785" y="709574"/>
                    </a:cubicBezTo>
                    <a:cubicBezTo>
                      <a:pt x="1240716" y="625449"/>
                      <a:pt x="1219989" y="579729"/>
                      <a:pt x="1199263" y="534009"/>
                    </a:cubicBezTo>
                    <a:lnTo>
                      <a:pt x="1352882" y="395020"/>
                    </a:lnTo>
                    <a:lnTo>
                      <a:pt x="899340" y="0"/>
                    </a:lnTo>
                    <a:lnTo>
                      <a:pt x="899340" y="7315"/>
                    </a:lnTo>
                    <a:lnTo>
                      <a:pt x="957861" y="694944"/>
                    </a:lnTo>
                    <a:lnTo>
                      <a:pt x="1111481" y="577900"/>
                    </a:lnTo>
                    <a:cubicBezTo>
                      <a:pt x="1121234" y="597407"/>
                      <a:pt x="1128549" y="598627"/>
                      <a:pt x="1140741" y="636422"/>
                    </a:cubicBezTo>
                    <a:cubicBezTo>
                      <a:pt x="1152933" y="674217"/>
                      <a:pt x="1174879" y="736397"/>
                      <a:pt x="1184633" y="804672"/>
                    </a:cubicBezTo>
                    <a:cubicBezTo>
                      <a:pt x="1194387" y="872947"/>
                      <a:pt x="1202921" y="952195"/>
                      <a:pt x="1199263" y="1046073"/>
                    </a:cubicBezTo>
                    <a:cubicBezTo>
                      <a:pt x="1195605" y="1139951"/>
                      <a:pt x="1189509" y="1256995"/>
                      <a:pt x="1162687" y="1367942"/>
                    </a:cubicBezTo>
                    <a:cubicBezTo>
                      <a:pt x="1135865" y="1478889"/>
                      <a:pt x="1091974" y="1616658"/>
                      <a:pt x="1038329" y="1711756"/>
                    </a:cubicBezTo>
                    <a:cubicBezTo>
                      <a:pt x="984684" y="1806854"/>
                      <a:pt x="918847" y="1877568"/>
                      <a:pt x="840818" y="1938528"/>
                    </a:cubicBezTo>
                    <a:cubicBezTo>
                      <a:pt x="762789" y="1999488"/>
                      <a:pt x="660377" y="2051913"/>
                      <a:pt x="570156" y="2077516"/>
                    </a:cubicBezTo>
                    <a:cubicBezTo>
                      <a:pt x="479935" y="2103119"/>
                      <a:pt x="392152" y="2095804"/>
                      <a:pt x="299493" y="2092147"/>
                    </a:cubicBezTo>
                    <a:cubicBezTo>
                      <a:pt x="206834" y="2088490"/>
                      <a:pt x="108079" y="2071421"/>
                      <a:pt x="14201" y="2055571"/>
                    </a:cubicBezTo>
                  </a:path>
                </a:pathLst>
              </a:custGeom>
              <a:gradFill flip="none" rotWithShape="1">
                <a:gsLst>
                  <a:gs pos="0">
                    <a:srgbClr val="FF0066">
                      <a:shade val="30000"/>
                      <a:satMod val="115000"/>
                    </a:srgbClr>
                  </a:gs>
                  <a:gs pos="50000">
                    <a:srgbClr val="FF0066">
                      <a:shade val="67500"/>
                      <a:satMod val="115000"/>
                    </a:srgbClr>
                  </a:gs>
                  <a:gs pos="100000">
                    <a:srgbClr val="FF0066">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sp>
          <p:nvSpPr>
            <p:cNvPr id="195671" name="淘宝网chenying0907出品 97"/>
            <p:cNvSpPr txBox="1">
              <a:spLocks noChangeArrowheads="1"/>
            </p:cNvSpPr>
            <p:nvPr/>
          </p:nvSpPr>
          <p:spPr bwMode="auto">
            <a:xfrm>
              <a:off x="3679" y="1513"/>
              <a:ext cx="23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1500">
                  <a:solidFill>
                    <a:srgbClr val="FFFFFF"/>
                  </a:solidFill>
                  <a:latin typeface="微软雅黑" panose="020B0503020204020204" pitchFamily="34" charset="-122"/>
                  <a:ea typeface="微软雅黑" panose="020B0503020204020204" pitchFamily="34" charset="-122"/>
                </a:rPr>
                <a:t>01</a:t>
              </a:r>
            </a:p>
          </p:txBody>
        </p:sp>
      </p:grpSp>
      <p:grpSp>
        <p:nvGrpSpPr>
          <p:cNvPr id="195672" name="Group 88"/>
          <p:cNvGrpSpPr>
            <a:grpSpLocks/>
          </p:cNvGrpSpPr>
          <p:nvPr/>
        </p:nvGrpSpPr>
        <p:grpSpPr bwMode="auto">
          <a:xfrm>
            <a:off x="3763963" y="2741613"/>
            <a:ext cx="5537200" cy="2928937"/>
            <a:chOff x="1882" y="1827"/>
            <a:chExt cx="2768" cy="1953"/>
          </a:xfrm>
        </p:grpSpPr>
        <p:grpSp>
          <p:nvGrpSpPr>
            <p:cNvPr id="195673" name="淘宝网chenying0907出品 1033"/>
            <p:cNvGrpSpPr>
              <a:grpSpLocks/>
            </p:cNvGrpSpPr>
            <p:nvPr/>
          </p:nvGrpSpPr>
          <p:grpSpPr bwMode="auto">
            <a:xfrm>
              <a:off x="1882" y="1827"/>
              <a:ext cx="2753" cy="1953"/>
              <a:chOff x="1959886" y="2302445"/>
              <a:chExt cx="3611637" cy="2562129"/>
            </a:xfrm>
          </p:grpSpPr>
          <p:sp>
            <p:nvSpPr>
              <p:cNvPr id="63" name="淘宝网chenying0907出品 62"/>
              <p:cNvSpPr/>
              <p:nvPr/>
            </p:nvSpPr>
            <p:spPr>
              <a:xfrm>
                <a:off x="1959886" y="2302445"/>
                <a:ext cx="3595919" cy="2538522"/>
              </a:xfrm>
              <a:custGeom>
                <a:avLst/>
                <a:gdLst>
                  <a:gd name="connsiteX0" fmla="*/ 84690 w 3595986"/>
                  <a:gd name="connsiteY0" fmla="*/ 2538374 h 2538374"/>
                  <a:gd name="connsiteX1" fmla="*/ 121266 w 3595986"/>
                  <a:gd name="connsiteY1" fmla="*/ 2209190 h 2538374"/>
                  <a:gd name="connsiteX2" fmla="*/ 252939 w 3595986"/>
                  <a:gd name="connsiteY2" fmla="*/ 1938528 h 2538374"/>
                  <a:gd name="connsiteX3" fmla="*/ 450450 w 3595986"/>
                  <a:gd name="connsiteY3" fmla="*/ 1733702 h 2538374"/>
                  <a:gd name="connsiteX4" fmla="*/ 706482 w 3595986"/>
                  <a:gd name="connsiteY4" fmla="*/ 1565453 h 2538374"/>
                  <a:gd name="connsiteX5" fmla="*/ 1021035 w 3595986"/>
                  <a:gd name="connsiteY5" fmla="*/ 1477670 h 2538374"/>
                  <a:gd name="connsiteX6" fmla="*/ 1320959 w 3595986"/>
                  <a:gd name="connsiteY6" fmla="*/ 1514246 h 2538374"/>
                  <a:gd name="connsiteX7" fmla="*/ 1657458 w 3595986"/>
                  <a:gd name="connsiteY7" fmla="*/ 1631290 h 2538374"/>
                  <a:gd name="connsiteX8" fmla="*/ 2015903 w 3595986"/>
                  <a:gd name="connsiteY8" fmla="*/ 1770278 h 2538374"/>
                  <a:gd name="connsiteX9" fmla="*/ 2315826 w 3595986"/>
                  <a:gd name="connsiteY9" fmla="*/ 1843430 h 2538374"/>
                  <a:gd name="connsiteX10" fmla="*/ 2674271 w 3595986"/>
                  <a:gd name="connsiteY10" fmla="*/ 1777594 h 2538374"/>
                  <a:gd name="connsiteX11" fmla="*/ 3003455 w 3595986"/>
                  <a:gd name="connsiteY11" fmla="*/ 1506931 h 2538374"/>
                  <a:gd name="connsiteX12" fmla="*/ 3200965 w 3595986"/>
                  <a:gd name="connsiteY12" fmla="*/ 1192378 h 2538374"/>
                  <a:gd name="connsiteX13" fmla="*/ 3325323 w 3595986"/>
                  <a:gd name="connsiteY13" fmla="*/ 885139 h 2538374"/>
                  <a:gd name="connsiteX14" fmla="*/ 3435051 w 3595986"/>
                  <a:gd name="connsiteY14" fmla="*/ 599846 h 2538374"/>
                  <a:gd name="connsiteX15" fmla="*/ 3595986 w 3595986"/>
                  <a:gd name="connsiteY15" fmla="*/ 687629 h 2538374"/>
                  <a:gd name="connsiteX16" fmla="*/ 3559410 w 3595986"/>
                  <a:gd name="connsiteY16" fmla="*/ 0 h 2538374"/>
                  <a:gd name="connsiteX17" fmla="*/ 3208280 w 3595986"/>
                  <a:gd name="connsiteY17" fmla="*/ 490118 h 2538374"/>
                  <a:gd name="connsiteX18" fmla="*/ 3354584 w 3595986"/>
                  <a:gd name="connsiteY18" fmla="*/ 563270 h 2538374"/>
                  <a:gd name="connsiteX19" fmla="*/ 3332639 w 3595986"/>
                  <a:gd name="connsiteY19" fmla="*/ 636422 h 2538374"/>
                  <a:gd name="connsiteX20" fmla="*/ 3288747 w 3595986"/>
                  <a:gd name="connsiteY20" fmla="*/ 775411 h 2538374"/>
                  <a:gd name="connsiteX21" fmla="*/ 3186335 w 3595986"/>
                  <a:gd name="connsiteY21" fmla="*/ 1053389 h 2538374"/>
                  <a:gd name="connsiteX22" fmla="*/ 3061976 w 3595986"/>
                  <a:gd name="connsiteY22" fmla="*/ 1287475 h 2538374"/>
                  <a:gd name="connsiteX23" fmla="*/ 2893727 w 3595986"/>
                  <a:gd name="connsiteY23" fmla="*/ 1499616 h 2538374"/>
                  <a:gd name="connsiteX24" fmla="*/ 2725477 w 3595986"/>
                  <a:gd name="connsiteY24" fmla="*/ 1631290 h 2538374"/>
                  <a:gd name="connsiteX25" fmla="*/ 2484075 w 3595986"/>
                  <a:gd name="connsiteY25" fmla="*/ 1726387 h 2538374"/>
                  <a:gd name="connsiteX26" fmla="*/ 2198783 w 3595986"/>
                  <a:gd name="connsiteY26" fmla="*/ 1719072 h 2538374"/>
                  <a:gd name="connsiteX27" fmla="*/ 1928120 w 3595986"/>
                  <a:gd name="connsiteY27" fmla="*/ 1638605 h 2538374"/>
                  <a:gd name="connsiteX28" fmla="*/ 1547730 w 3595986"/>
                  <a:gd name="connsiteY28" fmla="*/ 1477670 h 2538374"/>
                  <a:gd name="connsiteX29" fmla="*/ 1233176 w 3595986"/>
                  <a:gd name="connsiteY29" fmla="*/ 1397203 h 2538374"/>
                  <a:gd name="connsiteX30" fmla="*/ 1021035 w 3595986"/>
                  <a:gd name="connsiteY30" fmla="*/ 1382573 h 2538374"/>
                  <a:gd name="connsiteX31" fmla="*/ 801579 w 3595986"/>
                  <a:gd name="connsiteY31" fmla="*/ 1426464 h 2538374"/>
                  <a:gd name="connsiteX32" fmla="*/ 582123 w 3595986"/>
                  <a:gd name="connsiteY32" fmla="*/ 1521562 h 2538374"/>
                  <a:gd name="connsiteX33" fmla="*/ 377298 w 3595986"/>
                  <a:gd name="connsiteY33" fmla="*/ 1675181 h 2538374"/>
                  <a:gd name="connsiteX34" fmla="*/ 187103 w 3595986"/>
                  <a:gd name="connsiteY34" fmla="*/ 1887322 h 2538374"/>
                  <a:gd name="connsiteX35" fmla="*/ 48114 w 3595986"/>
                  <a:gd name="connsiteY35" fmla="*/ 2187245 h 2538374"/>
                  <a:gd name="connsiteX36" fmla="*/ 4223 w 3595986"/>
                  <a:gd name="connsiteY36" fmla="*/ 2435962 h 2538374"/>
                  <a:gd name="connsiteX37" fmla="*/ 4223 w 3595986"/>
                  <a:gd name="connsiteY37" fmla="*/ 2531059 h 2538374"/>
                  <a:gd name="connsiteX38" fmla="*/ 84690 w 3595986"/>
                  <a:gd name="connsiteY38" fmla="*/ 2538374 h 253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5986" h="2538374">
                    <a:moveTo>
                      <a:pt x="84690" y="2538374"/>
                    </a:moveTo>
                    <a:cubicBezTo>
                      <a:pt x="88957" y="2423769"/>
                      <a:pt x="93224" y="2309164"/>
                      <a:pt x="121266" y="2209190"/>
                    </a:cubicBezTo>
                    <a:cubicBezTo>
                      <a:pt x="149308" y="2109216"/>
                      <a:pt x="198075" y="2017776"/>
                      <a:pt x="252939" y="1938528"/>
                    </a:cubicBezTo>
                    <a:cubicBezTo>
                      <a:pt x="307803" y="1859280"/>
                      <a:pt x="374859" y="1795881"/>
                      <a:pt x="450450" y="1733702"/>
                    </a:cubicBezTo>
                    <a:cubicBezTo>
                      <a:pt x="526041" y="1671523"/>
                      <a:pt x="611385" y="1608125"/>
                      <a:pt x="706482" y="1565453"/>
                    </a:cubicBezTo>
                    <a:cubicBezTo>
                      <a:pt x="801579" y="1522781"/>
                      <a:pt x="918622" y="1486204"/>
                      <a:pt x="1021035" y="1477670"/>
                    </a:cubicBezTo>
                    <a:cubicBezTo>
                      <a:pt x="1123448" y="1469136"/>
                      <a:pt x="1214889" y="1488643"/>
                      <a:pt x="1320959" y="1514246"/>
                    </a:cubicBezTo>
                    <a:cubicBezTo>
                      <a:pt x="1427029" y="1539849"/>
                      <a:pt x="1541634" y="1588618"/>
                      <a:pt x="1657458" y="1631290"/>
                    </a:cubicBezTo>
                    <a:cubicBezTo>
                      <a:pt x="1773282" y="1673962"/>
                      <a:pt x="1906175" y="1734921"/>
                      <a:pt x="2015903" y="1770278"/>
                    </a:cubicBezTo>
                    <a:cubicBezTo>
                      <a:pt x="2125631" y="1805635"/>
                      <a:pt x="2206098" y="1842211"/>
                      <a:pt x="2315826" y="1843430"/>
                    </a:cubicBezTo>
                    <a:cubicBezTo>
                      <a:pt x="2425554" y="1844649"/>
                      <a:pt x="2559666" y="1833677"/>
                      <a:pt x="2674271" y="1777594"/>
                    </a:cubicBezTo>
                    <a:cubicBezTo>
                      <a:pt x="2788876" y="1721511"/>
                      <a:pt x="2915673" y="1604467"/>
                      <a:pt x="3003455" y="1506931"/>
                    </a:cubicBezTo>
                    <a:cubicBezTo>
                      <a:pt x="3091237" y="1409395"/>
                      <a:pt x="3147320" y="1296010"/>
                      <a:pt x="3200965" y="1192378"/>
                    </a:cubicBezTo>
                    <a:cubicBezTo>
                      <a:pt x="3254610" y="1088746"/>
                      <a:pt x="3286309" y="983894"/>
                      <a:pt x="3325323" y="885139"/>
                    </a:cubicBezTo>
                    <a:cubicBezTo>
                      <a:pt x="3364337" y="786384"/>
                      <a:pt x="3399694" y="693115"/>
                      <a:pt x="3435051" y="599846"/>
                    </a:cubicBezTo>
                    <a:lnTo>
                      <a:pt x="3595986" y="687629"/>
                    </a:lnTo>
                    <a:lnTo>
                      <a:pt x="3559410" y="0"/>
                    </a:lnTo>
                    <a:lnTo>
                      <a:pt x="3208280" y="490118"/>
                    </a:lnTo>
                    <a:lnTo>
                      <a:pt x="3354584" y="563270"/>
                    </a:lnTo>
                    <a:cubicBezTo>
                      <a:pt x="3347269" y="587654"/>
                      <a:pt x="3343612" y="601065"/>
                      <a:pt x="3332639" y="636422"/>
                    </a:cubicBezTo>
                    <a:cubicBezTo>
                      <a:pt x="3321666" y="671779"/>
                      <a:pt x="3313131" y="705917"/>
                      <a:pt x="3288747" y="775411"/>
                    </a:cubicBezTo>
                    <a:cubicBezTo>
                      <a:pt x="3264363" y="844905"/>
                      <a:pt x="3224130" y="968045"/>
                      <a:pt x="3186335" y="1053389"/>
                    </a:cubicBezTo>
                    <a:cubicBezTo>
                      <a:pt x="3148540" y="1138733"/>
                      <a:pt x="3110744" y="1213104"/>
                      <a:pt x="3061976" y="1287475"/>
                    </a:cubicBezTo>
                    <a:cubicBezTo>
                      <a:pt x="3013208" y="1361846"/>
                      <a:pt x="2949810" y="1442314"/>
                      <a:pt x="2893727" y="1499616"/>
                    </a:cubicBezTo>
                    <a:cubicBezTo>
                      <a:pt x="2837644" y="1556918"/>
                      <a:pt x="2793752" y="1593495"/>
                      <a:pt x="2725477" y="1631290"/>
                    </a:cubicBezTo>
                    <a:cubicBezTo>
                      <a:pt x="2657202" y="1669085"/>
                      <a:pt x="2571857" y="1711757"/>
                      <a:pt x="2484075" y="1726387"/>
                    </a:cubicBezTo>
                    <a:cubicBezTo>
                      <a:pt x="2396293" y="1741017"/>
                      <a:pt x="2291442" y="1733702"/>
                      <a:pt x="2198783" y="1719072"/>
                    </a:cubicBezTo>
                    <a:cubicBezTo>
                      <a:pt x="2106124" y="1704442"/>
                      <a:pt x="2036629" y="1678839"/>
                      <a:pt x="1928120" y="1638605"/>
                    </a:cubicBezTo>
                    <a:cubicBezTo>
                      <a:pt x="1819611" y="1598371"/>
                      <a:pt x="1663554" y="1517904"/>
                      <a:pt x="1547730" y="1477670"/>
                    </a:cubicBezTo>
                    <a:cubicBezTo>
                      <a:pt x="1431906" y="1437436"/>
                      <a:pt x="1320958" y="1413052"/>
                      <a:pt x="1233176" y="1397203"/>
                    </a:cubicBezTo>
                    <a:cubicBezTo>
                      <a:pt x="1145394" y="1381354"/>
                      <a:pt x="1092968" y="1377696"/>
                      <a:pt x="1021035" y="1382573"/>
                    </a:cubicBezTo>
                    <a:cubicBezTo>
                      <a:pt x="949102" y="1387450"/>
                      <a:pt x="874731" y="1403299"/>
                      <a:pt x="801579" y="1426464"/>
                    </a:cubicBezTo>
                    <a:cubicBezTo>
                      <a:pt x="728427" y="1449629"/>
                      <a:pt x="652836" y="1480109"/>
                      <a:pt x="582123" y="1521562"/>
                    </a:cubicBezTo>
                    <a:cubicBezTo>
                      <a:pt x="511410" y="1563015"/>
                      <a:pt x="443135" y="1614221"/>
                      <a:pt x="377298" y="1675181"/>
                    </a:cubicBezTo>
                    <a:cubicBezTo>
                      <a:pt x="311461" y="1736141"/>
                      <a:pt x="241967" y="1801978"/>
                      <a:pt x="187103" y="1887322"/>
                    </a:cubicBezTo>
                    <a:cubicBezTo>
                      <a:pt x="132239" y="1972666"/>
                      <a:pt x="78594" y="2095805"/>
                      <a:pt x="48114" y="2187245"/>
                    </a:cubicBezTo>
                    <a:cubicBezTo>
                      <a:pt x="17634" y="2278685"/>
                      <a:pt x="11538" y="2378660"/>
                      <a:pt x="4223" y="2435962"/>
                    </a:cubicBezTo>
                    <a:cubicBezTo>
                      <a:pt x="-3092" y="2493264"/>
                      <a:pt x="565" y="2512161"/>
                      <a:pt x="4223" y="2531059"/>
                    </a:cubicBezTo>
                    <a:lnTo>
                      <a:pt x="84690" y="2538374"/>
                    </a:lnTo>
                    <a:close/>
                  </a:path>
                </a:pathLst>
              </a:custGeom>
              <a:gradFill>
                <a:gsLst>
                  <a:gs pos="75000">
                    <a:srgbClr val="0070C0"/>
                  </a:gs>
                  <a:gs pos="100000">
                    <a:srgbClr val="002060"/>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55" name="淘宝网chenying0907出品 54"/>
              <p:cNvSpPr/>
              <p:nvPr/>
            </p:nvSpPr>
            <p:spPr>
              <a:xfrm>
                <a:off x="1975502" y="2326052"/>
                <a:ext cx="3595919" cy="2538522"/>
              </a:xfrm>
              <a:custGeom>
                <a:avLst/>
                <a:gdLst>
                  <a:gd name="connsiteX0" fmla="*/ 84690 w 3595986"/>
                  <a:gd name="connsiteY0" fmla="*/ 2538374 h 2538374"/>
                  <a:gd name="connsiteX1" fmla="*/ 121266 w 3595986"/>
                  <a:gd name="connsiteY1" fmla="*/ 2209190 h 2538374"/>
                  <a:gd name="connsiteX2" fmla="*/ 252939 w 3595986"/>
                  <a:gd name="connsiteY2" fmla="*/ 1938528 h 2538374"/>
                  <a:gd name="connsiteX3" fmla="*/ 450450 w 3595986"/>
                  <a:gd name="connsiteY3" fmla="*/ 1733702 h 2538374"/>
                  <a:gd name="connsiteX4" fmla="*/ 706482 w 3595986"/>
                  <a:gd name="connsiteY4" fmla="*/ 1565453 h 2538374"/>
                  <a:gd name="connsiteX5" fmla="*/ 1021035 w 3595986"/>
                  <a:gd name="connsiteY5" fmla="*/ 1477670 h 2538374"/>
                  <a:gd name="connsiteX6" fmla="*/ 1320959 w 3595986"/>
                  <a:gd name="connsiteY6" fmla="*/ 1514246 h 2538374"/>
                  <a:gd name="connsiteX7" fmla="*/ 1657458 w 3595986"/>
                  <a:gd name="connsiteY7" fmla="*/ 1631290 h 2538374"/>
                  <a:gd name="connsiteX8" fmla="*/ 2015903 w 3595986"/>
                  <a:gd name="connsiteY8" fmla="*/ 1770278 h 2538374"/>
                  <a:gd name="connsiteX9" fmla="*/ 2315826 w 3595986"/>
                  <a:gd name="connsiteY9" fmla="*/ 1843430 h 2538374"/>
                  <a:gd name="connsiteX10" fmla="*/ 2674271 w 3595986"/>
                  <a:gd name="connsiteY10" fmla="*/ 1777594 h 2538374"/>
                  <a:gd name="connsiteX11" fmla="*/ 3003455 w 3595986"/>
                  <a:gd name="connsiteY11" fmla="*/ 1506931 h 2538374"/>
                  <a:gd name="connsiteX12" fmla="*/ 3200965 w 3595986"/>
                  <a:gd name="connsiteY12" fmla="*/ 1192378 h 2538374"/>
                  <a:gd name="connsiteX13" fmla="*/ 3325323 w 3595986"/>
                  <a:gd name="connsiteY13" fmla="*/ 885139 h 2538374"/>
                  <a:gd name="connsiteX14" fmla="*/ 3435051 w 3595986"/>
                  <a:gd name="connsiteY14" fmla="*/ 599846 h 2538374"/>
                  <a:gd name="connsiteX15" fmla="*/ 3595986 w 3595986"/>
                  <a:gd name="connsiteY15" fmla="*/ 687629 h 2538374"/>
                  <a:gd name="connsiteX16" fmla="*/ 3559410 w 3595986"/>
                  <a:gd name="connsiteY16" fmla="*/ 0 h 2538374"/>
                  <a:gd name="connsiteX17" fmla="*/ 3208280 w 3595986"/>
                  <a:gd name="connsiteY17" fmla="*/ 490118 h 2538374"/>
                  <a:gd name="connsiteX18" fmla="*/ 3354584 w 3595986"/>
                  <a:gd name="connsiteY18" fmla="*/ 563270 h 2538374"/>
                  <a:gd name="connsiteX19" fmla="*/ 3332639 w 3595986"/>
                  <a:gd name="connsiteY19" fmla="*/ 636422 h 2538374"/>
                  <a:gd name="connsiteX20" fmla="*/ 3288747 w 3595986"/>
                  <a:gd name="connsiteY20" fmla="*/ 775411 h 2538374"/>
                  <a:gd name="connsiteX21" fmla="*/ 3186335 w 3595986"/>
                  <a:gd name="connsiteY21" fmla="*/ 1053389 h 2538374"/>
                  <a:gd name="connsiteX22" fmla="*/ 3061976 w 3595986"/>
                  <a:gd name="connsiteY22" fmla="*/ 1287475 h 2538374"/>
                  <a:gd name="connsiteX23" fmla="*/ 2893727 w 3595986"/>
                  <a:gd name="connsiteY23" fmla="*/ 1499616 h 2538374"/>
                  <a:gd name="connsiteX24" fmla="*/ 2725477 w 3595986"/>
                  <a:gd name="connsiteY24" fmla="*/ 1631290 h 2538374"/>
                  <a:gd name="connsiteX25" fmla="*/ 2484075 w 3595986"/>
                  <a:gd name="connsiteY25" fmla="*/ 1726387 h 2538374"/>
                  <a:gd name="connsiteX26" fmla="*/ 2198783 w 3595986"/>
                  <a:gd name="connsiteY26" fmla="*/ 1719072 h 2538374"/>
                  <a:gd name="connsiteX27" fmla="*/ 1928120 w 3595986"/>
                  <a:gd name="connsiteY27" fmla="*/ 1638605 h 2538374"/>
                  <a:gd name="connsiteX28" fmla="*/ 1547730 w 3595986"/>
                  <a:gd name="connsiteY28" fmla="*/ 1477670 h 2538374"/>
                  <a:gd name="connsiteX29" fmla="*/ 1233176 w 3595986"/>
                  <a:gd name="connsiteY29" fmla="*/ 1397203 h 2538374"/>
                  <a:gd name="connsiteX30" fmla="*/ 1021035 w 3595986"/>
                  <a:gd name="connsiteY30" fmla="*/ 1382573 h 2538374"/>
                  <a:gd name="connsiteX31" fmla="*/ 801579 w 3595986"/>
                  <a:gd name="connsiteY31" fmla="*/ 1426464 h 2538374"/>
                  <a:gd name="connsiteX32" fmla="*/ 582123 w 3595986"/>
                  <a:gd name="connsiteY32" fmla="*/ 1521562 h 2538374"/>
                  <a:gd name="connsiteX33" fmla="*/ 377298 w 3595986"/>
                  <a:gd name="connsiteY33" fmla="*/ 1675181 h 2538374"/>
                  <a:gd name="connsiteX34" fmla="*/ 187103 w 3595986"/>
                  <a:gd name="connsiteY34" fmla="*/ 1887322 h 2538374"/>
                  <a:gd name="connsiteX35" fmla="*/ 48114 w 3595986"/>
                  <a:gd name="connsiteY35" fmla="*/ 2187245 h 2538374"/>
                  <a:gd name="connsiteX36" fmla="*/ 4223 w 3595986"/>
                  <a:gd name="connsiteY36" fmla="*/ 2435962 h 2538374"/>
                  <a:gd name="connsiteX37" fmla="*/ 4223 w 3595986"/>
                  <a:gd name="connsiteY37" fmla="*/ 2531059 h 2538374"/>
                  <a:gd name="connsiteX38" fmla="*/ 84690 w 3595986"/>
                  <a:gd name="connsiteY38" fmla="*/ 2538374 h 253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5986" h="2538374">
                    <a:moveTo>
                      <a:pt x="84690" y="2538374"/>
                    </a:moveTo>
                    <a:cubicBezTo>
                      <a:pt x="88957" y="2423769"/>
                      <a:pt x="93224" y="2309164"/>
                      <a:pt x="121266" y="2209190"/>
                    </a:cubicBezTo>
                    <a:cubicBezTo>
                      <a:pt x="149308" y="2109216"/>
                      <a:pt x="198075" y="2017776"/>
                      <a:pt x="252939" y="1938528"/>
                    </a:cubicBezTo>
                    <a:cubicBezTo>
                      <a:pt x="307803" y="1859280"/>
                      <a:pt x="374859" y="1795881"/>
                      <a:pt x="450450" y="1733702"/>
                    </a:cubicBezTo>
                    <a:cubicBezTo>
                      <a:pt x="526041" y="1671523"/>
                      <a:pt x="611385" y="1608125"/>
                      <a:pt x="706482" y="1565453"/>
                    </a:cubicBezTo>
                    <a:cubicBezTo>
                      <a:pt x="801579" y="1522781"/>
                      <a:pt x="918622" y="1486204"/>
                      <a:pt x="1021035" y="1477670"/>
                    </a:cubicBezTo>
                    <a:cubicBezTo>
                      <a:pt x="1123448" y="1469136"/>
                      <a:pt x="1214889" y="1488643"/>
                      <a:pt x="1320959" y="1514246"/>
                    </a:cubicBezTo>
                    <a:cubicBezTo>
                      <a:pt x="1427029" y="1539849"/>
                      <a:pt x="1541634" y="1588618"/>
                      <a:pt x="1657458" y="1631290"/>
                    </a:cubicBezTo>
                    <a:cubicBezTo>
                      <a:pt x="1773282" y="1673962"/>
                      <a:pt x="1906175" y="1734921"/>
                      <a:pt x="2015903" y="1770278"/>
                    </a:cubicBezTo>
                    <a:cubicBezTo>
                      <a:pt x="2125631" y="1805635"/>
                      <a:pt x="2206098" y="1842211"/>
                      <a:pt x="2315826" y="1843430"/>
                    </a:cubicBezTo>
                    <a:cubicBezTo>
                      <a:pt x="2425554" y="1844649"/>
                      <a:pt x="2559666" y="1833677"/>
                      <a:pt x="2674271" y="1777594"/>
                    </a:cubicBezTo>
                    <a:cubicBezTo>
                      <a:pt x="2788876" y="1721511"/>
                      <a:pt x="2915673" y="1604467"/>
                      <a:pt x="3003455" y="1506931"/>
                    </a:cubicBezTo>
                    <a:cubicBezTo>
                      <a:pt x="3091237" y="1409395"/>
                      <a:pt x="3147320" y="1296010"/>
                      <a:pt x="3200965" y="1192378"/>
                    </a:cubicBezTo>
                    <a:cubicBezTo>
                      <a:pt x="3254610" y="1088746"/>
                      <a:pt x="3286309" y="983894"/>
                      <a:pt x="3325323" y="885139"/>
                    </a:cubicBezTo>
                    <a:cubicBezTo>
                      <a:pt x="3364337" y="786384"/>
                      <a:pt x="3399694" y="693115"/>
                      <a:pt x="3435051" y="599846"/>
                    </a:cubicBezTo>
                    <a:lnTo>
                      <a:pt x="3595986" y="687629"/>
                    </a:lnTo>
                    <a:lnTo>
                      <a:pt x="3559410" y="0"/>
                    </a:lnTo>
                    <a:lnTo>
                      <a:pt x="3208280" y="490118"/>
                    </a:lnTo>
                    <a:lnTo>
                      <a:pt x="3354584" y="563270"/>
                    </a:lnTo>
                    <a:cubicBezTo>
                      <a:pt x="3347269" y="587654"/>
                      <a:pt x="3343612" y="601065"/>
                      <a:pt x="3332639" y="636422"/>
                    </a:cubicBezTo>
                    <a:cubicBezTo>
                      <a:pt x="3321666" y="671779"/>
                      <a:pt x="3313131" y="705917"/>
                      <a:pt x="3288747" y="775411"/>
                    </a:cubicBezTo>
                    <a:cubicBezTo>
                      <a:pt x="3264363" y="844905"/>
                      <a:pt x="3224130" y="968045"/>
                      <a:pt x="3186335" y="1053389"/>
                    </a:cubicBezTo>
                    <a:cubicBezTo>
                      <a:pt x="3148540" y="1138733"/>
                      <a:pt x="3110744" y="1213104"/>
                      <a:pt x="3061976" y="1287475"/>
                    </a:cubicBezTo>
                    <a:cubicBezTo>
                      <a:pt x="3013208" y="1361846"/>
                      <a:pt x="2949810" y="1442314"/>
                      <a:pt x="2893727" y="1499616"/>
                    </a:cubicBezTo>
                    <a:cubicBezTo>
                      <a:pt x="2837644" y="1556918"/>
                      <a:pt x="2793752" y="1593495"/>
                      <a:pt x="2725477" y="1631290"/>
                    </a:cubicBezTo>
                    <a:cubicBezTo>
                      <a:pt x="2657202" y="1669085"/>
                      <a:pt x="2571857" y="1711757"/>
                      <a:pt x="2484075" y="1726387"/>
                    </a:cubicBezTo>
                    <a:cubicBezTo>
                      <a:pt x="2396293" y="1741017"/>
                      <a:pt x="2291442" y="1733702"/>
                      <a:pt x="2198783" y="1719072"/>
                    </a:cubicBezTo>
                    <a:cubicBezTo>
                      <a:pt x="2106124" y="1704442"/>
                      <a:pt x="2036629" y="1678839"/>
                      <a:pt x="1928120" y="1638605"/>
                    </a:cubicBezTo>
                    <a:cubicBezTo>
                      <a:pt x="1819611" y="1598371"/>
                      <a:pt x="1663554" y="1517904"/>
                      <a:pt x="1547730" y="1477670"/>
                    </a:cubicBezTo>
                    <a:cubicBezTo>
                      <a:pt x="1431906" y="1437436"/>
                      <a:pt x="1320958" y="1413052"/>
                      <a:pt x="1233176" y="1397203"/>
                    </a:cubicBezTo>
                    <a:cubicBezTo>
                      <a:pt x="1145394" y="1381354"/>
                      <a:pt x="1092968" y="1377696"/>
                      <a:pt x="1021035" y="1382573"/>
                    </a:cubicBezTo>
                    <a:cubicBezTo>
                      <a:pt x="949102" y="1387450"/>
                      <a:pt x="874731" y="1403299"/>
                      <a:pt x="801579" y="1426464"/>
                    </a:cubicBezTo>
                    <a:cubicBezTo>
                      <a:pt x="728427" y="1449629"/>
                      <a:pt x="652836" y="1480109"/>
                      <a:pt x="582123" y="1521562"/>
                    </a:cubicBezTo>
                    <a:cubicBezTo>
                      <a:pt x="511410" y="1563015"/>
                      <a:pt x="443135" y="1614221"/>
                      <a:pt x="377298" y="1675181"/>
                    </a:cubicBezTo>
                    <a:cubicBezTo>
                      <a:pt x="311461" y="1736141"/>
                      <a:pt x="241967" y="1801978"/>
                      <a:pt x="187103" y="1887322"/>
                    </a:cubicBezTo>
                    <a:cubicBezTo>
                      <a:pt x="132239" y="1972666"/>
                      <a:pt x="78594" y="2095805"/>
                      <a:pt x="48114" y="2187245"/>
                    </a:cubicBezTo>
                    <a:cubicBezTo>
                      <a:pt x="17634" y="2278685"/>
                      <a:pt x="11538" y="2378660"/>
                      <a:pt x="4223" y="2435962"/>
                    </a:cubicBezTo>
                    <a:cubicBezTo>
                      <a:pt x="-3092" y="2493264"/>
                      <a:pt x="565" y="2512161"/>
                      <a:pt x="4223" y="2531059"/>
                    </a:cubicBezTo>
                    <a:lnTo>
                      <a:pt x="84690" y="2538374"/>
                    </a:lnTo>
                    <a:close/>
                  </a:path>
                </a:pathLst>
              </a:custGeom>
              <a:gradFill flip="none" rotWithShape="1">
                <a:gsLst>
                  <a:gs pos="0">
                    <a:srgbClr val="15C2FF"/>
                  </a:gs>
                  <a:gs pos="76000">
                    <a:srgbClr val="0070C0"/>
                  </a:gs>
                </a:gsLst>
                <a:lin ang="6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sp>
          <p:nvSpPr>
            <p:cNvPr id="195676" name="淘宝网chenying0907出品 98"/>
            <p:cNvSpPr txBox="1">
              <a:spLocks noChangeArrowheads="1"/>
            </p:cNvSpPr>
            <p:nvPr/>
          </p:nvSpPr>
          <p:spPr bwMode="auto">
            <a:xfrm>
              <a:off x="4416" y="2089"/>
              <a:ext cx="23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73" tIns="57588" rIns="115173" bIns="5758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CN" sz="1500">
                  <a:solidFill>
                    <a:srgbClr val="FFFFFF"/>
                  </a:solidFill>
                  <a:latin typeface="微软雅黑" panose="020B0503020204020204" pitchFamily="34" charset="-122"/>
                  <a:ea typeface="微软雅黑" panose="020B0503020204020204" pitchFamily="34" charset="-122"/>
                </a:rPr>
                <a:t>02</a:t>
              </a:r>
            </a:p>
          </p:txBody>
        </p:sp>
      </p:grpSp>
      <p:pic>
        <p:nvPicPr>
          <p:cNvPr id="195677" name="Picture 93" descr="目标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859088"/>
            <a:ext cx="4416425" cy="3313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95677"/>
                                        </p:tgtEl>
                                        <p:attrNameLst>
                                          <p:attrName>style.visibility</p:attrName>
                                        </p:attrNameLst>
                                      </p:cBhvr>
                                      <p:to>
                                        <p:strVal val="visible"/>
                                      </p:to>
                                    </p:set>
                                    <p:animEffect transition="in" filter="fade">
                                      <p:cBhvr>
                                        <p:cTn id="7" dur="1000"/>
                                        <p:tgtEl>
                                          <p:spTgt spid="195677"/>
                                        </p:tgtEl>
                                      </p:cBhvr>
                                    </p:animEffect>
                                    <p:anim calcmode="lin" valueType="num">
                                      <p:cBhvr>
                                        <p:cTn id="8" dur="1000" fill="hold"/>
                                        <p:tgtEl>
                                          <p:spTgt spid="195677"/>
                                        </p:tgtEl>
                                        <p:attrNameLst>
                                          <p:attrName>ppt_x</p:attrName>
                                        </p:attrNameLst>
                                      </p:cBhvr>
                                      <p:tavLst>
                                        <p:tav tm="0">
                                          <p:val>
                                            <p:strVal val="#ppt_x"/>
                                          </p:val>
                                        </p:tav>
                                        <p:tav tm="100000">
                                          <p:val>
                                            <p:strVal val="#ppt_x"/>
                                          </p:val>
                                        </p:tav>
                                      </p:tavLst>
                                    </p:anim>
                                    <p:anim calcmode="lin" valueType="num">
                                      <p:cBhvr>
                                        <p:cTn id="9" dur="1000" fill="hold"/>
                                        <p:tgtEl>
                                          <p:spTgt spid="19567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195602"/>
                                        </p:tgtEl>
                                        <p:attrNameLst>
                                          <p:attrName>style.visibility</p:attrName>
                                        </p:attrNameLst>
                                      </p:cBhvr>
                                      <p:to>
                                        <p:strVal val="visible"/>
                                      </p:to>
                                    </p:set>
                                    <p:animEffect transition="in" filter="fade">
                                      <p:cBhvr>
                                        <p:cTn id="13" dur="1000"/>
                                        <p:tgtEl>
                                          <p:spTgt spid="195602"/>
                                        </p:tgtEl>
                                      </p:cBhvr>
                                    </p:animEffect>
                                    <p:anim calcmode="lin" valueType="num">
                                      <p:cBhvr>
                                        <p:cTn id="14" dur="1000" fill="hold"/>
                                        <p:tgtEl>
                                          <p:spTgt spid="195602"/>
                                        </p:tgtEl>
                                        <p:attrNameLst>
                                          <p:attrName>ppt_x</p:attrName>
                                        </p:attrNameLst>
                                      </p:cBhvr>
                                      <p:tavLst>
                                        <p:tav tm="0">
                                          <p:val>
                                            <p:strVal val="#ppt_x"/>
                                          </p:val>
                                        </p:tav>
                                        <p:tav tm="100000">
                                          <p:val>
                                            <p:strVal val="#ppt_x"/>
                                          </p:val>
                                        </p:tav>
                                      </p:tavLst>
                                    </p:anim>
                                    <p:anim calcmode="lin" valueType="num">
                                      <p:cBhvr>
                                        <p:cTn id="15" dur="1000" fill="hold"/>
                                        <p:tgtEl>
                                          <p:spTgt spid="195602"/>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500"/>
                                  </p:stCondLst>
                                  <p:childTnLst>
                                    <p:set>
                                      <p:cBhvr>
                                        <p:cTn id="17" dur="1" fill="hold">
                                          <p:stCondLst>
                                            <p:cond delay="0"/>
                                          </p:stCondLst>
                                        </p:cTn>
                                        <p:tgtEl>
                                          <p:spTgt spid="195612"/>
                                        </p:tgtEl>
                                        <p:attrNameLst>
                                          <p:attrName>style.visibility</p:attrName>
                                        </p:attrNameLst>
                                      </p:cBhvr>
                                      <p:to>
                                        <p:strVal val="visible"/>
                                      </p:to>
                                    </p:set>
                                    <p:animEffect transition="in" filter="fade">
                                      <p:cBhvr>
                                        <p:cTn id="18" dur="1000"/>
                                        <p:tgtEl>
                                          <p:spTgt spid="195612"/>
                                        </p:tgtEl>
                                      </p:cBhvr>
                                    </p:animEffect>
                                    <p:anim calcmode="lin" valueType="num">
                                      <p:cBhvr>
                                        <p:cTn id="19" dur="1000" fill="hold"/>
                                        <p:tgtEl>
                                          <p:spTgt spid="195612"/>
                                        </p:tgtEl>
                                        <p:attrNameLst>
                                          <p:attrName>ppt_x</p:attrName>
                                        </p:attrNameLst>
                                      </p:cBhvr>
                                      <p:tavLst>
                                        <p:tav tm="0">
                                          <p:val>
                                            <p:strVal val="#ppt_x"/>
                                          </p:val>
                                        </p:tav>
                                        <p:tav tm="100000">
                                          <p:val>
                                            <p:strVal val="#ppt_x"/>
                                          </p:val>
                                        </p:tav>
                                      </p:tavLst>
                                    </p:anim>
                                    <p:anim calcmode="lin" valueType="num">
                                      <p:cBhvr>
                                        <p:cTn id="20" dur="1000" fill="hold"/>
                                        <p:tgtEl>
                                          <p:spTgt spid="19561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1000"/>
                                  </p:stCondLst>
                                  <p:childTnLst>
                                    <p:set>
                                      <p:cBhvr>
                                        <p:cTn id="22" dur="1" fill="hold">
                                          <p:stCondLst>
                                            <p:cond delay="0"/>
                                          </p:stCondLst>
                                        </p:cTn>
                                        <p:tgtEl>
                                          <p:spTgt spid="195622"/>
                                        </p:tgtEl>
                                        <p:attrNameLst>
                                          <p:attrName>style.visibility</p:attrName>
                                        </p:attrNameLst>
                                      </p:cBhvr>
                                      <p:to>
                                        <p:strVal val="visible"/>
                                      </p:to>
                                    </p:set>
                                    <p:animEffect transition="in" filter="fade">
                                      <p:cBhvr>
                                        <p:cTn id="23" dur="1000"/>
                                        <p:tgtEl>
                                          <p:spTgt spid="195622"/>
                                        </p:tgtEl>
                                      </p:cBhvr>
                                    </p:animEffect>
                                    <p:anim calcmode="lin" valueType="num">
                                      <p:cBhvr>
                                        <p:cTn id="24" dur="1000" fill="hold"/>
                                        <p:tgtEl>
                                          <p:spTgt spid="195622"/>
                                        </p:tgtEl>
                                        <p:attrNameLst>
                                          <p:attrName>ppt_x</p:attrName>
                                        </p:attrNameLst>
                                      </p:cBhvr>
                                      <p:tavLst>
                                        <p:tav tm="0">
                                          <p:val>
                                            <p:strVal val="#ppt_x"/>
                                          </p:val>
                                        </p:tav>
                                        <p:tav tm="100000">
                                          <p:val>
                                            <p:strVal val="#ppt_x"/>
                                          </p:val>
                                        </p:tav>
                                      </p:tavLst>
                                    </p:anim>
                                    <p:anim calcmode="lin" valueType="num">
                                      <p:cBhvr>
                                        <p:cTn id="25" dur="1000" fill="hold"/>
                                        <p:tgtEl>
                                          <p:spTgt spid="19562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1500"/>
                                  </p:stCondLst>
                                  <p:childTnLst>
                                    <p:set>
                                      <p:cBhvr>
                                        <p:cTn id="27" dur="1" fill="hold">
                                          <p:stCondLst>
                                            <p:cond delay="0"/>
                                          </p:stCondLst>
                                        </p:cTn>
                                        <p:tgtEl>
                                          <p:spTgt spid="195632"/>
                                        </p:tgtEl>
                                        <p:attrNameLst>
                                          <p:attrName>style.visibility</p:attrName>
                                        </p:attrNameLst>
                                      </p:cBhvr>
                                      <p:to>
                                        <p:strVal val="visible"/>
                                      </p:to>
                                    </p:set>
                                    <p:animEffect transition="in" filter="fade">
                                      <p:cBhvr>
                                        <p:cTn id="28" dur="1000"/>
                                        <p:tgtEl>
                                          <p:spTgt spid="195632"/>
                                        </p:tgtEl>
                                      </p:cBhvr>
                                    </p:animEffect>
                                    <p:anim calcmode="lin" valueType="num">
                                      <p:cBhvr>
                                        <p:cTn id="29" dur="1000" fill="hold"/>
                                        <p:tgtEl>
                                          <p:spTgt spid="195632"/>
                                        </p:tgtEl>
                                        <p:attrNameLst>
                                          <p:attrName>ppt_x</p:attrName>
                                        </p:attrNameLst>
                                      </p:cBhvr>
                                      <p:tavLst>
                                        <p:tav tm="0">
                                          <p:val>
                                            <p:strVal val="#ppt_x"/>
                                          </p:val>
                                        </p:tav>
                                        <p:tav tm="100000">
                                          <p:val>
                                            <p:strVal val="#ppt_x"/>
                                          </p:val>
                                        </p:tav>
                                      </p:tavLst>
                                    </p:anim>
                                    <p:anim calcmode="lin" valueType="num">
                                      <p:cBhvr>
                                        <p:cTn id="30" dur="1000" fill="hold"/>
                                        <p:tgtEl>
                                          <p:spTgt spid="19563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100"/>
                                  </p:stCondLst>
                                  <p:childTnLst>
                                    <p:set>
                                      <p:cBhvr>
                                        <p:cTn id="32" dur="1" fill="hold">
                                          <p:stCondLst>
                                            <p:cond delay="0"/>
                                          </p:stCondLst>
                                        </p:cTn>
                                        <p:tgtEl>
                                          <p:spTgt spid="195642"/>
                                        </p:tgtEl>
                                        <p:attrNameLst>
                                          <p:attrName>style.visibility</p:attrName>
                                        </p:attrNameLst>
                                      </p:cBhvr>
                                      <p:to>
                                        <p:strVal val="visible"/>
                                      </p:to>
                                    </p:set>
                                    <p:animEffect transition="in" filter="fade">
                                      <p:cBhvr>
                                        <p:cTn id="33" dur="1000"/>
                                        <p:tgtEl>
                                          <p:spTgt spid="195642"/>
                                        </p:tgtEl>
                                      </p:cBhvr>
                                    </p:animEffect>
                                    <p:anim calcmode="lin" valueType="num">
                                      <p:cBhvr>
                                        <p:cTn id="34" dur="1000" fill="hold"/>
                                        <p:tgtEl>
                                          <p:spTgt spid="195642"/>
                                        </p:tgtEl>
                                        <p:attrNameLst>
                                          <p:attrName>ppt_x</p:attrName>
                                        </p:attrNameLst>
                                      </p:cBhvr>
                                      <p:tavLst>
                                        <p:tav tm="0">
                                          <p:val>
                                            <p:strVal val="#ppt_x"/>
                                          </p:val>
                                        </p:tav>
                                        <p:tav tm="100000">
                                          <p:val>
                                            <p:strVal val="#ppt_x"/>
                                          </p:val>
                                        </p:tav>
                                      </p:tavLst>
                                    </p:anim>
                                    <p:anim calcmode="lin" valueType="num">
                                      <p:cBhvr>
                                        <p:cTn id="35" dur="1000" fill="hold"/>
                                        <p:tgtEl>
                                          <p:spTgt spid="19564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600"/>
                                  </p:stCondLst>
                                  <p:childTnLst>
                                    <p:set>
                                      <p:cBhvr>
                                        <p:cTn id="37" dur="1" fill="hold">
                                          <p:stCondLst>
                                            <p:cond delay="0"/>
                                          </p:stCondLst>
                                        </p:cTn>
                                        <p:tgtEl>
                                          <p:spTgt spid="195650"/>
                                        </p:tgtEl>
                                        <p:attrNameLst>
                                          <p:attrName>style.visibility</p:attrName>
                                        </p:attrNameLst>
                                      </p:cBhvr>
                                      <p:to>
                                        <p:strVal val="visible"/>
                                      </p:to>
                                    </p:set>
                                    <p:animEffect transition="in" filter="fade">
                                      <p:cBhvr>
                                        <p:cTn id="38" dur="1000"/>
                                        <p:tgtEl>
                                          <p:spTgt spid="195650"/>
                                        </p:tgtEl>
                                      </p:cBhvr>
                                    </p:animEffect>
                                    <p:anim calcmode="lin" valueType="num">
                                      <p:cBhvr>
                                        <p:cTn id="39" dur="1000" fill="hold"/>
                                        <p:tgtEl>
                                          <p:spTgt spid="195650"/>
                                        </p:tgtEl>
                                        <p:attrNameLst>
                                          <p:attrName>ppt_x</p:attrName>
                                        </p:attrNameLst>
                                      </p:cBhvr>
                                      <p:tavLst>
                                        <p:tav tm="0">
                                          <p:val>
                                            <p:strVal val="#ppt_x"/>
                                          </p:val>
                                        </p:tav>
                                        <p:tav tm="100000">
                                          <p:val>
                                            <p:strVal val="#ppt_x"/>
                                          </p:val>
                                        </p:tav>
                                      </p:tavLst>
                                    </p:anim>
                                    <p:anim calcmode="lin" valueType="num">
                                      <p:cBhvr>
                                        <p:cTn id="40" dur="1000" fill="hold"/>
                                        <p:tgtEl>
                                          <p:spTgt spid="195650"/>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600"/>
                            </p:stCondLst>
                            <p:childTnLst>
                              <p:par>
                                <p:cTn id="42" presetID="12" presetClass="entr" presetSubtype="8" fill="hold" grpId="0" nodeType="afterEffect">
                                  <p:stCondLst>
                                    <p:cond delay="0"/>
                                  </p:stCondLst>
                                  <p:childTnLst>
                                    <p:set>
                                      <p:cBhvr>
                                        <p:cTn id="43" dur="1" fill="hold">
                                          <p:stCondLst>
                                            <p:cond delay="0"/>
                                          </p:stCondLst>
                                        </p:cTn>
                                        <p:tgtEl>
                                          <p:spTgt spid="195658"/>
                                        </p:tgtEl>
                                        <p:attrNameLst>
                                          <p:attrName>style.visibility</p:attrName>
                                        </p:attrNameLst>
                                      </p:cBhvr>
                                      <p:to>
                                        <p:strVal val="visible"/>
                                      </p:to>
                                    </p:set>
                                    <p:animEffect transition="in" filter="slide(fromLeft)">
                                      <p:cBhvr>
                                        <p:cTn id="44" dur="500"/>
                                        <p:tgtEl>
                                          <p:spTgt spid="195658"/>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195659"/>
                                        </p:tgtEl>
                                        <p:attrNameLst>
                                          <p:attrName>style.visibility</p:attrName>
                                        </p:attrNameLst>
                                      </p:cBhvr>
                                      <p:to>
                                        <p:strVal val="visible"/>
                                      </p:to>
                                    </p:set>
                                    <p:animEffect transition="in" filter="slide(fromLeft)">
                                      <p:cBhvr>
                                        <p:cTn id="47" dur="500"/>
                                        <p:tgtEl>
                                          <p:spTgt spid="195659"/>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195660"/>
                                        </p:tgtEl>
                                        <p:attrNameLst>
                                          <p:attrName>style.visibility</p:attrName>
                                        </p:attrNameLst>
                                      </p:cBhvr>
                                      <p:to>
                                        <p:strVal val="visible"/>
                                      </p:to>
                                    </p:set>
                                    <p:animEffect transition="in" filter="slide(fromLeft)">
                                      <p:cBhvr>
                                        <p:cTn id="50" dur="500"/>
                                        <p:tgtEl>
                                          <p:spTgt spid="195660"/>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195661"/>
                                        </p:tgtEl>
                                        <p:attrNameLst>
                                          <p:attrName>style.visibility</p:attrName>
                                        </p:attrNameLst>
                                      </p:cBhvr>
                                      <p:to>
                                        <p:strVal val="visible"/>
                                      </p:to>
                                    </p:set>
                                    <p:animEffect transition="in" filter="slide(fromLeft)">
                                      <p:cBhvr>
                                        <p:cTn id="53" dur="500"/>
                                        <p:tgtEl>
                                          <p:spTgt spid="195661"/>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95662"/>
                                        </p:tgtEl>
                                        <p:attrNameLst>
                                          <p:attrName>style.visibility</p:attrName>
                                        </p:attrNameLst>
                                      </p:cBhvr>
                                      <p:to>
                                        <p:strVal val="visible"/>
                                      </p:to>
                                    </p:set>
                                    <p:animEffect transition="in" filter="slide(fromLeft)">
                                      <p:cBhvr>
                                        <p:cTn id="56" dur="500"/>
                                        <p:tgtEl>
                                          <p:spTgt spid="195662"/>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195663"/>
                                        </p:tgtEl>
                                        <p:attrNameLst>
                                          <p:attrName>style.visibility</p:attrName>
                                        </p:attrNameLst>
                                      </p:cBhvr>
                                      <p:to>
                                        <p:strVal val="visible"/>
                                      </p:to>
                                    </p:set>
                                    <p:animEffect transition="in" filter="slide(fromLeft)">
                                      <p:cBhvr>
                                        <p:cTn id="59" dur="500"/>
                                        <p:tgtEl>
                                          <p:spTgt spid="195663"/>
                                        </p:tgtEl>
                                      </p:cBhvr>
                                    </p:animEffect>
                                  </p:childTnLst>
                                </p:cTn>
                              </p:par>
                            </p:childTnLst>
                          </p:cTn>
                        </p:par>
                        <p:par>
                          <p:cTn id="60" fill="hold" nodeType="afterGroup">
                            <p:stCondLst>
                              <p:cond delay="5100"/>
                            </p:stCondLst>
                            <p:childTnLst>
                              <p:par>
                                <p:cTn id="61" presetID="22" presetClass="entr" presetSubtype="4" fill="hold" nodeType="afterEffect">
                                  <p:stCondLst>
                                    <p:cond delay="0"/>
                                  </p:stCondLst>
                                  <p:childTnLst>
                                    <p:set>
                                      <p:cBhvr>
                                        <p:cTn id="62" dur="1" fill="hold">
                                          <p:stCondLst>
                                            <p:cond delay="0"/>
                                          </p:stCondLst>
                                        </p:cTn>
                                        <p:tgtEl>
                                          <p:spTgt spid="195666"/>
                                        </p:tgtEl>
                                        <p:attrNameLst>
                                          <p:attrName>style.visibility</p:attrName>
                                        </p:attrNameLst>
                                      </p:cBhvr>
                                      <p:to>
                                        <p:strVal val="visible"/>
                                      </p:to>
                                    </p:set>
                                    <p:animEffect transition="in" filter="wipe(down)">
                                      <p:cBhvr>
                                        <p:cTn id="63" dur="500"/>
                                        <p:tgtEl>
                                          <p:spTgt spid="195666"/>
                                        </p:tgtEl>
                                      </p:cBhvr>
                                    </p:animEffect>
                                  </p:childTnLst>
                                </p:cTn>
                              </p:par>
                              <p:par>
                                <p:cTn id="64" presetID="22" presetClass="entr" presetSubtype="4" fill="hold" nodeType="withEffect">
                                  <p:stCondLst>
                                    <p:cond delay="300"/>
                                  </p:stCondLst>
                                  <p:childTnLst>
                                    <p:set>
                                      <p:cBhvr>
                                        <p:cTn id="65" dur="1" fill="hold">
                                          <p:stCondLst>
                                            <p:cond delay="0"/>
                                          </p:stCondLst>
                                        </p:cTn>
                                        <p:tgtEl>
                                          <p:spTgt spid="195672"/>
                                        </p:tgtEl>
                                        <p:attrNameLst>
                                          <p:attrName>style.visibility</p:attrName>
                                        </p:attrNameLst>
                                      </p:cBhvr>
                                      <p:to>
                                        <p:strVal val="visible"/>
                                      </p:to>
                                    </p:set>
                                    <p:animEffect transition="in" filter="wipe(down)">
                                      <p:cBhvr>
                                        <p:cTn id="66" dur="500"/>
                                        <p:tgtEl>
                                          <p:spTgt spid="195672"/>
                                        </p:tgtEl>
                                      </p:cBhvr>
                                    </p:animEffect>
                                  </p:childTnLst>
                                </p:cTn>
                              </p:par>
                            </p:childTnLst>
                          </p:cTn>
                        </p:par>
                        <p:par>
                          <p:cTn id="67" fill="hold" nodeType="afterGroup">
                            <p:stCondLst>
                              <p:cond delay="5900"/>
                            </p:stCondLst>
                            <p:childTnLst>
                              <p:par>
                                <p:cTn id="68" presetID="49" presetClass="entr" presetSubtype="0" decel="100000" fill="hold" grpId="0" nodeType="afterEffect">
                                  <p:stCondLst>
                                    <p:cond delay="0"/>
                                  </p:stCondLst>
                                  <p:childTnLst>
                                    <p:set>
                                      <p:cBhvr>
                                        <p:cTn id="69" dur="1" fill="hold">
                                          <p:stCondLst>
                                            <p:cond delay="0"/>
                                          </p:stCondLst>
                                        </p:cTn>
                                        <p:tgtEl>
                                          <p:spTgt spid="195664"/>
                                        </p:tgtEl>
                                        <p:attrNameLst>
                                          <p:attrName>style.visibility</p:attrName>
                                        </p:attrNameLst>
                                      </p:cBhvr>
                                      <p:to>
                                        <p:strVal val="visible"/>
                                      </p:to>
                                    </p:set>
                                    <p:anim calcmode="lin" valueType="num">
                                      <p:cBhvr>
                                        <p:cTn id="70" dur="500" fill="hold"/>
                                        <p:tgtEl>
                                          <p:spTgt spid="195664"/>
                                        </p:tgtEl>
                                        <p:attrNameLst>
                                          <p:attrName>ppt_w</p:attrName>
                                        </p:attrNameLst>
                                      </p:cBhvr>
                                      <p:tavLst>
                                        <p:tav tm="0">
                                          <p:val>
                                            <p:fltVal val="0"/>
                                          </p:val>
                                        </p:tav>
                                        <p:tav tm="100000">
                                          <p:val>
                                            <p:strVal val="#ppt_w"/>
                                          </p:val>
                                        </p:tav>
                                      </p:tavLst>
                                    </p:anim>
                                    <p:anim calcmode="lin" valueType="num">
                                      <p:cBhvr>
                                        <p:cTn id="71" dur="500" fill="hold"/>
                                        <p:tgtEl>
                                          <p:spTgt spid="195664"/>
                                        </p:tgtEl>
                                        <p:attrNameLst>
                                          <p:attrName>ppt_h</p:attrName>
                                        </p:attrNameLst>
                                      </p:cBhvr>
                                      <p:tavLst>
                                        <p:tav tm="0">
                                          <p:val>
                                            <p:fltVal val="0"/>
                                          </p:val>
                                        </p:tav>
                                        <p:tav tm="100000">
                                          <p:val>
                                            <p:strVal val="#ppt_h"/>
                                          </p:val>
                                        </p:tav>
                                      </p:tavLst>
                                    </p:anim>
                                    <p:anim calcmode="lin" valueType="num">
                                      <p:cBhvr>
                                        <p:cTn id="72" dur="500" fill="hold"/>
                                        <p:tgtEl>
                                          <p:spTgt spid="195664"/>
                                        </p:tgtEl>
                                        <p:attrNameLst>
                                          <p:attrName>style.rotation</p:attrName>
                                        </p:attrNameLst>
                                      </p:cBhvr>
                                      <p:tavLst>
                                        <p:tav tm="0">
                                          <p:val>
                                            <p:fltVal val="360"/>
                                          </p:val>
                                        </p:tav>
                                        <p:tav tm="100000">
                                          <p:val>
                                            <p:fltVal val="0"/>
                                          </p:val>
                                        </p:tav>
                                      </p:tavLst>
                                    </p:anim>
                                    <p:animEffect transition="in" filter="fade">
                                      <p:cBhvr>
                                        <p:cTn id="73" dur="500"/>
                                        <p:tgtEl>
                                          <p:spTgt spid="195664"/>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195665"/>
                                        </p:tgtEl>
                                        <p:attrNameLst>
                                          <p:attrName>style.visibility</p:attrName>
                                        </p:attrNameLst>
                                      </p:cBhvr>
                                      <p:to>
                                        <p:strVal val="visible"/>
                                      </p:to>
                                    </p:set>
                                    <p:anim calcmode="lin" valueType="num">
                                      <p:cBhvr>
                                        <p:cTn id="76" dur="500" fill="hold"/>
                                        <p:tgtEl>
                                          <p:spTgt spid="195665"/>
                                        </p:tgtEl>
                                        <p:attrNameLst>
                                          <p:attrName>ppt_w</p:attrName>
                                        </p:attrNameLst>
                                      </p:cBhvr>
                                      <p:tavLst>
                                        <p:tav tm="0">
                                          <p:val>
                                            <p:fltVal val="0"/>
                                          </p:val>
                                        </p:tav>
                                        <p:tav tm="100000">
                                          <p:val>
                                            <p:strVal val="#ppt_w"/>
                                          </p:val>
                                        </p:tav>
                                      </p:tavLst>
                                    </p:anim>
                                    <p:anim calcmode="lin" valueType="num">
                                      <p:cBhvr>
                                        <p:cTn id="77" dur="500" fill="hold"/>
                                        <p:tgtEl>
                                          <p:spTgt spid="195665"/>
                                        </p:tgtEl>
                                        <p:attrNameLst>
                                          <p:attrName>ppt_h</p:attrName>
                                        </p:attrNameLst>
                                      </p:cBhvr>
                                      <p:tavLst>
                                        <p:tav tm="0">
                                          <p:val>
                                            <p:fltVal val="0"/>
                                          </p:val>
                                        </p:tav>
                                        <p:tav tm="100000">
                                          <p:val>
                                            <p:strVal val="#ppt_h"/>
                                          </p:val>
                                        </p:tav>
                                      </p:tavLst>
                                    </p:anim>
                                    <p:anim calcmode="lin" valueType="num">
                                      <p:cBhvr>
                                        <p:cTn id="78" dur="500" fill="hold"/>
                                        <p:tgtEl>
                                          <p:spTgt spid="195665"/>
                                        </p:tgtEl>
                                        <p:attrNameLst>
                                          <p:attrName>style.rotation</p:attrName>
                                        </p:attrNameLst>
                                      </p:cBhvr>
                                      <p:tavLst>
                                        <p:tav tm="0">
                                          <p:val>
                                            <p:fltVal val="360"/>
                                          </p:val>
                                        </p:tav>
                                        <p:tav tm="100000">
                                          <p:val>
                                            <p:fltVal val="0"/>
                                          </p:val>
                                        </p:tav>
                                      </p:tavLst>
                                    </p:anim>
                                    <p:animEffect transition="in" filter="fade">
                                      <p:cBhvr>
                                        <p:cTn id="79" dur="500"/>
                                        <p:tgtEl>
                                          <p:spTgt spid="195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658" grpId="0"/>
      <p:bldP spid="195659" grpId="0"/>
      <p:bldP spid="195660" grpId="0"/>
      <p:bldP spid="195661" grpId="0"/>
      <p:bldP spid="195662" grpId="0"/>
      <p:bldP spid="195663" grpId="0"/>
      <p:bldP spid="195664" grpId="0"/>
      <p:bldP spid="1956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图片 7" descr="紫色-手机PPT模板-副本-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0" y="1585913"/>
            <a:ext cx="7307263"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891" name="Group 3"/>
          <p:cNvGrpSpPr>
            <a:grpSpLocks/>
          </p:cNvGrpSpPr>
          <p:nvPr/>
        </p:nvGrpSpPr>
        <p:grpSpPr bwMode="auto">
          <a:xfrm>
            <a:off x="5857875" y="2619375"/>
            <a:ext cx="6505575" cy="457200"/>
            <a:chOff x="0" y="1628"/>
            <a:chExt cx="2582" cy="323"/>
          </a:xfrm>
        </p:grpSpPr>
        <p:sp>
          <p:nvSpPr>
            <p:cNvPr id="29707" name="Rectangle 11"/>
            <p:cNvSpPr>
              <a:spLocks noChangeArrowheads="1"/>
            </p:cNvSpPr>
            <p:nvPr/>
          </p:nvSpPr>
          <p:spPr bwMode="black">
            <a:xfrm>
              <a:off x="0" y="1628"/>
              <a:ext cx="2582" cy="323"/>
            </a:xfrm>
            <a:prstGeom prst="rect">
              <a:avLst/>
            </a:prstGeom>
            <a:noFill/>
            <a:ln w="9525" algn="ctr">
              <a:noFill/>
              <a:miter lim="800000"/>
              <a:headEnd/>
              <a:tailEnd/>
            </a:ln>
            <a:effectLst>
              <a:outerShdw dist="17961" dir="2700000" algn="ctr" rotWithShape="0">
                <a:srgbClr val="000000">
                  <a:alpha val="50000"/>
                </a:srgbClr>
              </a:outerShdw>
            </a:effec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a:solidFill>
                    <a:schemeClr val="accent1"/>
                  </a:solidFill>
                  <a:ea typeface="宋体" panose="02010600030101010101" pitchFamily="2" charset="-122"/>
                </a:rPr>
                <a:t>输入主题内容</a:t>
              </a:r>
            </a:p>
          </p:txBody>
        </p:sp>
        <p:sp>
          <p:nvSpPr>
            <p:cNvPr id="165893" name="Line 17"/>
            <p:cNvSpPr>
              <a:spLocks noChangeShapeType="1"/>
            </p:cNvSpPr>
            <p:nvPr/>
          </p:nvSpPr>
          <p:spPr bwMode="auto">
            <a:xfrm>
              <a:off x="457" y="1916"/>
              <a:ext cx="1559" cy="1"/>
            </a:xfrm>
            <a:prstGeom prst="line">
              <a:avLst/>
            </a:prstGeom>
            <a:noFill/>
            <a:ln w="1905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65894" name="Gruppe 24"/>
          <p:cNvGrpSpPr>
            <a:grpSpLocks/>
          </p:cNvGrpSpPr>
          <p:nvPr/>
        </p:nvGrpSpPr>
        <p:grpSpPr bwMode="auto">
          <a:xfrm>
            <a:off x="7202488" y="3298825"/>
            <a:ext cx="3470275" cy="1606550"/>
            <a:chOff x="4819650" y="4650278"/>
            <a:chExt cx="3905250" cy="1800052"/>
          </a:xfrm>
        </p:grpSpPr>
        <p:sp>
          <p:nvSpPr>
            <p:cNvPr id="26" name="Rektangel med enkelt afrundet hjørne 25"/>
            <p:cNvSpPr>
              <a:spLocks noChangeArrowheads="1"/>
            </p:cNvSpPr>
            <p:nvPr/>
          </p:nvSpPr>
          <p:spPr bwMode="auto">
            <a:xfrm rot="10800000" flipH="1">
              <a:off x="4819650" y="4744550"/>
              <a:ext cx="3901677" cy="1705780"/>
            </a:xfrm>
            <a:custGeom>
              <a:avLst/>
              <a:gdLst>
                <a:gd name="T0" fmla="*/ 1951207 w 3902413"/>
                <a:gd name="T1" fmla="*/ 0 h 1706398"/>
                <a:gd name="T2" fmla="*/ 0 w 3902413"/>
                <a:gd name="T3" fmla="*/ 853199 h 1706398"/>
                <a:gd name="T4" fmla="*/ 1951207 w 3902413"/>
                <a:gd name="T5" fmla="*/ 1706398 h 1706398"/>
                <a:gd name="T6" fmla="*/ 3902413 w 3902413"/>
                <a:gd name="T7" fmla="*/ 853199 h 1706398"/>
                <a:gd name="T8" fmla="*/ 17694720 60000 65536"/>
                <a:gd name="T9" fmla="*/ 11796480 60000 65536"/>
                <a:gd name="T10" fmla="*/ 5898240 60000 65536"/>
                <a:gd name="T11" fmla="*/ 0 60000 65536"/>
                <a:gd name="T12" fmla="*/ 0 w 3902413"/>
                <a:gd name="T13" fmla="*/ 0 h 1706398"/>
                <a:gd name="T14" fmla="*/ 3819114 w 3902413"/>
                <a:gd name="T15" fmla="*/ 1706398 h 1706398"/>
              </a:gdLst>
              <a:ahLst/>
              <a:cxnLst>
                <a:cxn ang="T8">
                  <a:pos x="T0" y="T1"/>
                </a:cxn>
                <a:cxn ang="T9">
                  <a:pos x="T2" y="T3"/>
                </a:cxn>
                <a:cxn ang="T10">
                  <a:pos x="T4" y="T5"/>
                </a:cxn>
                <a:cxn ang="T11">
                  <a:pos x="T6" y="T7"/>
                </a:cxn>
              </a:cxnLst>
              <a:rect l="T12" t="T13" r="T14" b="T15"/>
              <a:pathLst>
                <a:path w="3902413" h="1706398">
                  <a:moveTo>
                    <a:pt x="0" y="0"/>
                  </a:moveTo>
                  <a:lnTo>
                    <a:pt x="3618008" y="0"/>
                  </a:lnTo>
                  <a:lnTo>
                    <a:pt x="3618008" y="-1"/>
                  </a:lnTo>
                  <a:cubicBezTo>
                    <a:pt x="3775080" y="-1"/>
                    <a:pt x="3902413" y="127332"/>
                    <a:pt x="3902413" y="284405"/>
                  </a:cubicBezTo>
                  <a:lnTo>
                    <a:pt x="3902413" y="1706398"/>
                  </a:lnTo>
                  <a:lnTo>
                    <a:pt x="0" y="1706398"/>
                  </a:lnTo>
                  <a:lnTo>
                    <a:pt x="0" y="0"/>
                  </a:lnTo>
                  <a:close/>
                </a:path>
              </a:pathLst>
            </a:custGeom>
            <a:solidFill>
              <a:schemeClr val="bg1"/>
            </a:solidFill>
            <a:ln w="3175">
              <a:solidFill>
                <a:srgbClr val="BFBFBF"/>
              </a:solidFill>
              <a:miter lim="800000"/>
              <a:headEnd/>
              <a:tailEnd/>
            </a:ln>
            <a:effectLst>
              <a:outerShdw dist="38100" dir="2700000" algn="tl" rotWithShape="0">
                <a:srgbClr val="000000">
                  <a:alpha val="39998"/>
                </a:srgbClr>
              </a:outerShdw>
            </a:effectLst>
          </p:spPr>
          <p:txBody>
            <a:bodyPr anchor="ctr"/>
            <a:lstStyle/>
            <a:p>
              <a:pPr algn="l" defTabSz="457200">
                <a:defRPr/>
              </a:pPr>
              <a:endParaRPr lang="zh-CN" altLang="en-US" b="0">
                <a:latin typeface="Calibri" pitchFamily="34" charset="0"/>
                <a:ea typeface="MS PGothic" pitchFamily="34" charset="-128"/>
              </a:endParaRPr>
            </a:p>
          </p:txBody>
        </p:sp>
        <p:sp>
          <p:nvSpPr>
            <p:cNvPr id="33" name="Rektangel 32"/>
            <p:cNvSpPr/>
            <p:nvPr/>
          </p:nvSpPr>
          <p:spPr>
            <a:xfrm>
              <a:off x="4819650" y="4650278"/>
              <a:ext cx="3905250" cy="115617"/>
            </a:xfrm>
            <a:prstGeom prst="rect">
              <a:avLst/>
            </a:prstGeom>
            <a:gradFill flip="none" rotWithShape="1">
              <a:gsLst>
                <a:gs pos="44000">
                  <a:srgbClr val="1F88C8"/>
                </a:gs>
                <a:gs pos="100000">
                  <a:srgbClr val="78F8FF"/>
                </a:gs>
              </a:gsLst>
              <a:lin ang="16200000" scaled="1"/>
              <a:tileRect/>
            </a:gradFill>
            <a:ln w="9525" cap="flat" cmpd="sng" algn="ctr">
              <a:solidFill>
                <a:schemeClr val="tx2">
                  <a:lumMod val="60000"/>
                  <a:lumOff val="40000"/>
                </a:schemeClr>
              </a:solidFill>
              <a:prstDash val="solid"/>
            </a:ln>
            <a:effectLst/>
          </p:spPr>
          <p:txBody>
            <a:bodyPr anchor="ctr"/>
            <a:lstStyle/>
            <a:p>
              <a:pPr>
                <a:defRPr/>
              </a:pPr>
              <a:endParaRPr lang="da-DK" b="0">
                <a:solidFill>
                  <a:srgbClr val="FFFFFF"/>
                </a:solidFill>
                <a:latin typeface="Calibri" pitchFamily="34" charset="0"/>
                <a:ea typeface="MS PGothic" pitchFamily="34" charset="-128"/>
              </a:endParaRPr>
            </a:p>
          </p:txBody>
        </p:sp>
      </p:grpSp>
      <p:sp>
        <p:nvSpPr>
          <p:cNvPr id="165897" name="Rektangel 33"/>
          <p:cNvSpPr>
            <a:spLocks noChangeArrowheads="1"/>
          </p:cNvSpPr>
          <p:nvPr/>
        </p:nvSpPr>
        <p:spPr bwMode="auto">
          <a:xfrm>
            <a:off x="7345363" y="3487738"/>
            <a:ext cx="31781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a:latin typeface="Calibri" panose="020F0502020204030204" pitchFamily="34" charset="0"/>
                <a:ea typeface="宋体" panose="02010600030101010101" pitchFamily="2" charset="-122"/>
                <a:cs typeface="Arial" panose="020B0604020202020204" pitchFamily="34" charset="0"/>
              </a:rPr>
              <a:t>点击输入你的文字内容</a:t>
            </a:r>
            <a:r>
              <a:rPr lang="en-US" altLang="zh-CN" sz="1600">
                <a:latin typeface="Calibri" panose="020F0502020204030204" pitchFamily="34" charset="0"/>
                <a:ea typeface="宋体" panose="02010600030101010101" pitchFamily="2" charset="-122"/>
                <a:cs typeface="Arial" panose="020B0604020202020204" pitchFamily="34" charset="0"/>
              </a:rPr>
              <a:t>，</a:t>
            </a:r>
            <a:r>
              <a:rPr lang="zh-CN" altLang="en-US" sz="1600">
                <a:latin typeface="Calibri" panose="020F0502020204030204" pitchFamily="34" charset="0"/>
                <a:ea typeface="宋体" panose="02010600030101010101" pitchFamily="2" charset="-122"/>
                <a:cs typeface="Arial" panose="020B0604020202020204" pitchFamily="34" charset="0"/>
              </a:rPr>
              <a:t>点击输入你的文字内容，</a:t>
            </a:r>
            <a:r>
              <a:rPr lang="zh-CN" altLang="en-US" sz="1600">
                <a:latin typeface="Amelia BT" pitchFamily="82" charset="0"/>
                <a:ea typeface="宋体" panose="02010600030101010101" pitchFamily="2" charset="-122"/>
                <a:cs typeface="Arial" panose="020B0604020202020204" pitchFamily="34" charset="0"/>
              </a:rPr>
              <a:t>点击输入你的文字内容</a:t>
            </a:r>
            <a:r>
              <a:rPr lang="en-US" altLang="zh-CN" sz="1600">
                <a:latin typeface="宋体" panose="02010600030101010101" pitchFamily="2" charset="-122"/>
                <a:ea typeface="宋体" panose="02010600030101010101" pitchFamily="2" charset="-122"/>
                <a:cs typeface="Arial" panose="020B0604020202020204" pitchFamily="34" charset="0"/>
              </a:rPr>
              <a:t>……</a:t>
            </a:r>
            <a:endParaRPr lang="da-DK" altLang="zh-CN" sz="1600">
              <a:latin typeface="Amelia BT" pitchFamily="82" charset="0"/>
              <a:ea typeface="宋体" panose="02010600030101010101" pitchFamily="2" charset="-122"/>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65890"/>
                                        </p:tgtEl>
                                        <p:attrNameLst>
                                          <p:attrName>style.visibility</p:attrName>
                                        </p:attrNameLst>
                                      </p:cBhvr>
                                      <p:to>
                                        <p:strVal val="visible"/>
                                      </p:to>
                                    </p:set>
                                    <p:animEffect transition="in" filter="slide(fromBottom)">
                                      <p:cBhvr>
                                        <p:cTn id="7" dur="1000"/>
                                        <p:tgtEl>
                                          <p:spTgt spid="165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65891"/>
                                        </p:tgtEl>
                                        <p:attrNameLst>
                                          <p:attrName>style.visibility</p:attrName>
                                        </p:attrNameLst>
                                      </p:cBhvr>
                                      <p:to>
                                        <p:strVal val="visible"/>
                                      </p:to>
                                    </p:set>
                                    <p:animEffect transition="in" filter="wipe(left)">
                                      <p:cBhvr>
                                        <p:cTn id="12" dur="1000"/>
                                        <p:tgtEl>
                                          <p:spTgt spid="1658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165894"/>
                                        </p:tgtEl>
                                        <p:attrNameLst>
                                          <p:attrName>style.visibility</p:attrName>
                                        </p:attrNameLst>
                                      </p:cBhvr>
                                      <p:to>
                                        <p:strVal val="visible"/>
                                      </p:to>
                                    </p:set>
                                    <p:anim calcmode="lin" valueType="num">
                                      <p:cBhvr>
                                        <p:cTn id="17" dur="1000" fill="hold"/>
                                        <p:tgtEl>
                                          <p:spTgt spid="165894"/>
                                        </p:tgtEl>
                                        <p:attrNameLst>
                                          <p:attrName>ppt_w</p:attrName>
                                        </p:attrNameLst>
                                      </p:cBhvr>
                                      <p:tavLst>
                                        <p:tav tm="0">
                                          <p:val>
                                            <p:fltVal val="0"/>
                                          </p:val>
                                        </p:tav>
                                        <p:tav tm="100000">
                                          <p:val>
                                            <p:strVal val="#ppt_w"/>
                                          </p:val>
                                        </p:tav>
                                      </p:tavLst>
                                    </p:anim>
                                    <p:anim calcmode="lin" valueType="num">
                                      <p:cBhvr>
                                        <p:cTn id="18" dur="1000" fill="hold"/>
                                        <p:tgtEl>
                                          <p:spTgt spid="165894"/>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165897"/>
                                        </p:tgtEl>
                                        <p:attrNameLst>
                                          <p:attrName>style.visibility</p:attrName>
                                        </p:attrNameLst>
                                      </p:cBhvr>
                                      <p:to>
                                        <p:strVal val="visible"/>
                                      </p:to>
                                    </p:set>
                                    <p:anim calcmode="discrete" valueType="clr">
                                      <p:cBhvr override="childStyle">
                                        <p:cTn id="23" dur="80"/>
                                        <p:tgtEl>
                                          <p:spTgt spid="165897"/>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65897"/>
                                        </p:tgtEl>
                                        <p:attrNameLst>
                                          <p:attrName>fillcolor</p:attrName>
                                        </p:attrNameLst>
                                      </p:cBhvr>
                                      <p:tavLst>
                                        <p:tav tm="0">
                                          <p:val>
                                            <p:clrVal>
                                              <a:schemeClr val="accent2"/>
                                            </p:clrVal>
                                          </p:val>
                                        </p:tav>
                                        <p:tav tm="50000">
                                          <p:val>
                                            <p:clrVal>
                                              <a:schemeClr val="hlink"/>
                                            </p:clrVal>
                                          </p:val>
                                        </p:tav>
                                      </p:tavLst>
                                    </p:anim>
                                    <p:set>
                                      <p:cBhvr>
                                        <p:cTn id="25" dur="80"/>
                                        <p:tgtEl>
                                          <p:spTgt spid="1658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图片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6125" y="1619250"/>
            <a:ext cx="673735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7" name="图片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8575" y="2779713"/>
            <a:ext cx="6738938"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8" name="图片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8463" y="3897313"/>
            <a:ext cx="6738937"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9" name="图片 2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8350" y="5014913"/>
            <a:ext cx="673893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淘宝网chenying0907出品 25"/>
          <p:cNvSpPr txBox="1">
            <a:spLocks noChangeArrowheads="1"/>
          </p:cNvSpPr>
          <p:nvPr/>
        </p:nvSpPr>
        <p:spPr bwMode="auto">
          <a:xfrm>
            <a:off x="5840413" y="1960563"/>
            <a:ext cx="51720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b="0">
                <a:solidFill>
                  <a:srgbClr val="262626"/>
                </a:solidFill>
                <a:ea typeface="微软雅黑" panose="020B0503020204020204" pitchFamily="34" charset="-122"/>
                <a:cs typeface="Arial" panose="020B0604020202020204" pitchFamily="34" charset="0"/>
              </a:rPr>
              <a:t>点击此处添加你的文字内容</a:t>
            </a:r>
            <a:r>
              <a:rPr lang="en-US" altLang="zh-CN" sz="2100" b="0">
                <a:solidFill>
                  <a:srgbClr val="262626"/>
                </a:solidFill>
                <a:ea typeface="微软雅黑" panose="020B0503020204020204" pitchFamily="34" charset="-122"/>
                <a:cs typeface="Arial" panose="020B0604020202020204" pitchFamily="34" charset="0"/>
              </a:rPr>
              <a:t>1</a:t>
            </a:r>
          </a:p>
        </p:txBody>
      </p:sp>
      <p:sp>
        <p:nvSpPr>
          <p:cNvPr id="2" name="淘宝网chenying0907出品 25"/>
          <p:cNvSpPr txBox="1">
            <a:spLocks noChangeArrowheads="1"/>
          </p:cNvSpPr>
          <p:nvPr/>
        </p:nvSpPr>
        <p:spPr bwMode="auto">
          <a:xfrm>
            <a:off x="5205413" y="3116263"/>
            <a:ext cx="51720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b="0">
                <a:solidFill>
                  <a:srgbClr val="262626"/>
                </a:solidFill>
                <a:ea typeface="微软雅黑" panose="020B0503020204020204" pitchFamily="34" charset="-122"/>
                <a:cs typeface="Arial" panose="020B0604020202020204" pitchFamily="34" charset="0"/>
              </a:rPr>
              <a:t>点击此处添加你的文字内容</a:t>
            </a:r>
            <a:r>
              <a:rPr lang="en-US" altLang="zh-CN" sz="2100" b="0">
                <a:solidFill>
                  <a:srgbClr val="262626"/>
                </a:solidFill>
                <a:ea typeface="微软雅黑" panose="020B0503020204020204" pitchFamily="34" charset="-122"/>
                <a:cs typeface="Arial" panose="020B0604020202020204" pitchFamily="34" charset="0"/>
              </a:rPr>
              <a:t>2</a:t>
            </a:r>
          </a:p>
        </p:txBody>
      </p:sp>
      <p:sp>
        <p:nvSpPr>
          <p:cNvPr id="3" name="淘宝网chenying0907出品 25"/>
          <p:cNvSpPr txBox="1">
            <a:spLocks noChangeArrowheads="1"/>
          </p:cNvSpPr>
          <p:nvPr/>
        </p:nvSpPr>
        <p:spPr bwMode="auto">
          <a:xfrm>
            <a:off x="4300538" y="4216400"/>
            <a:ext cx="51720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b="0">
                <a:solidFill>
                  <a:srgbClr val="262626"/>
                </a:solidFill>
                <a:ea typeface="微软雅黑" panose="020B0503020204020204" pitchFamily="34" charset="-122"/>
                <a:cs typeface="Arial" panose="020B0604020202020204" pitchFamily="34" charset="0"/>
              </a:rPr>
              <a:t>点击此处添加你的文字内容</a:t>
            </a:r>
            <a:r>
              <a:rPr lang="en-US" altLang="zh-CN" sz="2100" b="0">
                <a:solidFill>
                  <a:srgbClr val="262626"/>
                </a:solidFill>
                <a:ea typeface="微软雅黑" panose="020B0503020204020204" pitchFamily="34" charset="-122"/>
                <a:cs typeface="Arial" panose="020B0604020202020204" pitchFamily="34" charset="0"/>
              </a:rPr>
              <a:t>3</a:t>
            </a:r>
          </a:p>
        </p:txBody>
      </p:sp>
      <p:sp>
        <p:nvSpPr>
          <p:cNvPr id="4" name="淘宝网chenying0907出品 25"/>
          <p:cNvSpPr txBox="1">
            <a:spLocks noChangeArrowheads="1"/>
          </p:cNvSpPr>
          <p:nvPr/>
        </p:nvSpPr>
        <p:spPr bwMode="auto">
          <a:xfrm>
            <a:off x="3481388" y="5373688"/>
            <a:ext cx="51720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100" b="0">
                <a:solidFill>
                  <a:srgbClr val="262626"/>
                </a:solidFill>
                <a:ea typeface="微软雅黑" panose="020B0503020204020204" pitchFamily="34" charset="-122"/>
                <a:cs typeface="Arial" panose="020B0604020202020204" pitchFamily="34" charset="0"/>
              </a:rPr>
              <a:t>点击此处添加你的文字内容</a:t>
            </a:r>
            <a:r>
              <a:rPr lang="en-US" altLang="zh-CN" sz="2100" b="0">
                <a:solidFill>
                  <a:srgbClr val="262626"/>
                </a:solidFill>
                <a:ea typeface="微软雅黑" panose="020B0503020204020204" pitchFamily="34" charset="-122"/>
                <a:cs typeface="Arial" panose="020B0604020202020204" pitchFamily="34" charset="0"/>
              </a:rPr>
              <a:t>4</a:t>
            </a:r>
          </a:p>
        </p:txBody>
      </p:sp>
      <p:pic>
        <p:nvPicPr>
          <p:cNvPr id="159754" name="Picture 10"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 y="1674813"/>
            <a:ext cx="3698875" cy="3749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159754"/>
                                        </p:tgtEl>
                                        <p:attrNameLst>
                                          <p:attrName>style.visibility</p:attrName>
                                        </p:attrNameLst>
                                      </p:cBhvr>
                                      <p:to>
                                        <p:strVal val="visible"/>
                                      </p:to>
                                    </p:set>
                                    <p:animScale>
                                      <p:cBhvr>
                                        <p:cTn id="7" dur="1000" decel="50000" fill="hold">
                                          <p:stCondLst>
                                            <p:cond delay="0"/>
                                          </p:stCondLst>
                                        </p:cTn>
                                        <p:tgtEl>
                                          <p:spTgt spid="1597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9754"/>
                                        </p:tgtEl>
                                        <p:attrNameLst>
                                          <p:attrName>ppt_x</p:attrName>
                                          <p:attrName>ppt_y</p:attrName>
                                        </p:attrNameLst>
                                      </p:cBhvr>
                                    </p:animMotion>
                                    <p:animEffect transition="in" filter="fade">
                                      <p:cBhvr>
                                        <p:cTn id="9" dur="1000"/>
                                        <p:tgtEl>
                                          <p:spTgt spid="15975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8" fill="hold" nodeType="clickEffect">
                                  <p:stCondLst>
                                    <p:cond delay="0"/>
                                  </p:stCondLst>
                                  <p:childTnLst>
                                    <p:set>
                                      <p:cBhvr>
                                        <p:cTn id="13" dur="1" fill="hold">
                                          <p:stCondLst>
                                            <p:cond delay="0"/>
                                          </p:stCondLst>
                                        </p:cTn>
                                        <p:tgtEl>
                                          <p:spTgt spid="159746"/>
                                        </p:tgtEl>
                                        <p:attrNameLst>
                                          <p:attrName>style.visibility</p:attrName>
                                        </p:attrNameLst>
                                      </p:cBhvr>
                                      <p:to>
                                        <p:strVal val="visible"/>
                                      </p:to>
                                    </p:set>
                                    <p:animEffect transition="in" filter="wipe(left)">
                                      <p:cBhvr>
                                        <p:cTn id="14" dur="1000"/>
                                        <p:tgtEl>
                                          <p:spTgt spid="15974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10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59747"/>
                                        </p:tgtEl>
                                        <p:attrNameLst>
                                          <p:attrName>style.visibility</p:attrName>
                                        </p:attrNameLst>
                                      </p:cBhvr>
                                      <p:to>
                                        <p:strVal val="visible"/>
                                      </p:to>
                                    </p:set>
                                    <p:animEffect transition="in" filter="wipe(left)">
                                      <p:cBhvr>
                                        <p:cTn id="22" dur="1000"/>
                                        <p:tgtEl>
                                          <p:spTgt spid="15974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1000"/>
                                        <p:tgtEl>
                                          <p:spTgt spid="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159748"/>
                                        </p:tgtEl>
                                        <p:attrNameLst>
                                          <p:attrName>style.visibility</p:attrName>
                                        </p:attrNameLst>
                                      </p:cBhvr>
                                      <p:to>
                                        <p:strVal val="visible"/>
                                      </p:to>
                                    </p:set>
                                    <p:animEffect transition="in" filter="wipe(left)">
                                      <p:cBhvr>
                                        <p:cTn id="30" dur="1000"/>
                                        <p:tgtEl>
                                          <p:spTgt spid="15974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1000"/>
                                        <p:tgtEl>
                                          <p:spTgt spid="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159749"/>
                                        </p:tgtEl>
                                        <p:attrNameLst>
                                          <p:attrName>style.visibility</p:attrName>
                                        </p:attrNameLst>
                                      </p:cBhvr>
                                      <p:to>
                                        <p:strVal val="visible"/>
                                      </p:to>
                                    </p:set>
                                    <p:animEffect transition="in" filter="wipe(left)">
                                      <p:cBhvr>
                                        <p:cTn id="38" dur="1000"/>
                                        <p:tgtEl>
                                          <p:spTgt spid="1597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1000"/>
                                        <p:tgtEl>
                                          <p:spTgt spid="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6" presetClass="emph" presetSubtype="0" fill="hold" nodeType="clickEffect">
                                  <p:stCondLst>
                                    <p:cond delay="0"/>
                                  </p:stCondLst>
                                  <p:childTnLst>
                                    <p:animEffect transition="out" filter="fade">
                                      <p:cBhvr>
                                        <p:cTn id="45" dur="1000" tmFilter="0, 0; .2, .5; .8, .5; 1, 0"/>
                                        <p:tgtEl>
                                          <p:spTgt spid="159754"/>
                                        </p:tgtEl>
                                      </p:cBhvr>
                                    </p:animEffect>
                                    <p:animScale>
                                      <p:cBhvr>
                                        <p:cTn id="46" dur="500" autoRev="1" fill="hold"/>
                                        <p:tgtEl>
                                          <p:spTgt spid="1597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8" name="Group 2"/>
          <p:cNvGrpSpPr>
            <a:grpSpLocks/>
          </p:cNvGrpSpPr>
          <p:nvPr/>
        </p:nvGrpSpPr>
        <p:grpSpPr bwMode="auto">
          <a:xfrm>
            <a:off x="-58738" y="1536700"/>
            <a:ext cx="11642726" cy="4437063"/>
            <a:chOff x="-29" y="1025"/>
            <a:chExt cx="5821" cy="2958"/>
          </a:xfrm>
        </p:grpSpPr>
        <p:sp>
          <p:nvSpPr>
            <p:cNvPr id="30" name="淘宝网chenying0907出品 1"/>
            <p:cNvSpPr/>
            <p:nvPr/>
          </p:nvSpPr>
          <p:spPr>
            <a:xfrm rot="10522128">
              <a:off x="-29" y="2792"/>
              <a:ext cx="1290" cy="855"/>
            </a:xfrm>
            <a:custGeom>
              <a:avLst/>
              <a:gdLst/>
              <a:ahLst/>
              <a:cxnLst/>
              <a:rect l="l" t="t" r="r" b="b"/>
              <a:pathLst>
                <a:path w="2046175" h="1358021">
                  <a:moveTo>
                    <a:pt x="0" y="1358021"/>
                  </a:moveTo>
                  <a:lnTo>
                    <a:pt x="504680" y="0"/>
                  </a:lnTo>
                  <a:lnTo>
                    <a:pt x="2046175" y="151405"/>
                  </a:lnTo>
                  <a:lnTo>
                    <a:pt x="1963522" y="1171732"/>
                  </a:lnTo>
                  <a:close/>
                </a:path>
              </a:pathLst>
            </a:cu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31" name="淘宝网chenying0907出品 1"/>
            <p:cNvSpPr/>
            <p:nvPr/>
          </p:nvSpPr>
          <p:spPr>
            <a:xfrm rot="21317188">
              <a:off x="4706" y="1162"/>
              <a:ext cx="1086" cy="856"/>
            </a:xfrm>
            <a:custGeom>
              <a:avLst/>
              <a:gdLst/>
              <a:ahLst/>
              <a:cxnLst/>
              <a:rect l="l" t="t" r="r" b="b"/>
              <a:pathLst>
                <a:path w="1723733" h="1358021">
                  <a:moveTo>
                    <a:pt x="504679" y="0"/>
                  </a:moveTo>
                  <a:lnTo>
                    <a:pt x="1723733" y="119735"/>
                  </a:lnTo>
                  <a:lnTo>
                    <a:pt x="1634419" y="1202956"/>
                  </a:lnTo>
                  <a:lnTo>
                    <a:pt x="0" y="1358021"/>
                  </a:lnTo>
                  <a:close/>
                </a:path>
              </a:pathLst>
            </a:custGeom>
            <a:gradFill flip="none" rotWithShape="1">
              <a:gsLst>
                <a:gs pos="0">
                  <a:srgbClr val="D19705">
                    <a:shade val="30000"/>
                    <a:satMod val="115000"/>
                  </a:srgbClr>
                </a:gs>
                <a:gs pos="50000">
                  <a:srgbClr val="D19705">
                    <a:shade val="67500"/>
                    <a:satMod val="115000"/>
                  </a:srgbClr>
                </a:gs>
                <a:gs pos="100000">
                  <a:srgbClr val="D19705">
                    <a:shade val="100000"/>
                    <a:satMod val="115000"/>
                  </a:srgbClr>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32" name="淘宝网chenying0907出品 1"/>
            <p:cNvSpPr/>
            <p:nvPr/>
          </p:nvSpPr>
          <p:spPr>
            <a:xfrm rot="18945718">
              <a:off x="2970" y="1543"/>
              <a:ext cx="2114" cy="854"/>
            </a:xfrm>
            <a:custGeom>
              <a:avLst/>
              <a:gdLst>
                <a:gd name="connsiteX0" fmla="*/ 0 w 2943567"/>
                <a:gd name="connsiteY0" fmla="*/ 0 h 1285435"/>
                <a:gd name="connsiteX1" fmla="*/ 2943567 w 2943567"/>
                <a:gd name="connsiteY1" fmla="*/ 0 h 1285435"/>
                <a:gd name="connsiteX2" fmla="*/ 2943567 w 2943567"/>
                <a:gd name="connsiteY2" fmla="*/ 1285435 h 1285435"/>
                <a:gd name="connsiteX3" fmla="*/ 0 w 2943567"/>
                <a:gd name="connsiteY3" fmla="*/ 1285435 h 1285435"/>
                <a:gd name="connsiteX4" fmla="*/ 0 w 2943567"/>
                <a:gd name="connsiteY4" fmla="*/ 0 h 1285435"/>
                <a:gd name="connsiteX0" fmla="*/ 0 w 2943567"/>
                <a:gd name="connsiteY0" fmla="*/ 0 h 1717403"/>
                <a:gd name="connsiteX1" fmla="*/ 2943567 w 2943567"/>
                <a:gd name="connsiteY1" fmla="*/ 0 h 1717403"/>
                <a:gd name="connsiteX2" fmla="*/ 2943567 w 2943567"/>
                <a:gd name="connsiteY2" fmla="*/ 1285435 h 1717403"/>
                <a:gd name="connsiteX3" fmla="*/ 39416 w 2943567"/>
                <a:gd name="connsiteY3" fmla="*/ 1717403 h 1717403"/>
                <a:gd name="connsiteX4" fmla="*/ 0 w 2943567"/>
                <a:gd name="connsiteY4" fmla="*/ 0 h 1717403"/>
                <a:gd name="connsiteX0" fmla="*/ 436829 w 2904151"/>
                <a:gd name="connsiteY0" fmla="*/ 0 h 1842819"/>
                <a:gd name="connsiteX1" fmla="*/ 2904151 w 2904151"/>
                <a:gd name="connsiteY1" fmla="*/ 125416 h 1842819"/>
                <a:gd name="connsiteX2" fmla="*/ 2904151 w 2904151"/>
                <a:gd name="connsiteY2" fmla="*/ 1410851 h 1842819"/>
                <a:gd name="connsiteX3" fmla="*/ 0 w 2904151"/>
                <a:gd name="connsiteY3" fmla="*/ 1842819 h 1842819"/>
                <a:gd name="connsiteX4" fmla="*/ 436829 w 2904151"/>
                <a:gd name="connsiteY4" fmla="*/ 0 h 1842819"/>
                <a:gd name="connsiteX0" fmla="*/ 436829 w 2904151"/>
                <a:gd name="connsiteY0" fmla="*/ 0 h 1842819"/>
                <a:gd name="connsiteX1" fmla="*/ 2637344 w 2904151"/>
                <a:gd name="connsiteY1" fmla="*/ 338846 h 1842819"/>
                <a:gd name="connsiteX2" fmla="*/ 2904151 w 2904151"/>
                <a:gd name="connsiteY2" fmla="*/ 1410851 h 1842819"/>
                <a:gd name="connsiteX3" fmla="*/ 0 w 2904151"/>
                <a:gd name="connsiteY3" fmla="*/ 1842819 h 1842819"/>
                <a:gd name="connsiteX4" fmla="*/ 436829 w 2904151"/>
                <a:gd name="connsiteY4" fmla="*/ 0 h 1842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4151" h="1842819">
                  <a:moveTo>
                    <a:pt x="436829" y="0"/>
                  </a:moveTo>
                  <a:lnTo>
                    <a:pt x="2637344" y="338846"/>
                  </a:lnTo>
                  <a:lnTo>
                    <a:pt x="2904151" y="1410851"/>
                  </a:lnTo>
                  <a:lnTo>
                    <a:pt x="0" y="1842819"/>
                  </a:lnTo>
                  <a:lnTo>
                    <a:pt x="436829" y="0"/>
                  </a:ln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33" name="淘宝网chenying0907出品 1"/>
            <p:cNvSpPr/>
            <p:nvPr/>
          </p:nvSpPr>
          <p:spPr>
            <a:xfrm rot="1831152">
              <a:off x="1710" y="1911"/>
              <a:ext cx="2115" cy="856"/>
            </a:xfrm>
            <a:custGeom>
              <a:avLst/>
              <a:gdLst>
                <a:gd name="connsiteX0" fmla="*/ 0 w 2943567"/>
                <a:gd name="connsiteY0" fmla="*/ 0 h 1285435"/>
                <a:gd name="connsiteX1" fmla="*/ 2943567 w 2943567"/>
                <a:gd name="connsiteY1" fmla="*/ 0 h 1285435"/>
                <a:gd name="connsiteX2" fmla="*/ 2943567 w 2943567"/>
                <a:gd name="connsiteY2" fmla="*/ 1285435 h 1285435"/>
                <a:gd name="connsiteX3" fmla="*/ 0 w 2943567"/>
                <a:gd name="connsiteY3" fmla="*/ 1285435 h 1285435"/>
                <a:gd name="connsiteX4" fmla="*/ 0 w 2943567"/>
                <a:gd name="connsiteY4" fmla="*/ 0 h 1285435"/>
                <a:gd name="connsiteX0" fmla="*/ 0 w 2943567"/>
                <a:gd name="connsiteY0" fmla="*/ 0 h 1717403"/>
                <a:gd name="connsiteX1" fmla="*/ 2943567 w 2943567"/>
                <a:gd name="connsiteY1" fmla="*/ 0 h 1717403"/>
                <a:gd name="connsiteX2" fmla="*/ 2943567 w 2943567"/>
                <a:gd name="connsiteY2" fmla="*/ 1285435 h 1717403"/>
                <a:gd name="connsiteX3" fmla="*/ 39416 w 2943567"/>
                <a:gd name="connsiteY3" fmla="*/ 1717403 h 1717403"/>
                <a:gd name="connsiteX4" fmla="*/ 0 w 2943567"/>
                <a:gd name="connsiteY4" fmla="*/ 0 h 1717403"/>
                <a:gd name="connsiteX0" fmla="*/ 436829 w 2904151"/>
                <a:gd name="connsiteY0" fmla="*/ 0 h 1842819"/>
                <a:gd name="connsiteX1" fmla="*/ 2904151 w 2904151"/>
                <a:gd name="connsiteY1" fmla="*/ 125416 h 1842819"/>
                <a:gd name="connsiteX2" fmla="*/ 2904151 w 2904151"/>
                <a:gd name="connsiteY2" fmla="*/ 1410851 h 1842819"/>
                <a:gd name="connsiteX3" fmla="*/ 0 w 2904151"/>
                <a:gd name="connsiteY3" fmla="*/ 1842819 h 1842819"/>
                <a:gd name="connsiteX4" fmla="*/ 436829 w 2904151"/>
                <a:gd name="connsiteY4" fmla="*/ 0 h 1842819"/>
                <a:gd name="connsiteX0" fmla="*/ 436829 w 2904151"/>
                <a:gd name="connsiteY0" fmla="*/ 0 h 1842819"/>
                <a:gd name="connsiteX1" fmla="*/ 2637344 w 2904151"/>
                <a:gd name="connsiteY1" fmla="*/ 338846 h 1842819"/>
                <a:gd name="connsiteX2" fmla="*/ 2904151 w 2904151"/>
                <a:gd name="connsiteY2" fmla="*/ 1410851 h 1842819"/>
                <a:gd name="connsiteX3" fmla="*/ 0 w 2904151"/>
                <a:gd name="connsiteY3" fmla="*/ 1842819 h 1842819"/>
                <a:gd name="connsiteX4" fmla="*/ 436829 w 2904151"/>
                <a:gd name="connsiteY4" fmla="*/ 0 h 1842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4151" h="1842819">
                  <a:moveTo>
                    <a:pt x="436829" y="0"/>
                  </a:moveTo>
                  <a:lnTo>
                    <a:pt x="2637344" y="338846"/>
                  </a:lnTo>
                  <a:lnTo>
                    <a:pt x="2904151" y="1410851"/>
                  </a:lnTo>
                  <a:lnTo>
                    <a:pt x="0" y="1842819"/>
                  </a:lnTo>
                  <a:lnTo>
                    <a:pt x="436829" y="0"/>
                  </a:lnTo>
                  <a:close/>
                </a:path>
              </a:pathLst>
            </a:custGeom>
            <a:gradFill flip="none" rotWithShape="1">
              <a:gsLst>
                <a:gs pos="0">
                  <a:srgbClr val="7AA62A">
                    <a:shade val="30000"/>
                    <a:satMod val="115000"/>
                  </a:srgbClr>
                </a:gs>
                <a:gs pos="50000">
                  <a:srgbClr val="7AA62A">
                    <a:shade val="67500"/>
                    <a:satMod val="115000"/>
                  </a:srgbClr>
                </a:gs>
                <a:gs pos="100000">
                  <a:srgbClr val="7AA62A">
                    <a:shade val="100000"/>
                    <a:satMod val="115000"/>
                  </a:srgbClr>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34" name="淘宝网chenying0907出品 1"/>
            <p:cNvSpPr/>
            <p:nvPr/>
          </p:nvSpPr>
          <p:spPr>
            <a:xfrm rot="17767481">
              <a:off x="520" y="1989"/>
              <a:ext cx="2112" cy="855"/>
            </a:xfrm>
            <a:custGeom>
              <a:avLst/>
              <a:gdLst>
                <a:gd name="connsiteX0" fmla="*/ 0 w 2943567"/>
                <a:gd name="connsiteY0" fmla="*/ 0 h 1285435"/>
                <a:gd name="connsiteX1" fmla="*/ 2943567 w 2943567"/>
                <a:gd name="connsiteY1" fmla="*/ 0 h 1285435"/>
                <a:gd name="connsiteX2" fmla="*/ 2943567 w 2943567"/>
                <a:gd name="connsiteY2" fmla="*/ 1285435 h 1285435"/>
                <a:gd name="connsiteX3" fmla="*/ 0 w 2943567"/>
                <a:gd name="connsiteY3" fmla="*/ 1285435 h 1285435"/>
                <a:gd name="connsiteX4" fmla="*/ 0 w 2943567"/>
                <a:gd name="connsiteY4" fmla="*/ 0 h 1285435"/>
                <a:gd name="connsiteX0" fmla="*/ 0 w 2943567"/>
                <a:gd name="connsiteY0" fmla="*/ 0 h 1717403"/>
                <a:gd name="connsiteX1" fmla="*/ 2943567 w 2943567"/>
                <a:gd name="connsiteY1" fmla="*/ 0 h 1717403"/>
                <a:gd name="connsiteX2" fmla="*/ 2943567 w 2943567"/>
                <a:gd name="connsiteY2" fmla="*/ 1285435 h 1717403"/>
                <a:gd name="connsiteX3" fmla="*/ 39416 w 2943567"/>
                <a:gd name="connsiteY3" fmla="*/ 1717403 h 1717403"/>
                <a:gd name="connsiteX4" fmla="*/ 0 w 2943567"/>
                <a:gd name="connsiteY4" fmla="*/ 0 h 1717403"/>
                <a:gd name="connsiteX0" fmla="*/ 436829 w 2904151"/>
                <a:gd name="connsiteY0" fmla="*/ 0 h 1842819"/>
                <a:gd name="connsiteX1" fmla="*/ 2904151 w 2904151"/>
                <a:gd name="connsiteY1" fmla="*/ 125416 h 1842819"/>
                <a:gd name="connsiteX2" fmla="*/ 2904151 w 2904151"/>
                <a:gd name="connsiteY2" fmla="*/ 1410851 h 1842819"/>
                <a:gd name="connsiteX3" fmla="*/ 0 w 2904151"/>
                <a:gd name="connsiteY3" fmla="*/ 1842819 h 1842819"/>
                <a:gd name="connsiteX4" fmla="*/ 436829 w 2904151"/>
                <a:gd name="connsiteY4" fmla="*/ 0 h 1842819"/>
                <a:gd name="connsiteX0" fmla="*/ 436829 w 2904151"/>
                <a:gd name="connsiteY0" fmla="*/ 0 h 1842819"/>
                <a:gd name="connsiteX1" fmla="*/ 2637344 w 2904151"/>
                <a:gd name="connsiteY1" fmla="*/ 338846 h 1842819"/>
                <a:gd name="connsiteX2" fmla="*/ 2904151 w 2904151"/>
                <a:gd name="connsiteY2" fmla="*/ 1410851 h 1842819"/>
                <a:gd name="connsiteX3" fmla="*/ 0 w 2904151"/>
                <a:gd name="connsiteY3" fmla="*/ 1842819 h 1842819"/>
                <a:gd name="connsiteX4" fmla="*/ 436829 w 2904151"/>
                <a:gd name="connsiteY4" fmla="*/ 0 h 1842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4151" h="1842819">
                  <a:moveTo>
                    <a:pt x="436829" y="0"/>
                  </a:moveTo>
                  <a:lnTo>
                    <a:pt x="2637344" y="338846"/>
                  </a:lnTo>
                  <a:lnTo>
                    <a:pt x="2904151" y="1410851"/>
                  </a:lnTo>
                  <a:lnTo>
                    <a:pt x="0" y="1842819"/>
                  </a:lnTo>
                  <a:lnTo>
                    <a:pt x="436829" y="0"/>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35" name="淘宝网chenying0907出品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 y="2619"/>
              <a:ext cx="1186" cy="1364"/>
            </a:xfrm>
            <a:prstGeom prst="rect">
              <a:avLst/>
            </a:prstGeom>
            <a:noFill/>
            <a:extLst>
              <a:ext uri="{909E8E84-426E-40DD-AFC4-6F175D3DCCD1}">
                <a14:hiddenFill xmlns:a14="http://schemas.microsoft.com/office/drawing/2010/main">
                  <a:solidFill>
                    <a:srgbClr val="FFFFFF"/>
                  </a:solidFill>
                </a14:hiddenFill>
              </a:ext>
            </a:extLst>
          </p:spPr>
        </p:pic>
        <p:pic>
          <p:nvPicPr>
            <p:cNvPr id="38" name="淘宝网chenying0907出品 3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240"/>
              <a:ext cx="1302" cy="1298"/>
            </a:xfrm>
            <a:prstGeom prst="rect">
              <a:avLst/>
            </a:prstGeom>
            <a:noFill/>
            <a:extLst>
              <a:ext uri="{909E8E84-426E-40DD-AFC4-6F175D3DCCD1}">
                <a14:hiddenFill xmlns:a14="http://schemas.microsoft.com/office/drawing/2010/main">
                  <a:solidFill>
                    <a:srgbClr val="FFFFFF"/>
                  </a:solidFill>
                </a14:hiddenFill>
              </a:ext>
            </a:extLst>
          </p:spPr>
        </p:pic>
        <p:pic>
          <p:nvPicPr>
            <p:cNvPr id="41" name="淘宝网chenying0907出品 4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0" y="1912"/>
              <a:ext cx="1298" cy="1287"/>
            </a:xfrm>
            <a:prstGeom prst="rect">
              <a:avLst/>
            </a:prstGeom>
            <a:noFill/>
            <a:extLst>
              <a:ext uri="{909E8E84-426E-40DD-AFC4-6F175D3DCCD1}">
                <a14:hiddenFill xmlns:a14="http://schemas.microsoft.com/office/drawing/2010/main">
                  <a:solidFill>
                    <a:srgbClr val="FFFFFF"/>
                  </a:solidFill>
                </a14:hiddenFill>
              </a:ext>
            </a:extLst>
          </p:spPr>
        </p:pic>
        <p:pic>
          <p:nvPicPr>
            <p:cNvPr id="44" name="淘宝网chenying0907出品 4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5" y="1025"/>
              <a:ext cx="1302" cy="1287"/>
            </a:xfrm>
            <a:prstGeom prst="rect">
              <a:avLst/>
            </a:prstGeom>
            <a:noFill/>
            <a:extLst>
              <a:ext uri="{909E8E84-426E-40DD-AFC4-6F175D3DCCD1}">
                <a14:hiddenFill xmlns:a14="http://schemas.microsoft.com/office/drawing/2010/main">
                  <a:solidFill>
                    <a:srgbClr val="FFFFFF"/>
                  </a:solidFill>
                </a14:hiddenFill>
              </a:ext>
            </a:extLst>
          </p:spPr>
        </p:pic>
        <p:sp>
          <p:nvSpPr>
            <p:cNvPr id="56" name="燕尾形 55"/>
            <p:cNvSpPr>
              <a:spLocks noChangeArrowheads="1"/>
            </p:cNvSpPr>
            <p:nvPr/>
          </p:nvSpPr>
          <p:spPr bwMode="auto">
            <a:xfrm rot="-3266145">
              <a:off x="1370" y="2423"/>
              <a:ext cx="233" cy="246"/>
            </a:xfrm>
            <a:prstGeom prst="chevron">
              <a:avLst>
                <a:gd name="adj" fmla="val 50000"/>
              </a:avLst>
            </a:prstGeom>
            <a:solidFill>
              <a:srgbClr val="FFFF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vert="eaVert" lIns="98188" tIns="49094" rIns="98188" bIns="49094" anchor="ct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1900" b="0">
                <a:latin typeface="微软雅黑" panose="020B0503020204020204" pitchFamily="34" charset="-122"/>
                <a:ea typeface="宋体" panose="02010600030101010101" pitchFamily="2" charset="-122"/>
              </a:endParaRPr>
            </a:p>
          </p:txBody>
        </p:sp>
        <p:sp>
          <p:nvSpPr>
            <p:cNvPr id="57" name="燕尾形 56"/>
            <p:cNvSpPr>
              <a:spLocks noChangeArrowheads="1"/>
            </p:cNvSpPr>
            <p:nvPr/>
          </p:nvSpPr>
          <p:spPr bwMode="auto">
            <a:xfrm rot="2035508">
              <a:off x="2493" y="2074"/>
              <a:ext cx="255" cy="268"/>
            </a:xfrm>
            <a:prstGeom prst="chevron">
              <a:avLst>
                <a:gd name="adj" fmla="val 50000"/>
              </a:avLst>
            </a:prstGeom>
            <a:solidFill>
              <a:srgbClr val="FFFF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8188" tIns="49094" rIns="98188" bIns="49094" anchor="ct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1900" b="0">
                <a:latin typeface="微软雅黑" panose="020B0503020204020204" pitchFamily="34" charset="-122"/>
                <a:ea typeface="宋体" panose="02010600030101010101" pitchFamily="2" charset="-122"/>
              </a:endParaRPr>
            </a:p>
          </p:txBody>
        </p:sp>
        <p:sp>
          <p:nvSpPr>
            <p:cNvPr id="58" name="燕尾形 57"/>
            <p:cNvSpPr>
              <a:spLocks noChangeArrowheads="1"/>
            </p:cNvSpPr>
            <p:nvPr/>
          </p:nvSpPr>
          <p:spPr bwMode="auto">
            <a:xfrm rot="-2063314">
              <a:off x="3888" y="1896"/>
              <a:ext cx="240" cy="254"/>
            </a:xfrm>
            <a:prstGeom prst="chevron">
              <a:avLst>
                <a:gd name="adj" fmla="val 50000"/>
              </a:avLst>
            </a:prstGeom>
            <a:solidFill>
              <a:srgbClr val="FFFFFF"/>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8188" tIns="49094" rIns="98188" bIns="49094" anchor="ct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sz="1900" b="0">
                <a:latin typeface="微软雅黑" panose="020B0503020204020204" pitchFamily="34" charset="-122"/>
                <a:ea typeface="宋体" panose="02010600030101010101" pitchFamily="2" charset="-122"/>
              </a:endParaRPr>
            </a:p>
          </p:txBody>
        </p:sp>
        <p:sp>
          <p:nvSpPr>
            <p:cNvPr id="2" name="淘宝网chenying0907出品 50"/>
            <p:cNvSpPr txBox="1">
              <a:spLocks noChangeArrowheads="1"/>
            </p:cNvSpPr>
            <p:nvPr/>
          </p:nvSpPr>
          <p:spPr bwMode="auto">
            <a:xfrm flipH="1">
              <a:off x="2834" y="3122"/>
              <a:ext cx="133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500" b="0">
                <a:solidFill>
                  <a:srgbClr val="404040"/>
                </a:solidFill>
                <a:ea typeface="微软雅黑" panose="020B0503020204020204" pitchFamily="34" charset="-122"/>
                <a:cs typeface="Arial" panose="020B0604020202020204" pitchFamily="34" charset="0"/>
              </a:endParaRPr>
            </a:p>
          </p:txBody>
        </p:sp>
        <p:sp>
          <p:nvSpPr>
            <p:cNvPr id="3" name="淘宝网chenying0907出品 50"/>
            <p:cNvSpPr txBox="1">
              <a:spLocks noChangeArrowheads="1"/>
            </p:cNvSpPr>
            <p:nvPr/>
          </p:nvSpPr>
          <p:spPr bwMode="auto">
            <a:xfrm flipH="1">
              <a:off x="4274" y="2387"/>
              <a:ext cx="1335"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500" b="0">
                <a:solidFill>
                  <a:srgbClr val="404040"/>
                </a:solidFill>
                <a:ea typeface="微软雅黑" panose="020B0503020204020204" pitchFamily="34" charset="-122"/>
                <a:cs typeface="Arial" panose="020B0604020202020204" pitchFamily="34" charset="0"/>
              </a:endParaRPr>
            </a:p>
          </p:txBody>
        </p:sp>
      </p:grpSp>
      <p:sp>
        <p:nvSpPr>
          <p:cNvPr id="47" name="淘宝网chenying0907出品 46"/>
          <p:cNvSpPr txBox="1">
            <a:spLocks noChangeArrowheads="1"/>
          </p:cNvSpPr>
          <p:nvPr/>
        </p:nvSpPr>
        <p:spPr bwMode="auto">
          <a:xfrm>
            <a:off x="2798763" y="2205038"/>
            <a:ext cx="230663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000">
                <a:solidFill>
                  <a:srgbClr val="4F6228"/>
                </a:solidFill>
                <a:effectLst>
                  <a:outerShdw blurRad="38100" dist="38100" dir="2700000" algn="tl">
                    <a:srgbClr val="C0C0C0"/>
                  </a:outerShdw>
                </a:effectLst>
                <a:latin typeface="Adidas Unity"/>
                <a:ea typeface="微软雅黑" panose="020B0503020204020204" pitchFamily="34" charset="-122"/>
              </a:rPr>
              <a:t>YOUR TEXT</a:t>
            </a:r>
            <a:endParaRPr lang="zh-CN" altLang="en-US" sz="3000">
              <a:solidFill>
                <a:srgbClr val="4F6228"/>
              </a:solidFill>
              <a:effectLst>
                <a:outerShdw blurRad="38100" dist="38100" dir="2700000" algn="tl">
                  <a:srgbClr val="C0C0C0"/>
                </a:outerShdw>
              </a:effectLst>
              <a:latin typeface="Adidas Unity"/>
              <a:ea typeface="微软雅黑" panose="020B0503020204020204" pitchFamily="34" charset="-122"/>
            </a:endParaRPr>
          </a:p>
        </p:txBody>
      </p:sp>
      <p:sp>
        <p:nvSpPr>
          <p:cNvPr id="48" name="淘宝网chenying0907出品 47"/>
          <p:cNvSpPr txBox="1">
            <a:spLocks noChangeArrowheads="1"/>
          </p:cNvSpPr>
          <p:nvPr/>
        </p:nvSpPr>
        <p:spPr bwMode="auto">
          <a:xfrm>
            <a:off x="1093788" y="4383088"/>
            <a:ext cx="230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000">
                <a:solidFill>
                  <a:srgbClr val="00B0F0"/>
                </a:solidFill>
                <a:effectLst>
                  <a:outerShdw blurRad="38100" dist="38100" dir="2700000" algn="tl">
                    <a:srgbClr val="C0C0C0"/>
                  </a:outerShdw>
                </a:effectLst>
                <a:latin typeface="Adidas Unity"/>
                <a:ea typeface="微软雅黑" panose="020B0503020204020204" pitchFamily="34" charset="-122"/>
              </a:rPr>
              <a:t>YOUR TEXT</a:t>
            </a:r>
            <a:endParaRPr lang="zh-CN" altLang="en-US" sz="3000">
              <a:solidFill>
                <a:srgbClr val="00B0F0"/>
              </a:solidFill>
              <a:effectLst>
                <a:outerShdw blurRad="38100" dist="38100" dir="2700000" algn="tl">
                  <a:srgbClr val="C0C0C0"/>
                </a:outerShdw>
              </a:effectLst>
              <a:latin typeface="Adidas Unity"/>
              <a:ea typeface="微软雅黑" panose="020B0503020204020204" pitchFamily="34" charset="-122"/>
            </a:endParaRPr>
          </a:p>
        </p:txBody>
      </p:sp>
      <p:sp>
        <p:nvSpPr>
          <p:cNvPr id="49" name="淘宝网chenying0907出品 48"/>
          <p:cNvSpPr txBox="1">
            <a:spLocks noChangeArrowheads="1"/>
          </p:cNvSpPr>
          <p:nvPr/>
        </p:nvSpPr>
        <p:spPr bwMode="auto">
          <a:xfrm>
            <a:off x="5578475" y="3211513"/>
            <a:ext cx="2309813"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000">
                <a:solidFill>
                  <a:srgbClr val="E46C0A"/>
                </a:solidFill>
                <a:effectLst>
                  <a:outerShdw blurRad="38100" dist="38100" dir="2700000" algn="tl">
                    <a:srgbClr val="C0C0C0"/>
                  </a:outerShdw>
                </a:effectLst>
                <a:latin typeface="Adidas Unity"/>
                <a:ea typeface="微软雅黑" panose="020B0503020204020204" pitchFamily="34" charset="-122"/>
              </a:rPr>
              <a:t>YOUR TEXT</a:t>
            </a:r>
            <a:endParaRPr lang="zh-CN" altLang="en-US" sz="3000">
              <a:solidFill>
                <a:srgbClr val="E46C0A"/>
              </a:solidFill>
              <a:effectLst>
                <a:outerShdw blurRad="38100" dist="38100" dir="2700000" algn="tl">
                  <a:srgbClr val="C0C0C0"/>
                </a:outerShdw>
              </a:effectLst>
              <a:latin typeface="Adidas Unity"/>
              <a:ea typeface="微软雅黑" panose="020B0503020204020204" pitchFamily="34" charset="-122"/>
            </a:endParaRPr>
          </a:p>
        </p:txBody>
      </p:sp>
      <p:sp>
        <p:nvSpPr>
          <p:cNvPr id="50" name="淘宝网chenying0907出品 49"/>
          <p:cNvSpPr txBox="1">
            <a:spLocks noChangeArrowheads="1"/>
          </p:cNvSpPr>
          <p:nvPr/>
        </p:nvSpPr>
        <p:spPr bwMode="auto">
          <a:xfrm>
            <a:off x="8315325" y="1865313"/>
            <a:ext cx="230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000">
                <a:solidFill>
                  <a:srgbClr val="D19705"/>
                </a:solidFill>
                <a:effectLst>
                  <a:outerShdw blurRad="38100" dist="38100" dir="2700000" algn="tl">
                    <a:srgbClr val="C0C0C0"/>
                  </a:outerShdw>
                </a:effectLst>
                <a:latin typeface="Adidas Unity"/>
                <a:ea typeface="微软雅黑" panose="020B0503020204020204" pitchFamily="34" charset="-122"/>
              </a:rPr>
              <a:t>YOUR TEXT</a:t>
            </a:r>
            <a:endParaRPr lang="zh-CN" altLang="en-US" sz="3000">
              <a:solidFill>
                <a:srgbClr val="D19705"/>
              </a:solidFill>
              <a:effectLst>
                <a:outerShdw blurRad="38100" dist="38100" dir="2700000" algn="tl">
                  <a:srgbClr val="C0C0C0"/>
                </a:outerShdw>
              </a:effectLst>
              <a:latin typeface="Adidas Unity"/>
              <a:ea typeface="微软雅黑" panose="020B0503020204020204" pitchFamily="34" charset="-122"/>
            </a:endParaRPr>
          </a:p>
        </p:txBody>
      </p:sp>
      <p:sp>
        <p:nvSpPr>
          <p:cNvPr id="51" name="淘宝网chenying0907出品 50"/>
          <p:cNvSpPr txBox="1">
            <a:spLocks noChangeArrowheads="1"/>
          </p:cNvSpPr>
          <p:nvPr/>
        </p:nvSpPr>
        <p:spPr bwMode="auto">
          <a:xfrm flipH="1">
            <a:off x="1130300" y="5811838"/>
            <a:ext cx="267176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04040"/>
                </a:solidFill>
                <a:ea typeface="微软雅黑" panose="020B0503020204020204" pitchFamily="34" charset="-122"/>
                <a:cs typeface="Arial" panose="020B0604020202020204" pitchFamily="34" charset="0"/>
              </a:rPr>
              <a:t>点击此处添加你的文字内容点击输入文字内容 </a:t>
            </a:r>
          </a:p>
        </p:txBody>
      </p:sp>
      <p:sp>
        <p:nvSpPr>
          <p:cNvPr id="4" name="淘宝网chenying0907出品 50"/>
          <p:cNvSpPr txBox="1">
            <a:spLocks noChangeArrowheads="1"/>
          </p:cNvSpPr>
          <p:nvPr/>
        </p:nvSpPr>
        <p:spPr bwMode="auto">
          <a:xfrm flipH="1">
            <a:off x="2227263" y="1276350"/>
            <a:ext cx="267176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04040"/>
                </a:solidFill>
                <a:ea typeface="微软雅黑" panose="020B0503020204020204" pitchFamily="34" charset="-122"/>
                <a:cs typeface="Arial" panose="020B0604020202020204" pitchFamily="34" charset="0"/>
              </a:rPr>
              <a:t>点击此处添加你的文字内容点击输入文字内容 </a:t>
            </a:r>
          </a:p>
        </p:txBody>
      </p:sp>
      <p:sp>
        <p:nvSpPr>
          <p:cNvPr id="5" name="淘宝网chenying0907出品 50"/>
          <p:cNvSpPr txBox="1">
            <a:spLocks noChangeArrowheads="1"/>
          </p:cNvSpPr>
          <p:nvPr/>
        </p:nvSpPr>
        <p:spPr bwMode="auto">
          <a:xfrm flipH="1">
            <a:off x="5683250" y="4679950"/>
            <a:ext cx="267176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04040"/>
                </a:solidFill>
                <a:ea typeface="微软雅黑" panose="020B0503020204020204" pitchFamily="34" charset="-122"/>
                <a:cs typeface="Arial" panose="020B0604020202020204" pitchFamily="34" charset="0"/>
              </a:rPr>
              <a:t>点击此处添加你的文字内容点击输入文字内容 </a:t>
            </a:r>
          </a:p>
        </p:txBody>
      </p:sp>
      <p:sp>
        <p:nvSpPr>
          <p:cNvPr id="6" name="淘宝网chenying0907出品 50"/>
          <p:cNvSpPr txBox="1">
            <a:spLocks noChangeArrowheads="1"/>
          </p:cNvSpPr>
          <p:nvPr/>
        </p:nvSpPr>
        <p:spPr bwMode="auto">
          <a:xfrm flipH="1">
            <a:off x="8643938" y="3457575"/>
            <a:ext cx="267176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404040"/>
                </a:solidFill>
                <a:ea typeface="微软雅黑" panose="020B0503020204020204" pitchFamily="34" charset="-122"/>
                <a:cs typeface="Arial" panose="020B0604020202020204" pitchFamily="34" charset="0"/>
              </a:rPr>
              <a:t>点击此处添加你的文字内容点击输入文字内容 </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7938"/>
                                        </p:tgtEl>
                                        <p:attrNameLst>
                                          <p:attrName>style.visibility</p:attrName>
                                        </p:attrNameLst>
                                      </p:cBhvr>
                                      <p:to>
                                        <p:strVal val="visible"/>
                                      </p:to>
                                    </p:set>
                                    <p:animEffect transition="in" filter="wipe(left)">
                                      <p:cBhvr>
                                        <p:cTn id="7" dur="1000"/>
                                        <p:tgtEl>
                                          <p:spTgt spid="167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9" presetClass="entr" presetSubtype="0" decel="10000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 calcmode="lin" valueType="num">
                                      <p:cBhvr>
                                        <p:cTn id="20" dur="500" fill="hold"/>
                                        <p:tgtEl>
                                          <p:spTgt spid="47"/>
                                        </p:tgtEl>
                                        <p:attrNameLst>
                                          <p:attrName>style.rotation</p:attrName>
                                        </p:attrNameLst>
                                      </p:cBhvr>
                                      <p:tavLst>
                                        <p:tav tm="0">
                                          <p:val>
                                            <p:fltVal val="360"/>
                                          </p:val>
                                        </p:tav>
                                        <p:tav tm="100000">
                                          <p:val>
                                            <p:fltVal val="0"/>
                                          </p:val>
                                        </p:tav>
                                      </p:tavLst>
                                    </p:anim>
                                    <p:animEffect transition="in" filter="fade">
                                      <p:cBhvr>
                                        <p:cTn id="21" dur="500"/>
                                        <p:tgtEl>
                                          <p:spTgt spid="4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slide(fromBottom)">
                                      <p:cBhvr>
                                        <p:cTn id="26" dur="500"/>
                                        <p:tgtEl>
                                          <p:spTgt spid="4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51"/>
                                        </p:tgtEl>
                                        <p:attrNameLst>
                                          <p:attrName>style.visibility</p:attrName>
                                        </p:attrNameLst>
                                      </p:cBhvr>
                                      <p:to>
                                        <p:strVal val="visible"/>
                                      </p:to>
                                    </p:set>
                                    <p:anim calcmode="discrete" valueType="clr">
                                      <p:cBhvr override="childStyle">
                                        <p:cTn id="37" dur="80"/>
                                        <p:tgtEl>
                                          <p:spTgt spid="51"/>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1"/>
                                        </p:tgtEl>
                                        <p:attrNameLst>
                                          <p:attrName>fillcolor</p:attrName>
                                        </p:attrNameLst>
                                      </p:cBhvr>
                                      <p:tavLst>
                                        <p:tav tm="0">
                                          <p:val>
                                            <p:clrVal>
                                              <a:schemeClr val="accent2"/>
                                            </p:clrVal>
                                          </p:val>
                                        </p:tav>
                                        <p:tav tm="50000">
                                          <p:val>
                                            <p:clrVal>
                                              <a:schemeClr val="hlink"/>
                                            </p:clrVal>
                                          </p:val>
                                        </p:tav>
                                      </p:tavLst>
                                    </p:anim>
                                    <p:set>
                                      <p:cBhvr>
                                        <p:cTn id="39" dur="80"/>
                                        <p:tgtEl>
                                          <p:spTgt spid="51"/>
                                        </p:tgtEl>
                                        <p:attrNameLst>
                                          <p:attrName>fill.type</p:attrName>
                                        </p:attrNameLst>
                                      </p:cBhvr>
                                      <p:to>
                                        <p:strVal val="solid"/>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4"/>
                                        </p:tgtEl>
                                        <p:attrNameLst>
                                          <p:attrName>style.visibility</p:attrName>
                                        </p:attrNameLst>
                                      </p:cBhvr>
                                      <p:to>
                                        <p:strVal val="visible"/>
                                      </p:to>
                                    </p:set>
                                    <p:anim calcmode="discrete" valueType="clr">
                                      <p:cBhvr override="childStyle">
                                        <p:cTn id="4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4"/>
                                        </p:tgtEl>
                                        <p:attrNameLst>
                                          <p:attrName>fillcolor</p:attrName>
                                        </p:attrNameLst>
                                      </p:cBhvr>
                                      <p:tavLst>
                                        <p:tav tm="0">
                                          <p:val>
                                            <p:clrVal>
                                              <a:schemeClr val="accent2"/>
                                            </p:clrVal>
                                          </p:val>
                                        </p:tav>
                                        <p:tav tm="50000">
                                          <p:val>
                                            <p:clrVal>
                                              <a:schemeClr val="hlink"/>
                                            </p:clrVal>
                                          </p:val>
                                        </p:tav>
                                      </p:tavLst>
                                    </p:anim>
                                    <p:set>
                                      <p:cBhvr>
                                        <p:cTn id="46" dur="80"/>
                                        <p:tgtEl>
                                          <p:spTgt spid="4"/>
                                        </p:tgtEl>
                                        <p:attrNameLst>
                                          <p:attrName>fill.type</p:attrName>
                                        </p:attrNameLst>
                                      </p:cBhvr>
                                      <p:to>
                                        <p:strVal val="solid"/>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27" presetClass="entr" presetSubtype="0" fill="hold" grpId="0" nodeType="clickEffect">
                                  <p:stCondLst>
                                    <p:cond delay="0"/>
                                  </p:stCondLst>
                                  <p:iterate type="lt">
                                    <p:tmPct val="50000"/>
                                  </p:iterate>
                                  <p:childTnLst>
                                    <p:set>
                                      <p:cBhvr>
                                        <p:cTn id="50" dur="1" fill="hold">
                                          <p:stCondLst>
                                            <p:cond delay="0"/>
                                          </p:stCondLst>
                                        </p:cTn>
                                        <p:tgtEl>
                                          <p:spTgt spid="5"/>
                                        </p:tgtEl>
                                        <p:attrNameLst>
                                          <p:attrName>style.visibility</p:attrName>
                                        </p:attrNameLst>
                                      </p:cBhvr>
                                      <p:to>
                                        <p:strVal val="visible"/>
                                      </p:to>
                                    </p:set>
                                    <p:anim calcmode="discrete" valueType="clr">
                                      <p:cBhvr override="childStyle">
                                        <p:cTn id="5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52" dur="80"/>
                                        <p:tgtEl>
                                          <p:spTgt spid="5"/>
                                        </p:tgtEl>
                                        <p:attrNameLst>
                                          <p:attrName>fillcolor</p:attrName>
                                        </p:attrNameLst>
                                      </p:cBhvr>
                                      <p:tavLst>
                                        <p:tav tm="0">
                                          <p:val>
                                            <p:clrVal>
                                              <a:schemeClr val="accent2"/>
                                            </p:clrVal>
                                          </p:val>
                                        </p:tav>
                                        <p:tav tm="50000">
                                          <p:val>
                                            <p:clrVal>
                                              <a:schemeClr val="hlink"/>
                                            </p:clrVal>
                                          </p:val>
                                        </p:tav>
                                      </p:tavLst>
                                    </p:anim>
                                    <p:set>
                                      <p:cBhvr>
                                        <p:cTn id="53" dur="80"/>
                                        <p:tgtEl>
                                          <p:spTgt spid="5"/>
                                        </p:tgtEl>
                                        <p:attrNameLst>
                                          <p:attrName>fill.type</p:attrName>
                                        </p:attrNameLst>
                                      </p:cBhvr>
                                      <p:to>
                                        <p:strVal val="solid"/>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27" presetClass="entr" presetSubtype="0" fill="hold" grpId="0" nodeType="clickEffect">
                                  <p:stCondLst>
                                    <p:cond delay="0"/>
                                  </p:stCondLst>
                                  <p:iterate type="lt">
                                    <p:tmPct val="50000"/>
                                  </p:iterate>
                                  <p:childTnLst>
                                    <p:set>
                                      <p:cBhvr>
                                        <p:cTn id="57" dur="1" fill="hold">
                                          <p:stCondLst>
                                            <p:cond delay="0"/>
                                          </p:stCondLst>
                                        </p:cTn>
                                        <p:tgtEl>
                                          <p:spTgt spid="6"/>
                                        </p:tgtEl>
                                        <p:attrNameLst>
                                          <p:attrName>style.visibility</p:attrName>
                                        </p:attrNameLst>
                                      </p:cBhvr>
                                      <p:to>
                                        <p:strVal val="visible"/>
                                      </p:to>
                                    </p:set>
                                    <p:anim calcmode="discrete" valueType="clr">
                                      <p:cBhvr override="childStyle">
                                        <p:cTn id="58"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6"/>
                                        </p:tgtEl>
                                        <p:attrNameLst>
                                          <p:attrName>fillcolor</p:attrName>
                                        </p:attrNameLst>
                                      </p:cBhvr>
                                      <p:tavLst>
                                        <p:tav tm="0">
                                          <p:val>
                                            <p:clrVal>
                                              <a:schemeClr val="accent2"/>
                                            </p:clrVal>
                                          </p:val>
                                        </p:tav>
                                        <p:tav tm="50000">
                                          <p:val>
                                            <p:clrVal>
                                              <a:schemeClr val="hlink"/>
                                            </p:clrVal>
                                          </p:val>
                                        </p:tav>
                                      </p:tavLst>
                                    </p:anim>
                                    <p:set>
                                      <p:cBhvr>
                                        <p:cTn id="60"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6" name="Group 2"/>
          <p:cNvGrpSpPr>
            <a:grpSpLocks/>
          </p:cNvGrpSpPr>
          <p:nvPr/>
        </p:nvGrpSpPr>
        <p:grpSpPr bwMode="auto">
          <a:xfrm>
            <a:off x="-661988" y="1093788"/>
            <a:ext cx="11291888" cy="5365750"/>
            <a:chOff x="-331" y="729"/>
            <a:chExt cx="5646" cy="3578"/>
          </a:xfrm>
        </p:grpSpPr>
        <p:sp>
          <p:nvSpPr>
            <p:cNvPr id="32" name="淘宝网chenying0907出品 16"/>
            <p:cNvSpPr/>
            <p:nvPr/>
          </p:nvSpPr>
          <p:spPr>
            <a:xfrm rot="20104383">
              <a:off x="-331" y="3118"/>
              <a:ext cx="4237" cy="633"/>
            </a:xfrm>
            <a:custGeom>
              <a:avLst/>
              <a:gdLst/>
              <a:ahLst/>
              <a:cxnLst/>
              <a:rect l="l" t="t" r="r" b="b"/>
              <a:pathLst>
                <a:path w="6724101" h="1004325">
                  <a:moveTo>
                    <a:pt x="5585573" y="0"/>
                  </a:moveTo>
                  <a:lnTo>
                    <a:pt x="6724101" y="991918"/>
                  </a:lnTo>
                  <a:lnTo>
                    <a:pt x="0" y="1004325"/>
                  </a:lnTo>
                  <a:lnTo>
                    <a:pt x="465626" y="2454"/>
                  </a:lnTo>
                  <a:close/>
                </a:path>
              </a:pathLst>
            </a:custGeom>
            <a:solidFill>
              <a:sysClr val="window" lastClr="FFFFFF">
                <a:lumMod val="85000"/>
              </a:sys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3" name="淘宝网chenying0907出品 16"/>
            <p:cNvSpPr/>
            <p:nvPr/>
          </p:nvSpPr>
          <p:spPr>
            <a:xfrm rot="20104383">
              <a:off x="-259" y="3675"/>
              <a:ext cx="4738" cy="632"/>
            </a:xfrm>
            <a:custGeom>
              <a:avLst/>
              <a:gdLst/>
              <a:ahLst/>
              <a:cxnLst/>
              <a:rect l="l" t="t" r="r" b="b"/>
              <a:pathLst>
                <a:path w="7516911" h="1004269">
                  <a:moveTo>
                    <a:pt x="6728154" y="0"/>
                  </a:moveTo>
                  <a:lnTo>
                    <a:pt x="6752667" y="17895"/>
                  </a:lnTo>
                  <a:lnTo>
                    <a:pt x="7516911" y="1004269"/>
                  </a:lnTo>
                  <a:lnTo>
                    <a:pt x="774102" y="1001266"/>
                  </a:lnTo>
                  <a:lnTo>
                    <a:pt x="0" y="641497"/>
                  </a:lnTo>
                  <a:lnTo>
                    <a:pt x="297209" y="2002"/>
                  </a:lnTo>
                  <a:close/>
                </a:path>
              </a:pathLst>
            </a:custGeom>
            <a:solidFill>
              <a:srgbClr val="FFC000"/>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4" name="淘宝网chenying0907出品 16"/>
            <p:cNvSpPr/>
            <p:nvPr/>
          </p:nvSpPr>
          <p:spPr>
            <a:xfrm rot="20104383">
              <a:off x="-290" y="2568"/>
              <a:ext cx="3396" cy="625"/>
            </a:xfrm>
            <a:custGeom>
              <a:avLst/>
              <a:gdLst/>
              <a:ahLst/>
              <a:cxnLst/>
              <a:rect l="l" t="t" r="r" b="b"/>
              <a:pathLst>
                <a:path w="5388511" h="991918">
                  <a:moveTo>
                    <a:pt x="4218412" y="0"/>
                  </a:moveTo>
                  <a:lnTo>
                    <a:pt x="5388511" y="991918"/>
                  </a:lnTo>
                  <a:lnTo>
                    <a:pt x="0" y="991918"/>
                  </a:lnTo>
                  <a:lnTo>
                    <a:pt x="461000" y="0"/>
                  </a:lnTo>
                  <a:close/>
                </a:path>
              </a:pathLst>
            </a:custGeom>
            <a:solidFill>
              <a:srgbClr val="E94C05"/>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5" name="淘宝网chenying0907出品 16"/>
            <p:cNvSpPr/>
            <p:nvPr/>
          </p:nvSpPr>
          <p:spPr>
            <a:xfrm rot="20104383">
              <a:off x="-250" y="2020"/>
              <a:ext cx="2538" cy="625"/>
            </a:xfrm>
            <a:custGeom>
              <a:avLst/>
              <a:gdLst/>
              <a:ahLst/>
              <a:cxnLst/>
              <a:rect l="l" t="t" r="r" b="b"/>
              <a:pathLst>
                <a:path w="4028182" h="991918">
                  <a:moveTo>
                    <a:pt x="2899092" y="0"/>
                  </a:moveTo>
                  <a:lnTo>
                    <a:pt x="4028182" y="991918"/>
                  </a:lnTo>
                  <a:lnTo>
                    <a:pt x="0" y="991918"/>
                  </a:lnTo>
                  <a:lnTo>
                    <a:pt x="461000" y="0"/>
                  </a:lnTo>
                  <a:close/>
                </a:path>
              </a:pathLst>
            </a:custGeom>
            <a:solidFill>
              <a:srgbClr val="CD377B"/>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6" name="立方体 35"/>
            <p:cNvSpPr/>
            <p:nvPr/>
          </p:nvSpPr>
          <p:spPr>
            <a:xfrm>
              <a:off x="1160" y="927"/>
              <a:ext cx="1283" cy="1211"/>
            </a:xfrm>
            <a:prstGeom prst="cube">
              <a:avLst>
                <a:gd name="adj" fmla="val 24472"/>
              </a:avLst>
            </a:prstGeom>
            <a:gradFill flip="none" rotWithShape="1">
              <a:gsLst>
                <a:gs pos="0">
                  <a:srgbClr val="B52D6B">
                    <a:shade val="30000"/>
                    <a:satMod val="115000"/>
                  </a:srgbClr>
                </a:gs>
                <a:gs pos="50000">
                  <a:srgbClr val="B52D6B">
                    <a:shade val="67500"/>
                    <a:satMod val="115000"/>
                  </a:srgbClr>
                </a:gs>
                <a:gs pos="100000">
                  <a:srgbClr val="B52D6B">
                    <a:shade val="100000"/>
                    <a:satMod val="115000"/>
                  </a:srgbClr>
                </a:gs>
              </a:gsLst>
              <a:lin ang="16200000" scaled="1"/>
              <a:tileRect/>
            </a:gradFill>
            <a:ln w="25400" cap="flat" cmpd="sng" algn="ctr">
              <a:solidFill>
                <a:srgbClr val="DA6C9E"/>
              </a:solidFill>
              <a:prstDash val="solid"/>
            </a:ln>
            <a:effectLst/>
            <a:scene3d>
              <a:camera prst="isometricLeftDown">
                <a:rot lat="1800000" lon="2700002" rev="0"/>
              </a:camera>
              <a:lightRig rig="threePt" dir="t"/>
            </a:scene3d>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7" name="立方体 36"/>
            <p:cNvSpPr/>
            <p:nvPr/>
          </p:nvSpPr>
          <p:spPr>
            <a:xfrm>
              <a:off x="1923" y="1296"/>
              <a:ext cx="1285" cy="1209"/>
            </a:xfrm>
            <a:prstGeom prst="cube">
              <a:avLst>
                <a:gd name="adj" fmla="val 24472"/>
              </a:avLst>
            </a:prstGeom>
            <a:gradFill flip="none" rotWithShape="1">
              <a:gsLst>
                <a:gs pos="14000">
                  <a:srgbClr val="992600"/>
                </a:gs>
                <a:gs pos="60000">
                  <a:srgbClr val="CC3100"/>
                </a:gs>
                <a:gs pos="85000">
                  <a:srgbClr val="E94C05">
                    <a:shade val="67500"/>
                    <a:satMod val="115000"/>
                  </a:srgbClr>
                </a:gs>
                <a:gs pos="100000">
                  <a:srgbClr val="E94C05">
                    <a:shade val="100000"/>
                    <a:satMod val="115000"/>
                  </a:srgbClr>
                </a:gs>
              </a:gsLst>
              <a:lin ang="16200000" scaled="1"/>
              <a:tileRect/>
            </a:gradFill>
            <a:ln w="25400" cap="flat" cmpd="sng" algn="ctr">
              <a:solidFill>
                <a:srgbClr val="FB8D5B"/>
              </a:solidFill>
              <a:prstDash val="solid"/>
            </a:ln>
            <a:effectLst/>
            <a:scene3d>
              <a:camera prst="isometricLeftDown">
                <a:rot lat="1800000" lon="2700002" rev="0"/>
              </a:camera>
              <a:lightRig rig="threePt" dir="t"/>
            </a:scene3d>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8" name="立方体 37"/>
            <p:cNvSpPr/>
            <p:nvPr/>
          </p:nvSpPr>
          <p:spPr>
            <a:xfrm>
              <a:off x="2693" y="1661"/>
              <a:ext cx="1284" cy="1209"/>
            </a:xfrm>
            <a:prstGeom prst="cube">
              <a:avLst>
                <a:gd name="adj" fmla="val 24472"/>
              </a:avLst>
            </a:prstGeom>
            <a:gradFill flip="none" rotWithShape="1">
              <a:gsLst>
                <a:gs pos="52000">
                  <a:sysClr val="window" lastClr="FFFFFF">
                    <a:lumMod val="65000"/>
                  </a:sysClr>
                </a:gs>
                <a:gs pos="0">
                  <a:sysClr val="window" lastClr="FFFFFF">
                    <a:lumMod val="85000"/>
                    <a:shade val="67500"/>
                    <a:satMod val="115000"/>
                  </a:sysClr>
                </a:gs>
                <a:gs pos="100000">
                  <a:sysClr val="window" lastClr="FFFFFF">
                    <a:lumMod val="85000"/>
                    <a:shade val="100000"/>
                    <a:satMod val="115000"/>
                  </a:sysClr>
                </a:gs>
              </a:gsLst>
              <a:lin ang="16200000" scaled="1"/>
              <a:tileRect/>
            </a:gradFill>
            <a:ln w="25400" cap="flat" cmpd="sng" algn="ctr">
              <a:solidFill>
                <a:sysClr val="window" lastClr="FFFFFF">
                  <a:lumMod val="95000"/>
                </a:sysClr>
              </a:solidFill>
              <a:prstDash val="solid"/>
            </a:ln>
            <a:effectLst/>
            <a:scene3d>
              <a:camera prst="isometricLeftDown">
                <a:rot lat="1800000" lon="2700002" rev="0"/>
              </a:camera>
              <a:lightRig rig="threePt" dir="t"/>
            </a:scene3d>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39" name="立方体 38"/>
            <p:cNvSpPr/>
            <p:nvPr/>
          </p:nvSpPr>
          <p:spPr>
            <a:xfrm>
              <a:off x="3458" y="2027"/>
              <a:ext cx="1283" cy="1211"/>
            </a:xfrm>
            <a:prstGeom prst="cube">
              <a:avLst>
                <a:gd name="adj" fmla="val 24472"/>
              </a:avLst>
            </a:prstGeom>
            <a:gradFill flip="none" rotWithShape="1">
              <a:gsLst>
                <a:gs pos="50000">
                  <a:srgbClr val="B88300"/>
                </a:gs>
                <a:gs pos="0">
                  <a:srgbClr val="FFC000">
                    <a:shade val="67500"/>
                    <a:satMod val="115000"/>
                  </a:srgbClr>
                </a:gs>
                <a:gs pos="100000">
                  <a:srgbClr val="FFC000">
                    <a:shade val="100000"/>
                    <a:satMod val="115000"/>
                  </a:srgbClr>
                </a:gs>
              </a:gsLst>
              <a:lin ang="16200000" scaled="1"/>
              <a:tileRect/>
            </a:gradFill>
            <a:ln w="25400" cap="flat" cmpd="sng" algn="ctr">
              <a:solidFill>
                <a:srgbClr val="FFFF00"/>
              </a:solidFill>
              <a:prstDash val="solid"/>
            </a:ln>
            <a:effectLst/>
            <a:scene3d>
              <a:camera prst="isometricLeftDown">
                <a:rot lat="1800000" lon="2700002" rev="0"/>
              </a:camera>
              <a:lightRig rig="threePt" dir="t"/>
            </a:scene3d>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0" name="淘宝网chenying0907出品 2"/>
            <p:cNvSpPr/>
            <p:nvPr/>
          </p:nvSpPr>
          <p:spPr>
            <a:xfrm>
              <a:off x="3617" y="2138"/>
              <a:ext cx="942" cy="49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1" name="淘宝网chenying0907出品 2"/>
            <p:cNvSpPr/>
            <p:nvPr/>
          </p:nvSpPr>
          <p:spPr>
            <a:xfrm>
              <a:off x="2864" y="1771"/>
              <a:ext cx="943" cy="496"/>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2" name="淘宝网chenying0907出品 2"/>
            <p:cNvSpPr/>
            <p:nvPr/>
          </p:nvSpPr>
          <p:spPr>
            <a:xfrm>
              <a:off x="2094" y="1406"/>
              <a:ext cx="943" cy="493"/>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3" name="淘宝网chenying0907出品 2"/>
            <p:cNvSpPr/>
            <p:nvPr/>
          </p:nvSpPr>
          <p:spPr>
            <a:xfrm>
              <a:off x="1330" y="1022"/>
              <a:ext cx="941" cy="49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4" name="淘宝网chenying0907出品 6"/>
            <p:cNvSpPr/>
            <p:nvPr/>
          </p:nvSpPr>
          <p:spPr>
            <a:xfrm>
              <a:off x="1342" y="1075"/>
              <a:ext cx="702" cy="1117"/>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5" name="淘宝网chenying0907出品 6"/>
            <p:cNvSpPr/>
            <p:nvPr/>
          </p:nvSpPr>
          <p:spPr>
            <a:xfrm>
              <a:off x="2099" y="1427"/>
              <a:ext cx="703" cy="1119"/>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6" name="淘宝网chenying0907出品 6"/>
            <p:cNvSpPr/>
            <p:nvPr/>
          </p:nvSpPr>
          <p:spPr>
            <a:xfrm>
              <a:off x="2864" y="1780"/>
              <a:ext cx="704" cy="1117"/>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ysClr val="window" lastClr="FFFFFF">
                    <a:lumMod val="95000"/>
                    <a:shade val="30000"/>
                    <a:satMod val="115000"/>
                    <a:alpha val="54000"/>
                  </a:sysClr>
                </a:gs>
                <a:gs pos="100000">
                  <a:sysClr val="window" lastClr="FFFFFF">
                    <a:lumMod val="95000"/>
                    <a:shade val="100000"/>
                    <a:satMod val="115000"/>
                    <a:alpha val="35000"/>
                  </a:sys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7" name="淘宝网chenying0907出品 6"/>
            <p:cNvSpPr/>
            <p:nvPr/>
          </p:nvSpPr>
          <p:spPr>
            <a:xfrm>
              <a:off x="3642" y="2175"/>
              <a:ext cx="703" cy="1118"/>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112735 w 1393204"/>
                <a:gd name="connsiteY3" fmla="*/ 1054802 h 2232248"/>
                <a:gd name="connsiteX4" fmla="*/ 0 w 1393204"/>
                <a:gd name="connsiteY4" fmla="*/ 0 h 2232248"/>
                <a:gd name="connsiteX0" fmla="*/ 0 w 1393204"/>
                <a:gd name="connsiteY0" fmla="*/ 0 h 2232248"/>
                <a:gd name="connsiteX1" fmla="*/ 1393204 w 1393204"/>
                <a:gd name="connsiteY1" fmla="*/ 0 h 2232248"/>
                <a:gd name="connsiteX2" fmla="*/ 1393204 w 1393204"/>
                <a:gd name="connsiteY2" fmla="*/ 2232248 h 2232248"/>
                <a:gd name="connsiteX3" fmla="*/ 50104 w 1393204"/>
                <a:gd name="connsiteY3" fmla="*/ 1468161 h 2232248"/>
                <a:gd name="connsiteX4" fmla="*/ 0 w 1393204"/>
                <a:gd name="connsiteY4" fmla="*/ 0 h 2232248"/>
                <a:gd name="connsiteX0" fmla="*/ 0 w 1393204"/>
                <a:gd name="connsiteY0" fmla="*/ 0 h 2232248"/>
                <a:gd name="connsiteX1" fmla="*/ 1393204 w 1393204"/>
                <a:gd name="connsiteY1" fmla="*/ 2232248 h 2232248"/>
                <a:gd name="connsiteX2" fmla="*/ 50104 w 1393204"/>
                <a:gd name="connsiteY2" fmla="*/ 1468161 h 2232248"/>
                <a:gd name="connsiteX3" fmla="*/ 0 w 1393204"/>
                <a:gd name="connsiteY3" fmla="*/ 0 h 2232248"/>
                <a:gd name="connsiteX0" fmla="*/ 0 w 1393204"/>
                <a:gd name="connsiteY0" fmla="*/ 0 h 2232248"/>
                <a:gd name="connsiteX1" fmla="*/ 1393204 w 1393204"/>
                <a:gd name="connsiteY1" fmla="*/ 2232248 h 2232248"/>
                <a:gd name="connsiteX2" fmla="*/ 50104 w 1393204"/>
                <a:gd name="connsiteY2" fmla="*/ 1505739 h 2232248"/>
                <a:gd name="connsiteX3" fmla="*/ 0 w 1393204"/>
                <a:gd name="connsiteY3" fmla="*/ 0 h 2232248"/>
                <a:gd name="connsiteX0" fmla="*/ 0 w 1393204"/>
                <a:gd name="connsiteY0" fmla="*/ 0 h 2232248"/>
                <a:gd name="connsiteX1" fmla="*/ 1393204 w 1393204"/>
                <a:gd name="connsiteY1" fmla="*/ 2232248 h 2232248"/>
                <a:gd name="connsiteX2" fmla="*/ 25051 w 1393204"/>
                <a:gd name="connsiteY2" fmla="*/ 1455635 h 2232248"/>
                <a:gd name="connsiteX3" fmla="*/ 0 w 1393204"/>
                <a:gd name="connsiteY3" fmla="*/ 0 h 2232248"/>
                <a:gd name="connsiteX0" fmla="*/ 0 w 1393204"/>
                <a:gd name="connsiteY0" fmla="*/ 0 h 2232248"/>
                <a:gd name="connsiteX1" fmla="*/ 1393204 w 1393204"/>
                <a:gd name="connsiteY1" fmla="*/ 2232248 h 2232248"/>
                <a:gd name="connsiteX2" fmla="*/ 12525 w 1393204"/>
                <a:gd name="connsiteY2" fmla="*/ 1493214 h 2232248"/>
                <a:gd name="connsiteX3" fmla="*/ 0 w 1393204"/>
                <a:gd name="connsiteY3" fmla="*/ 0 h 2232248"/>
                <a:gd name="connsiteX0" fmla="*/ 0 w 1455835"/>
                <a:gd name="connsiteY0" fmla="*/ 0 h 2182144"/>
                <a:gd name="connsiteX1" fmla="*/ 1455835 w 1455835"/>
                <a:gd name="connsiteY1" fmla="*/ 2182144 h 2182144"/>
                <a:gd name="connsiteX2" fmla="*/ 12525 w 1455835"/>
                <a:gd name="connsiteY2" fmla="*/ 1493214 h 2182144"/>
                <a:gd name="connsiteX3" fmla="*/ 0 w 1455835"/>
                <a:gd name="connsiteY3" fmla="*/ 0 h 2182144"/>
                <a:gd name="connsiteX0" fmla="*/ 0 w 1380678"/>
                <a:gd name="connsiteY0" fmla="*/ 0 h 2194670"/>
                <a:gd name="connsiteX1" fmla="*/ 1380678 w 1380678"/>
                <a:gd name="connsiteY1" fmla="*/ 2194670 h 2194670"/>
                <a:gd name="connsiteX2" fmla="*/ 12525 w 1380678"/>
                <a:gd name="connsiteY2" fmla="*/ 1493214 h 2194670"/>
                <a:gd name="connsiteX3" fmla="*/ 0 w 1380678"/>
                <a:gd name="connsiteY3" fmla="*/ 0 h 2194670"/>
              </a:gdLst>
              <a:ahLst/>
              <a:cxnLst>
                <a:cxn ang="0">
                  <a:pos x="connsiteX0" y="connsiteY0"/>
                </a:cxn>
                <a:cxn ang="0">
                  <a:pos x="connsiteX1" y="connsiteY1"/>
                </a:cxn>
                <a:cxn ang="0">
                  <a:pos x="connsiteX2" y="connsiteY2"/>
                </a:cxn>
                <a:cxn ang="0">
                  <a:pos x="connsiteX3" y="connsiteY3"/>
                </a:cxn>
              </a:cxnLst>
              <a:rect l="l" t="t" r="r" b="b"/>
              <a:pathLst>
                <a:path w="1380678" h="2194670">
                  <a:moveTo>
                    <a:pt x="0" y="0"/>
                  </a:moveTo>
                  <a:lnTo>
                    <a:pt x="1380678" y="2194670"/>
                  </a:lnTo>
                  <a:lnTo>
                    <a:pt x="12525" y="1493214"/>
                  </a:lnTo>
                  <a:lnTo>
                    <a:pt x="0" y="0"/>
                  </a:lnTo>
                  <a:close/>
                </a:path>
              </a:pathLst>
            </a:custGeom>
            <a:gradFill flip="none" rotWithShape="1">
              <a:gsLst>
                <a:gs pos="0">
                  <a:srgbClr val="FFC000">
                    <a:shade val="30000"/>
                    <a:satMod val="115000"/>
                    <a:alpha val="50000"/>
                  </a:srgbClr>
                </a:gs>
                <a:gs pos="100000">
                  <a:srgbClr val="FFC000">
                    <a:shade val="100000"/>
                    <a:satMod val="115000"/>
                    <a:alpha val="35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pic>
          <p:nvPicPr>
            <p:cNvPr id="48" name="淘宝网chenying0907出品 4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4" y="729"/>
              <a:ext cx="1118" cy="1656"/>
            </a:xfrm>
            <a:prstGeom prst="rect">
              <a:avLst/>
            </a:prstGeom>
            <a:noFill/>
            <a:extLst>
              <a:ext uri="{909E8E84-426E-40DD-AFC4-6F175D3DCCD1}">
                <a14:hiddenFill xmlns:a14="http://schemas.microsoft.com/office/drawing/2010/main">
                  <a:solidFill>
                    <a:srgbClr val="FFFFFF"/>
                  </a:solidFill>
                </a14:hiddenFill>
              </a:ext>
            </a:extLst>
          </p:spPr>
        </p:pic>
        <p:pic>
          <p:nvPicPr>
            <p:cNvPr id="49" name="淘宝网chenying0907出品 4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5" y="1071"/>
              <a:ext cx="1119" cy="1655"/>
            </a:xfrm>
            <a:prstGeom prst="rect">
              <a:avLst/>
            </a:prstGeom>
            <a:noFill/>
            <a:extLst>
              <a:ext uri="{909E8E84-426E-40DD-AFC4-6F175D3DCCD1}">
                <a14:hiddenFill xmlns:a14="http://schemas.microsoft.com/office/drawing/2010/main">
                  <a:solidFill>
                    <a:srgbClr val="FFFFFF"/>
                  </a:solidFill>
                </a14:hiddenFill>
              </a:ext>
            </a:extLst>
          </p:spPr>
        </p:pic>
        <p:pic>
          <p:nvPicPr>
            <p:cNvPr id="50" name="淘宝网chenying0907出品 4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6" y="1421"/>
              <a:ext cx="1130" cy="1662"/>
            </a:xfrm>
            <a:prstGeom prst="rect">
              <a:avLst/>
            </a:prstGeom>
            <a:noFill/>
            <a:extLst>
              <a:ext uri="{909E8E84-426E-40DD-AFC4-6F175D3DCCD1}">
                <a14:hiddenFill xmlns:a14="http://schemas.microsoft.com/office/drawing/2010/main">
                  <a:solidFill>
                    <a:srgbClr val="FFFFFF"/>
                  </a:solidFill>
                </a14:hiddenFill>
              </a:ext>
            </a:extLst>
          </p:spPr>
        </p:pic>
        <p:pic>
          <p:nvPicPr>
            <p:cNvPr id="2" name="淘宝网chenying0907出品 5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0" y="1820"/>
              <a:ext cx="1129" cy="1664"/>
            </a:xfrm>
            <a:prstGeom prst="rect">
              <a:avLst/>
            </a:prstGeom>
            <a:noFill/>
            <a:extLst>
              <a:ext uri="{909E8E84-426E-40DD-AFC4-6F175D3DCCD1}">
                <a14:hiddenFill xmlns:a14="http://schemas.microsoft.com/office/drawing/2010/main">
                  <a:solidFill>
                    <a:srgbClr val="FFFFFF"/>
                  </a:solidFill>
                </a14:hiddenFill>
              </a:ext>
            </a:extLst>
          </p:spPr>
        </p:pic>
        <p:sp>
          <p:nvSpPr>
            <p:cNvPr id="58" name="淘宝网chenying0907出品 2"/>
            <p:cNvSpPr/>
            <p:nvPr/>
          </p:nvSpPr>
          <p:spPr>
            <a:xfrm>
              <a:off x="4374" y="2514"/>
              <a:ext cx="941" cy="49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 fmla="*/ 0 w 1850304"/>
                <a:gd name="connsiteY0" fmla="*/ 0 h 970682"/>
                <a:gd name="connsiteX1" fmla="*/ 1850304 w 1850304"/>
                <a:gd name="connsiteY1" fmla="*/ 400833 h 970682"/>
                <a:gd name="connsiteX2" fmla="*/ 1800200 w 1850304"/>
                <a:gd name="connsiteY2" fmla="*/ 970682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0 w 1850304"/>
                <a:gd name="connsiteY3" fmla="*/ 970682 h 970682"/>
                <a:gd name="connsiteX4" fmla="*/ 0 w 1850304"/>
                <a:gd name="connsiteY4" fmla="*/ 0 h 970682"/>
                <a:gd name="connsiteX0" fmla="*/ 0 w 1850304"/>
                <a:gd name="connsiteY0" fmla="*/ 0 h 970682"/>
                <a:gd name="connsiteX1" fmla="*/ 1850304 w 1850304"/>
                <a:gd name="connsiteY1" fmla="*/ 400833 h 970682"/>
                <a:gd name="connsiteX2" fmla="*/ 1424419 w 1850304"/>
                <a:gd name="connsiteY2" fmla="*/ 945630 h 970682"/>
                <a:gd name="connsiteX3" fmla="*/ 50104 w 1850304"/>
                <a:gd name="connsiteY3" fmla="*/ 970682 h 970682"/>
                <a:gd name="connsiteX4" fmla="*/ 0 w 1850304"/>
                <a:gd name="connsiteY4" fmla="*/ 0 h 970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grpSp>
      <p:sp>
        <p:nvSpPr>
          <p:cNvPr id="61" name="淘宝网chenying0907出品 60"/>
          <p:cNvSpPr txBox="1">
            <a:spLocks noChangeArrowheads="1"/>
          </p:cNvSpPr>
          <p:nvPr/>
        </p:nvSpPr>
        <p:spPr bwMode="auto">
          <a:xfrm rot="1588672">
            <a:off x="2681288" y="2009775"/>
            <a:ext cx="8366125"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600">
                <a:solidFill>
                  <a:srgbClr val="404040"/>
                </a:solidFill>
                <a:latin typeface="Arial Rounded MT Bold" panose="020F0704030504030204" pitchFamily="34" charset="0"/>
                <a:ea typeface="Gungsuh" panose="02030600000101010101" pitchFamily="18" charset="-127"/>
                <a:cs typeface="Calibri" panose="020F0502020204030204" pitchFamily="34" charset="0"/>
              </a:rPr>
              <a:t>点击输入你的主题内容</a:t>
            </a:r>
          </a:p>
        </p:txBody>
      </p:sp>
      <p:sp>
        <p:nvSpPr>
          <p:cNvPr id="51" name="淘宝网chenying0907出品 50"/>
          <p:cNvSpPr txBox="1">
            <a:spLocks noChangeArrowheads="1"/>
          </p:cNvSpPr>
          <p:nvPr/>
        </p:nvSpPr>
        <p:spPr bwMode="auto">
          <a:xfrm rot="20034511" flipH="1">
            <a:off x="7938" y="3360738"/>
            <a:ext cx="3276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FFFFFF"/>
                </a:solidFill>
                <a:ea typeface="微软雅黑" panose="020B0503020204020204" pitchFamily="34" charset="-122"/>
                <a:cs typeface="Arial" panose="020B0604020202020204" pitchFamily="34" charset="0"/>
              </a:rPr>
              <a:t>点击此处添加你的文字内容文字内容点击输入你的文字</a:t>
            </a:r>
            <a:endParaRPr lang="en-US" altLang="zh-CN" sz="1500" b="0">
              <a:solidFill>
                <a:srgbClr val="FFFFFF"/>
              </a:solidFill>
              <a:ea typeface="微软雅黑" panose="020B0503020204020204" pitchFamily="34" charset="-122"/>
              <a:cs typeface="Arial" panose="020B0604020202020204" pitchFamily="34" charset="0"/>
            </a:endParaRPr>
          </a:p>
        </p:txBody>
      </p:sp>
      <p:sp>
        <p:nvSpPr>
          <p:cNvPr id="3" name="淘宝网chenying0907出品 50"/>
          <p:cNvSpPr txBox="1">
            <a:spLocks noChangeArrowheads="1"/>
          </p:cNvSpPr>
          <p:nvPr/>
        </p:nvSpPr>
        <p:spPr bwMode="auto">
          <a:xfrm rot="20034511" flipH="1">
            <a:off x="1255713" y="3957638"/>
            <a:ext cx="3276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FFFFFF"/>
                </a:solidFill>
                <a:ea typeface="微软雅黑" panose="020B0503020204020204" pitchFamily="34" charset="-122"/>
                <a:cs typeface="Arial" panose="020B0604020202020204" pitchFamily="34" charset="0"/>
              </a:rPr>
              <a:t>点击此处添加你的文字内容文字内容点击输入你的文字</a:t>
            </a:r>
            <a:endParaRPr lang="en-US" altLang="zh-CN" sz="1500" b="0">
              <a:solidFill>
                <a:srgbClr val="FFFFFF"/>
              </a:solidFill>
              <a:ea typeface="微软雅黑" panose="020B0503020204020204" pitchFamily="34" charset="-122"/>
              <a:cs typeface="Arial" panose="020B0604020202020204" pitchFamily="34" charset="0"/>
            </a:endParaRPr>
          </a:p>
        </p:txBody>
      </p:sp>
      <p:sp>
        <p:nvSpPr>
          <p:cNvPr id="4" name="淘宝网chenying0907出品 50"/>
          <p:cNvSpPr txBox="1">
            <a:spLocks noChangeArrowheads="1"/>
          </p:cNvSpPr>
          <p:nvPr/>
        </p:nvSpPr>
        <p:spPr bwMode="auto">
          <a:xfrm rot="20034511" flipH="1">
            <a:off x="2684463" y="4605338"/>
            <a:ext cx="3276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292929"/>
                </a:solidFill>
                <a:ea typeface="微软雅黑" panose="020B0503020204020204" pitchFamily="34" charset="-122"/>
                <a:cs typeface="Arial" panose="020B0604020202020204" pitchFamily="34" charset="0"/>
              </a:rPr>
              <a:t>点击此处添加你的文字内容文字内容点击输入你的文字</a:t>
            </a:r>
            <a:endParaRPr lang="en-US" altLang="zh-CN" sz="1500" b="0">
              <a:solidFill>
                <a:srgbClr val="292929"/>
              </a:solidFill>
              <a:ea typeface="微软雅黑" panose="020B0503020204020204" pitchFamily="34" charset="-122"/>
              <a:cs typeface="Arial" panose="020B0604020202020204" pitchFamily="34" charset="0"/>
            </a:endParaRPr>
          </a:p>
        </p:txBody>
      </p:sp>
      <p:sp>
        <p:nvSpPr>
          <p:cNvPr id="5" name="淘宝网chenying0907出品 50"/>
          <p:cNvSpPr txBox="1">
            <a:spLocks noChangeArrowheads="1"/>
          </p:cNvSpPr>
          <p:nvPr/>
        </p:nvSpPr>
        <p:spPr bwMode="auto">
          <a:xfrm rot="20034511" flipH="1">
            <a:off x="4222750" y="5160963"/>
            <a:ext cx="32750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FFFFFF"/>
                </a:solidFill>
                <a:ea typeface="微软雅黑" panose="020B0503020204020204" pitchFamily="34" charset="-122"/>
                <a:cs typeface="Arial" panose="020B0604020202020204" pitchFamily="34" charset="0"/>
              </a:rPr>
              <a:t>点击此处添加你的文字内容文字内容点击输入你的文字</a:t>
            </a:r>
            <a:endParaRPr lang="en-US" altLang="zh-CN" sz="1500" b="0">
              <a:solidFill>
                <a:srgbClr val="FFFFFF"/>
              </a:solidFill>
              <a:ea typeface="微软雅黑" panose="020B0503020204020204" pitchFamily="34" charset="-122"/>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169986"/>
                                        </p:tgtEl>
                                        <p:attrNameLst>
                                          <p:attrName>style.visibility</p:attrName>
                                        </p:attrNameLst>
                                      </p:cBhvr>
                                      <p:to>
                                        <p:strVal val="visible"/>
                                      </p:to>
                                    </p:set>
                                    <p:animEffect transition="in" filter="slide(fromLeft)">
                                      <p:cBhvr>
                                        <p:cTn id="7" dur="1000"/>
                                        <p:tgtEl>
                                          <p:spTgt spid="1699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grpId="0" nodeType="clickEffect">
                                  <p:stCondLst>
                                    <p:cond delay="0"/>
                                  </p:stCondLst>
                                  <p:iterate type="lt">
                                    <p:tmPct val="10000"/>
                                  </p:iterate>
                                  <p:childTnLst>
                                    <p:set>
                                      <p:cBhvr>
                                        <p:cTn id="11" dur="1" fill="hold">
                                          <p:stCondLst>
                                            <p:cond delay="0"/>
                                          </p:stCondLst>
                                        </p:cTn>
                                        <p:tgtEl>
                                          <p:spTgt spid="61"/>
                                        </p:tgtEl>
                                        <p:attrNameLst>
                                          <p:attrName>style.visibility</p:attrName>
                                        </p:attrNameLst>
                                      </p:cBhvr>
                                      <p:to>
                                        <p:strVal val="visible"/>
                                      </p:to>
                                    </p:set>
                                    <p:animEffect transition="in" filter="fade">
                                      <p:cBhvr>
                                        <p:cTn id="12" dur="1000"/>
                                        <p:tgtEl>
                                          <p:spTgt spid="61"/>
                                        </p:tgtEl>
                                      </p:cBhvr>
                                    </p:animEffect>
                                    <p:anim calcmode="lin" valueType="num">
                                      <p:cBhvr>
                                        <p:cTn id="13" dur="1000" fill="hold"/>
                                        <p:tgtEl>
                                          <p:spTgt spid="61"/>
                                        </p:tgtEl>
                                        <p:attrNameLst>
                                          <p:attrName>ppt_w</p:attrName>
                                        </p:attrNameLst>
                                      </p:cBhvr>
                                      <p:tavLst>
                                        <p:tav tm="0" fmla="#ppt_w*sin(2.5*pi*$)">
                                          <p:val>
                                            <p:fltVal val="0"/>
                                          </p:val>
                                        </p:tav>
                                        <p:tav tm="100000">
                                          <p:val>
                                            <p:fltVal val="1"/>
                                          </p:val>
                                        </p:tav>
                                      </p:tavLst>
                                    </p:anim>
                                    <p:anim calcmode="lin" valueType="num">
                                      <p:cBhvr>
                                        <p:cTn id="14" dur="1000" fill="hold"/>
                                        <p:tgtEl>
                                          <p:spTgt spid="61"/>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51"/>
                                        </p:tgtEl>
                                        <p:attrNameLst>
                                          <p:attrName>style.visibility</p:attrName>
                                        </p:attrNameLst>
                                      </p:cBhvr>
                                      <p:to>
                                        <p:strVal val="visible"/>
                                      </p:to>
                                    </p:set>
                                    <p:anim calcmode="discrete" valueType="clr">
                                      <p:cBhvr override="childStyle">
                                        <p:cTn id="19" dur="80"/>
                                        <p:tgtEl>
                                          <p:spTgt spid="5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51"/>
                                        </p:tgtEl>
                                        <p:attrNameLst>
                                          <p:attrName>fillcolor</p:attrName>
                                        </p:attrNameLst>
                                      </p:cBhvr>
                                      <p:tavLst>
                                        <p:tav tm="0">
                                          <p:val>
                                            <p:clrVal>
                                              <a:schemeClr val="accent2"/>
                                            </p:clrVal>
                                          </p:val>
                                        </p:tav>
                                        <p:tav tm="50000">
                                          <p:val>
                                            <p:clrVal>
                                              <a:schemeClr val="hlink"/>
                                            </p:clrVal>
                                          </p:val>
                                        </p:tav>
                                      </p:tavLst>
                                    </p:anim>
                                    <p:set>
                                      <p:cBhvr>
                                        <p:cTn id="21" dur="80"/>
                                        <p:tgtEl>
                                          <p:spTgt spid="51"/>
                                        </p:tgtEl>
                                        <p:attrNameLst>
                                          <p:attrName>fill.type</p:attrName>
                                        </p:attrNameLst>
                                      </p:cBhvr>
                                      <p:to>
                                        <p:strVal val="solid"/>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3"/>
                                        </p:tgtEl>
                                        <p:attrNameLst>
                                          <p:attrName>style.visibility</p:attrName>
                                        </p:attrNameLst>
                                      </p:cBhvr>
                                      <p:to>
                                        <p:strVal val="visible"/>
                                      </p:to>
                                    </p:set>
                                    <p:anim calcmode="discrete" valueType="clr">
                                      <p:cBhvr override="childStyle">
                                        <p:cTn id="26"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3"/>
                                        </p:tgtEl>
                                        <p:attrNameLst>
                                          <p:attrName>fillcolor</p:attrName>
                                        </p:attrNameLst>
                                      </p:cBhvr>
                                      <p:tavLst>
                                        <p:tav tm="0">
                                          <p:val>
                                            <p:clrVal>
                                              <a:schemeClr val="accent2"/>
                                            </p:clrVal>
                                          </p:val>
                                        </p:tav>
                                        <p:tav tm="50000">
                                          <p:val>
                                            <p:clrVal>
                                              <a:schemeClr val="hlink"/>
                                            </p:clrVal>
                                          </p:val>
                                        </p:tav>
                                      </p:tavLst>
                                    </p:anim>
                                    <p:set>
                                      <p:cBhvr>
                                        <p:cTn id="28" dur="80"/>
                                        <p:tgtEl>
                                          <p:spTgt spid="3"/>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4"/>
                                        </p:tgtEl>
                                        <p:attrNameLst>
                                          <p:attrName>style.visibility</p:attrName>
                                        </p:attrNameLst>
                                      </p:cBhvr>
                                      <p:to>
                                        <p:strVal val="visible"/>
                                      </p:to>
                                    </p:set>
                                    <p:anim calcmode="discrete" valueType="clr">
                                      <p:cBhvr override="childStyle">
                                        <p:cTn id="33"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4"/>
                                        </p:tgtEl>
                                        <p:attrNameLst>
                                          <p:attrName>fillcolor</p:attrName>
                                        </p:attrNameLst>
                                      </p:cBhvr>
                                      <p:tavLst>
                                        <p:tav tm="0">
                                          <p:val>
                                            <p:clrVal>
                                              <a:schemeClr val="accent2"/>
                                            </p:clrVal>
                                          </p:val>
                                        </p:tav>
                                        <p:tav tm="50000">
                                          <p:val>
                                            <p:clrVal>
                                              <a:schemeClr val="hlink"/>
                                            </p:clrVal>
                                          </p:val>
                                        </p:tav>
                                      </p:tavLst>
                                    </p:anim>
                                    <p:set>
                                      <p:cBhvr>
                                        <p:cTn id="35" dur="80"/>
                                        <p:tgtEl>
                                          <p:spTgt spid="4"/>
                                        </p:tgtEl>
                                        <p:attrNameLst>
                                          <p:attrName>fill.type</p:attrName>
                                        </p:attrNameLst>
                                      </p:cBhvr>
                                      <p:to>
                                        <p:strVal val="solid"/>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5"/>
                                        </p:tgtEl>
                                        <p:attrNameLst>
                                          <p:attrName>style.visibility</p:attrName>
                                        </p:attrNameLst>
                                      </p:cBhvr>
                                      <p:to>
                                        <p:strVal val="visible"/>
                                      </p:to>
                                    </p:set>
                                    <p:anim calcmode="discrete" valueType="clr">
                                      <p:cBhvr override="childStyle">
                                        <p:cTn id="40"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5"/>
                                        </p:tgtEl>
                                        <p:attrNameLst>
                                          <p:attrName>fillcolor</p:attrName>
                                        </p:attrNameLst>
                                      </p:cBhvr>
                                      <p:tavLst>
                                        <p:tav tm="0">
                                          <p:val>
                                            <p:clrVal>
                                              <a:schemeClr val="accent2"/>
                                            </p:clrVal>
                                          </p:val>
                                        </p:tav>
                                        <p:tav tm="50000">
                                          <p:val>
                                            <p:clrVal>
                                              <a:schemeClr val="hlink"/>
                                            </p:clrVal>
                                          </p:val>
                                        </p:tav>
                                      </p:tavLst>
                                    </p:anim>
                                    <p:set>
                                      <p:cBhvr>
                                        <p:cTn id="42"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51"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082"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888" y="2970213"/>
            <a:ext cx="9640887"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图片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2013" y="4541838"/>
            <a:ext cx="9639300"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图片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2175" y="1401763"/>
            <a:ext cx="9609138" cy="160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淘宝网chenying0907出品 16"/>
          <p:cNvSpPr txBox="1">
            <a:spLocks noChangeArrowheads="1"/>
          </p:cNvSpPr>
          <p:nvPr/>
        </p:nvSpPr>
        <p:spPr bwMode="auto">
          <a:xfrm>
            <a:off x="8374063" y="1982788"/>
            <a:ext cx="20145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5200">
                <a:solidFill>
                  <a:srgbClr val="FFFFFF"/>
                </a:solidFill>
                <a:latin typeface="Agency FB" panose="020B0503020202020204" pitchFamily="34" charset="0"/>
                <a:ea typeface="微软雅黑" panose="020B0503020204020204" pitchFamily="34" charset="-122"/>
              </a:rPr>
              <a:t>TEXT</a:t>
            </a:r>
            <a:endParaRPr lang="zh-CN" altLang="en-US" sz="5200">
              <a:solidFill>
                <a:srgbClr val="FFFFFF"/>
              </a:solidFill>
              <a:latin typeface="Agency FB" panose="020B0503020202020204" pitchFamily="34" charset="0"/>
              <a:ea typeface="微软雅黑" panose="020B0503020204020204" pitchFamily="34" charset="-122"/>
            </a:endParaRPr>
          </a:p>
        </p:txBody>
      </p:sp>
      <p:sp>
        <p:nvSpPr>
          <p:cNvPr id="18" name="淘宝网chenying0907出品 17"/>
          <p:cNvSpPr txBox="1">
            <a:spLocks noChangeArrowheads="1"/>
          </p:cNvSpPr>
          <p:nvPr/>
        </p:nvSpPr>
        <p:spPr bwMode="auto">
          <a:xfrm>
            <a:off x="1860550" y="1674813"/>
            <a:ext cx="5353050"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点击输入你的文字内容</a:t>
            </a:r>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点击输入你的文字内容点击输入你的文字内容点击输入你的文字内容点击输入你的文字内容点击输入你的文字内容</a:t>
            </a:r>
          </a:p>
          <a:p>
            <a:pPr eaLnBrk="1" hangingPunct="1"/>
            <a:endParaRPr lang="zh-CN" altLang="en-US" sz="1600" b="0">
              <a:solidFill>
                <a:srgbClr val="FFFFFF"/>
              </a:solidFill>
              <a:latin typeface="Amelia BT" pitchFamily="82" charset="0"/>
              <a:ea typeface="微软雅黑" panose="020B0503020204020204" pitchFamily="34"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sz="1500" b="0">
              <a:solidFill>
                <a:srgbClr val="FFFFFF"/>
              </a:solidFill>
              <a:ea typeface="微软雅黑" panose="020B0503020204020204" pitchFamily="34" charset="-122"/>
              <a:cs typeface="Arial" panose="020B0604020202020204" pitchFamily="34" charset="0"/>
            </a:endParaRPr>
          </a:p>
        </p:txBody>
      </p:sp>
      <p:sp>
        <p:nvSpPr>
          <p:cNvPr id="174087" name="淘宝网chenying0907出品 18"/>
          <p:cNvSpPr txBox="1">
            <a:spLocks noChangeArrowheads="1"/>
          </p:cNvSpPr>
          <p:nvPr/>
        </p:nvSpPr>
        <p:spPr bwMode="auto">
          <a:xfrm>
            <a:off x="1025525" y="3511550"/>
            <a:ext cx="201295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5200">
                <a:solidFill>
                  <a:srgbClr val="FFFFFF"/>
                </a:solidFill>
                <a:latin typeface="Agency FB" panose="020B0503020202020204" pitchFamily="34" charset="0"/>
                <a:ea typeface="微软雅黑" panose="020B0503020204020204" pitchFamily="34" charset="-122"/>
              </a:rPr>
              <a:t>TEXT</a:t>
            </a:r>
            <a:endParaRPr lang="zh-CN" altLang="en-US" sz="5200">
              <a:solidFill>
                <a:srgbClr val="FFFFFF"/>
              </a:solidFill>
              <a:latin typeface="Agency FB" panose="020B0503020202020204" pitchFamily="34" charset="0"/>
              <a:ea typeface="微软雅黑" panose="020B0503020204020204" pitchFamily="34" charset="-122"/>
            </a:endParaRPr>
          </a:p>
        </p:txBody>
      </p:sp>
      <p:sp>
        <p:nvSpPr>
          <p:cNvPr id="174088" name="淘宝网chenying0907出品 19"/>
          <p:cNvSpPr txBox="1">
            <a:spLocks noChangeArrowheads="1"/>
          </p:cNvSpPr>
          <p:nvPr/>
        </p:nvSpPr>
        <p:spPr bwMode="auto">
          <a:xfrm>
            <a:off x="8302625" y="5111750"/>
            <a:ext cx="20129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5200">
                <a:solidFill>
                  <a:srgbClr val="FFFFFF"/>
                </a:solidFill>
                <a:latin typeface="Agency FB" panose="020B0503020202020204" pitchFamily="34" charset="0"/>
                <a:ea typeface="微软雅黑" panose="020B0503020204020204" pitchFamily="34" charset="-122"/>
              </a:rPr>
              <a:t>TEXT</a:t>
            </a:r>
            <a:endParaRPr lang="zh-CN" altLang="en-US" sz="5200">
              <a:solidFill>
                <a:srgbClr val="FFFFFF"/>
              </a:solidFill>
              <a:latin typeface="Agency FB" panose="020B0503020202020204" pitchFamily="34" charset="0"/>
              <a:ea typeface="微软雅黑" panose="020B0503020204020204" pitchFamily="34" charset="-122"/>
            </a:endParaRPr>
          </a:p>
        </p:txBody>
      </p:sp>
      <p:sp>
        <p:nvSpPr>
          <p:cNvPr id="2" name="淘宝网chenying0907出品 17"/>
          <p:cNvSpPr txBox="1">
            <a:spLocks noChangeArrowheads="1"/>
          </p:cNvSpPr>
          <p:nvPr/>
        </p:nvSpPr>
        <p:spPr bwMode="auto">
          <a:xfrm>
            <a:off x="4440238" y="3168650"/>
            <a:ext cx="5353050"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点击输入你的文字内容</a:t>
            </a:r>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点击输入你的文字内容点击输入你的文字内容点击输入你的文字内容点击输入你的文字内容点击输入你的文字内容</a:t>
            </a:r>
          </a:p>
          <a:p>
            <a:pPr eaLnBrk="1" hangingPunct="1"/>
            <a:endParaRPr lang="zh-CN" altLang="en-US" sz="1600" b="0">
              <a:solidFill>
                <a:srgbClr val="FFFFFF"/>
              </a:solidFill>
              <a:latin typeface="Amelia BT" pitchFamily="82" charset="0"/>
              <a:ea typeface="微软雅黑" panose="020B0503020204020204" pitchFamily="34"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sz="1500" b="0">
              <a:solidFill>
                <a:srgbClr val="FFFFFF"/>
              </a:solidFill>
              <a:ea typeface="微软雅黑" panose="020B0503020204020204" pitchFamily="34" charset="-122"/>
              <a:cs typeface="Arial" panose="020B0604020202020204" pitchFamily="34" charset="0"/>
            </a:endParaRPr>
          </a:p>
        </p:txBody>
      </p:sp>
      <p:sp>
        <p:nvSpPr>
          <p:cNvPr id="3" name="淘宝网chenying0907出品 17"/>
          <p:cNvSpPr txBox="1">
            <a:spLocks noChangeArrowheads="1"/>
          </p:cNvSpPr>
          <p:nvPr/>
        </p:nvSpPr>
        <p:spPr bwMode="auto">
          <a:xfrm>
            <a:off x="1655763" y="4786313"/>
            <a:ext cx="5354637"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点击输入你的文字内容</a:t>
            </a:r>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点击输入你的文字内容点击输入你的文字内容点击输入你的文字内容点击输入你的文字内容点击输入你的文字内容</a:t>
            </a:r>
          </a:p>
          <a:p>
            <a:pPr eaLnBrk="1" hangingPunct="1"/>
            <a:endParaRPr lang="zh-CN" altLang="en-US" sz="1600" b="0">
              <a:solidFill>
                <a:srgbClr val="FFFFFF"/>
              </a:solidFill>
              <a:latin typeface="Amelia BT" pitchFamily="82" charset="0"/>
              <a:ea typeface="微软雅黑" panose="020B0503020204020204" pitchFamily="34"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b="0">
              <a:solidFill>
                <a:srgbClr val="FFFFFF"/>
              </a:solidFill>
              <a:latin typeface="Amelia BT" pitchFamily="82" charset="0"/>
              <a:ea typeface="宋体" panose="02010600030101010101" pitchFamily="2" charset="-122"/>
              <a:cs typeface="Arial" panose="020B0604020202020204" pitchFamily="34" charset="0"/>
            </a:endParaRPr>
          </a:p>
          <a:p>
            <a:pPr eaLnBrk="1" hangingPunct="1"/>
            <a:endParaRPr lang="zh-CN" altLang="en-US" sz="1500" b="0">
              <a:solidFill>
                <a:srgbClr val="FFFFFF"/>
              </a:solidFill>
              <a:ea typeface="微软雅黑" panose="020B0503020204020204" pitchFamily="34" charset="-122"/>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74084"/>
                                        </p:tgtEl>
                                        <p:attrNameLst>
                                          <p:attrName>style.visibility</p:attrName>
                                        </p:attrNameLst>
                                      </p:cBhvr>
                                      <p:to>
                                        <p:strVal val="visible"/>
                                      </p:to>
                                    </p:set>
                                    <p:animEffect transition="in" filter="wipe(right)">
                                      <p:cBhvr>
                                        <p:cTn id="7" dur="1000"/>
                                        <p:tgtEl>
                                          <p:spTgt spid="1740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74085"/>
                                        </p:tgtEl>
                                        <p:attrNameLst>
                                          <p:attrName>style.visibility</p:attrName>
                                        </p:attrNameLst>
                                      </p:cBhvr>
                                      <p:to>
                                        <p:strVal val="visible"/>
                                      </p:to>
                                    </p:set>
                                    <p:anim calcmode="lin" valueType="num">
                                      <p:cBhvr>
                                        <p:cTn id="12" dur="500" fill="hold"/>
                                        <p:tgtEl>
                                          <p:spTgt spid="174085"/>
                                        </p:tgtEl>
                                        <p:attrNameLst>
                                          <p:attrName>ppt_w</p:attrName>
                                        </p:attrNameLst>
                                      </p:cBhvr>
                                      <p:tavLst>
                                        <p:tav tm="0">
                                          <p:val>
                                            <p:fltVal val="0"/>
                                          </p:val>
                                        </p:tav>
                                        <p:tav tm="100000">
                                          <p:val>
                                            <p:strVal val="#ppt_w"/>
                                          </p:val>
                                        </p:tav>
                                      </p:tavLst>
                                    </p:anim>
                                    <p:anim calcmode="lin" valueType="num">
                                      <p:cBhvr>
                                        <p:cTn id="13" dur="500" fill="hold"/>
                                        <p:tgtEl>
                                          <p:spTgt spid="174085"/>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18"/>
                                        </p:tgtEl>
                                        <p:attrNameLst>
                                          <p:attrName>style.visibility</p:attrName>
                                        </p:attrNameLst>
                                      </p:cBhvr>
                                      <p:to>
                                        <p:strVal val="visible"/>
                                      </p:to>
                                    </p:set>
                                    <p:anim calcmode="discrete" valueType="clr">
                                      <p:cBhvr override="childStyle">
                                        <p:cTn id="1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8"/>
                                        </p:tgtEl>
                                        <p:attrNameLst>
                                          <p:attrName>fillcolor</p:attrName>
                                        </p:attrNameLst>
                                      </p:cBhvr>
                                      <p:tavLst>
                                        <p:tav tm="0">
                                          <p:val>
                                            <p:clrVal>
                                              <a:schemeClr val="accent2"/>
                                            </p:clrVal>
                                          </p:val>
                                        </p:tav>
                                        <p:tav tm="50000">
                                          <p:val>
                                            <p:clrVal>
                                              <a:schemeClr val="hlink"/>
                                            </p:clrVal>
                                          </p:val>
                                        </p:tav>
                                      </p:tavLst>
                                    </p:anim>
                                    <p:set>
                                      <p:cBhvr>
                                        <p:cTn id="20" dur="80"/>
                                        <p:tgtEl>
                                          <p:spTgt spid="18"/>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174082"/>
                                        </p:tgtEl>
                                        <p:attrNameLst>
                                          <p:attrName>style.visibility</p:attrName>
                                        </p:attrNameLst>
                                      </p:cBhvr>
                                      <p:to>
                                        <p:strVal val="visible"/>
                                      </p:to>
                                    </p:set>
                                    <p:animEffect transition="in" filter="wipe(left)">
                                      <p:cBhvr>
                                        <p:cTn id="25" dur="1000"/>
                                        <p:tgtEl>
                                          <p:spTgt spid="17408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9" presetClass="entr" presetSubtype="0" decel="100000" fill="hold" grpId="0" nodeType="clickEffect">
                                  <p:stCondLst>
                                    <p:cond delay="0"/>
                                  </p:stCondLst>
                                  <p:childTnLst>
                                    <p:set>
                                      <p:cBhvr>
                                        <p:cTn id="29" dur="1" fill="hold">
                                          <p:stCondLst>
                                            <p:cond delay="0"/>
                                          </p:stCondLst>
                                        </p:cTn>
                                        <p:tgtEl>
                                          <p:spTgt spid="174087"/>
                                        </p:tgtEl>
                                        <p:attrNameLst>
                                          <p:attrName>style.visibility</p:attrName>
                                        </p:attrNameLst>
                                      </p:cBhvr>
                                      <p:to>
                                        <p:strVal val="visible"/>
                                      </p:to>
                                    </p:set>
                                    <p:anim calcmode="lin" valueType="num">
                                      <p:cBhvr>
                                        <p:cTn id="30" dur="500" fill="hold"/>
                                        <p:tgtEl>
                                          <p:spTgt spid="174087"/>
                                        </p:tgtEl>
                                        <p:attrNameLst>
                                          <p:attrName>ppt_w</p:attrName>
                                        </p:attrNameLst>
                                      </p:cBhvr>
                                      <p:tavLst>
                                        <p:tav tm="0">
                                          <p:val>
                                            <p:fltVal val="0"/>
                                          </p:val>
                                        </p:tav>
                                        <p:tav tm="100000">
                                          <p:val>
                                            <p:strVal val="#ppt_w"/>
                                          </p:val>
                                        </p:tav>
                                      </p:tavLst>
                                    </p:anim>
                                    <p:anim calcmode="lin" valueType="num">
                                      <p:cBhvr>
                                        <p:cTn id="31" dur="500" fill="hold"/>
                                        <p:tgtEl>
                                          <p:spTgt spid="174087"/>
                                        </p:tgtEl>
                                        <p:attrNameLst>
                                          <p:attrName>ppt_h</p:attrName>
                                        </p:attrNameLst>
                                      </p:cBhvr>
                                      <p:tavLst>
                                        <p:tav tm="0">
                                          <p:val>
                                            <p:fltVal val="0"/>
                                          </p:val>
                                        </p:tav>
                                        <p:tav tm="100000">
                                          <p:val>
                                            <p:strVal val="#ppt_h"/>
                                          </p:val>
                                        </p:tav>
                                      </p:tavLst>
                                    </p:anim>
                                    <p:anim calcmode="lin" valueType="num">
                                      <p:cBhvr>
                                        <p:cTn id="32" dur="500" fill="hold"/>
                                        <p:tgtEl>
                                          <p:spTgt spid="174087"/>
                                        </p:tgtEl>
                                        <p:attrNameLst>
                                          <p:attrName>style.rotation</p:attrName>
                                        </p:attrNameLst>
                                      </p:cBhvr>
                                      <p:tavLst>
                                        <p:tav tm="0">
                                          <p:val>
                                            <p:fltVal val="360"/>
                                          </p:val>
                                        </p:tav>
                                        <p:tav tm="100000">
                                          <p:val>
                                            <p:fltVal val="0"/>
                                          </p:val>
                                        </p:tav>
                                      </p:tavLst>
                                    </p:anim>
                                    <p:animEffect transition="in" filter="fade">
                                      <p:cBhvr>
                                        <p:cTn id="33" dur="500"/>
                                        <p:tgtEl>
                                          <p:spTgt spid="17408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7" presetClass="entr" presetSubtype="0" fill="hold" grpId="0" nodeType="clickEffect">
                                  <p:stCondLst>
                                    <p:cond delay="0"/>
                                  </p:stCondLst>
                                  <p:iterate type="lt">
                                    <p:tmPct val="50000"/>
                                  </p:iterate>
                                  <p:childTnLst>
                                    <p:set>
                                      <p:cBhvr>
                                        <p:cTn id="37" dur="1" fill="hold">
                                          <p:stCondLst>
                                            <p:cond delay="0"/>
                                          </p:stCondLst>
                                        </p:cTn>
                                        <p:tgtEl>
                                          <p:spTgt spid="2"/>
                                        </p:tgtEl>
                                        <p:attrNameLst>
                                          <p:attrName>style.visibility</p:attrName>
                                        </p:attrNameLst>
                                      </p:cBhvr>
                                      <p:to>
                                        <p:strVal val="visible"/>
                                      </p:to>
                                    </p:set>
                                    <p:anim calcmode="discrete" valueType="clr">
                                      <p:cBhvr override="childStyle">
                                        <p:cTn id="38"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2"/>
                                        </p:tgtEl>
                                        <p:attrNameLst>
                                          <p:attrName>fillcolor</p:attrName>
                                        </p:attrNameLst>
                                      </p:cBhvr>
                                      <p:tavLst>
                                        <p:tav tm="0">
                                          <p:val>
                                            <p:clrVal>
                                              <a:schemeClr val="accent2"/>
                                            </p:clrVal>
                                          </p:val>
                                        </p:tav>
                                        <p:tav tm="50000">
                                          <p:val>
                                            <p:clrVal>
                                              <a:schemeClr val="hlink"/>
                                            </p:clrVal>
                                          </p:val>
                                        </p:tav>
                                      </p:tavLst>
                                    </p:anim>
                                    <p:set>
                                      <p:cBhvr>
                                        <p:cTn id="40" dur="80"/>
                                        <p:tgtEl>
                                          <p:spTgt spid="2"/>
                                        </p:tgtEl>
                                        <p:attrNameLst>
                                          <p:attrName>fill.type</p:attrName>
                                        </p:attrNameLst>
                                      </p:cBhvr>
                                      <p:to>
                                        <p:strVal val="solid"/>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2" fill="hold" nodeType="clickEffect">
                                  <p:stCondLst>
                                    <p:cond delay="0"/>
                                  </p:stCondLst>
                                  <p:childTnLst>
                                    <p:set>
                                      <p:cBhvr>
                                        <p:cTn id="44" dur="1" fill="hold">
                                          <p:stCondLst>
                                            <p:cond delay="0"/>
                                          </p:stCondLst>
                                        </p:cTn>
                                        <p:tgtEl>
                                          <p:spTgt spid="174083"/>
                                        </p:tgtEl>
                                        <p:attrNameLst>
                                          <p:attrName>style.visibility</p:attrName>
                                        </p:attrNameLst>
                                      </p:cBhvr>
                                      <p:to>
                                        <p:strVal val="visible"/>
                                      </p:to>
                                    </p:set>
                                    <p:animEffect transition="in" filter="wipe(right)">
                                      <p:cBhvr>
                                        <p:cTn id="45" dur="1000"/>
                                        <p:tgtEl>
                                          <p:spTgt spid="17408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174088"/>
                                        </p:tgtEl>
                                        <p:attrNameLst>
                                          <p:attrName>style.visibility</p:attrName>
                                        </p:attrNameLst>
                                      </p:cBhvr>
                                      <p:to>
                                        <p:strVal val="visible"/>
                                      </p:to>
                                    </p:set>
                                    <p:anim calcmode="lin" valueType="num">
                                      <p:cBhvr>
                                        <p:cTn id="50" dur="500" fill="hold"/>
                                        <p:tgtEl>
                                          <p:spTgt spid="174088"/>
                                        </p:tgtEl>
                                        <p:attrNameLst>
                                          <p:attrName>ppt_w</p:attrName>
                                        </p:attrNameLst>
                                      </p:cBhvr>
                                      <p:tavLst>
                                        <p:tav tm="0">
                                          <p:val>
                                            <p:fltVal val="0"/>
                                          </p:val>
                                        </p:tav>
                                        <p:tav tm="100000">
                                          <p:val>
                                            <p:strVal val="#ppt_w"/>
                                          </p:val>
                                        </p:tav>
                                      </p:tavLst>
                                    </p:anim>
                                    <p:anim calcmode="lin" valueType="num">
                                      <p:cBhvr>
                                        <p:cTn id="51" dur="500" fill="hold"/>
                                        <p:tgtEl>
                                          <p:spTgt spid="174088"/>
                                        </p:tgtEl>
                                        <p:attrNameLst>
                                          <p:attrName>ppt_h</p:attrName>
                                        </p:attrNameLst>
                                      </p:cBhvr>
                                      <p:tavLst>
                                        <p:tav tm="0">
                                          <p:val>
                                            <p:fltVal val="0"/>
                                          </p:val>
                                        </p:tav>
                                        <p:tav tm="100000">
                                          <p:val>
                                            <p:strVal val="#ppt_h"/>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7" presetClass="entr" presetSubtype="0" fill="hold" grpId="0" nodeType="clickEffect">
                                  <p:stCondLst>
                                    <p:cond delay="0"/>
                                  </p:stCondLst>
                                  <p:iterate type="lt">
                                    <p:tmPct val="50000"/>
                                  </p:iterate>
                                  <p:childTnLst>
                                    <p:set>
                                      <p:cBhvr>
                                        <p:cTn id="55" dur="1" fill="hold">
                                          <p:stCondLst>
                                            <p:cond delay="0"/>
                                          </p:stCondLst>
                                        </p:cTn>
                                        <p:tgtEl>
                                          <p:spTgt spid="3"/>
                                        </p:tgtEl>
                                        <p:attrNameLst>
                                          <p:attrName>style.visibility</p:attrName>
                                        </p:attrNameLst>
                                      </p:cBhvr>
                                      <p:to>
                                        <p:strVal val="visible"/>
                                      </p:to>
                                    </p:set>
                                    <p:anim calcmode="discrete" valueType="clr">
                                      <p:cBhvr override="childStyle">
                                        <p:cTn id="56"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3"/>
                                        </p:tgtEl>
                                        <p:attrNameLst>
                                          <p:attrName>fillcolor</p:attrName>
                                        </p:attrNameLst>
                                      </p:cBhvr>
                                      <p:tavLst>
                                        <p:tav tm="0">
                                          <p:val>
                                            <p:clrVal>
                                              <a:schemeClr val="accent2"/>
                                            </p:clrVal>
                                          </p:val>
                                        </p:tav>
                                        <p:tav tm="50000">
                                          <p:val>
                                            <p:clrVal>
                                              <a:schemeClr val="hlink"/>
                                            </p:clrVal>
                                          </p:val>
                                        </p:tav>
                                      </p:tavLst>
                                    </p:anim>
                                    <p:set>
                                      <p:cBhvr>
                                        <p:cTn id="58"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5" grpId="0"/>
      <p:bldP spid="18" grpId="0"/>
      <p:bldP spid="174087" grpId="0"/>
      <p:bldP spid="174088"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226" name="Group 2"/>
          <p:cNvGrpSpPr>
            <a:grpSpLocks/>
          </p:cNvGrpSpPr>
          <p:nvPr/>
        </p:nvGrpSpPr>
        <p:grpSpPr bwMode="auto">
          <a:xfrm>
            <a:off x="1133475" y="1736725"/>
            <a:ext cx="7693025" cy="3951288"/>
            <a:chOff x="567" y="1158"/>
            <a:chExt cx="3846" cy="2635"/>
          </a:xfrm>
        </p:grpSpPr>
        <p:pic>
          <p:nvPicPr>
            <p:cNvPr id="180227"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7" y="1158"/>
              <a:ext cx="3846" cy="2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接连接符 2"/>
            <p:cNvCxnSpPr/>
            <p:nvPr/>
          </p:nvCxnSpPr>
          <p:spPr>
            <a:xfrm>
              <a:off x="1689" y="1230"/>
              <a:ext cx="0" cy="515"/>
            </a:xfrm>
            <a:prstGeom prst="line">
              <a:avLst/>
            </a:prstGeom>
            <a:noFill/>
            <a:ln w="19050" cap="flat" cmpd="sng" algn="ctr">
              <a:solidFill>
                <a:srgbClr val="0075CC"/>
              </a:solidFill>
              <a:prstDash val="solid"/>
            </a:ln>
            <a:effectLst>
              <a:outerShdw dist="12700" sx="101000" sy="101000" algn="l" rotWithShape="0">
                <a:srgbClr val="43CEFF"/>
              </a:outerShdw>
            </a:effectLst>
          </p:spPr>
        </p:cxnSp>
        <p:cxnSp>
          <p:nvCxnSpPr>
            <p:cNvPr id="4" name="直接连接符 3"/>
            <p:cNvCxnSpPr/>
            <p:nvPr/>
          </p:nvCxnSpPr>
          <p:spPr>
            <a:xfrm>
              <a:off x="1689" y="2218"/>
              <a:ext cx="0" cy="515"/>
            </a:xfrm>
            <a:prstGeom prst="line">
              <a:avLst/>
            </a:prstGeom>
            <a:noFill/>
            <a:ln w="19050" cap="flat" cmpd="sng" algn="ctr">
              <a:solidFill>
                <a:srgbClr val="F79646">
                  <a:lumMod val="50000"/>
                </a:srgbClr>
              </a:solidFill>
              <a:prstDash val="solid"/>
            </a:ln>
            <a:effectLst>
              <a:outerShdw dist="12700" sx="101000" sy="101000" algn="l" rotWithShape="0">
                <a:srgbClr val="FFC819"/>
              </a:outerShdw>
            </a:effectLst>
          </p:spPr>
        </p:cxnSp>
        <p:cxnSp>
          <p:nvCxnSpPr>
            <p:cNvPr id="5" name="直接连接符 4"/>
            <p:cNvCxnSpPr/>
            <p:nvPr/>
          </p:nvCxnSpPr>
          <p:spPr>
            <a:xfrm>
              <a:off x="1689" y="3215"/>
              <a:ext cx="0" cy="515"/>
            </a:xfrm>
            <a:prstGeom prst="line">
              <a:avLst/>
            </a:prstGeom>
            <a:noFill/>
            <a:ln w="19050" cap="flat" cmpd="sng" algn="ctr">
              <a:solidFill>
                <a:srgbClr val="3A8A1E"/>
              </a:solidFill>
              <a:prstDash val="solid"/>
            </a:ln>
            <a:effectLst>
              <a:outerShdw dist="12700" sx="101000" sy="101000" algn="l" rotWithShape="0">
                <a:srgbClr val="C7EF85"/>
              </a:outerShdw>
            </a:effectLst>
          </p:spPr>
        </p:cxnSp>
      </p:grpSp>
      <p:sp>
        <p:nvSpPr>
          <p:cNvPr id="6" name="淘宝网chenying0907出品 5"/>
          <p:cNvSpPr txBox="1">
            <a:spLocks noChangeArrowheads="1"/>
          </p:cNvSpPr>
          <p:nvPr/>
        </p:nvSpPr>
        <p:spPr bwMode="auto">
          <a:xfrm>
            <a:off x="2484438" y="1731963"/>
            <a:ext cx="9271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solidFill>
                <a:latin typeface="微软雅黑" pitchFamily="34" charset="-122"/>
                <a:ea typeface="微软雅黑" pitchFamily="34" charset="-122"/>
              </a:rPr>
              <a:t>文本</a:t>
            </a:r>
          </a:p>
        </p:txBody>
      </p:sp>
      <p:sp>
        <p:nvSpPr>
          <p:cNvPr id="7" name="淘宝网chenying0907出品 6"/>
          <p:cNvSpPr txBox="1">
            <a:spLocks noChangeArrowheads="1"/>
          </p:cNvSpPr>
          <p:nvPr/>
        </p:nvSpPr>
        <p:spPr bwMode="auto">
          <a:xfrm>
            <a:off x="2484438" y="3255963"/>
            <a:ext cx="9271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solidFill>
                <a:latin typeface="微软雅黑" pitchFamily="34" charset="-122"/>
                <a:ea typeface="微软雅黑" pitchFamily="34" charset="-122"/>
              </a:rPr>
              <a:t>文本</a:t>
            </a:r>
          </a:p>
        </p:txBody>
      </p:sp>
      <p:sp>
        <p:nvSpPr>
          <p:cNvPr id="8" name="淘宝网chenying0907出品 7"/>
          <p:cNvSpPr txBox="1">
            <a:spLocks noChangeArrowheads="1"/>
          </p:cNvSpPr>
          <p:nvPr/>
        </p:nvSpPr>
        <p:spPr bwMode="auto">
          <a:xfrm>
            <a:off x="2484438" y="4700588"/>
            <a:ext cx="92710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solidFill>
                <a:latin typeface="微软雅黑" pitchFamily="34" charset="-122"/>
                <a:ea typeface="微软雅黑" pitchFamily="34" charset="-122"/>
              </a:rPr>
              <a:t>文本</a:t>
            </a:r>
          </a:p>
        </p:txBody>
      </p:sp>
      <p:sp>
        <p:nvSpPr>
          <p:cNvPr id="9" name="淘宝网chenying0907出品 8"/>
          <p:cNvSpPr txBox="1">
            <a:spLocks noChangeArrowheads="1"/>
          </p:cNvSpPr>
          <p:nvPr/>
        </p:nvSpPr>
        <p:spPr bwMode="auto">
          <a:xfrm>
            <a:off x="3657600" y="1844675"/>
            <a:ext cx="37369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sp>
        <p:nvSpPr>
          <p:cNvPr id="10" name="淘宝网chenying0907出品 9"/>
          <p:cNvSpPr txBox="1">
            <a:spLocks noChangeArrowheads="1"/>
          </p:cNvSpPr>
          <p:nvPr/>
        </p:nvSpPr>
        <p:spPr bwMode="auto">
          <a:xfrm>
            <a:off x="3657600" y="3341688"/>
            <a:ext cx="37369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sp>
        <p:nvSpPr>
          <p:cNvPr id="11" name="淘宝网chenying0907出品 10"/>
          <p:cNvSpPr txBox="1">
            <a:spLocks noChangeArrowheads="1"/>
          </p:cNvSpPr>
          <p:nvPr/>
        </p:nvSpPr>
        <p:spPr bwMode="auto">
          <a:xfrm>
            <a:off x="3657600" y="4838700"/>
            <a:ext cx="37369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grpSp>
        <p:nvGrpSpPr>
          <p:cNvPr id="180237" name="Group 13"/>
          <p:cNvGrpSpPr>
            <a:grpSpLocks/>
          </p:cNvGrpSpPr>
          <p:nvPr/>
        </p:nvGrpSpPr>
        <p:grpSpPr bwMode="auto">
          <a:xfrm>
            <a:off x="9390063" y="1035050"/>
            <a:ext cx="1362075" cy="3157538"/>
            <a:chOff x="4695" y="690"/>
            <a:chExt cx="681" cy="2106"/>
          </a:xfrm>
        </p:grpSpPr>
        <p:sp>
          <p:nvSpPr>
            <p:cNvPr id="12" name="圆角淘宝网chenying0907出品 13"/>
            <p:cNvSpPr/>
            <p:nvPr/>
          </p:nvSpPr>
          <p:spPr>
            <a:xfrm>
              <a:off x="4695" y="690"/>
              <a:ext cx="681" cy="2106"/>
            </a:xfrm>
            <a:custGeom>
              <a:avLst/>
              <a:gdLst/>
              <a:ahLst/>
              <a:cxnLst/>
              <a:rect l="l" t="t" r="r" b="b"/>
              <a:pathLst>
                <a:path w="1080120" h="3342305">
                  <a:moveTo>
                    <a:pt x="0" y="0"/>
                  </a:moveTo>
                  <a:lnTo>
                    <a:pt x="1080120" y="0"/>
                  </a:lnTo>
                  <a:lnTo>
                    <a:pt x="1080120" y="2811642"/>
                  </a:lnTo>
                  <a:cubicBezTo>
                    <a:pt x="1080120" y="3104719"/>
                    <a:pt x="842534" y="3342305"/>
                    <a:pt x="549457" y="3342305"/>
                  </a:cubicBezTo>
                  <a:lnTo>
                    <a:pt x="530663" y="3342305"/>
                  </a:lnTo>
                  <a:cubicBezTo>
                    <a:pt x="237586" y="3342305"/>
                    <a:pt x="0" y="3104719"/>
                    <a:pt x="0" y="2811642"/>
                  </a:cubicBezTo>
                  <a:close/>
                </a:path>
              </a:pathLst>
            </a:custGeom>
            <a:solidFill>
              <a:srgbClr val="0070C0"/>
            </a:solidFill>
            <a:ln w="25400" cap="flat" cmpd="sng" algn="ctr">
              <a:noFill/>
              <a:prstDash val="solid"/>
            </a:ln>
            <a:effectLst/>
          </p:spPr>
          <p:txBody>
            <a:bodyPr anchor="ctr"/>
            <a:lstStyle/>
            <a:p>
              <a:pPr fontAlgn="auto">
                <a:spcBef>
                  <a:spcPts val="0"/>
                </a:spcBef>
                <a:spcAft>
                  <a:spcPts val="0"/>
                </a:spcAft>
                <a:defRPr/>
              </a:pPr>
              <a:endParaRPr lang="zh-CN" altLang="en-US" b="0" kern="0" dirty="0">
                <a:solidFill>
                  <a:sysClr val="window" lastClr="FFFFFF"/>
                </a:solidFill>
                <a:latin typeface="Calibri"/>
                <a:ea typeface="宋体"/>
              </a:endParaRPr>
            </a:p>
          </p:txBody>
        </p:sp>
        <p:sp>
          <p:nvSpPr>
            <p:cNvPr id="13" name="淘宝网chenying0907出品 12"/>
            <p:cNvSpPr txBox="1">
              <a:spLocks noChangeArrowheads="1"/>
            </p:cNvSpPr>
            <p:nvPr/>
          </p:nvSpPr>
          <p:spPr bwMode="auto">
            <a:xfrm>
              <a:off x="4855" y="763"/>
              <a:ext cx="385" cy="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800">
                  <a:solidFill>
                    <a:srgbClr val="FFFFFF"/>
                  </a:solidFill>
                  <a:latin typeface="微软雅黑" panose="020B0503020204020204" pitchFamily="34" charset="-122"/>
                  <a:ea typeface="微软雅黑" panose="020B0503020204020204" pitchFamily="34" charset="-122"/>
                </a:rPr>
                <a:t>小标题写在这里</a:t>
              </a:r>
            </a:p>
          </p:txBody>
        </p:sp>
      </p:grpSp>
      <p:sp>
        <p:nvSpPr>
          <p:cNvPr id="15" name="淘宝网chenying0907出品 14"/>
          <p:cNvSpPr txBox="1">
            <a:spLocks noChangeArrowheads="1"/>
          </p:cNvSpPr>
          <p:nvPr/>
        </p:nvSpPr>
        <p:spPr bwMode="auto">
          <a:xfrm>
            <a:off x="3657600" y="2232025"/>
            <a:ext cx="37369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sp>
        <p:nvSpPr>
          <p:cNvPr id="16" name="淘宝网chenying0907出品 15"/>
          <p:cNvSpPr txBox="1">
            <a:spLocks noChangeArrowheads="1"/>
          </p:cNvSpPr>
          <p:nvPr/>
        </p:nvSpPr>
        <p:spPr bwMode="auto">
          <a:xfrm>
            <a:off x="3657600" y="3660775"/>
            <a:ext cx="37369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sp>
        <p:nvSpPr>
          <p:cNvPr id="17" name="淘宝网chenying0907出品 16"/>
          <p:cNvSpPr txBox="1">
            <a:spLocks noChangeArrowheads="1"/>
          </p:cNvSpPr>
          <p:nvPr/>
        </p:nvSpPr>
        <p:spPr bwMode="auto">
          <a:xfrm>
            <a:off x="3657600" y="5130800"/>
            <a:ext cx="373697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a:t>
            </a:r>
            <a:endParaRPr lang="en-US" altLang="zh-CN" b="0" kern="0" dirty="0">
              <a:solidFill>
                <a:sysClr val="window" lastClr="FFFFFF"/>
              </a:solidFill>
              <a:latin typeface="微软雅黑" pitchFamily="34" charset="-122"/>
              <a:ea typeface="微软雅黑"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0237"/>
                                        </p:tgtEl>
                                        <p:attrNameLst>
                                          <p:attrName>style.visibility</p:attrName>
                                        </p:attrNameLst>
                                      </p:cBhvr>
                                      <p:to>
                                        <p:strVal val="visible"/>
                                      </p:to>
                                    </p:set>
                                    <p:animEffect transition="in" filter="wipe(up)">
                                      <p:cBhvr>
                                        <p:cTn id="7" dur="1000"/>
                                        <p:tgtEl>
                                          <p:spTgt spid="1802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0226"/>
                                        </p:tgtEl>
                                        <p:attrNameLst>
                                          <p:attrName>style.visibility</p:attrName>
                                        </p:attrNameLst>
                                      </p:cBhvr>
                                      <p:to>
                                        <p:strVal val="visible"/>
                                      </p:to>
                                    </p:set>
                                    <p:animEffect transition="in" filter="randombar(horizontal)">
                                      <p:cBhvr>
                                        <p:cTn id="12" dur="1000"/>
                                        <p:tgtEl>
                                          <p:spTgt spid="1802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9"/>
                                        </p:tgtEl>
                                        <p:attrNameLst>
                                          <p:attrName>style.visibility</p:attrName>
                                        </p:attrNameLst>
                                      </p:cBhvr>
                                      <p:to>
                                        <p:strVal val="visible"/>
                                      </p:to>
                                    </p:set>
                                    <p:anim calcmode="discrete" valueType="clr">
                                      <p:cBhvr override="childStyle">
                                        <p:cTn id="23"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9"/>
                                        </p:tgtEl>
                                        <p:attrNameLst>
                                          <p:attrName>fillcolor</p:attrName>
                                        </p:attrNameLst>
                                      </p:cBhvr>
                                      <p:tavLst>
                                        <p:tav tm="0">
                                          <p:val>
                                            <p:clrVal>
                                              <a:schemeClr val="accent2"/>
                                            </p:clrVal>
                                          </p:val>
                                        </p:tav>
                                        <p:tav tm="50000">
                                          <p:val>
                                            <p:clrVal>
                                              <a:schemeClr val="hlink"/>
                                            </p:clrVal>
                                          </p:val>
                                        </p:tav>
                                      </p:tavLst>
                                    </p:anim>
                                    <p:set>
                                      <p:cBhvr>
                                        <p:cTn id="25" dur="80"/>
                                        <p:tgtEl>
                                          <p:spTgt spid="9"/>
                                        </p:tgtEl>
                                        <p:attrNameLst>
                                          <p:attrName>fill.type</p:attrName>
                                        </p:attrNameLst>
                                      </p:cBhvr>
                                      <p:to>
                                        <p:strVal val="solid"/>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15"/>
                                        </p:tgtEl>
                                        <p:attrNameLst>
                                          <p:attrName>style.visibility</p:attrName>
                                        </p:attrNameLst>
                                      </p:cBhvr>
                                      <p:to>
                                        <p:strVal val="visible"/>
                                      </p:to>
                                    </p:set>
                                    <p:anim calcmode="discrete" valueType="clr">
                                      <p:cBhvr override="childStyle">
                                        <p:cTn id="30"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5"/>
                                        </p:tgtEl>
                                        <p:attrNameLst>
                                          <p:attrName>fillcolor</p:attrName>
                                        </p:attrNameLst>
                                      </p:cBhvr>
                                      <p:tavLst>
                                        <p:tav tm="0">
                                          <p:val>
                                            <p:clrVal>
                                              <a:schemeClr val="accent2"/>
                                            </p:clrVal>
                                          </p:val>
                                        </p:tav>
                                        <p:tav tm="50000">
                                          <p:val>
                                            <p:clrVal>
                                              <a:schemeClr val="hlink"/>
                                            </p:clrVal>
                                          </p:val>
                                        </p:tav>
                                      </p:tavLst>
                                    </p:anim>
                                    <p:set>
                                      <p:cBhvr>
                                        <p:cTn id="32" dur="80"/>
                                        <p:tgtEl>
                                          <p:spTgt spid="15"/>
                                        </p:tgtEl>
                                        <p:attrNameLst>
                                          <p:attrName>fill.type</p:attrName>
                                        </p:attrNameLst>
                                      </p:cBhvr>
                                      <p:to>
                                        <p:strVal val="solid"/>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49" presetClass="entr" presetSubtype="0" decel="10000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360"/>
                                          </p:val>
                                        </p:tav>
                                        <p:tav tm="100000">
                                          <p:val>
                                            <p:fltVal val="0"/>
                                          </p:val>
                                        </p:tav>
                                      </p:tavLst>
                                    </p:anim>
                                    <p:animEffect transition="in" filter="fade">
                                      <p:cBhvr>
                                        <p:cTn id="40" dur="5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10"/>
                                        </p:tgtEl>
                                        <p:attrNameLst>
                                          <p:attrName>style.visibility</p:attrName>
                                        </p:attrNameLst>
                                      </p:cBhvr>
                                      <p:to>
                                        <p:strVal val="visible"/>
                                      </p:to>
                                    </p:set>
                                    <p:anim calcmode="discrete" valueType="clr">
                                      <p:cBhvr override="childStyle">
                                        <p:cTn id="4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0"/>
                                        </p:tgtEl>
                                        <p:attrNameLst>
                                          <p:attrName>fillcolor</p:attrName>
                                        </p:attrNameLst>
                                      </p:cBhvr>
                                      <p:tavLst>
                                        <p:tav tm="0">
                                          <p:val>
                                            <p:clrVal>
                                              <a:schemeClr val="accent2"/>
                                            </p:clrVal>
                                          </p:val>
                                        </p:tav>
                                        <p:tav tm="50000">
                                          <p:val>
                                            <p:clrVal>
                                              <a:schemeClr val="hlink"/>
                                            </p:clrVal>
                                          </p:val>
                                        </p:tav>
                                      </p:tavLst>
                                    </p:anim>
                                    <p:set>
                                      <p:cBhvr>
                                        <p:cTn id="47" dur="80"/>
                                        <p:tgtEl>
                                          <p:spTgt spid="10"/>
                                        </p:tgtEl>
                                        <p:attrNameLst>
                                          <p:attrName>fill.type</p:attrName>
                                        </p:attrNameLst>
                                      </p:cBhvr>
                                      <p:to>
                                        <p:strVal val="solid"/>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7" presetClass="entr" presetSubtype="0" fill="hold" grpId="0" nodeType="clickEffect">
                                  <p:stCondLst>
                                    <p:cond delay="0"/>
                                  </p:stCondLst>
                                  <p:iterate type="lt">
                                    <p:tmPct val="50000"/>
                                  </p:iterate>
                                  <p:childTnLst>
                                    <p:set>
                                      <p:cBhvr>
                                        <p:cTn id="51" dur="1" fill="hold">
                                          <p:stCondLst>
                                            <p:cond delay="0"/>
                                          </p:stCondLst>
                                        </p:cTn>
                                        <p:tgtEl>
                                          <p:spTgt spid="16"/>
                                        </p:tgtEl>
                                        <p:attrNameLst>
                                          <p:attrName>style.visibility</p:attrName>
                                        </p:attrNameLst>
                                      </p:cBhvr>
                                      <p:to>
                                        <p:strVal val="visible"/>
                                      </p:to>
                                    </p:set>
                                    <p:anim calcmode="discrete" valueType="clr">
                                      <p:cBhvr override="childStyle">
                                        <p:cTn id="52"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6"/>
                                        </p:tgtEl>
                                        <p:attrNameLst>
                                          <p:attrName>fillcolor</p:attrName>
                                        </p:attrNameLst>
                                      </p:cBhvr>
                                      <p:tavLst>
                                        <p:tav tm="0">
                                          <p:val>
                                            <p:clrVal>
                                              <a:schemeClr val="accent2"/>
                                            </p:clrVal>
                                          </p:val>
                                        </p:tav>
                                        <p:tav tm="50000">
                                          <p:val>
                                            <p:clrVal>
                                              <a:schemeClr val="hlink"/>
                                            </p:clrVal>
                                          </p:val>
                                        </p:tav>
                                      </p:tavLst>
                                    </p:anim>
                                    <p:set>
                                      <p:cBhvr>
                                        <p:cTn id="54" dur="80"/>
                                        <p:tgtEl>
                                          <p:spTgt spid="16"/>
                                        </p:tgtEl>
                                        <p:attrNameLst>
                                          <p:attrName>fill.type</p:attrName>
                                        </p:attrNameLst>
                                      </p:cBhvr>
                                      <p:to>
                                        <p:strVal val="solid"/>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00"/>
                                        <p:tgtEl>
                                          <p:spTgt spid="8"/>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7" presetClass="entr" presetSubtype="0" fill="hold" grpId="0" nodeType="clickEffect">
                                  <p:stCondLst>
                                    <p:cond delay="0"/>
                                  </p:stCondLst>
                                  <p:iterate type="lt">
                                    <p:tmPct val="50000"/>
                                  </p:iterate>
                                  <p:childTnLst>
                                    <p:set>
                                      <p:cBhvr>
                                        <p:cTn id="63" dur="1" fill="hold">
                                          <p:stCondLst>
                                            <p:cond delay="0"/>
                                          </p:stCondLst>
                                        </p:cTn>
                                        <p:tgtEl>
                                          <p:spTgt spid="11"/>
                                        </p:tgtEl>
                                        <p:attrNameLst>
                                          <p:attrName>style.visibility</p:attrName>
                                        </p:attrNameLst>
                                      </p:cBhvr>
                                      <p:to>
                                        <p:strVal val="visible"/>
                                      </p:to>
                                    </p:set>
                                    <p:anim calcmode="discrete" valueType="clr">
                                      <p:cBhvr override="childStyle">
                                        <p:cTn id="64"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65" dur="80"/>
                                        <p:tgtEl>
                                          <p:spTgt spid="11"/>
                                        </p:tgtEl>
                                        <p:attrNameLst>
                                          <p:attrName>fillcolor</p:attrName>
                                        </p:attrNameLst>
                                      </p:cBhvr>
                                      <p:tavLst>
                                        <p:tav tm="0">
                                          <p:val>
                                            <p:clrVal>
                                              <a:schemeClr val="accent2"/>
                                            </p:clrVal>
                                          </p:val>
                                        </p:tav>
                                        <p:tav tm="50000">
                                          <p:val>
                                            <p:clrVal>
                                              <a:schemeClr val="hlink"/>
                                            </p:clrVal>
                                          </p:val>
                                        </p:tav>
                                      </p:tavLst>
                                    </p:anim>
                                    <p:set>
                                      <p:cBhvr>
                                        <p:cTn id="66" dur="80"/>
                                        <p:tgtEl>
                                          <p:spTgt spid="11"/>
                                        </p:tgtEl>
                                        <p:attrNameLst>
                                          <p:attrName>fill.type</p:attrName>
                                        </p:attrNameLst>
                                      </p:cBhvr>
                                      <p:to>
                                        <p:strVal val="solid"/>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7" presetClass="entr" presetSubtype="0" fill="hold" grpId="0" nodeType="clickEffect">
                                  <p:stCondLst>
                                    <p:cond delay="0"/>
                                  </p:stCondLst>
                                  <p:iterate type="lt">
                                    <p:tmPct val="50000"/>
                                  </p:iterate>
                                  <p:childTnLst>
                                    <p:set>
                                      <p:cBhvr>
                                        <p:cTn id="70" dur="1" fill="hold">
                                          <p:stCondLst>
                                            <p:cond delay="0"/>
                                          </p:stCondLst>
                                        </p:cTn>
                                        <p:tgtEl>
                                          <p:spTgt spid="17"/>
                                        </p:tgtEl>
                                        <p:attrNameLst>
                                          <p:attrName>style.visibility</p:attrName>
                                        </p:attrNameLst>
                                      </p:cBhvr>
                                      <p:to>
                                        <p:strVal val="visible"/>
                                      </p:to>
                                    </p:set>
                                    <p:anim calcmode="discrete" valueType="clr">
                                      <p:cBhvr override="childStyle">
                                        <p:cTn id="71"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72" dur="80"/>
                                        <p:tgtEl>
                                          <p:spTgt spid="17"/>
                                        </p:tgtEl>
                                        <p:attrNameLst>
                                          <p:attrName>fillcolor</p:attrName>
                                        </p:attrNameLst>
                                      </p:cBhvr>
                                      <p:tavLst>
                                        <p:tav tm="0">
                                          <p:val>
                                            <p:clrVal>
                                              <a:schemeClr val="accent2"/>
                                            </p:clrVal>
                                          </p:val>
                                        </p:tav>
                                        <p:tav tm="50000">
                                          <p:val>
                                            <p:clrVal>
                                              <a:schemeClr val="hlink"/>
                                            </p:clrVal>
                                          </p:val>
                                        </p:tav>
                                      </p:tavLst>
                                    </p:anim>
                                    <p:set>
                                      <p:cBhvr>
                                        <p:cTn id="73" dur="8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394" name="Group 2"/>
          <p:cNvGrpSpPr>
            <a:grpSpLocks/>
          </p:cNvGrpSpPr>
          <p:nvPr/>
        </p:nvGrpSpPr>
        <p:grpSpPr bwMode="auto">
          <a:xfrm>
            <a:off x="4340225" y="984250"/>
            <a:ext cx="2725738" cy="4319588"/>
            <a:chOff x="2170" y="656"/>
            <a:chExt cx="1363" cy="2881"/>
          </a:xfrm>
        </p:grpSpPr>
        <p:pic>
          <p:nvPicPr>
            <p:cNvPr id="187395" name="图片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70" y="1289"/>
              <a:ext cx="1363" cy="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圆角淘宝网chenying0907出品 7"/>
            <p:cNvSpPr/>
            <p:nvPr/>
          </p:nvSpPr>
          <p:spPr>
            <a:xfrm>
              <a:off x="2732" y="656"/>
              <a:ext cx="239" cy="11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ysClr val="window" lastClr="FFFFFF">
                  <a:lumMod val="50000"/>
                </a:sysClr>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32" name="淘宝网chenying0907出品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3" y="1547"/>
              <a:ext cx="341" cy="2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7398" name="Group 6"/>
          <p:cNvGrpSpPr>
            <a:grpSpLocks/>
          </p:cNvGrpSpPr>
          <p:nvPr/>
        </p:nvGrpSpPr>
        <p:grpSpPr bwMode="auto">
          <a:xfrm>
            <a:off x="1223963" y="984250"/>
            <a:ext cx="2725737" cy="4319588"/>
            <a:chOff x="612" y="656"/>
            <a:chExt cx="1363" cy="2881"/>
          </a:xfrm>
        </p:grpSpPr>
        <p:grpSp>
          <p:nvGrpSpPr>
            <p:cNvPr id="187399" name="Group 7"/>
            <p:cNvGrpSpPr>
              <a:grpSpLocks/>
            </p:cNvGrpSpPr>
            <p:nvPr/>
          </p:nvGrpSpPr>
          <p:grpSpPr bwMode="auto">
            <a:xfrm>
              <a:off x="612" y="656"/>
              <a:ext cx="1363" cy="2881"/>
              <a:chOff x="612" y="656"/>
              <a:chExt cx="1363" cy="2881"/>
            </a:xfrm>
          </p:grpSpPr>
          <p:pic>
            <p:nvPicPr>
              <p:cNvPr id="187400" name="图片 2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2" y="1289"/>
                <a:ext cx="1363" cy="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圆角淘宝网chenying0907出品 7"/>
              <p:cNvSpPr/>
              <p:nvPr/>
            </p:nvSpPr>
            <p:spPr>
              <a:xfrm>
                <a:off x="1200" y="656"/>
                <a:ext cx="239" cy="11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ysClr val="window" lastClr="FFFFFF">
                    <a:lumMod val="50000"/>
                  </a:sysClr>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pic>
          <p:nvPicPr>
            <p:cNvPr id="28" name="淘宝网chenying0907出品 2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0" y="1547"/>
              <a:ext cx="342" cy="287"/>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淘宝网chenying0907出品 38"/>
          <p:cNvSpPr txBox="1"/>
          <p:nvPr/>
        </p:nvSpPr>
        <p:spPr>
          <a:xfrm flipH="1">
            <a:off x="5108575" y="3097213"/>
            <a:ext cx="1901825" cy="374650"/>
          </a:xfrm>
          <a:prstGeom prst="rect">
            <a:avLst/>
          </a:prstGeom>
          <a:noFill/>
        </p:spPr>
        <p:txBody>
          <a:bodyPr>
            <a:spAutoFit/>
          </a:bodyPr>
          <a:lstStyle/>
          <a:p>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Your</a:t>
            </a:r>
            <a:r>
              <a:rPr lang="en-US" altLang="zh-CN" sz="16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  </a:t>
            </a:r>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text</a:t>
            </a:r>
            <a:endParaRPr lang="en-US" altLang="zh-CN">
              <a:ea typeface="宋体" panose="02010600030101010101" pitchFamily="2" charset="-122"/>
            </a:endParaRPr>
          </a:p>
        </p:txBody>
      </p:sp>
      <p:grpSp>
        <p:nvGrpSpPr>
          <p:cNvPr id="187404" name="Group 12"/>
          <p:cNvGrpSpPr>
            <a:grpSpLocks/>
          </p:cNvGrpSpPr>
          <p:nvPr/>
        </p:nvGrpSpPr>
        <p:grpSpPr bwMode="auto">
          <a:xfrm>
            <a:off x="7359650" y="984250"/>
            <a:ext cx="2725738" cy="4319588"/>
            <a:chOff x="3680" y="656"/>
            <a:chExt cx="1363" cy="2881"/>
          </a:xfrm>
        </p:grpSpPr>
        <p:pic>
          <p:nvPicPr>
            <p:cNvPr id="187405" name="图片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80" y="1289"/>
              <a:ext cx="1363" cy="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圆角淘宝网chenying0907出品 7"/>
            <p:cNvSpPr/>
            <p:nvPr/>
          </p:nvSpPr>
          <p:spPr>
            <a:xfrm>
              <a:off x="4242" y="656"/>
              <a:ext cx="239" cy="1129"/>
            </a:xfrm>
            <a:custGeom>
              <a:avLst/>
              <a:gdLst>
                <a:gd name="connsiteX0" fmla="*/ 379028 w 470468"/>
                <a:gd name="connsiteY0" fmla="*/ 0 h 2132857"/>
                <a:gd name="connsiteX1" fmla="*/ 379027 w 470468"/>
                <a:gd name="connsiteY1" fmla="*/ 1943343 h 2132857"/>
                <a:gd name="connsiteX2" fmla="*/ 189513 w 470468"/>
                <a:gd name="connsiteY2" fmla="*/ 2132857 h 2132857"/>
                <a:gd name="connsiteX3" fmla="*/ 189514 w 470468"/>
                <a:gd name="connsiteY3" fmla="*/ 2132856 h 2132857"/>
                <a:gd name="connsiteX4" fmla="*/ 0 w 470468"/>
                <a:gd name="connsiteY4" fmla="*/ 1943342 h 2132857"/>
                <a:gd name="connsiteX5" fmla="*/ 0 w 470468"/>
                <a:gd name="connsiteY5" fmla="*/ 0 h 2132857"/>
                <a:gd name="connsiteX6" fmla="*/ 470468 w 470468"/>
                <a:gd name="connsiteY6" fmla="*/ 91440 h 2132857"/>
                <a:gd name="connsiteX0" fmla="*/ 379028 w 379028"/>
                <a:gd name="connsiteY0" fmla="*/ 0 h 2132857"/>
                <a:gd name="connsiteX1" fmla="*/ 379027 w 379028"/>
                <a:gd name="connsiteY1" fmla="*/ 1943343 h 2132857"/>
                <a:gd name="connsiteX2" fmla="*/ 189513 w 379028"/>
                <a:gd name="connsiteY2" fmla="*/ 2132857 h 2132857"/>
                <a:gd name="connsiteX3" fmla="*/ 189514 w 379028"/>
                <a:gd name="connsiteY3" fmla="*/ 2132856 h 2132857"/>
                <a:gd name="connsiteX4" fmla="*/ 0 w 379028"/>
                <a:gd name="connsiteY4" fmla="*/ 1943342 h 2132857"/>
                <a:gd name="connsiteX5" fmla="*/ 0 w 379028"/>
                <a:gd name="connsiteY5" fmla="*/ 0 h 213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8" h="2132857">
                  <a:moveTo>
                    <a:pt x="379028" y="0"/>
                  </a:moveTo>
                  <a:cubicBezTo>
                    <a:pt x="379028" y="647781"/>
                    <a:pt x="379027" y="1295562"/>
                    <a:pt x="379027" y="1943343"/>
                  </a:cubicBezTo>
                  <a:cubicBezTo>
                    <a:pt x="379027" y="2048009"/>
                    <a:pt x="294179" y="2132857"/>
                    <a:pt x="189513" y="2132857"/>
                  </a:cubicBezTo>
                  <a:lnTo>
                    <a:pt x="189514" y="2132856"/>
                  </a:lnTo>
                  <a:cubicBezTo>
                    <a:pt x="84848" y="2132856"/>
                    <a:pt x="0" y="2048008"/>
                    <a:pt x="0" y="1943342"/>
                  </a:cubicBezTo>
                  <a:lnTo>
                    <a:pt x="0" y="0"/>
                  </a:lnTo>
                </a:path>
              </a:pathLst>
            </a:custGeom>
            <a:noFill/>
            <a:ln w="25400" cap="flat" cmpd="sng" algn="ctr">
              <a:solidFill>
                <a:sysClr val="window" lastClr="FFFFFF">
                  <a:lumMod val="50000"/>
                </a:sysClr>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36" name="淘宝网chenying0907出品 3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82" y="1547"/>
              <a:ext cx="342" cy="28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淘宝网chenying0907出品 38"/>
          <p:cNvSpPr txBox="1"/>
          <p:nvPr/>
        </p:nvSpPr>
        <p:spPr>
          <a:xfrm flipH="1">
            <a:off x="2017713" y="3081338"/>
            <a:ext cx="1901825" cy="376237"/>
          </a:xfrm>
          <a:prstGeom prst="rect">
            <a:avLst/>
          </a:prstGeom>
          <a:noFill/>
        </p:spPr>
        <p:txBody>
          <a:bodyPr>
            <a:spAutoFit/>
          </a:bodyPr>
          <a:lstStyle/>
          <a:p>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Your</a:t>
            </a:r>
            <a:r>
              <a:rPr lang="en-US" altLang="zh-CN" sz="16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  </a:t>
            </a:r>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text</a:t>
            </a:r>
            <a:endParaRPr lang="en-US" altLang="zh-CN">
              <a:ea typeface="宋体" panose="02010600030101010101" pitchFamily="2" charset="-122"/>
            </a:endParaRPr>
          </a:p>
        </p:txBody>
      </p:sp>
      <p:sp>
        <p:nvSpPr>
          <p:cNvPr id="40" name="淘宝网chenying0907出品 39"/>
          <p:cNvSpPr txBox="1"/>
          <p:nvPr/>
        </p:nvSpPr>
        <p:spPr>
          <a:xfrm flipH="1">
            <a:off x="2162175" y="3457575"/>
            <a:ext cx="1679575" cy="1090613"/>
          </a:xfrm>
          <a:prstGeom prst="rect">
            <a:avLst/>
          </a:prstGeom>
          <a:noFill/>
        </p:spPr>
        <p:txBody>
          <a:bodyPr>
            <a:spAutoFit/>
          </a:bodyPr>
          <a:lstStyle/>
          <a:p>
            <a:r>
              <a:rPr lang="zh-CN" altLang="en-US" sz="1400" b="0">
                <a:solidFill>
                  <a:srgbClr val="FFFFFF"/>
                </a:solidFill>
                <a:latin typeface="Arial" panose="020B0604020202020204" pitchFamily="34" charset="0"/>
                <a:ea typeface="微软雅黑" panose="020B0503020204020204" pitchFamily="34" charset="-122"/>
              </a:rPr>
              <a:t>点击输入你的文字内容点击输入你的文字内容点击输入你的文字内容</a:t>
            </a:r>
            <a:r>
              <a:rPr lang="en-US" altLang="zh-CN" sz="1400" b="0">
                <a:solidFill>
                  <a:srgbClr val="FFFFFF"/>
                </a:solidFill>
                <a:latin typeface="Arial" panose="020B0604020202020204" pitchFamily="34" charset="0"/>
                <a:ea typeface="微软雅黑" panose="020B0503020204020204" pitchFamily="34" charset="-122"/>
              </a:rPr>
              <a:t>. </a:t>
            </a:r>
            <a:endParaRPr lang="en-US" altLang="zh-CN">
              <a:ea typeface="宋体" panose="02010600030101010101" pitchFamily="2" charset="-122"/>
            </a:endParaRPr>
          </a:p>
        </p:txBody>
      </p:sp>
      <p:sp>
        <p:nvSpPr>
          <p:cNvPr id="3" name="淘宝网chenying0907出品 39"/>
          <p:cNvSpPr txBox="1"/>
          <p:nvPr/>
        </p:nvSpPr>
        <p:spPr>
          <a:xfrm flipH="1">
            <a:off x="5251450" y="3471863"/>
            <a:ext cx="1681163" cy="1092200"/>
          </a:xfrm>
          <a:prstGeom prst="rect">
            <a:avLst/>
          </a:prstGeom>
          <a:noFill/>
        </p:spPr>
        <p:txBody>
          <a:bodyPr>
            <a:spAutoFit/>
          </a:bodyPr>
          <a:lstStyle/>
          <a:p>
            <a:r>
              <a:rPr lang="zh-CN" altLang="en-US" sz="1400" b="0">
                <a:solidFill>
                  <a:srgbClr val="FFFFFF"/>
                </a:solidFill>
                <a:latin typeface="Arial" panose="020B0604020202020204" pitchFamily="34" charset="0"/>
                <a:ea typeface="微软雅黑" panose="020B0503020204020204" pitchFamily="34" charset="-122"/>
              </a:rPr>
              <a:t>点击输入你的文字内容点击输入你的文字内容点击输入你的文字内容</a:t>
            </a:r>
            <a:r>
              <a:rPr lang="en-US" altLang="zh-CN" sz="1400" b="0">
                <a:solidFill>
                  <a:srgbClr val="FFFFFF"/>
                </a:solidFill>
                <a:latin typeface="Arial" panose="020B0604020202020204" pitchFamily="34" charset="0"/>
                <a:ea typeface="微软雅黑" panose="020B0503020204020204" pitchFamily="34" charset="-122"/>
              </a:rPr>
              <a:t>. </a:t>
            </a:r>
            <a:endParaRPr lang="en-US" altLang="zh-CN">
              <a:ea typeface="宋体" panose="02010600030101010101" pitchFamily="2" charset="-122"/>
            </a:endParaRPr>
          </a:p>
        </p:txBody>
      </p:sp>
      <p:sp>
        <p:nvSpPr>
          <p:cNvPr id="4" name="淘宝网chenying0907出品 38"/>
          <p:cNvSpPr txBox="1"/>
          <p:nvPr/>
        </p:nvSpPr>
        <p:spPr>
          <a:xfrm flipH="1">
            <a:off x="8180388" y="3097213"/>
            <a:ext cx="1901825" cy="374650"/>
          </a:xfrm>
          <a:prstGeom prst="rect">
            <a:avLst/>
          </a:prstGeom>
          <a:noFill/>
        </p:spPr>
        <p:txBody>
          <a:bodyPr>
            <a:spAutoFit/>
          </a:bodyPr>
          <a:lstStyle/>
          <a:p>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Your</a:t>
            </a:r>
            <a:r>
              <a:rPr lang="en-US" altLang="zh-CN" sz="16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  </a:t>
            </a:r>
            <a:r>
              <a:rPr lang="en-US" altLang="zh-CN" sz="2000">
                <a:solidFill>
                  <a:srgbClr val="FFFFFF"/>
                </a:solidFill>
                <a:effectLst>
                  <a:outerShdw blurRad="38100" dist="38100" dir="2700000" algn="tl">
                    <a:srgbClr val="C0C0C0"/>
                  </a:outerShdw>
                </a:effectLst>
                <a:latin typeface="Arial Rounded MT Bold" panose="020F0704030504030204" pitchFamily="34" charset="0"/>
                <a:ea typeface="微软雅黑" panose="020B0503020204020204" pitchFamily="34" charset="-122"/>
              </a:rPr>
              <a:t>text</a:t>
            </a:r>
            <a:endParaRPr lang="en-US" altLang="zh-CN">
              <a:ea typeface="宋体" panose="02010600030101010101" pitchFamily="2" charset="-122"/>
            </a:endParaRPr>
          </a:p>
        </p:txBody>
      </p:sp>
      <p:sp>
        <p:nvSpPr>
          <p:cNvPr id="5" name="淘宝网chenying0907出品 39"/>
          <p:cNvSpPr txBox="1"/>
          <p:nvPr/>
        </p:nvSpPr>
        <p:spPr>
          <a:xfrm flipH="1">
            <a:off x="8323263" y="3471863"/>
            <a:ext cx="1681162" cy="1092200"/>
          </a:xfrm>
          <a:prstGeom prst="rect">
            <a:avLst/>
          </a:prstGeom>
          <a:noFill/>
        </p:spPr>
        <p:txBody>
          <a:bodyPr>
            <a:spAutoFit/>
          </a:bodyPr>
          <a:lstStyle/>
          <a:p>
            <a:r>
              <a:rPr lang="zh-CN" altLang="en-US" sz="1400" b="0">
                <a:solidFill>
                  <a:srgbClr val="FFFFFF"/>
                </a:solidFill>
                <a:latin typeface="Arial" panose="020B0604020202020204" pitchFamily="34" charset="0"/>
                <a:ea typeface="微软雅黑" panose="020B0503020204020204" pitchFamily="34" charset="-122"/>
              </a:rPr>
              <a:t>点击输入你的文字内容点击输入你的文字内容点击输入你的文字内容</a:t>
            </a:r>
            <a:r>
              <a:rPr lang="en-US" altLang="zh-CN" sz="1400" b="0">
                <a:solidFill>
                  <a:srgbClr val="FFFFFF"/>
                </a:solidFill>
                <a:latin typeface="Arial" panose="020B0604020202020204" pitchFamily="34" charset="0"/>
                <a:ea typeface="微软雅黑" panose="020B0503020204020204" pitchFamily="34" charset="-122"/>
              </a:rPr>
              <a:t>. </a:t>
            </a:r>
            <a:endParaRPr lang="en-US" altLang="zh-CN">
              <a:ea typeface="宋体" panose="02010600030101010101" pitchFamily="2"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7398"/>
                                        </p:tgtEl>
                                        <p:attrNameLst>
                                          <p:attrName>style.visibility</p:attrName>
                                        </p:attrNameLst>
                                      </p:cBhvr>
                                      <p:to>
                                        <p:strVal val="visible"/>
                                      </p:to>
                                    </p:set>
                                    <p:animEffect transition="in" filter="wipe(up)">
                                      <p:cBhvr>
                                        <p:cTn id="7" dur="1000"/>
                                        <p:tgtEl>
                                          <p:spTgt spid="1873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40"/>
                                        </p:tgtEl>
                                        <p:attrNameLst>
                                          <p:attrName>style.visibility</p:attrName>
                                        </p:attrNameLst>
                                      </p:cBhvr>
                                      <p:to>
                                        <p:strVal val="visible"/>
                                      </p:to>
                                    </p:set>
                                    <p:anim calcmode="discrete" valueType="clr">
                                      <p:cBhvr override="childStyle">
                                        <p:cTn id="18" dur="80"/>
                                        <p:tgtEl>
                                          <p:spTgt spid="40"/>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40"/>
                                        </p:tgtEl>
                                        <p:attrNameLst>
                                          <p:attrName>fillcolor</p:attrName>
                                        </p:attrNameLst>
                                      </p:cBhvr>
                                      <p:tavLst>
                                        <p:tav tm="0">
                                          <p:val>
                                            <p:clrVal>
                                              <a:schemeClr val="accent2"/>
                                            </p:clrVal>
                                          </p:val>
                                        </p:tav>
                                        <p:tav tm="50000">
                                          <p:val>
                                            <p:clrVal>
                                              <a:schemeClr val="hlink"/>
                                            </p:clrVal>
                                          </p:val>
                                        </p:tav>
                                      </p:tavLst>
                                    </p:anim>
                                    <p:set>
                                      <p:cBhvr>
                                        <p:cTn id="20" dur="80"/>
                                        <p:tgtEl>
                                          <p:spTgt spid="40"/>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187394"/>
                                        </p:tgtEl>
                                        <p:attrNameLst>
                                          <p:attrName>style.visibility</p:attrName>
                                        </p:attrNameLst>
                                      </p:cBhvr>
                                      <p:to>
                                        <p:strVal val="visible"/>
                                      </p:to>
                                    </p:set>
                                    <p:anim calcmode="lin" valueType="num">
                                      <p:cBhvr>
                                        <p:cTn id="25" dur="500" fill="hold"/>
                                        <p:tgtEl>
                                          <p:spTgt spid="187394"/>
                                        </p:tgtEl>
                                        <p:attrNameLst>
                                          <p:attrName>ppt_w</p:attrName>
                                        </p:attrNameLst>
                                      </p:cBhvr>
                                      <p:tavLst>
                                        <p:tav tm="0">
                                          <p:val>
                                            <p:fltVal val="0"/>
                                          </p:val>
                                        </p:tav>
                                        <p:tav tm="100000">
                                          <p:val>
                                            <p:strVal val="#ppt_w"/>
                                          </p:val>
                                        </p:tav>
                                      </p:tavLst>
                                    </p:anim>
                                    <p:anim calcmode="lin" valueType="num">
                                      <p:cBhvr>
                                        <p:cTn id="26" dur="500" fill="hold"/>
                                        <p:tgtEl>
                                          <p:spTgt spid="187394"/>
                                        </p:tgtEl>
                                        <p:attrNameLst>
                                          <p:attrName>ppt_h</p:attrName>
                                        </p:attrNameLst>
                                      </p:cBhvr>
                                      <p:tavLst>
                                        <p:tav tm="0">
                                          <p:val>
                                            <p:fltVal val="0"/>
                                          </p:val>
                                        </p:tav>
                                        <p:tav tm="100000">
                                          <p:val>
                                            <p:strVal val="#ppt_h"/>
                                          </p:val>
                                        </p:tav>
                                      </p:tavLst>
                                    </p:anim>
                                    <p:anim calcmode="lin" valueType="num">
                                      <p:cBhvr>
                                        <p:cTn id="27" dur="500" fill="hold"/>
                                        <p:tgtEl>
                                          <p:spTgt spid="187394"/>
                                        </p:tgtEl>
                                        <p:attrNameLst>
                                          <p:attrName>style.rotation</p:attrName>
                                        </p:attrNameLst>
                                      </p:cBhvr>
                                      <p:tavLst>
                                        <p:tav tm="0">
                                          <p:val>
                                            <p:fltVal val="360"/>
                                          </p:val>
                                        </p:tav>
                                        <p:tav tm="100000">
                                          <p:val>
                                            <p:fltVal val="0"/>
                                          </p:val>
                                        </p:tav>
                                      </p:tavLst>
                                    </p:anim>
                                    <p:animEffect transition="in" filter="fade">
                                      <p:cBhvr>
                                        <p:cTn id="28" dur="500"/>
                                        <p:tgtEl>
                                          <p:spTgt spid="18739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7" presetClass="entr" presetSubtype="0" fill="hold" grpId="0" nodeType="clickEffect">
                                  <p:stCondLst>
                                    <p:cond delay="0"/>
                                  </p:stCondLst>
                                  <p:iterate type="lt">
                                    <p:tmPct val="50000"/>
                                  </p:iterate>
                                  <p:childTnLst>
                                    <p:set>
                                      <p:cBhvr>
                                        <p:cTn id="38" dur="1" fill="hold">
                                          <p:stCondLst>
                                            <p:cond delay="0"/>
                                          </p:stCondLst>
                                        </p:cTn>
                                        <p:tgtEl>
                                          <p:spTgt spid="3"/>
                                        </p:tgtEl>
                                        <p:attrNameLst>
                                          <p:attrName>style.visibility</p:attrName>
                                        </p:attrNameLst>
                                      </p:cBhvr>
                                      <p:to>
                                        <p:strVal val="visible"/>
                                      </p:to>
                                    </p:set>
                                    <p:anim calcmode="discrete" valueType="clr">
                                      <p:cBhvr override="childStyle">
                                        <p:cTn id="39"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3"/>
                                        </p:tgtEl>
                                        <p:attrNameLst>
                                          <p:attrName>fillcolor</p:attrName>
                                        </p:attrNameLst>
                                      </p:cBhvr>
                                      <p:tavLst>
                                        <p:tav tm="0">
                                          <p:val>
                                            <p:clrVal>
                                              <a:schemeClr val="accent2"/>
                                            </p:clrVal>
                                          </p:val>
                                        </p:tav>
                                        <p:tav tm="50000">
                                          <p:val>
                                            <p:clrVal>
                                              <a:schemeClr val="hlink"/>
                                            </p:clrVal>
                                          </p:val>
                                        </p:tav>
                                      </p:tavLst>
                                    </p:anim>
                                    <p:set>
                                      <p:cBhvr>
                                        <p:cTn id="41" dur="80"/>
                                        <p:tgtEl>
                                          <p:spTgt spid="3"/>
                                        </p:tgtEl>
                                        <p:attrNameLst>
                                          <p:attrName>fill.type</p:attrName>
                                        </p:attrNameLst>
                                      </p:cBhvr>
                                      <p:to>
                                        <p:strVal val="solid"/>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52" presetClass="entr" presetSubtype="0" fill="hold" nodeType="clickEffect">
                                  <p:stCondLst>
                                    <p:cond delay="0"/>
                                  </p:stCondLst>
                                  <p:childTnLst>
                                    <p:set>
                                      <p:cBhvr>
                                        <p:cTn id="45" dur="1" fill="hold">
                                          <p:stCondLst>
                                            <p:cond delay="0"/>
                                          </p:stCondLst>
                                        </p:cTn>
                                        <p:tgtEl>
                                          <p:spTgt spid="187404"/>
                                        </p:tgtEl>
                                        <p:attrNameLst>
                                          <p:attrName>style.visibility</p:attrName>
                                        </p:attrNameLst>
                                      </p:cBhvr>
                                      <p:to>
                                        <p:strVal val="visible"/>
                                      </p:to>
                                    </p:set>
                                    <p:animScale>
                                      <p:cBhvr>
                                        <p:cTn id="46" dur="1000" decel="50000" fill="hold">
                                          <p:stCondLst>
                                            <p:cond delay="0"/>
                                          </p:stCondLst>
                                        </p:cTn>
                                        <p:tgtEl>
                                          <p:spTgt spid="1874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87404"/>
                                        </p:tgtEl>
                                        <p:attrNameLst>
                                          <p:attrName>ppt_x</p:attrName>
                                          <p:attrName>ppt_y</p:attrName>
                                        </p:attrNameLst>
                                      </p:cBhvr>
                                    </p:animMotion>
                                    <p:animEffect transition="in" filter="fade">
                                      <p:cBhvr>
                                        <p:cTn id="48" dur="1000"/>
                                        <p:tgtEl>
                                          <p:spTgt spid="187404"/>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500" fill="hold"/>
                                        <p:tgtEl>
                                          <p:spTgt spid="4"/>
                                        </p:tgtEl>
                                        <p:attrNameLst>
                                          <p:attrName>ppt_w</p:attrName>
                                        </p:attrNameLst>
                                      </p:cBhvr>
                                      <p:tavLst>
                                        <p:tav tm="0">
                                          <p:val>
                                            <p:fltVal val="0"/>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7" presetClass="entr" presetSubtype="0" fill="hold" grpId="0" nodeType="clickEffect">
                                  <p:stCondLst>
                                    <p:cond delay="0"/>
                                  </p:stCondLst>
                                  <p:iterate type="lt">
                                    <p:tmPct val="50000"/>
                                  </p:iterate>
                                  <p:childTnLst>
                                    <p:set>
                                      <p:cBhvr>
                                        <p:cTn id="58" dur="1" fill="hold">
                                          <p:stCondLst>
                                            <p:cond delay="0"/>
                                          </p:stCondLst>
                                        </p:cTn>
                                        <p:tgtEl>
                                          <p:spTgt spid="5"/>
                                        </p:tgtEl>
                                        <p:attrNameLst>
                                          <p:attrName>style.visibility</p:attrName>
                                        </p:attrNameLst>
                                      </p:cBhvr>
                                      <p:to>
                                        <p:strVal val="visible"/>
                                      </p:to>
                                    </p:set>
                                    <p:anim calcmode="discrete" valueType="clr">
                                      <p:cBhvr override="childStyle">
                                        <p:cTn id="59"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60" dur="80"/>
                                        <p:tgtEl>
                                          <p:spTgt spid="5"/>
                                        </p:tgtEl>
                                        <p:attrNameLst>
                                          <p:attrName>fillcolor</p:attrName>
                                        </p:attrNameLst>
                                      </p:cBhvr>
                                      <p:tavLst>
                                        <p:tav tm="0">
                                          <p:val>
                                            <p:clrVal>
                                              <a:schemeClr val="accent2"/>
                                            </p:clrVal>
                                          </p:val>
                                        </p:tav>
                                        <p:tav tm="50000">
                                          <p:val>
                                            <p:clrVal>
                                              <a:schemeClr val="hlink"/>
                                            </p:clrVal>
                                          </p:val>
                                        </p:tav>
                                      </p:tavLst>
                                    </p:anim>
                                    <p:set>
                                      <p:cBhvr>
                                        <p:cTn id="61"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40"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442" name="Group 2"/>
          <p:cNvGrpSpPr>
            <a:grpSpLocks/>
          </p:cNvGrpSpPr>
          <p:nvPr/>
        </p:nvGrpSpPr>
        <p:grpSpPr bwMode="auto">
          <a:xfrm>
            <a:off x="4068763" y="1411288"/>
            <a:ext cx="3384550" cy="4637087"/>
            <a:chOff x="2034" y="941"/>
            <a:chExt cx="1693" cy="3092"/>
          </a:xfrm>
        </p:grpSpPr>
        <p:sp>
          <p:nvSpPr>
            <p:cNvPr id="291842" name="AutoShape 2"/>
            <p:cNvSpPr>
              <a:spLocks noChangeArrowheads="1"/>
            </p:cNvSpPr>
            <p:nvPr/>
          </p:nvSpPr>
          <p:spPr bwMode="auto">
            <a:xfrm rot="5400000">
              <a:off x="2623" y="3691"/>
              <a:ext cx="507" cy="178"/>
            </a:xfrm>
            <a:prstGeom prst="roundRect">
              <a:avLst>
                <a:gd name="adj" fmla="val 50000"/>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rot="10800000" vert="eaVert" wrap="none" lIns="91449" tIns="45725" rIns="91449" bIns="45725" anchor="ctr"/>
            <a:lstStyle/>
            <a:p>
              <a:pPr algn="l">
                <a:defRPr/>
              </a:pPr>
              <a:endParaRPr lang="zh-CN" altLang="en-US" b="0">
                <a:latin typeface="+mn-ea"/>
              </a:endParaRPr>
            </a:p>
          </p:txBody>
        </p:sp>
        <p:sp>
          <p:nvSpPr>
            <p:cNvPr id="291843" name="淘宝网chenying0907出品 3"/>
            <p:cNvSpPr>
              <a:spLocks/>
            </p:cNvSpPr>
            <p:nvPr/>
          </p:nvSpPr>
          <p:spPr bwMode="auto">
            <a:xfrm>
              <a:off x="2386" y="3047"/>
              <a:ext cx="989" cy="590"/>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FFCC00"/>
                </a:gs>
                <a:gs pos="100000">
                  <a:srgbClr val="FF9900"/>
                </a:gs>
              </a:gsLst>
              <a:lin ang="2700000" scaled="1"/>
            </a:gradFill>
            <a:ln w="9525" cap="flat" cmpd="sng">
              <a:noFill/>
              <a:prstDash val="solid"/>
              <a:round/>
              <a:headEnd type="none" w="med" len="med"/>
              <a:tailEnd type="none" w="med" len="med"/>
            </a:ln>
            <a:effectLst/>
            <a:scene3d>
              <a:camera prst="legacyObliqueBottom"/>
              <a:lightRig rig="legacyFlat3" dir="t"/>
            </a:scene3d>
            <a:sp3d extrusionH="227000" prstMaterial="legacyMatte">
              <a:bevelT w="13500" h="13500" prst="angle"/>
              <a:bevelB w="13500" h="13500" prst="angle"/>
              <a:extrusionClr>
                <a:srgbClr val="FFCC00"/>
              </a:extrusionClr>
            </a:sp3d>
          </p:spPr>
          <p:txBody>
            <a:bodyPr>
              <a:flatTx/>
            </a:bodyPr>
            <a:lstStyle/>
            <a:p>
              <a:pPr algn="l">
                <a:defRPr/>
              </a:pPr>
              <a:endParaRPr lang="zh-CN" altLang="en-US" b="0">
                <a:latin typeface="+mn-ea"/>
              </a:endParaRPr>
            </a:p>
          </p:txBody>
        </p:sp>
        <p:sp>
          <p:nvSpPr>
            <p:cNvPr id="291844" name="AutoShape 4"/>
            <p:cNvSpPr>
              <a:spLocks noChangeArrowheads="1"/>
            </p:cNvSpPr>
            <p:nvPr/>
          </p:nvSpPr>
          <p:spPr bwMode="auto">
            <a:xfrm rot="5400000">
              <a:off x="2663" y="3036"/>
              <a:ext cx="428" cy="178"/>
            </a:xfrm>
            <a:prstGeom prst="roundRect">
              <a:avLst>
                <a:gd name="adj" fmla="val 50000"/>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rot="10800000" vert="eaVert" wrap="none" lIns="91449" tIns="45725" rIns="91449" bIns="45725" anchor="ctr"/>
            <a:lstStyle/>
            <a:p>
              <a:pPr algn="l">
                <a:defRPr/>
              </a:pPr>
              <a:endParaRPr lang="zh-CN" altLang="en-US" b="0">
                <a:latin typeface="+mn-ea"/>
              </a:endParaRPr>
            </a:p>
          </p:txBody>
        </p:sp>
        <p:sp>
          <p:nvSpPr>
            <p:cNvPr id="291845" name="淘宝网chenying0907出品 5"/>
            <p:cNvSpPr>
              <a:spLocks/>
            </p:cNvSpPr>
            <p:nvPr/>
          </p:nvSpPr>
          <p:spPr bwMode="auto">
            <a:xfrm>
              <a:off x="2154" y="2426"/>
              <a:ext cx="1453" cy="704"/>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990000"/>
                </a:gs>
                <a:gs pos="100000">
                  <a:srgbClr val="FF0000"/>
                </a:gs>
              </a:gsLst>
              <a:lin ang="18900000" scaled="1"/>
            </a:gradFill>
            <a:ln w="9525" cap="flat" cmpd="sng">
              <a:noFill/>
              <a:prstDash val="solid"/>
              <a:round/>
              <a:headEnd type="none" w="med" len="med"/>
              <a:tailEnd type="none" w="med" len="med"/>
            </a:ln>
            <a:effectLst/>
            <a:scene3d>
              <a:camera prst="legacyObliqueBottom"/>
              <a:lightRig rig="legacyFlat4" dir="b"/>
            </a:scene3d>
            <a:sp3d extrusionH="252400" prstMaterial="legacyMatte">
              <a:bevelT w="13500" h="13500" prst="angle"/>
              <a:bevelB w="13500" h="13500" prst="angle"/>
              <a:extrusionClr>
                <a:srgbClr val="FF0000"/>
              </a:extrusionClr>
            </a:sp3d>
          </p:spPr>
          <p:txBody>
            <a:bodyPr>
              <a:flatTx/>
            </a:bodyPr>
            <a:lstStyle/>
            <a:p>
              <a:pPr algn="l">
                <a:defRPr/>
              </a:pPr>
              <a:endParaRPr lang="zh-CN" altLang="en-US" b="0">
                <a:latin typeface="+mn-ea"/>
              </a:endParaRPr>
            </a:p>
          </p:txBody>
        </p:sp>
        <p:sp>
          <p:nvSpPr>
            <p:cNvPr id="291846" name="AutoShape 6"/>
            <p:cNvSpPr>
              <a:spLocks noChangeArrowheads="1"/>
            </p:cNvSpPr>
            <p:nvPr/>
          </p:nvSpPr>
          <p:spPr bwMode="auto">
            <a:xfrm rot="5400000">
              <a:off x="2694" y="2549"/>
              <a:ext cx="365" cy="178"/>
            </a:xfrm>
            <a:prstGeom prst="roundRect">
              <a:avLst>
                <a:gd name="adj" fmla="val 45986"/>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rot="10800000" vert="eaVert" wrap="none" lIns="91449" tIns="45725" rIns="91449" bIns="45725" anchor="ctr"/>
            <a:lstStyle/>
            <a:p>
              <a:pPr algn="l">
                <a:defRPr/>
              </a:pPr>
              <a:endParaRPr lang="zh-CN" altLang="en-US" b="0">
                <a:latin typeface="+mn-ea"/>
              </a:endParaRPr>
            </a:p>
          </p:txBody>
        </p:sp>
        <p:sp>
          <p:nvSpPr>
            <p:cNvPr id="291847" name="淘宝网chenying0907出品 7"/>
            <p:cNvSpPr>
              <a:spLocks/>
            </p:cNvSpPr>
            <p:nvPr/>
          </p:nvSpPr>
          <p:spPr bwMode="auto">
            <a:xfrm>
              <a:off x="2034" y="1910"/>
              <a:ext cx="1693" cy="866"/>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C0C0C0"/>
                </a:gs>
                <a:gs pos="100000">
                  <a:srgbClr val="FFFFFF"/>
                </a:gs>
              </a:gsLst>
              <a:lin ang="18900000" scaled="1"/>
            </a:gradFill>
            <a:ln w="9525">
              <a:noFill/>
              <a:round/>
              <a:headEnd/>
              <a:tailEnd/>
            </a:ln>
            <a:scene3d>
              <a:camera prst="legacyObliqueBottom"/>
              <a:lightRig rig="legacyFlat4" dir="b"/>
            </a:scene3d>
            <a:sp3d extrusionH="252400" prstMaterial="legacyMatte">
              <a:bevelT w="13500" h="13500" prst="angle"/>
              <a:bevelB w="13500" h="13500" prst="angle"/>
              <a:extrusionClr>
                <a:srgbClr val="FFFFFF"/>
              </a:extrusionClr>
            </a:sp3d>
          </p:spPr>
          <p:txBody>
            <a:bodyPr>
              <a:flatTx/>
            </a:bodyPr>
            <a:lstStyle/>
            <a:p>
              <a:pPr algn="l">
                <a:defRPr/>
              </a:pPr>
              <a:endParaRPr lang="zh-CN" altLang="en-US" b="0">
                <a:latin typeface="+mn-ea"/>
              </a:endParaRPr>
            </a:p>
          </p:txBody>
        </p:sp>
        <p:sp>
          <p:nvSpPr>
            <p:cNvPr id="291848" name="AutoShape 8"/>
            <p:cNvSpPr>
              <a:spLocks noChangeArrowheads="1"/>
            </p:cNvSpPr>
            <p:nvPr/>
          </p:nvSpPr>
          <p:spPr bwMode="auto">
            <a:xfrm rot="5400000">
              <a:off x="2499" y="1901"/>
              <a:ext cx="755" cy="178"/>
            </a:xfrm>
            <a:prstGeom prst="roundRect">
              <a:avLst>
                <a:gd name="adj" fmla="val 45986"/>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rot="10800000" vert="eaVert" wrap="none" lIns="91449" tIns="45725" rIns="91449" bIns="45725" anchor="ctr"/>
            <a:lstStyle/>
            <a:p>
              <a:pPr algn="l">
                <a:defRPr/>
              </a:pPr>
              <a:endParaRPr lang="zh-CN" altLang="en-US" b="0">
                <a:latin typeface="+mn-ea"/>
              </a:endParaRPr>
            </a:p>
          </p:txBody>
        </p:sp>
        <p:sp>
          <p:nvSpPr>
            <p:cNvPr id="291849" name="淘宝网chenying0907出品 9"/>
            <p:cNvSpPr>
              <a:spLocks/>
            </p:cNvSpPr>
            <p:nvPr/>
          </p:nvSpPr>
          <p:spPr bwMode="auto">
            <a:xfrm>
              <a:off x="2250" y="1186"/>
              <a:ext cx="1261" cy="753"/>
            </a:xfrm>
            <a:custGeom>
              <a:avLst/>
              <a:gdLst/>
              <a:ahLst/>
              <a:cxnLst>
                <a:cxn ang="0">
                  <a:pos x="544" y="221"/>
                </a:cxn>
                <a:cxn ang="0">
                  <a:pos x="621" y="233"/>
                </a:cxn>
                <a:cxn ang="0">
                  <a:pos x="629" y="194"/>
                </a:cxn>
                <a:cxn ang="0">
                  <a:pos x="554" y="177"/>
                </a:cxn>
                <a:cxn ang="0">
                  <a:pos x="546" y="145"/>
                </a:cxn>
                <a:cxn ang="0">
                  <a:pos x="615" y="132"/>
                </a:cxn>
                <a:cxn ang="0">
                  <a:pos x="593" y="100"/>
                </a:cxn>
                <a:cxn ang="0">
                  <a:pos x="520" y="106"/>
                </a:cxn>
                <a:cxn ang="0">
                  <a:pos x="492" y="82"/>
                </a:cxn>
                <a:cxn ang="0">
                  <a:pos x="534" y="53"/>
                </a:cxn>
                <a:cxn ang="0">
                  <a:pos x="493" y="32"/>
                </a:cxn>
                <a:cxn ang="0">
                  <a:pos x="445" y="55"/>
                </a:cxn>
                <a:cxn ang="0">
                  <a:pos x="403" y="42"/>
                </a:cxn>
                <a:cxn ang="0">
                  <a:pos x="412" y="8"/>
                </a:cxn>
                <a:cxn ang="0">
                  <a:pos x="364" y="1"/>
                </a:cxn>
                <a:cxn ang="0">
                  <a:pos x="344" y="31"/>
                </a:cxn>
                <a:cxn ang="0">
                  <a:pos x="297" y="29"/>
                </a:cxn>
                <a:cxn ang="0">
                  <a:pos x="279" y="0"/>
                </a:cxn>
                <a:cxn ang="0">
                  <a:pos x="231" y="6"/>
                </a:cxn>
                <a:cxn ang="0">
                  <a:pos x="238" y="37"/>
                </a:cxn>
                <a:cxn ang="0">
                  <a:pos x="196" y="49"/>
                </a:cxn>
                <a:cxn ang="0">
                  <a:pos x="153" y="26"/>
                </a:cxn>
                <a:cxn ang="0">
                  <a:pos x="111" y="44"/>
                </a:cxn>
                <a:cxn ang="0">
                  <a:pos x="148" y="73"/>
                </a:cxn>
                <a:cxn ang="0">
                  <a:pos x="119" y="95"/>
                </a:cxn>
                <a:cxn ang="0">
                  <a:pos x="50" y="85"/>
                </a:cxn>
                <a:cxn ang="0">
                  <a:pos x="24" y="116"/>
                </a:cxn>
                <a:cxn ang="0">
                  <a:pos x="92" y="133"/>
                </a:cxn>
                <a:cxn ang="0">
                  <a:pos x="84" y="164"/>
                </a:cxn>
                <a:cxn ang="0">
                  <a:pos x="0" y="179"/>
                </a:cxn>
                <a:cxn ang="0">
                  <a:pos x="0" y="189"/>
                </a:cxn>
                <a:cxn ang="0">
                  <a:pos x="3" y="217"/>
                </a:cxn>
                <a:cxn ang="0">
                  <a:pos x="91" y="209"/>
                </a:cxn>
                <a:cxn ang="0">
                  <a:pos x="112" y="241"/>
                </a:cxn>
                <a:cxn ang="0">
                  <a:pos x="43" y="285"/>
                </a:cxn>
                <a:cxn ang="0">
                  <a:pos x="84" y="319"/>
                </a:cxn>
                <a:cxn ang="0">
                  <a:pos x="160" y="280"/>
                </a:cxn>
                <a:cxn ang="0">
                  <a:pos x="209" y="302"/>
                </a:cxn>
                <a:cxn ang="0">
                  <a:pos x="185" y="363"/>
                </a:cxn>
                <a:cxn ang="0">
                  <a:pos x="255" y="376"/>
                </a:cxn>
                <a:cxn ang="0">
                  <a:pos x="286" y="319"/>
                </a:cxn>
                <a:cxn ang="0">
                  <a:pos x="347" y="321"/>
                </a:cxn>
                <a:cxn ang="0">
                  <a:pos x="374" y="376"/>
                </a:cxn>
                <a:cxn ang="0">
                  <a:pos x="444" y="363"/>
                </a:cxn>
                <a:cxn ang="0">
                  <a:pos x="424" y="308"/>
                </a:cxn>
                <a:cxn ang="0">
                  <a:pos x="473" y="289"/>
                </a:cxn>
                <a:cxn ang="0">
                  <a:pos x="536" y="325"/>
                </a:cxn>
                <a:cxn ang="0">
                  <a:pos x="579" y="292"/>
                </a:cxn>
                <a:cxn ang="0">
                  <a:pos x="523" y="252"/>
                </a:cxn>
                <a:cxn ang="0">
                  <a:pos x="544" y="221"/>
                </a:cxn>
              </a:cxnLst>
              <a:rect l="0" t="0" r="r" b="b"/>
              <a:pathLst>
                <a:path w="629" h="376">
                  <a:moveTo>
                    <a:pt x="544" y="221"/>
                  </a:moveTo>
                  <a:cubicBezTo>
                    <a:pt x="621" y="233"/>
                    <a:pt x="621" y="233"/>
                    <a:pt x="621" y="233"/>
                  </a:cubicBezTo>
                  <a:cubicBezTo>
                    <a:pt x="626" y="220"/>
                    <a:pt x="629" y="208"/>
                    <a:pt x="629" y="194"/>
                  </a:cubicBezTo>
                  <a:cubicBezTo>
                    <a:pt x="554" y="177"/>
                    <a:pt x="554" y="177"/>
                    <a:pt x="554" y="177"/>
                  </a:cubicBezTo>
                  <a:cubicBezTo>
                    <a:pt x="546" y="145"/>
                    <a:pt x="546" y="145"/>
                    <a:pt x="546" y="145"/>
                  </a:cubicBezTo>
                  <a:cubicBezTo>
                    <a:pt x="615" y="132"/>
                    <a:pt x="615" y="132"/>
                    <a:pt x="615" y="132"/>
                  </a:cubicBezTo>
                  <a:cubicBezTo>
                    <a:pt x="609" y="121"/>
                    <a:pt x="602" y="110"/>
                    <a:pt x="593" y="100"/>
                  </a:cubicBezTo>
                  <a:cubicBezTo>
                    <a:pt x="520" y="106"/>
                    <a:pt x="520" y="106"/>
                    <a:pt x="520" y="106"/>
                  </a:cubicBezTo>
                  <a:cubicBezTo>
                    <a:pt x="492" y="82"/>
                    <a:pt x="492" y="82"/>
                    <a:pt x="492" y="82"/>
                  </a:cubicBezTo>
                  <a:cubicBezTo>
                    <a:pt x="534" y="53"/>
                    <a:pt x="534" y="53"/>
                    <a:pt x="534" y="53"/>
                  </a:cubicBezTo>
                  <a:cubicBezTo>
                    <a:pt x="522" y="45"/>
                    <a:pt x="508" y="38"/>
                    <a:pt x="493" y="32"/>
                  </a:cubicBezTo>
                  <a:cubicBezTo>
                    <a:pt x="445" y="55"/>
                    <a:pt x="445" y="55"/>
                    <a:pt x="445" y="55"/>
                  </a:cubicBezTo>
                  <a:cubicBezTo>
                    <a:pt x="403" y="42"/>
                    <a:pt x="403" y="42"/>
                    <a:pt x="403" y="42"/>
                  </a:cubicBezTo>
                  <a:cubicBezTo>
                    <a:pt x="412" y="8"/>
                    <a:pt x="412" y="8"/>
                    <a:pt x="412" y="8"/>
                  </a:cubicBezTo>
                  <a:cubicBezTo>
                    <a:pt x="397" y="5"/>
                    <a:pt x="380" y="3"/>
                    <a:pt x="364" y="1"/>
                  </a:cubicBezTo>
                  <a:cubicBezTo>
                    <a:pt x="344" y="31"/>
                    <a:pt x="344" y="31"/>
                    <a:pt x="344" y="31"/>
                  </a:cubicBezTo>
                  <a:cubicBezTo>
                    <a:pt x="297" y="29"/>
                    <a:pt x="297" y="29"/>
                    <a:pt x="297" y="29"/>
                  </a:cubicBezTo>
                  <a:cubicBezTo>
                    <a:pt x="279" y="0"/>
                    <a:pt x="279" y="0"/>
                    <a:pt x="279" y="0"/>
                  </a:cubicBezTo>
                  <a:cubicBezTo>
                    <a:pt x="263" y="1"/>
                    <a:pt x="246" y="3"/>
                    <a:pt x="231" y="6"/>
                  </a:cubicBezTo>
                  <a:cubicBezTo>
                    <a:pt x="238" y="37"/>
                    <a:pt x="238" y="37"/>
                    <a:pt x="238" y="37"/>
                  </a:cubicBezTo>
                  <a:cubicBezTo>
                    <a:pt x="196" y="49"/>
                    <a:pt x="196" y="49"/>
                    <a:pt x="196" y="49"/>
                  </a:cubicBezTo>
                  <a:cubicBezTo>
                    <a:pt x="153" y="26"/>
                    <a:pt x="153" y="26"/>
                    <a:pt x="153" y="26"/>
                  </a:cubicBezTo>
                  <a:cubicBezTo>
                    <a:pt x="138" y="31"/>
                    <a:pt x="124" y="37"/>
                    <a:pt x="111" y="44"/>
                  </a:cubicBezTo>
                  <a:cubicBezTo>
                    <a:pt x="148" y="73"/>
                    <a:pt x="148" y="73"/>
                    <a:pt x="148" y="73"/>
                  </a:cubicBezTo>
                  <a:cubicBezTo>
                    <a:pt x="119" y="95"/>
                    <a:pt x="119" y="95"/>
                    <a:pt x="119" y="95"/>
                  </a:cubicBezTo>
                  <a:cubicBezTo>
                    <a:pt x="50" y="85"/>
                    <a:pt x="50" y="85"/>
                    <a:pt x="50" y="85"/>
                  </a:cubicBezTo>
                  <a:cubicBezTo>
                    <a:pt x="40" y="95"/>
                    <a:pt x="31" y="105"/>
                    <a:pt x="24" y="116"/>
                  </a:cubicBezTo>
                  <a:cubicBezTo>
                    <a:pt x="92" y="133"/>
                    <a:pt x="92" y="133"/>
                    <a:pt x="92" y="133"/>
                  </a:cubicBezTo>
                  <a:cubicBezTo>
                    <a:pt x="84" y="164"/>
                    <a:pt x="84" y="164"/>
                    <a:pt x="84" y="164"/>
                  </a:cubicBezTo>
                  <a:cubicBezTo>
                    <a:pt x="0" y="179"/>
                    <a:pt x="0" y="179"/>
                    <a:pt x="0" y="179"/>
                  </a:cubicBezTo>
                  <a:cubicBezTo>
                    <a:pt x="0" y="182"/>
                    <a:pt x="0" y="186"/>
                    <a:pt x="0" y="189"/>
                  </a:cubicBezTo>
                  <a:cubicBezTo>
                    <a:pt x="0" y="199"/>
                    <a:pt x="1" y="208"/>
                    <a:pt x="3" y="217"/>
                  </a:cubicBezTo>
                  <a:cubicBezTo>
                    <a:pt x="91" y="209"/>
                    <a:pt x="91" y="209"/>
                    <a:pt x="91" y="209"/>
                  </a:cubicBezTo>
                  <a:cubicBezTo>
                    <a:pt x="112" y="241"/>
                    <a:pt x="112" y="241"/>
                    <a:pt x="112" y="241"/>
                  </a:cubicBezTo>
                  <a:cubicBezTo>
                    <a:pt x="43" y="285"/>
                    <a:pt x="43" y="285"/>
                    <a:pt x="43" y="285"/>
                  </a:cubicBezTo>
                  <a:cubicBezTo>
                    <a:pt x="54" y="298"/>
                    <a:pt x="69" y="309"/>
                    <a:pt x="84" y="319"/>
                  </a:cubicBezTo>
                  <a:cubicBezTo>
                    <a:pt x="160" y="280"/>
                    <a:pt x="160" y="280"/>
                    <a:pt x="160" y="280"/>
                  </a:cubicBezTo>
                  <a:cubicBezTo>
                    <a:pt x="209" y="302"/>
                    <a:pt x="209" y="302"/>
                    <a:pt x="209" y="302"/>
                  </a:cubicBezTo>
                  <a:cubicBezTo>
                    <a:pt x="185" y="363"/>
                    <a:pt x="185" y="363"/>
                    <a:pt x="185" y="363"/>
                  </a:cubicBezTo>
                  <a:cubicBezTo>
                    <a:pt x="207" y="369"/>
                    <a:pt x="231" y="374"/>
                    <a:pt x="255" y="376"/>
                  </a:cubicBezTo>
                  <a:cubicBezTo>
                    <a:pt x="286" y="319"/>
                    <a:pt x="286" y="319"/>
                    <a:pt x="286" y="319"/>
                  </a:cubicBezTo>
                  <a:cubicBezTo>
                    <a:pt x="347" y="321"/>
                    <a:pt x="347" y="321"/>
                    <a:pt x="347" y="321"/>
                  </a:cubicBezTo>
                  <a:cubicBezTo>
                    <a:pt x="374" y="376"/>
                    <a:pt x="374" y="376"/>
                    <a:pt x="374" y="376"/>
                  </a:cubicBezTo>
                  <a:cubicBezTo>
                    <a:pt x="398" y="374"/>
                    <a:pt x="422" y="369"/>
                    <a:pt x="444" y="363"/>
                  </a:cubicBezTo>
                  <a:cubicBezTo>
                    <a:pt x="424" y="308"/>
                    <a:pt x="424" y="308"/>
                    <a:pt x="424" y="308"/>
                  </a:cubicBezTo>
                  <a:cubicBezTo>
                    <a:pt x="473" y="289"/>
                    <a:pt x="473" y="289"/>
                    <a:pt x="473" y="289"/>
                  </a:cubicBezTo>
                  <a:cubicBezTo>
                    <a:pt x="536" y="325"/>
                    <a:pt x="536" y="325"/>
                    <a:pt x="536" y="325"/>
                  </a:cubicBezTo>
                  <a:cubicBezTo>
                    <a:pt x="552" y="315"/>
                    <a:pt x="567" y="304"/>
                    <a:pt x="579" y="292"/>
                  </a:cubicBezTo>
                  <a:cubicBezTo>
                    <a:pt x="523" y="252"/>
                    <a:pt x="523" y="252"/>
                    <a:pt x="523" y="252"/>
                  </a:cubicBezTo>
                  <a:lnTo>
                    <a:pt x="544" y="221"/>
                  </a:lnTo>
                  <a:close/>
                </a:path>
              </a:pathLst>
            </a:custGeom>
            <a:gradFill rotWithShape="1">
              <a:gsLst>
                <a:gs pos="0">
                  <a:srgbClr val="990000"/>
                </a:gs>
                <a:gs pos="100000">
                  <a:srgbClr val="FF0000"/>
                </a:gs>
              </a:gsLst>
              <a:lin ang="18900000" scaled="1"/>
            </a:gradFill>
            <a:ln w="9525">
              <a:noFill/>
              <a:round/>
              <a:headEnd/>
              <a:tailEnd/>
            </a:ln>
            <a:scene3d>
              <a:camera prst="legacyObliqueBottom"/>
              <a:lightRig rig="legacyFlat4" dir="b"/>
            </a:scene3d>
            <a:sp3d extrusionH="252400" prstMaterial="legacyMatte">
              <a:bevelT w="13500" h="13500" prst="angle"/>
              <a:bevelB w="13500" h="13500" prst="angle"/>
              <a:extrusionClr>
                <a:srgbClr val="FF0000"/>
              </a:extrusionClr>
            </a:sp3d>
          </p:spPr>
          <p:txBody>
            <a:bodyPr>
              <a:flatTx/>
            </a:bodyPr>
            <a:lstStyle/>
            <a:p>
              <a:pPr algn="l">
                <a:defRPr/>
              </a:pPr>
              <a:endParaRPr lang="zh-CN" altLang="en-US" b="0">
                <a:latin typeface="+mn-ea"/>
              </a:endParaRPr>
            </a:p>
          </p:txBody>
        </p:sp>
        <p:sp>
          <p:nvSpPr>
            <p:cNvPr id="189451" name="AutoShape 10"/>
            <p:cNvSpPr>
              <a:spLocks noChangeArrowheads="1"/>
            </p:cNvSpPr>
            <p:nvPr/>
          </p:nvSpPr>
          <p:spPr bwMode="auto">
            <a:xfrm rot="5400000">
              <a:off x="2574" y="1156"/>
              <a:ext cx="607" cy="178"/>
            </a:xfrm>
            <a:prstGeom prst="roundRect">
              <a:avLst>
                <a:gd name="adj" fmla="val 44528"/>
              </a:avLst>
            </a:prstGeom>
            <a:gradFill rotWithShape="1">
              <a:gsLst>
                <a:gs pos="0">
                  <a:srgbClr val="4D4D4D"/>
                </a:gs>
                <a:gs pos="50000">
                  <a:srgbClr val="DDDDDD"/>
                </a:gs>
                <a:gs pos="100000">
                  <a:srgbClr val="4D4D4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rot="10800000" vert="eaVert" wrap="none"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b="0">
                <a:ea typeface="华文细黑" panose="02010600040101010101" pitchFamily="2" charset="-122"/>
              </a:endParaRPr>
            </a:p>
          </p:txBody>
        </p:sp>
      </p:grpSp>
      <p:grpSp>
        <p:nvGrpSpPr>
          <p:cNvPr id="189452" name="Group 12"/>
          <p:cNvGrpSpPr>
            <a:grpSpLocks/>
          </p:cNvGrpSpPr>
          <p:nvPr/>
        </p:nvGrpSpPr>
        <p:grpSpPr bwMode="auto">
          <a:xfrm>
            <a:off x="679450" y="3998913"/>
            <a:ext cx="4083050" cy="977900"/>
            <a:chOff x="340" y="2666"/>
            <a:chExt cx="2041" cy="653"/>
          </a:xfrm>
        </p:grpSpPr>
        <p:sp>
          <p:nvSpPr>
            <p:cNvPr id="291853" name="Line 13"/>
            <p:cNvSpPr>
              <a:spLocks noChangeShapeType="1"/>
            </p:cNvSpPr>
            <p:nvPr/>
          </p:nvSpPr>
          <p:spPr bwMode="auto">
            <a:xfrm flipH="1">
              <a:off x="340" y="2866"/>
              <a:ext cx="2041" cy="0"/>
            </a:xfrm>
            <a:prstGeom prst="line">
              <a:avLst/>
            </a:prstGeom>
            <a:noFill/>
            <a:ln w="9525">
              <a:solidFill>
                <a:schemeClr val="tx1"/>
              </a:solidFill>
              <a:round/>
              <a:headEnd type="oval" w="med" len="med"/>
              <a:tailEnd/>
            </a:ln>
            <a:effectLst/>
          </p:spPr>
          <p:txBody>
            <a:bodyPr wrap="none" anchor="ctr"/>
            <a:lstStyle/>
            <a:p>
              <a:pPr algn="l">
                <a:defRPr/>
              </a:pPr>
              <a:endParaRPr lang="zh-CN" altLang="en-US" b="0">
                <a:latin typeface="+mn-ea"/>
              </a:endParaRPr>
            </a:p>
          </p:txBody>
        </p:sp>
        <p:sp>
          <p:nvSpPr>
            <p:cNvPr id="291855" name="Rectangle 15"/>
            <p:cNvSpPr>
              <a:spLocks noChangeArrowheads="1"/>
            </p:cNvSpPr>
            <p:nvPr/>
          </p:nvSpPr>
          <p:spPr bwMode="auto">
            <a:xfrm>
              <a:off x="353" y="2847"/>
              <a:ext cx="1393"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a:lnSpc>
                  <a:spcPct val="120000"/>
                </a:lnSpc>
                <a:defRPr/>
              </a:pPr>
              <a:r>
                <a:rPr lang="zh-CN" altLang="en-US" sz="1200" b="0">
                  <a:latin typeface="+mn-ea"/>
                </a:rPr>
                <a:t>单击此处添加段落文字内容</a:t>
              </a:r>
            </a:p>
            <a:p>
              <a:pPr algn="l">
                <a:lnSpc>
                  <a:spcPct val="120000"/>
                </a:lnSpc>
                <a:defRPr/>
              </a:pPr>
              <a:r>
                <a:rPr lang="zh-CN" altLang="en-US" sz="1200" b="0">
                  <a:latin typeface="+mn-ea"/>
                </a:rPr>
                <a:t>单击此处添加段落文字内容</a:t>
              </a:r>
            </a:p>
            <a:p>
              <a:pPr algn="l">
                <a:lnSpc>
                  <a:spcPct val="120000"/>
                </a:lnSpc>
                <a:defRPr/>
              </a:pPr>
              <a:r>
                <a:rPr lang="zh-CN" altLang="en-US" sz="1200" b="0">
                  <a:latin typeface="+mn-ea"/>
                </a:rPr>
                <a:t>单击此处添加段落文字内容</a:t>
              </a:r>
            </a:p>
          </p:txBody>
        </p:sp>
        <p:sp>
          <p:nvSpPr>
            <p:cNvPr id="291856" name="Rectangle 16"/>
            <p:cNvSpPr>
              <a:spLocks noChangeArrowheads="1"/>
            </p:cNvSpPr>
            <p:nvPr/>
          </p:nvSpPr>
          <p:spPr bwMode="auto">
            <a:xfrm>
              <a:off x="340" y="2666"/>
              <a:ext cx="13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l">
                <a:defRPr/>
              </a:pPr>
              <a:r>
                <a:rPr lang="zh-CN" altLang="en-US" sz="1600">
                  <a:latin typeface="+mn-ea"/>
                </a:rPr>
                <a:t>单击此处添加标题文字</a:t>
              </a:r>
            </a:p>
          </p:txBody>
        </p:sp>
      </p:grpSp>
      <p:grpSp>
        <p:nvGrpSpPr>
          <p:cNvPr id="189456" name="Group 16"/>
          <p:cNvGrpSpPr>
            <a:grpSpLocks/>
          </p:cNvGrpSpPr>
          <p:nvPr/>
        </p:nvGrpSpPr>
        <p:grpSpPr bwMode="auto">
          <a:xfrm>
            <a:off x="679450" y="2092325"/>
            <a:ext cx="4171950" cy="979488"/>
            <a:chOff x="340" y="1395"/>
            <a:chExt cx="2086" cy="653"/>
          </a:xfrm>
        </p:grpSpPr>
        <p:sp>
          <p:nvSpPr>
            <p:cNvPr id="291851" name="Line 11"/>
            <p:cNvSpPr>
              <a:spLocks noChangeShapeType="1"/>
            </p:cNvSpPr>
            <p:nvPr/>
          </p:nvSpPr>
          <p:spPr bwMode="auto">
            <a:xfrm flipH="1">
              <a:off x="340" y="1595"/>
              <a:ext cx="2086" cy="0"/>
            </a:xfrm>
            <a:prstGeom prst="line">
              <a:avLst/>
            </a:prstGeom>
            <a:noFill/>
            <a:ln w="9525">
              <a:solidFill>
                <a:schemeClr val="tx1"/>
              </a:solidFill>
              <a:round/>
              <a:headEnd type="oval" w="med" len="med"/>
              <a:tailEnd/>
            </a:ln>
            <a:effectLst/>
          </p:spPr>
          <p:txBody>
            <a:bodyPr wrap="none" anchor="ctr"/>
            <a:lstStyle/>
            <a:p>
              <a:pPr algn="l">
                <a:defRPr/>
              </a:pPr>
              <a:endParaRPr lang="zh-CN" altLang="en-US" b="0">
                <a:latin typeface="+mn-ea"/>
              </a:endParaRPr>
            </a:p>
          </p:txBody>
        </p:sp>
        <p:grpSp>
          <p:nvGrpSpPr>
            <p:cNvPr id="189458" name="Group 18"/>
            <p:cNvGrpSpPr>
              <a:grpSpLocks/>
            </p:cNvGrpSpPr>
            <p:nvPr/>
          </p:nvGrpSpPr>
          <p:grpSpPr bwMode="auto">
            <a:xfrm>
              <a:off x="340" y="1395"/>
              <a:ext cx="1406" cy="653"/>
              <a:chOff x="340" y="1395"/>
              <a:chExt cx="1406" cy="653"/>
            </a:xfrm>
          </p:grpSpPr>
          <p:sp>
            <p:nvSpPr>
              <p:cNvPr id="291857" name="Rectangle 17"/>
              <p:cNvSpPr>
                <a:spLocks noChangeArrowheads="1"/>
              </p:cNvSpPr>
              <p:nvPr/>
            </p:nvSpPr>
            <p:spPr bwMode="auto">
              <a:xfrm>
                <a:off x="353" y="1576"/>
                <a:ext cx="1393"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a:lnSpc>
                    <a:spcPct val="120000"/>
                  </a:lnSpc>
                  <a:defRPr/>
                </a:pPr>
                <a:r>
                  <a:rPr lang="zh-CN" altLang="en-US" sz="1200" b="0">
                    <a:latin typeface="+mn-ea"/>
                  </a:rPr>
                  <a:t>单击此处添加段落文字内容</a:t>
                </a:r>
              </a:p>
              <a:p>
                <a:pPr algn="l">
                  <a:lnSpc>
                    <a:spcPct val="120000"/>
                  </a:lnSpc>
                  <a:defRPr/>
                </a:pPr>
                <a:r>
                  <a:rPr lang="zh-CN" altLang="en-US" sz="1200" b="0">
                    <a:latin typeface="+mn-ea"/>
                  </a:rPr>
                  <a:t>单击此处添加段落文字内容</a:t>
                </a:r>
              </a:p>
              <a:p>
                <a:pPr algn="l">
                  <a:lnSpc>
                    <a:spcPct val="120000"/>
                  </a:lnSpc>
                  <a:defRPr/>
                </a:pPr>
                <a:r>
                  <a:rPr lang="zh-CN" altLang="en-US" sz="1200" b="0">
                    <a:latin typeface="+mn-ea"/>
                  </a:rPr>
                  <a:t>单击此处添加段落文字内容</a:t>
                </a:r>
              </a:p>
            </p:txBody>
          </p:sp>
          <p:sp>
            <p:nvSpPr>
              <p:cNvPr id="291858" name="Rectangle 18"/>
              <p:cNvSpPr>
                <a:spLocks noChangeArrowheads="1"/>
              </p:cNvSpPr>
              <p:nvPr/>
            </p:nvSpPr>
            <p:spPr bwMode="auto">
              <a:xfrm>
                <a:off x="340" y="1395"/>
                <a:ext cx="13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l">
                  <a:defRPr/>
                </a:pPr>
                <a:r>
                  <a:rPr lang="zh-CN" altLang="en-US" sz="1600">
                    <a:latin typeface="+mn-ea"/>
                  </a:rPr>
                  <a:t>单击此处添加标题文字</a:t>
                </a:r>
              </a:p>
            </p:txBody>
          </p:sp>
        </p:grpSp>
      </p:grpSp>
      <p:grpSp>
        <p:nvGrpSpPr>
          <p:cNvPr id="189461" name="Group 21"/>
          <p:cNvGrpSpPr>
            <a:grpSpLocks/>
          </p:cNvGrpSpPr>
          <p:nvPr/>
        </p:nvGrpSpPr>
        <p:grpSpPr bwMode="auto">
          <a:xfrm>
            <a:off x="6759575" y="3248025"/>
            <a:ext cx="4175125" cy="981075"/>
            <a:chOff x="3380" y="2166"/>
            <a:chExt cx="2087" cy="654"/>
          </a:xfrm>
        </p:grpSpPr>
        <p:sp>
          <p:nvSpPr>
            <p:cNvPr id="291852" name="Line 12"/>
            <p:cNvSpPr>
              <a:spLocks noChangeShapeType="1"/>
            </p:cNvSpPr>
            <p:nvPr/>
          </p:nvSpPr>
          <p:spPr bwMode="auto">
            <a:xfrm>
              <a:off x="3380" y="2367"/>
              <a:ext cx="2041" cy="0"/>
            </a:xfrm>
            <a:prstGeom prst="line">
              <a:avLst/>
            </a:prstGeom>
            <a:noFill/>
            <a:ln w="9525">
              <a:solidFill>
                <a:schemeClr val="tx1"/>
              </a:solidFill>
              <a:round/>
              <a:headEnd type="oval" w="med" len="med"/>
              <a:tailEnd/>
            </a:ln>
            <a:effectLst/>
          </p:spPr>
          <p:txBody>
            <a:bodyPr wrap="none" anchor="ctr"/>
            <a:lstStyle/>
            <a:p>
              <a:pPr algn="l">
                <a:defRPr/>
              </a:pPr>
              <a:endParaRPr lang="zh-CN" altLang="en-US" b="0">
                <a:latin typeface="+mn-ea"/>
              </a:endParaRPr>
            </a:p>
          </p:txBody>
        </p:sp>
        <p:sp>
          <p:nvSpPr>
            <p:cNvPr id="291859" name="Rectangle 19"/>
            <p:cNvSpPr>
              <a:spLocks noChangeArrowheads="1"/>
            </p:cNvSpPr>
            <p:nvPr/>
          </p:nvSpPr>
          <p:spPr bwMode="auto">
            <a:xfrm>
              <a:off x="4074" y="2348"/>
              <a:ext cx="1393"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r">
                <a:lnSpc>
                  <a:spcPct val="120000"/>
                </a:lnSpc>
                <a:defRPr/>
              </a:pPr>
              <a:r>
                <a:rPr lang="zh-CN" altLang="en-US" sz="1200" b="0">
                  <a:latin typeface="+mn-ea"/>
                </a:rPr>
                <a:t>单击此处添加段落文字内容</a:t>
              </a:r>
            </a:p>
            <a:p>
              <a:pPr algn="r">
                <a:lnSpc>
                  <a:spcPct val="120000"/>
                </a:lnSpc>
                <a:defRPr/>
              </a:pPr>
              <a:r>
                <a:rPr lang="zh-CN" altLang="en-US" sz="1200" b="0">
                  <a:latin typeface="+mn-ea"/>
                </a:rPr>
                <a:t>单击此处添加段落文字内容</a:t>
              </a:r>
            </a:p>
            <a:p>
              <a:pPr algn="r">
                <a:lnSpc>
                  <a:spcPct val="120000"/>
                </a:lnSpc>
                <a:defRPr/>
              </a:pPr>
              <a:r>
                <a:rPr lang="zh-CN" altLang="en-US" sz="1200" b="0">
                  <a:latin typeface="+mn-ea"/>
                </a:rPr>
                <a:t>单击此处添加段落文字内容</a:t>
              </a:r>
            </a:p>
          </p:txBody>
        </p:sp>
        <p:sp>
          <p:nvSpPr>
            <p:cNvPr id="291860" name="Rectangle 20"/>
            <p:cNvSpPr>
              <a:spLocks noChangeArrowheads="1"/>
            </p:cNvSpPr>
            <p:nvPr/>
          </p:nvSpPr>
          <p:spPr bwMode="auto">
            <a:xfrm>
              <a:off x="4061" y="2166"/>
              <a:ext cx="139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r">
                <a:defRPr/>
              </a:pPr>
              <a:r>
                <a:rPr lang="zh-CN" altLang="en-US" sz="1600">
                  <a:latin typeface="+mn-ea"/>
                </a:rPr>
                <a:t>单击此处添加标题文字</a:t>
              </a:r>
            </a:p>
          </p:txBody>
        </p:sp>
      </p:grpSp>
      <p:grpSp>
        <p:nvGrpSpPr>
          <p:cNvPr id="189465" name="Group 25"/>
          <p:cNvGrpSpPr>
            <a:grpSpLocks/>
          </p:cNvGrpSpPr>
          <p:nvPr/>
        </p:nvGrpSpPr>
        <p:grpSpPr bwMode="auto">
          <a:xfrm>
            <a:off x="6305550" y="4814888"/>
            <a:ext cx="4625975" cy="773112"/>
            <a:chOff x="3153" y="3211"/>
            <a:chExt cx="2313" cy="515"/>
          </a:xfrm>
        </p:grpSpPr>
        <p:sp>
          <p:nvSpPr>
            <p:cNvPr id="291854" name="Line 14"/>
            <p:cNvSpPr>
              <a:spLocks noChangeShapeType="1"/>
            </p:cNvSpPr>
            <p:nvPr/>
          </p:nvSpPr>
          <p:spPr bwMode="auto">
            <a:xfrm>
              <a:off x="3153" y="3410"/>
              <a:ext cx="2268" cy="0"/>
            </a:xfrm>
            <a:prstGeom prst="line">
              <a:avLst/>
            </a:prstGeom>
            <a:noFill/>
            <a:ln w="9525">
              <a:solidFill>
                <a:schemeClr val="tx1"/>
              </a:solidFill>
              <a:round/>
              <a:headEnd type="oval" w="med" len="med"/>
              <a:tailEnd/>
            </a:ln>
            <a:effectLst/>
          </p:spPr>
          <p:txBody>
            <a:bodyPr wrap="none" anchor="ctr"/>
            <a:lstStyle/>
            <a:p>
              <a:pPr algn="l">
                <a:defRPr/>
              </a:pPr>
              <a:endParaRPr lang="zh-CN" altLang="en-US" b="0">
                <a:latin typeface="+mn-ea"/>
              </a:endParaRPr>
            </a:p>
          </p:txBody>
        </p:sp>
        <p:sp>
          <p:nvSpPr>
            <p:cNvPr id="291861" name="Rectangle 21"/>
            <p:cNvSpPr>
              <a:spLocks noChangeArrowheads="1"/>
            </p:cNvSpPr>
            <p:nvPr/>
          </p:nvSpPr>
          <p:spPr bwMode="auto">
            <a:xfrm>
              <a:off x="4073" y="3392"/>
              <a:ext cx="1393"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r">
                <a:lnSpc>
                  <a:spcPct val="120000"/>
                </a:lnSpc>
                <a:defRPr/>
              </a:pPr>
              <a:r>
                <a:rPr lang="zh-CN" altLang="en-US" sz="1200" b="0">
                  <a:latin typeface="+mn-ea"/>
                </a:rPr>
                <a:t>单击此处添加段落文字内容</a:t>
              </a:r>
            </a:p>
            <a:p>
              <a:pPr algn="r">
                <a:lnSpc>
                  <a:spcPct val="120000"/>
                </a:lnSpc>
                <a:defRPr/>
              </a:pPr>
              <a:r>
                <a:rPr lang="zh-CN" altLang="en-US" sz="1200" b="0">
                  <a:latin typeface="+mn-ea"/>
                </a:rPr>
                <a:t>单击此处添加段落文字内容</a:t>
              </a:r>
            </a:p>
          </p:txBody>
        </p:sp>
        <p:sp>
          <p:nvSpPr>
            <p:cNvPr id="291862" name="Rectangle 22"/>
            <p:cNvSpPr>
              <a:spLocks noChangeArrowheads="1"/>
            </p:cNvSpPr>
            <p:nvPr/>
          </p:nvSpPr>
          <p:spPr bwMode="auto">
            <a:xfrm>
              <a:off x="4060" y="3211"/>
              <a:ext cx="13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r">
                <a:defRPr/>
              </a:pPr>
              <a:r>
                <a:rPr lang="zh-CN" altLang="en-US" sz="1600">
                  <a:latin typeface="+mn-ea"/>
                </a:rPr>
                <a:t>单击此处添加标题文字</a:t>
              </a: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89442"/>
                                        </p:tgtEl>
                                        <p:attrNameLst>
                                          <p:attrName>style.visibility</p:attrName>
                                        </p:attrNameLst>
                                      </p:cBhvr>
                                      <p:to>
                                        <p:strVal val="visible"/>
                                      </p:to>
                                    </p:set>
                                    <p:animEffect transition="in" filter="wipe(down)">
                                      <p:cBhvr>
                                        <p:cTn id="7" dur="1000"/>
                                        <p:tgtEl>
                                          <p:spTgt spid="189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89456"/>
                                        </p:tgtEl>
                                        <p:attrNameLst>
                                          <p:attrName>style.visibility</p:attrName>
                                        </p:attrNameLst>
                                      </p:cBhvr>
                                      <p:to>
                                        <p:strVal val="visible"/>
                                      </p:to>
                                    </p:set>
                                    <p:animEffect transition="in" filter="wipe(right)">
                                      <p:cBhvr>
                                        <p:cTn id="12" dur="1000"/>
                                        <p:tgtEl>
                                          <p:spTgt spid="1894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9461"/>
                                        </p:tgtEl>
                                        <p:attrNameLst>
                                          <p:attrName>style.visibility</p:attrName>
                                        </p:attrNameLst>
                                      </p:cBhvr>
                                      <p:to>
                                        <p:strVal val="visible"/>
                                      </p:to>
                                    </p:set>
                                    <p:animEffect transition="in" filter="wipe(left)">
                                      <p:cBhvr>
                                        <p:cTn id="17" dur="1000"/>
                                        <p:tgtEl>
                                          <p:spTgt spid="1894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89452"/>
                                        </p:tgtEl>
                                        <p:attrNameLst>
                                          <p:attrName>style.visibility</p:attrName>
                                        </p:attrNameLst>
                                      </p:cBhvr>
                                      <p:to>
                                        <p:strVal val="visible"/>
                                      </p:to>
                                    </p:set>
                                    <p:animEffect transition="in" filter="wipe(right)">
                                      <p:cBhvr>
                                        <p:cTn id="22" dur="1000"/>
                                        <p:tgtEl>
                                          <p:spTgt spid="1894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89465"/>
                                        </p:tgtEl>
                                        <p:attrNameLst>
                                          <p:attrName>style.visibility</p:attrName>
                                        </p:attrNameLst>
                                      </p:cBhvr>
                                      <p:to>
                                        <p:strVal val="visible"/>
                                      </p:to>
                                    </p:set>
                                    <p:animEffect transition="in" filter="wipe(left)">
                                      <p:cBhvr>
                                        <p:cTn id="27" dur="1000"/>
                                        <p:tgtEl>
                                          <p:spTgt spid="189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688" y="1441450"/>
            <a:ext cx="10926762"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淘宝网chenying0907出品 10"/>
          <p:cNvSpPr txBox="1"/>
          <p:nvPr/>
        </p:nvSpPr>
        <p:spPr>
          <a:xfrm>
            <a:off x="6529388" y="2425700"/>
            <a:ext cx="3267075" cy="455613"/>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4F6228"/>
                </a:solidFill>
                <a:effectLst>
                  <a:outerShdw blurRad="38100" dist="38100" dir="2700000" algn="tl">
                    <a:srgbClr val="C0C0C0"/>
                  </a:outerShdw>
                </a:effectLst>
                <a:latin typeface="Agency FB" panose="020B0503020202020204" pitchFamily="34" charset="0"/>
                <a:ea typeface="微软雅黑" panose="020B0503020204020204" pitchFamily="34" charset="-122"/>
              </a:rPr>
              <a:t>小标题</a:t>
            </a:r>
            <a:r>
              <a:rPr lang="en-US" altLang="zh-CN" sz="3200">
                <a:solidFill>
                  <a:srgbClr val="4F6228"/>
                </a:solidFill>
                <a:effectLst>
                  <a:outerShdw blurRad="38100" dist="38100" dir="2700000" algn="tl">
                    <a:srgbClr val="C0C0C0"/>
                  </a:outerShdw>
                </a:effectLst>
                <a:latin typeface="Agency FB" panose="020B0503020202020204" pitchFamily="34" charset="0"/>
                <a:ea typeface="微软雅黑" panose="020B0503020204020204" pitchFamily="34" charset="-122"/>
              </a:rPr>
              <a:t>1</a:t>
            </a:r>
          </a:p>
        </p:txBody>
      </p:sp>
      <p:sp>
        <p:nvSpPr>
          <p:cNvPr id="12" name="淘宝网chenying0907出品 11"/>
          <p:cNvSpPr txBox="1"/>
          <p:nvPr/>
        </p:nvSpPr>
        <p:spPr>
          <a:xfrm>
            <a:off x="6529388" y="3648075"/>
            <a:ext cx="3263900" cy="457200"/>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00467A"/>
                </a:solidFill>
                <a:effectLst>
                  <a:outerShdw blurRad="38100" dist="38100" dir="2700000" algn="tl">
                    <a:srgbClr val="C0C0C0"/>
                  </a:outerShdw>
                </a:effectLst>
                <a:latin typeface="Agency FB" panose="020B0503020202020204" pitchFamily="34" charset="0"/>
                <a:ea typeface="微软雅黑" panose="020B0503020204020204" pitchFamily="34" charset="-122"/>
              </a:rPr>
              <a:t>小标题</a:t>
            </a:r>
            <a:r>
              <a:rPr lang="en-US" altLang="zh-CN" sz="3200">
                <a:solidFill>
                  <a:srgbClr val="00467A"/>
                </a:solidFill>
                <a:effectLst>
                  <a:outerShdw blurRad="38100" dist="38100" dir="2700000" algn="tl">
                    <a:srgbClr val="C0C0C0"/>
                  </a:outerShdw>
                </a:effectLst>
                <a:latin typeface="Agency FB" panose="020B0503020202020204" pitchFamily="34" charset="0"/>
                <a:ea typeface="微软雅黑" panose="020B0503020204020204" pitchFamily="34" charset="-122"/>
              </a:rPr>
              <a:t>2</a:t>
            </a:r>
          </a:p>
        </p:txBody>
      </p:sp>
      <p:sp>
        <p:nvSpPr>
          <p:cNvPr id="13" name="淘宝网chenying0907出品 12"/>
          <p:cNvSpPr txBox="1"/>
          <p:nvPr/>
        </p:nvSpPr>
        <p:spPr>
          <a:xfrm>
            <a:off x="6529388" y="4926013"/>
            <a:ext cx="3263900" cy="455612"/>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673105"/>
                </a:solidFill>
                <a:effectLst>
                  <a:outerShdw blurRad="38100" dist="38100" dir="2700000" algn="tl">
                    <a:srgbClr val="C0C0C0"/>
                  </a:outerShdw>
                </a:effectLst>
                <a:latin typeface="Agency FB" panose="020B0503020202020204" pitchFamily="34" charset="0"/>
                <a:ea typeface="微软雅黑" panose="020B0503020204020204" pitchFamily="34" charset="-122"/>
              </a:rPr>
              <a:t>小标题</a:t>
            </a:r>
            <a:r>
              <a:rPr lang="en-US" altLang="zh-CN" sz="3200">
                <a:solidFill>
                  <a:srgbClr val="673105"/>
                </a:solidFill>
                <a:effectLst>
                  <a:outerShdw blurRad="38100" dist="38100" dir="2700000" algn="tl">
                    <a:srgbClr val="C0C0C0"/>
                  </a:outerShdw>
                </a:effectLst>
                <a:latin typeface="Agency FB" panose="020B0503020202020204" pitchFamily="34" charset="0"/>
                <a:ea typeface="微软雅黑" panose="020B0503020204020204" pitchFamily="34" charset="-122"/>
              </a:rPr>
              <a:t>3</a:t>
            </a:r>
          </a:p>
        </p:txBody>
      </p:sp>
      <p:sp>
        <p:nvSpPr>
          <p:cNvPr id="14" name="淘宝网chenying0907出品 13"/>
          <p:cNvSpPr txBox="1"/>
          <p:nvPr/>
        </p:nvSpPr>
        <p:spPr>
          <a:xfrm flipH="1">
            <a:off x="1841500" y="2341563"/>
            <a:ext cx="4048125" cy="779462"/>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latin typeface="微软雅黑" panose="020B0503020204020204" pitchFamily="34" charset="-122"/>
                <a:ea typeface="微软雅黑" panose="020B0503020204020204" pitchFamily="34" charset="-122"/>
                <a:cs typeface="Arial" panose="020B0604020202020204" pitchFamily="34" charset="0"/>
              </a:rPr>
              <a:t>点击输入你的文字 内容点击输入你的文字 内容</a:t>
            </a:r>
            <a:r>
              <a:rPr lang="zh-CN" altLang="en-US" sz="1600" b="0">
                <a:latin typeface="Amelia BT" pitchFamily="82" charset="0"/>
                <a:ea typeface="宋体" panose="02010600030101010101" pitchFamily="2" charset="-122"/>
                <a:cs typeface="Arial" panose="020B0604020202020204" pitchFamily="34" charset="0"/>
              </a:rPr>
              <a:t>点击输入你的文字</a:t>
            </a:r>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a:p>
            <a:pPr eaLnBrk="1" hangingPunct="1"/>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淘宝网chenying0907出品 13"/>
          <p:cNvSpPr txBox="1"/>
          <p:nvPr/>
        </p:nvSpPr>
        <p:spPr>
          <a:xfrm flipH="1">
            <a:off x="1825625" y="3613150"/>
            <a:ext cx="4048125" cy="779463"/>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latin typeface="微软雅黑" panose="020B0503020204020204" pitchFamily="34" charset="-122"/>
                <a:ea typeface="微软雅黑" panose="020B0503020204020204" pitchFamily="34" charset="-122"/>
                <a:cs typeface="Arial" panose="020B0604020202020204" pitchFamily="34" charset="0"/>
              </a:rPr>
              <a:t>点击输入你的文字 内容点击输入你的文字 内容</a:t>
            </a:r>
            <a:r>
              <a:rPr lang="zh-CN" altLang="en-US" sz="1600" b="0">
                <a:latin typeface="Amelia BT" pitchFamily="82" charset="0"/>
                <a:ea typeface="宋体" panose="02010600030101010101" pitchFamily="2" charset="-122"/>
                <a:cs typeface="Arial" panose="020B0604020202020204" pitchFamily="34" charset="0"/>
              </a:rPr>
              <a:t>点击输入你的文字</a:t>
            </a:r>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a:p>
            <a:pPr eaLnBrk="1" hangingPunct="1"/>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淘宝网chenying0907出品 13"/>
          <p:cNvSpPr txBox="1"/>
          <p:nvPr/>
        </p:nvSpPr>
        <p:spPr>
          <a:xfrm flipH="1">
            <a:off x="1825625" y="4837113"/>
            <a:ext cx="4048125" cy="779462"/>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latin typeface="微软雅黑" panose="020B0503020204020204" pitchFamily="34" charset="-122"/>
                <a:ea typeface="微软雅黑" panose="020B0503020204020204" pitchFamily="34" charset="-122"/>
                <a:cs typeface="Arial" panose="020B0604020202020204" pitchFamily="34" charset="0"/>
              </a:rPr>
              <a:t>点击输入你的文字 内容点击输入你的文字 内容</a:t>
            </a:r>
            <a:r>
              <a:rPr lang="zh-CN" altLang="en-US" sz="1600" b="0">
                <a:latin typeface="Amelia BT" pitchFamily="82" charset="0"/>
                <a:ea typeface="宋体" panose="02010600030101010101" pitchFamily="2" charset="-122"/>
                <a:cs typeface="Arial" panose="020B0604020202020204" pitchFamily="34" charset="0"/>
              </a:rPr>
              <a:t>点击输入你的文字</a:t>
            </a:r>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a:p>
            <a:pPr eaLnBrk="1" hangingPunct="1"/>
            <a:endParaRPr lang="zh-CN" altLang="en-US" sz="1600" b="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91490"/>
                                        </p:tgtEl>
                                        <p:attrNameLst>
                                          <p:attrName>style.visibility</p:attrName>
                                        </p:attrNameLst>
                                      </p:cBhvr>
                                      <p:to>
                                        <p:strVal val="visible"/>
                                      </p:to>
                                    </p:set>
                                    <p:animEffect transition="in" filter="wipe(right)">
                                      <p:cBhvr>
                                        <p:cTn id="7" dur="1000"/>
                                        <p:tgtEl>
                                          <p:spTgt spid="191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7" presetClass="entr" presetSubtype="0" fill="hold" grpId="0" nodeType="clickEffect">
                                  <p:stCondLst>
                                    <p:cond delay="0"/>
                                  </p:stCondLst>
                                  <p:iterate type="lt">
                                    <p:tmPct val="50000"/>
                                  </p:iterate>
                                  <p:childTnLst>
                                    <p:set>
                                      <p:cBhvr>
                                        <p:cTn id="17" dur="1" fill="hold">
                                          <p:stCondLst>
                                            <p:cond delay="0"/>
                                          </p:stCondLst>
                                        </p:cTn>
                                        <p:tgtEl>
                                          <p:spTgt spid="14"/>
                                        </p:tgtEl>
                                        <p:attrNameLst>
                                          <p:attrName>style.visibility</p:attrName>
                                        </p:attrNameLst>
                                      </p:cBhvr>
                                      <p:to>
                                        <p:strVal val="visible"/>
                                      </p:to>
                                    </p:set>
                                    <p:anim calcmode="discrete" valueType="clr">
                                      <p:cBhvr override="childStyle">
                                        <p:cTn id="18"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4"/>
                                        </p:tgtEl>
                                        <p:attrNameLst>
                                          <p:attrName>fillcolor</p:attrName>
                                        </p:attrNameLst>
                                      </p:cBhvr>
                                      <p:tavLst>
                                        <p:tav tm="0">
                                          <p:val>
                                            <p:clrVal>
                                              <a:schemeClr val="accent2"/>
                                            </p:clrVal>
                                          </p:val>
                                        </p:tav>
                                        <p:tav tm="50000">
                                          <p:val>
                                            <p:clrVal>
                                              <a:schemeClr val="hlink"/>
                                            </p:clrVal>
                                          </p:val>
                                        </p:tav>
                                      </p:tavLst>
                                    </p:anim>
                                    <p:set>
                                      <p:cBhvr>
                                        <p:cTn id="20" dur="80"/>
                                        <p:tgtEl>
                                          <p:spTgt spid="14"/>
                                        </p:tgtEl>
                                        <p:attrNameLst>
                                          <p:attrName>fill.type</p:attrName>
                                        </p:attrNameLst>
                                      </p:cBhvr>
                                      <p:to>
                                        <p:strVal val="solid"/>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9" presetClass="entr" presetSubtype="0" decel="10000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 calcmode="lin" valueType="num">
                                      <p:cBhvr>
                                        <p:cTn id="27" dur="500" fill="hold"/>
                                        <p:tgtEl>
                                          <p:spTgt spid="12"/>
                                        </p:tgtEl>
                                        <p:attrNameLst>
                                          <p:attrName>style.rotation</p:attrName>
                                        </p:attrNameLst>
                                      </p:cBhvr>
                                      <p:tavLst>
                                        <p:tav tm="0">
                                          <p:val>
                                            <p:fltVal val="360"/>
                                          </p:val>
                                        </p:tav>
                                        <p:tav tm="100000">
                                          <p:val>
                                            <p:fltVal val="0"/>
                                          </p:val>
                                        </p:tav>
                                      </p:tavLst>
                                    </p:anim>
                                    <p:animEffect transition="in" filter="fade">
                                      <p:cBhvr>
                                        <p:cTn id="28" dur="500"/>
                                        <p:tgtEl>
                                          <p:spTgt spid="1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7" presetClass="entr" presetSubtype="0" fill="hold" grpId="0" nodeType="clickEffect">
                                  <p:stCondLst>
                                    <p:cond delay="0"/>
                                  </p:stCondLst>
                                  <p:iterate type="lt">
                                    <p:tmPct val="50000"/>
                                  </p:iterate>
                                  <p:childTnLst>
                                    <p:set>
                                      <p:cBhvr>
                                        <p:cTn id="32" dur="1" fill="hold">
                                          <p:stCondLst>
                                            <p:cond delay="0"/>
                                          </p:stCondLst>
                                        </p:cTn>
                                        <p:tgtEl>
                                          <p:spTgt spid="2"/>
                                        </p:tgtEl>
                                        <p:attrNameLst>
                                          <p:attrName>style.visibility</p:attrName>
                                        </p:attrNameLst>
                                      </p:cBhvr>
                                      <p:to>
                                        <p:strVal val="visible"/>
                                      </p:to>
                                    </p:set>
                                    <p:anim calcmode="discrete" valueType="clr">
                                      <p:cBhvr override="childStyle">
                                        <p:cTn id="33"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
                                        </p:tgtEl>
                                        <p:attrNameLst>
                                          <p:attrName>fillcolor</p:attrName>
                                        </p:attrNameLst>
                                      </p:cBhvr>
                                      <p:tavLst>
                                        <p:tav tm="0">
                                          <p:val>
                                            <p:clrVal>
                                              <a:schemeClr val="accent2"/>
                                            </p:clrVal>
                                          </p:val>
                                        </p:tav>
                                        <p:tav tm="50000">
                                          <p:val>
                                            <p:clrVal>
                                              <a:schemeClr val="hlink"/>
                                            </p:clrVal>
                                          </p:val>
                                        </p:tav>
                                      </p:tavLst>
                                    </p:anim>
                                    <p:set>
                                      <p:cBhvr>
                                        <p:cTn id="35" dur="80"/>
                                        <p:tgtEl>
                                          <p:spTgt spid="2"/>
                                        </p:tgtEl>
                                        <p:attrNameLst>
                                          <p:attrName>fill.type</p:attrName>
                                        </p:attrNameLst>
                                      </p:cBhvr>
                                      <p:to>
                                        <p:strVal val="solid"/>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randombar(horizontal)">
                                      <p:cBhvr>
                                        <p:cTn id="40" dur="500"/>
                                        <p:tgtEl>
                                          <p:spTgt spid="1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3"/>
                                        </p:tgtEl>
                                        <p:attrNameLst>
                                          <p:attrName>style.visibility</p:attrName>
                                        </p:attrNameLst>
                                      </p:cBhvr>
                                      <p:to>
                                        <p:strVal val="visible"/>
                                      </p:to>
                                    </p:set>
                                    <p:anim calcmode="discrete" valueType="clr">
                                      <p:cBhvr override="childStyle">
                                        <p:cTn id="45"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3"/>
                                        </p:tgtEl>
                                        <p:attrNameLst>
                                          <p:attrName>fillcolor</p:attrName>
                                        </p:attrNameLst>
                                      </p:cBhvr>
                                      <p:tavLst>
                                        <p:tav tm="0">
                                          <p:val>
                                            <p:clrVal>
                                              <a:schemeClr val="accent2"/>
                                            </p:clrVal>
                                          </p:val>
                                        </p:tav>
                                        <p:tav tm="50000">
                                          <p:val>
                                            <p:clrVal>
                                              <a:schemeClr val="hlink"/>
                                            </p:clrVal>
                                          </p:val>
                                        </p:tav>
                                      </p:tavLst>
                                    </p:anim>
                                    <p:set>
                                      <p:cBhvr>
                                        <p:cTn id="47"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22" name="Group 2"/>
          <p:cNvGrpSpPr>
            <a:grpSpLocks/>
          </p:cNvGrpSpPr>
          <p:nvPr/>
        </p:nvGrpSpPr>
        <p:grpSpPr bwMode="auto">
          <a:xfrm>
            <a:off x="3038475" y="1592263"/>
            <a:ext cx="8482013" cy="1403350"/>
            <a:chOff x="1519" y="1062"/>
            <a:chExt cx="4241" cy="935"/>
          </a:xfrm>
        </p:grpSpPr>
        <p:sp>
          <p:nvSpPr>
            <p:cNvPr id="18" name="淘宝网chenying0907出品 17"/>
            <p:cNvSpPr/>
            <p:nvPr/>
          </p:nvSpPr>
          <p:spPr>
            <a:xfrm>
              <a:off x="2669" y="1153"/>
              <a:ext cx="3091" cy="744"/>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84324" name="图片 1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9" y="1062"/>
              <a:ext cx="1621"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5" name="淘宝网chenying0907出品 22"/>
            <p:cNvSpPr txBox="1">
              <a:spLocks noChangeArrowheads="1"/>
            </p:cNvSpPr>
            <p:nvPr/>
          </p:nvSpPr>
          <p:spPr bwMode="auto">
            <a:xfrm flipH="1">
              <a:off x="1969" y="1345"/>
              <a:ext cx="992"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a:t>
              </a:r>
              <a:r>
                <a:rPr lang="en-US" altLang="zh-CN"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1</a:t>
              </a:r>
            </a:p>
          </p:txBody>
        </p:sp>
        <p:sp>
          <p:nvSpPr>
            <p:cNvPr id="2" name="淘宝网chenying0907出品 25"/>
            <p:cNvSpPr txBox="1"/>
            <p:nvPr/>
          </p:nvSpPr>
          <p:spPr>
            <a:xfrm flipH="1">
              <a:off x="3289" y="1330"/>
              <a:ext cx="2087" cy="366"/>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请在这里此处输入你的文字内容</a:t>
              </a:r>
            </a:p>
            <a:p>
              <a:pPr eaLnBrk="1" hangingPunct="1"/>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请在这里此处输入你的文字内容</a:t>
              </a:r>
            </a:p>
          </p:txBody>
        </p:sp>
      </p:grpSp>
      <p:grpSp>
        <p:nvGrpSpPr>
          <p:cNvPr id="184327" name="Group 7"/>
          <p:cNvGrpSpPr>
            <a:grpSpLocks/>
          </p:cNvGrpSpPr>
          <p:nvPr/>
        </p:nvGrpSpPr>
        <p:grpSpPr bwMode="auto">
          <a:xfrm>
            <a:off x="3135313" y="3001963"/>
            <a:ext cx="8385175" cy="1362075"/>
            <a:chOff x="1568" y="2002"/>
            <a:chExt cx="4192" cy="908"/>
          </a:xfrm>
        </p:grpSpPr>
        <p:sp>
          <p:nvSpPr>
            <p:cNvPr id="17" name="淘宝网chenying0907出品 16"/>
            <p:cNvSpPr/>
            <p:nvPr/>
          </p:nvSpPr>
          <p:spPr>
            <a:xfrm>
              <a:off x="2669" y="2083"/>
              <a:ext cx="3091" cy="745"/>
            </a:xfrm>
            <a:prstGeom prst="rect">
              <a:avLst/>
            </a:prstGeom>
            <a:gradFill flip="none" rotWithShape="1">
              <a:gsLst>
                <a:gs pos="0">
                  <a:srgbClr val="F79646">
                    <a:lumMod val="75000"/>
                  </a:srgbClr>
                </a:gs>
                <a:gs pos="70000">
                  <a:srgbClr val="FFC000">
                    <a:shade val="67500"/>
                    <a:satMod val="115000"/>
                  </a:srgbClr>
                </a:gs>
                <a:gs pos="100000">
                  <a:srgbClr val="FFC000">
                    <a:shade val="100000"/>
                    <a:satMod val="115000"/>
                  </a:srgbClr>
                </a:gs>
              </a:gsLst>
              <a:lin ang="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84329" name="图片 2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68" y="2002"/>
              <a:ext cx="1572" cy="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30" name="淘宝网chenying0907出品 22"/>
            <p:cNvSpPr txBox="1">
              <a:spLocks noChangeArrowheads="1"/>
            </p:cNvSpPr>
            <p:nvPr/>
          </p:nvSpPr>
          <p:spPr bwMode="auto">
            <a:xfrm flipH="1">
              <a:off x="1969" y="2289"/>
              <a:ext cx="992"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a:t>
              </a:r>
              <a:r>
                <a:rPr lang="en-US" altLang="zh-CN"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2</a:t>
              </a:r>
            </a:p>
          </p:txBody>
        </p:sp>
        <p:sp>
          <p:nvSpPr>
            <p:cNvPr id="3" name="淘宝网chenying0907出品 25"/>
            <p:cNvSpPr txBox="1"/>
            <p:nvPr/>
          </p:nvSpPr>
          <p:spPr>
            <a:xfrm flipH="1">
              <a:off x="3313" y="2257"/>
              <a:ext cx="2086" cy="366"/>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请在这里此处输入你的文字内容</a:t>
              </a:r>
            </a:p>
            <a:p>
              <a:pPr eaLnBrk="1" hangingPunct="1"/>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请在这里此处输入你的文字内容</a:t>
              </a:r>
            </a:p>
          </p:txBody>
        </p:sp>
      </p:grpSp>
      <p:grpSp>
        <p:nvGrpSpPr>
          <p:cNvPr id="184332" name="Group 12"/>
          <p:cNvGrpSpPr>
            <a:grpSpLocks/>
          </p:cNvGrpSpPr>
          <p:nvPr/>
        </p:nvGrpSpPr>
        <p:grpSpPr bwMode="auto">
          <a:xfrm>
            <a:off x="3135313" y="4362450"/>
            <a:ext cx="8385175" cy="1292225"/>
            <a:chOff x="1568" y="2909"/>
            <a:chExt cx="4192" cy="862"/>
          </a:xfrm>
        </p:grpSpPr>
        <p:sp>
          <p:nvSpPr>
            <p:cNvPr id="16" name="淘宝网chenying0907出品 15"/>
            <p:cNvSpPr/>
            <p:nvPr/>
          </p:nvSpPr>
          <p:spPr>
            <a:xfrm>
              <a:off x="2669" y="2968"/>
              <a:ext cx="3091" cy="743"/>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84334" name="图片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68" y="2909"/>
              <a:ext cx="1495" cy="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35" name="淘宝网chenying0907出品 22"/>
            <p:cNvSpPr txBox="1">
              <a:spLocks noChangeArrowheads="1"/>
            </p:cNvSpPr>
            <p:nvPr/>
          </p:nvSpPr>
          <p:spPr bwMode="auto">
            <a:xfrm flipH="1">
              <a:off x="1969" y="3153"/>
              <a:ext cx="992"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zh-CN" altLang="en-US"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a:t>
              </a:r>
              <a:r>
                <a:rPr lang="en-US" altLang="zh-CN" sz="32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3</a:t>
              </a:r>
            </a:p>
          </p:txBody>
        </p:sp>
        <p:sp>
          <p:nvSpPr>
            <p:cNvPr id="26" name="淘宝网chenying0907出品 25"/>
            <p:cNvSpPr txBox="1"/>
            <p:nvPr/>
          </p:nvSpPr>
          <p:spPr>
            <a:xfrm flipH="1">
              <a:off x="3313" y="3139"/>
              <a:ext cx="2086" cy="366"/>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600" b="0">
                  <a:solidFill>
                    <a:srgbClr val="FFFFFF"/>
                  </a:solidFill>
                  <a:ea typeface="微软雅黑" panose="020B0503020204020204" pitchFamily="34" charset="-122"/>
                  <a:cs typeface="Arial" panose="020B0604020202020204" pitchFamily="34" charset="0"/>
                </a:rPr>
                <a:t>请在这里此处输入你的文字内容</a:t>
              </a:r>
            </a:p>
            <a:p>
              <a:pPr eaLnBrk="1" hangingPunct="1"/>
              <a:r>
                <a:rPr lang="zh-CN" altLang="en-US" sz="1600" b="0">
                  <a:solidFill>
                    <a:srgbClr val="FFFFFF"/>
                  </a:solidFill>
                  <a:latin typeface="Amelia BT" pitchFamily="82" charset="0"/>
                  <a:ea typeface="微软雅黑" panose="020B0503020204020204" pitchFamily="34" charset="-122"/>
                  <a:cs typeface="Arial" panose="020B0604020202020204" pitchFamily="34" charset="0"/>
                </a:rPr>
                <a:t>请在这里此处输入你的文字内容</a:t>
              </a:r>
            </a:p>
          </p:txBody>
        </p:sp>
      </p:grpSp>
      <p:pic>
        <p:nvPicPr>
          <p:cNvPr id="184337" name="Picture 17" descr="Businessmen Icon Set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13" y="3529013"/>
            <a:ext cx="2703512" cy="2533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184322"/>
                                        </p:tgtEl>
                                        <p:attrNameLst>
                                          <p:attrName>style.visibility</p:attrName>
                                        </p:attrNameLst>
                                      </p:cBhvr>
                                      <p:to>
                                        <p:strVal val="visible"/>
                                      </p:to>
                                    </p:set>
                                    <p:animEffect transition="in" filter="slide(fromRight)">
                                      <p:cBhvr>
                                        <p:cTn id="7" dur="1000"/>
                                        <p:tgtEl>
                                          <p:spTgt spid="1843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184327"/>
                                        </p:tgtEl>
                                        <p:attrNameLst>
                                          <p:attrName>style.visibility</p:attrName>
                                        </p:attrNameLst>
                                      </p:cBhvr>
                                      <p:to>
                                        <p:strVal val="visible"/>
                                      </p:to>
                                    </p:set>
                                    <p:animEffect transition="in" filter="slide(fromLeft)">
                                      <p:cBhvr>
                                        <p:cTn id="12" dur="1000"/>
                                        <p:tgtEl>
                                          <p:spTgt spid="1843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2" fill="hold" nodeType="clickEffect">
                                  <p:stCondLst>
                                    <p:cond delay="0"/>
                                  </p:stCondLst>
                                  <p:childTnLst>
                                    <p:set>
                                      <p:cBhvr>
                                        <p:cTn id="16" dur="1" fill="hold">
                                          <p:stCondLst>
                                            <p:cond delay="0"/>
                                          </p:stCondLst>
                                        </p:cTn>
                                        <p:tgtEl>
                                          <p:spTgt spid="184332"/>
                                        </p:tgtEl>
                                        <p:attrNameLst>
                                          <p:attrName>style.visibility</p:attrName>
                                        </p:attrNameLst>
                                      </p:cBhvr>
                                      <p:to>
                                        <p:strVal val="visible"/>
                                      </p:to>
                                    </p:set>
                                    <p:animEffect transition="in" filter="slide(fromRight)">
                                      <p:cBhvr>
                                        <p:cTn id="17" dur="1000"/>
                                        <p:tgtEl>
                                          <p:spTgt spid="18433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2" presetClass="entr" presetSubtype="0" fill="hold" nodeType="clickEffect">
                                  <p:stCondLst>
                                    <p:cond delay="0"/>
                                  </p:stCondLst>
                                  <p:childTnLst>
                                    <p:set>
                                      <p:cBhvr>
                                        <p:cTn id="21" dur="1" fill="hold">
                                          <p:stCondLst>
                                            <p:cond delay="0"/>
                                          </p:stCondLst>
                                        </p:cTn>
                                        <p:tgtEl>
                                          <p:spTgt spid="184337"/>
                                        </p:tgtEl>
                                        <p:attrNameLst>
                                          <p:attrName>style.visibility</p:attrName>
                                        </p:attrNameLst>
                                      </p:cBhvr>
                                      <p:to>
                                        <p:strVal val="visible"/>
                                      </p:to>
                                    </p:set>
                                    <p:animScale>
                                      <p:cBhvr>
                                        <p:cTn id="22" dur="1000" decel="50000" fill="hold">
                                          <p:stCondLst>
                                            <p:cond delay="0"/>
                                          </p:stCondLst>
                                        </p:cTn>
                                        <p:tgtEl>
                                          <p:spTgt spid="1843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84337"/>
                                        </p:tgtEl>
                                        <p:attrNameLst>
                                          <p:attrName>ppt_x</p:attrName>
                                          <p:attrName>ppt_y</p:attrName>
                                        </p:attrNameLst>
                                      </p:cBhvr>
                                    </p:animMotion>
                                    <p:animEffect transition="in" filter="fade">
                                      <p:cBhvr>
                                        <p:cTn id="24" dur="1000"/>
                                        <p:tgtEl>
                                          <p:spTgt spid="18433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6" presetClass="emph" presetSubtype="0" fill="hold" nodeType="clickEffect">
                                  <p:stCondLst>
                                    <p:cond delay="0"/>
                                  </p:stCondLst>
                                  <p:childTnLst>
                                    <p:animEffect transition="out" filter="fade">
                                      <p:cBhvr>
                                        <p:cTn id="28" dur="1000" tmFilter="0, 0; .2, .5; .8, .5; 1, 0"/>
                                        <p:tgtEl>
                                          <p:spTgt spid="184337"/>
                                        </p:tgtEl>
                                      </p:cBhvr>
                                    </p:animEffect>
                                    <p:animScale>
                                      <p:cBhvr>
                                        <p:cTn id="29" dur="500" autoRev="1" fill="hold"/>
                                        <p:tgtEl>
                                          <p:spTgt spid="1843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346" name="Group 2"/>
          <p:cNvGrpSpPr>
            <a:grpSpLocks/>
          </p:cNvGrpSpPr>
          <p:nvPr/>
        </p:nvGrpSpPr>
        <p:grpSpPr bwMode="auto">
          <a:xfrm>
            <a:off x="0" y="2128838"/>
            <a:ext cx="11522075" cy="3084512"/>
            <a:chOff x="0" y="1419"/>
            <a:chExt cx="5761" cy="2057"/>
          </a:xfrm>
        </p:grpSpPr>
        <p:pic>
          <p:nvPicPr>
            <p:cNvPr id="185347" name="Picture 3" descr="E:\PPT背景\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89"/>
              <a:ext cx="576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5348" name="淘宝网chenying0907出品 16"/>
            <p:cNvGrpSpPr>
              <a:grpSpLocks/>
            </p:cNvGrpSpPr>
            <p:nvPr/>
          </p:nvGrpSpPr>
          <p:grpSpPr bwMode="auto">
            <a:xfrm>
              <a:off x="431" y="1419"/>
              <a:ext cx="4857" cy="2057"/>
              <a:chOff x="395535" y="1027934"/>
              <a:chExt cx="8824787" cy="3737703"/>
            </a:xfrm>
          </p:grpSpPr>
          <p:pic>
            <p:nvPicPr>
              <p:cNvPr id="18" name="Picture 5" descr="E:\PPT背景\05.png"/>
              <p:cNvPicPr>
                <a:picLocks noChangeAspect="1" noChangeArrowheads="1"/>
              </p:cNvPicPr>
              <p:nvPr/>
            </p:nvPicPr>
            <p:blipFill>
              <a:blip r:embed="rId3"/>
              <a:srcRect/>
              <a:stretch>
                <a:fillRect/>
              </a:stretch>
            </p:blipFill>
            <p:spPr bwMode="auto">
              <a:xfrm rot="1517347">
                <a:off x="395541" y="1041399"/>
                <a:ext cx="2604563" cy="3518405"/>
              </a:xfrm>
              <a:prstGeom prst="rect">
                <a:avLst/>
              </a:prstGeom>
              <a:noFill/>
              <a:effectLst>
                <a:outerShdw blurRad="50800" dist="38100" dir="2700000" algn="tl" rotWithShape="0">
                  <a:prstClr val="black">
                    <a:alpha val="40000"/>
                  </a:prstClr>
                </a:outerShdw>
              </a:effectLst>
              <a:extLst/>
            </p:spPr>
          </p:pic>
          <p:pic>
            <p:nvPicPr>
              <p:cNvPr id="19" name="Picture 5" descr="E:\PPT背景\05.png"/>
              <p:cNvPicPr>
                <a:picLocks noChangeAspect="1" noChangeArrowheads="1"/>
              </p:cNvPicPr>
              <p:nvPr/>
            </p:nvPicPr>
            <p:blipFill>
              <a:blip r:embed="rId3"/>
              <a:srcRect/>
              <a:stretch>
                <a:fillRect/>
              </a:stretch>
            </p:blipFill>
            <p:spPr bwMode="auto">
              <a:xfrm rot="21018681">
                <a:off x="3481789" y="1247233"/>
                <a:ext cx="2604563" cy="3518404"/>
              </a:xfrm>
              <a:prstGeom prst="rect">
                <a:avLst/>
              </a:prstGeom>
              <a:noFill/>
              <a:effectLst>
                <a:outerShdw blurRad="50800" dist="38100" dir="2700000" algn="tl" rotWithShape="0">
                  <a:prstClr val="black">
                    <a:alpha val="40000"/>
                  </a:prstClr>
                </a:outerShdw>
              </a:effectLst>
              <a:extLst/>
            </p:spPr>
          </p:pic>
          <p:pic>
            <p:nvPicPr>
              <p:cNvPr id="20" name="Picture 5" descr="E:\PPT背景\05.png"/>
              <p:cNvPicPr>
                <a:picLocks noChangeAspect="1" noChangeArrowheads="1"/>
              </p:cNvPicPr>
              <p:nvPr/>
            </p:nvPicPr>
            <p:blipFill>
              <a:blip r:embed="rId3"/>
              <a:srcRect/>
              <a:stretch>
                <a:fillRect/>
              </a:stretch>
            </p:blipFill>
            <p:spPr bwMode="auto">
              <a:xfrm rot="841888">
                <a:off x="6615629" y="1027934"/>
                <a:ext cx="2604563" cy="3518404"/>
              </a:xfrm>
              <a:prstGeom prst="rect">
                <a:avLst/>
              </a:prstGeom>
              <a:noFill/>
              <a:effectLst>
                <a:outerShdw blurRad="50800" dist="38100" dir="2700000" algn="tl" rotWithShape="0">
                  <a:prstClr val="black">
                    <a:alpha val="40000"/>
                  </a:prstClr>
                </a:outerShdw>
              </a:effectLst>
              <a:extLst/>
            </p:spPr>
          </p:pic>
        </p:grpSp>
      </p:grpSp>
      <p:sp>
        <p:nvSpPr>
          <p:cNvPr id="24" name="淘宝网chenying0907出品 23"/>
          <p:cNvSpPr txBox="1">
            <a:spLocks noChangeArrowheads="1"/>
          </p:cNvSpPr>
          <p:nvPr/>
        </p:nvSpPr>
        <p:spPr bwMode="auto">
          <a:xfrm rot="1137444">
            <a:off x="8102600" y="3148013"/>
            <a:ext cx="22860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
        <p:nvSpPr>
          <p:cNvPr id="25" name="淘宝网chenying0907出品 24"/>
          <p:cNvSpPr txBox="1">
            <a:spLocks noChangeArrowheads="1"/>
          </p:cNvSpPr>
          <p:nvPr/>
        </p:nvSpPr>
        <p:spPr bwMode="auto">
          <a:xfrm rot="1496620">
            <a:off x="1200150" y="3128963"/>
            <a:ext cx="2286000"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
        <p:nvSpPr>
          <p:cNvPr id="26" name="淘宝网chenying0907出品 25"/>
          <p:cNvSpPr txBox="1">
            <a:spLocks noChangeArrowheads="1"/>
          </p:cNvSpPr>
          <p:nvPr/>
        </p:nvSpPr>
        <p:spPr bwMode="auto">
          <a:xfrm rot="-508255">
            <a:off x="4548188" y="3397250"/>
            <a:ext cx="228758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
        <p:nvSpPr>
          <p:cNvPr id="27" name="淘宝网chenying0907出品 26"/>
          <p:cNvSpPr txBox="1">
            <a:spLocks noChangeArrowheads="1"/>
          </p:cNvSpPr>
          <p:nvPr/>
        </p:nvSpPr>
        <p:spPr bwMode="auto">
          <a:xfrm rot="-508255">
            <a:off x="5189538" y="4008438"/>
            <a:ext cx="1816100"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
        <p:nvSpPr>
          <p:cNvPr id="28" name="淘宝网chenying0907出品 27"/>
          <p:cNvSpPr txBox="1">
            <a:spLocks noChangeArrowheads="1"/>
          </p:cNvSpPr>
          <p:nvPr/>
        </p:nvSpPr>
        <p:spPr bwMode="auto">
          <a:xfrm rot="1214735">
            <a:off x="8175625" y="3830638"/>
            <a:ext cx="18129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
        <p:nvSpPr>
          <p:cNvPr id="29" name="淘宝网chenying0907出品 28"/>
          <p:cNvSpPr txBox="1">
            <a:spLocks noChangeArrowheads="1"/>
          </p:cNvSpPr>
          <p:nvPr/>
        </p:nvSpPr>
        <p:spPr bwMode="auto">
          <a:xfrm rot="1496449">
            <a:off x="1154113" y="3784600"/>
            <a:ext cx="181133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a:t>
            </a:r>
            <a:endParaRPr lang="en-US" altLang="zh-CN" b="0" kern="0" dirty="0">
              <a:solidFill>
                <a:sysClr val="window" lastClr="FFFFFF"/>
              </a:solidFill>
              <a:latin typeface="微软雅黑" pitchFamily="34" charset="-122"/>
              <a:ea typeface="微软雅黑"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85346"/>
                                        </p:tgtEl>
                                        <p:attrNameLst>
                                          <p:attrName>style.visibility</p:attrName>
                                        </p:attrNameLst>
                                      </p:cBhvr>
                                      <p:to>
                                        <p:strVal val="visible"/>
                                      </p:to>
                                    </p:set>
                                    <p:animEffect transition="in" filter="wipe(left)">
                                      <p:cBhvr>
                                        <p:cTn id="7" dur="1000"/>
                                        <p:tgtEl>
                                          <p:spTgt spid="185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25"/>
                                        </p:tgtEl>
                                        <p:attrNameLst>
                                          <p:attrName>style.visibility</p:attrName>
                                        </p:attrNameLst>
                                      </p:cBhvr>
                                      <p:to>
                                        <p:strVal val="visible"/>
                                      </p:to>
                                    </p:set>
                                    <p:anim calcmode="discrete" valueType="clr">
                                      <p:cBhvr override="childStyle">
                                        <p:cTn id="12"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5"/>
                                        </p:tgtEl>
                                        <p:attrNameLst>
                                          <p:attrName>fillcolor</p:attrName>
                                        </p:attrNameLst>
                                      </p:cBhvr>
                                      <p:tavLst>
                                        <p:tav tm="0">
                                          <p:val>
                                            <p:clrVal>
                                              <a:schemeClr val="accent2"/>
                                            </p:clrVal>
                                          </p:val>
                                        </p:tav>
                                        <p:tav tm="50000">
                                          <p:val>
                                            <p:clrVal>
                                              <a:schemeClr val="hlink"/>
                                            </p:clrVal>
                                          </p:val>
                                        </p:tav>
                                      </p:tavLst>
                                    </p:anim>
                                    <p:set>
                                      <p:cBhvr>
                                        <p:cTn id="14" dur="80"/>
                                        <p:tgtEl>
                                          <p:spTgt spid="25"/>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7" presetClass="entr" presetSubtype="0" fill="hold" grpId="0" nodeType="clickEffect">
                                  <p:stCondLst>
                                    <p:cond delay="0"/>
                                  </p:stCondLst>
                                  <p:iterate type="lt">
                                    <p:tmPct val="50000"/>
                                  </p:iterate>
                                  <p:childTnLst>
                                    <p:set>
                                      <p:cBhvr>
                                        <p:cTn id="18" dur="1" fill="hold">
                                          <p:stCondLst>
                                            <p:cond delay="0"/>
                                          </p:stCondLst>
                                        </p:cTn>
                                        <p:tgtEl>
                                          <p:spTgt spid="29"/>
                                        </p:tgtEl>
                                        <p:attrNameLst>
                                          <p:attrName>style.visibility</p:attrName>
                                        </p:attrNameLst>
                                      </p:cBhvr>
                                      <p:to>
                                        <p:strVal val="visible"/>
                                      </p:to>
                                    </p:set>
                                    <p:anim calcmode="discrete" valueType="clr">
                                      <p:cBhvr override="childStyle">
                                        <p:cTn id="19"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9"/>
                                        </p:tgtEl>
                                        <p:attrNameLst>
                                          <p:attrName>fillcolor</p:attrName>
                                        </p:attrNameLst>
                                      </p:cBhvr>
                                      <p:tavLst>
                                        <p:tav tm="0">
                                          <p:val>
                                            <p:clrVal>
                                              <a:schemeClr val="accent2"/>
                                            </p:clrVal>
                                          </p:val>
                                        </p:tav>
                                        <p:tav tm="50000">
                                          <p:val>
                                            <p:clrVal>
                                              <a:schemeClr val="hlink"/>
                                            </p:clrVal>
                                          </p:val>
                                        </p:tav>
                                      </p:tavLst>
                                    </p:anim>
                                    <p:set>
                                      <p:cBhvr>
                                        <p:cTn id="21" dur="80"/>
                                        <p:tgtEl>
                                          <p:spTgt spid="29"/>
                                        </p:tgtEl>
                                        <p:attrNameLst>
                                          <p:attrName>fill.type</p:attrName>
                                        </p:attrNameLst>
                                      </p:cBhvr>
                                      <p:to>
                                        <p:strVal val="solid"/>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26"/>
                                        </p:tgtEl>
                                        <p:attrNameLst>
                                          <p:attrName>style.visibility</p:attrName>
                                        </p:attrNameLst>
                                      </p:cBhvr>
                                      <p:to>
                                        <p:strVal val="visible"/>
                                      </p:to>
                                    </p:set>
                                    <p:anim calcmode="discrete" valueType="clr">
                                      <p:cBhvr override="childStyle">
                                        <p:cTn id="26"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6"/>
                                        </p:tgtEl>
                                        <p:attrNameLst>
                                          <p:attrName>fillcolor</p:attrName>
                                        </p:attrNameLst>
                                      </p:cBhvr>
                                      <p:tavLst>
                                        <p:tav tm="0">
                                          <p:val>
                                            <p:clrVal>
                                              <a:schemeClr val="accent2"/>
                                            </p:clrVal>
                                          </p:val>
                                        </p:tav>
                                        <p:tav tm="50000">
                                          <p:val>
                                            <p:clrVal>
                                              <a:schemeClr val="hlink"/>
                                            </p:clrVal>
                                          </p:val>
                                        </p:tav>
                                      </p:tavLst>
                                    </p:anim>
                                    <p:set>
                                      <p:cBhvr>
                                        <p:cTn id="28" dur="80"/>
                                        <p:tgtEl>
                                          <p:spTgt spid="26"/>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7" presetClass="entr" presetSubtype="0" fill="hold" nodeType="clickEffect">
                                  <p:stCondLst>
                                    <p:cond delay="0"/>
                                  </p:stCondLst>
                                  <p:iterate type="lt">
                                    <p:tmPct val="50000"/>
                                  </p:iterate>
                                  <p:childTnLst>
                                    <p:set>
                                      <p:cBhvr>
                                        <p:cTn id="32" dur="1" fill="hold">
                                          <p:stCondLst>
                                            <p:cond delay="0"/>
                                          </p:stCondLst>
                                        </p:cTn>
                                        <p:tgtEl>
                                          <p:spTgt spid="27">
                                            <p:txEl>
                                              <p:pRg st="0" end="0"/>
                                            </p:txEl>
                                          </p:spTgt>
                                        </p:tgtEl>
                                        <p:attrNameLst>
                                          <p:attrName>style.visibility</p:attrName>
                                        </p:attrNameLst>
                                      </p:cBhvr>
                                      <p:to>
                                        <p:strVal val="visible"/>
                                      </p:to>
                                    </p:set>
                                    <p:anim calcmode="discrete" valueType="clr">
                                      <p:cBhvr override="childStyle">
                                        <p:cTn id="33" dur="80"/>
                                        <p:tgtEl>
                                          <p:spTgt spid="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4" dur="80"/>
                                        <p:tgtEl>
                                          <p:spTgt spid="27">
                                            <p:txEl>
                                              <p:pRg st="0" end="0"/>
                                            </p:txEl>
                                          </p:spTgt>
                                        </p:tgtEl>
                                        <p:attrNameLst>
                                          <p:attrName>fillcolor</p:attrName>
                                        </p:attrNameLst>
                                      </p:cBhvr>
                                      <p:tavLst>
                                        <p:tav tm="0">
                                          <p:val>
                                            <p:clrVal>
                                              <a:schemeClr val="accent2"/>
                                            </p:clrVal>
                                          </p:val>
                                        </p:tav>
                                        <p:tav tm="50000">
                                          <p:val>
                                            <p:clrVal>
                                              <a:schemeClr val="hlink"/>
                                            </p:clrVal>
                                          </p:val>
                                        </p:tav>
                                      </p:tavLst>
                                    </p:anim>
                                    <p:set>
                                      <p:cBhvr>
                                        <p:cTn id="35" dur="80"/>
                                        <p:tgtEl>
                                          <p:spTgt spid="27">
                                            <p:txEl>
                                              <p:pRg st="0" end="0"/>
                                            </p:txEl>
                                          </p:spTgt>
                                        </p:tgtEl>
                                        <p:attrNameLst>
                                          <p:attrName>fill.type</p:attrName>
                                        </p:attrNameLst>
                                      </p:cBhvr>
                                      <p:to>
                                        <p:strVal val="solid"/>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7" presetClass="entr" presetSubtype="0" fill="hold" nodeType="clickEffect">
                                  <p:stCondLst>
                                    <p:cond delay="0"/>
                                  </p:stCondLst>
                                  <p:iterate type="lt">
                                    <p:tmPct val="50000"/>
                                  </p:iterate>
                                  <p:childTnLst>
                                    <p:set>
                                      <p:cBhvr>
                                        <p:cTn id="39" dur="1" fill="hold">
                                          <p:stCondLst>
                                            <p:cond delay="0"/>
                                          </p:stCondLst>
                                        </p:cTn>
                                        <p:tgtEl>
                                          <p:spTgt spid="24">
                                            <p:txEl>
                                              <p:pRg st="0" end="0"/>
                                            </p:txEl>
                                          </p:spTgt>
                                        </p:tgtEl>
                                        <p:attrNameLst>
                                          <p:attrName>style.visibility</p:attrName>
                                        </p:attrNameLst>
                                      </p:cBhvr>
                                      <p:to>
                                        <p:strVal val="visible"/>
                                      </p:to>
                                    </p:set>
                                    <p:anim calcmode="discrete" valueType="clr">
                                      <p:cBhvr override="childStyle">
                                        <p:cTn id="40" dur="80"/>
                                        <p:tgtEl>
                                          <p:spTgt spid="2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4">
                                            <p:txEl>
                                              <p:pRg st="0" end="0"/>
                                            </p:txEl>
                                          </p:spTgt>
                                        </p:tgtEl>
                                        <p:attrNameLst>
                                          <p:attrName>fillcolor</p:attrName>
                                        </p:attrNameLst>
                                      </p:cBhvr>
                                      <p:tavLst>
                                        <p:tav tm="0">
                                          <p:val>
                                            <p:clrVal>
                                              <a:schemeClr val="accent2"/>
                                            </p:clrVal>
                                          </p:val>
                                        </p:tav>
                                        <p:tav tm="50000">
                                          <p:val>
                                            <p:clrVal>
                                              <a:schemeClr val="hlink"/>
                                            </p:clrVal>
                                          </p:val>
                                        </p:tav>
                                      </p:tavLst>
                                    </p:anim>
                                    <p:set>
                                      <p:cBhvr>
                                        <p:cTn id="42" dur="80"/>
                                        <p:tgtEl>
                                          <p:spTgt spid="24">
                                            <p:txEl>
                                              <p:pRg st="0" end="0"/>
                                            </p:txEl>
                                          </p:spTgt>
                                        </p:tgtEl>
                                        <p:attrNameLst>
                                          <p:attrName>fill.type</p:attrName>
                                        </p:attrNameLst>
                                      </p:cBhvr>
                                      <p:to>
                                        <p:strVal val="solid"/>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7" presetClass="entr" presetSubtype="0" fill="hold" nodeType="clickEffect">
                                  <p:stCondLst>
                                    <p:cond delay="0"/>
                                  </p:stCondLst>
                                  <p:iterate type="lt">
                                    <p:tmPct val="50000"/>
                                  </p:iterate>
                                  <p:childTnLst>
                                    <p:set>
                                      <p:cBhvr>
                                        <p:cTn id="46" dur="1" fill="hold">
                                          <p:stCondLst>
                                            <p:cond delay="0"/>
                                          </p:stCondLst>
                                        </p:cTn>
                                        <p:tgtEl>
                                          <p:spTgt spid="28">
                                            <p:txEl>
                                              <p:pRg st="0" end="0"/>
                                            </p:txEl>
                                          </p:spTgt>
                                        </p:tgtEl>
                                        <p:attrNameLst>
                                          <p:attrName>style.visibility</p:attrName>
                                        </p:attrNameLst>
                                      </p:cBhvr>
                                      <p:to>
                                        <p:strVal val="visible"/>
                                      </p:to>
                                    </p:set>
                                    <p:anim calcmode="discrete" valueType="clr">
                                      <p:cBhvr override="childStyle">
                                        <p:cTn id="47" dur="80"/>
                                        <p:tgtEl>
                                          <p:spTgt spid="2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
                                            <p:txEl>
                                              <p:pRg st="0" end="0"/>
                                            </p:txEl>
                                          </p:spTgt>
                                        </p:tgtEl>
                                        <p:attrNameLst>
                                          <p:attrName>fillcolor</p:attrName>
                                        </p:attrNameLst>
                                      </p:cBhvr>
                                      <p:tavLst>
                                        <p:tav tm="0">
                                          <p:val>
                                            <p:clrVal>
                                              <a:schemeClr val="accent2"/>
                                            </p:clrVal>
                                          </p:val>
                                        </p:tav>
                                        <p:tav tm="50000">
                                          <p:val>
                                            <p:clrVal>
                                              <a:schemeClr val="hlink"/>
                                            </p:clrVal>
                                          </p:val>
                                        </p:tav>
                                      </p:tavLst>
                                    </p:anim>
                                    <p:set>
                                      <p:cBhvr>
                                        <p:cTn id="49" dur="80"/>
                                        <p:tgtEl>
                                          <p:spTgt spid="2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794" name="Group 2"/>
          <p:cNvGrpSpPr>
            <a:grpSpLocks/>
          </p:cNvGrpSpPr>
          <p:nvPr/>
        </p:nvGrpSpPr>
        <p:grpSpPr bwMode="auto">
          <a:xfrm>
            <a:off x="-1041400" y="1879600"/>
            <a:ext cx="11114088" cy="4262438"/>
            <a:chOff x="-521" y="1253"/>
            <a:chExt cx="5557" cy="2842"/>
          </a:xfrm>
        </p:grpSpPr>
        <p:pic>
          <p:nvPicPr>
            <p:cNvPr id="16179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521" y="3351"/>
              <a:ext cx="5557"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1796" name="Group 4"/>
            <p:cNvGrpSpPr>
              <a:grpSpLocks/>
            </p:cNvGrpSpPr>
            <p:nvPr/>
          </p:nvGrpSpPr>
          <p:grpSpPr bwMode="auto">
            <a:xfrm>
              <a:off x="227" y="1253"/>
              <a:ext cx="4296" cy="2453"/>
              <a:chOff x="227" y="1253"/>
              <a:chExt cx="4296" cy="2453"/>
            </a:xfrm>
          </p:grpSpPr>
          <p:grpSp>
            <p:nvGrpSpPr>
              <p:cNvPr id="161797" name="Group 9"/>
              <p:cNvGrpSpPr>
                <a:grpSpLocks/>
              </p:cNvGrpSpPr>
              <p:nvPr/>
            </p:nvGrpSpPr>
            <p:grpSpPr bwMode="auto">
              <a:xfrm>
                <a:off x="234" y="1253"/>
                <a:ext cx="4289" cy="2446"/>
                <a:chOff x="755" y="1071"/>
                <a:chExt cx="4288" cy="2445"/>
              </a:xfrm>
            </p:grpSpPr>
            <p:sp>
              <p:nvSpPr>
                <p:cNvPr id="161798" name="淘宝网chenying0907出品 7"/>
                <p:cNvSpPr>
                  <a:spLocks/>
                </p:cNvSpPr>
                <p:nvPr/>
              </p:nvSpPr>
              <p:spPr bwMode="gray">
                <a:xfrm>
                  <a:off x="755" y="2049"/>
                  <a:ext cx="3785" cy="90"/>
                </a:xfrm>
                <a:custGeom>
                  <a:avLst/>
                  <a:gdLst>
                    <a:gd name="T0" fmla="*/ 0 w 3785"/>
                    <a:gd name="T1" fmla="*/ 0 h 90"/>
                    <a:gd name="T2" fmla="*/ 90 w 3785"/>
                    <a:gd name="T3" fmla="*/ 90 h 90"/>
                    <a:gd name="T4" fmla="*/ 3785 w 3785"/>
                    <a:gd name="T5" fmla="*/ 90 h 90"/>
                    <a:gd name="T6" fmla="*/ 3695 w 3785"/>
                    <a:gd name="T7" fmla="*/ 0 h 90"/>
                    <a:gd name="T8" fmla="*/ 0 w 3785"/>
                    <a:gd name="T9" fmla="*/ 0 h 90"/>
                    <a:gd name="T10" fmla="*/ 0 60000 65536"/>
                    <a:gd name="T11" fmla="*/ 0 60000 65536"/>
                    <a:gd name="T12" fmla="*/ 0 60000 65536"/>
                    <a:gd name="T13" fmla="*/ 0 60000 65536"/>
                    <a:gd name="T14" fmla="*/ 0 60000 65536"/>
                    <a:gd name="T15" fmla="*/ 0 w 3785"/>
                    <a:gd name="T16" fmla="*/ 0 h 90"/>
                    <a:gd name="T17" fmla="*/ 3785 w 3785"/>
                    <a:gd name="T18" fmla="*/ 90 h 90"/>
                  </a:gdLst>
                  <a:ahLst/>
                  <a:cxnLst>
                    <a:cxn ang="T10">
                      <a:pos x="T0" y="T1"/>
                    </a:cxn>
                    <a:cxn ang="T11">
                      <a:pos x="T2" y="T3"/>
                    </a:cxn>
                    <a:cxn ang="T12">
                      <a:pos x="T4" y="T5"/>
                    </a:cxn>
                    <a:cxn ang="T13">
                      <a:pos x="T6" y="T7"/>
                    </a:cxn>
                    <a:cxn ang="T14">
                      <a:pos x="T8" y="T9"/>
                    </a:cxn>
                  </a:cxnLst>
                  <a:rect l="T15" t="T16" r="T17" b="T18"/>
                  <a:pathLst>
                    <a:path w="3785" h="90">
                      <a:moveTo>
                        <a:pt x="0" y="0"/>
                      </a:moveTo>
                      <a:lnTo>
                        <a:pt x="90" y="90"/>
                      </a:lnTo>
                      <a:lnTo>
                        <a:pt x="3785" y="90"/>
                      </a:lnTo>
                      <a:lnTo>
                        <a:pt x="3695" y="0"/>
                      </a:lnTo>
                      <a:lnTo>
                        <a:pt x="0" y="0"/>
                      </a:lnTo>
                      <a:close/>
                    </a:path>
                  </a:pathLst>
                </a:custGeom>
                <a:solidFill>
                  <a:srgbClr val="C9C9C9"/>
                </a:solidFill>
                <a:ln w="4826">
                  <a:solidFill>
                    <a:srgbClr val="AEAEAE"/>
                  </a:solidFill>
                  <a:miter lim="800000"/>
                  <a:headEnd/>
                  <a:tailEnd/>
                </a:ln>
              </p:spPr>
              <p:txBody>
                <a:bodyPr/>
                <a:lstStyle/>
                <a:p>
                  <a:endParaRPr lang="zh-CN" altLang="en-US"/>
                </a:p>
              </p:txBody>
            </p:sp>
            <p:sp>
              <p:nvSpPr>
                <p:cNvPr id="161799" name="淘宝网chenying0907出品 8"/>
                <p:cNvSpPr>
                  <a:spLocks/>
                </p:cNvSpPr>
                <p:nvPr/>
              </p:nvSpPr>
              <p:spPr bwMode="gray">
                <a:xfrm>
                  <a:off x="755" y="2049"/>
                  <a:ext cx="90" cy="477"/>
                </a:xfrm>
                <a:custGeom>
                  <a:avLst/>
                  <a:gdLst>
                    <a:gd name="T0" fmla="*/ 90 w 90"/>
                    <a:gd name="T1" fmla="*/ 90 h 477"/>
                    <a:gd name="T2" fmla="*/ 90 w 90"/>
                    <a:gd name="T3" fmla="*/ 477 h 477"/>
                    <a:gd name="T4" fmla="*/ 5 w 90"/>
                    <a:gd name="T5" fmla="*/ 392 h 477"/>
                    <a:gd name="T6" fmla="*/ 0 w 90"/>
                    <a:gd name="T7" fmla="*/ 0 h 477"/>
                    <a:gd name="T8" fmla="*/ 90 w 90"/>
                    <a:gd name="T9" fmla="*/ 90 h 477"/>
                    <a:gd name="T10" fmla="*/ 0 60000 65536"/>
                    <a:gd name="T11" fmla="*/ 0 60000 65536"/>
                    <a:gd name="T12" fmla="*/ 0 60000 65536"/>
                    <a:gd name="T13" fmla="*/ 0 60000 65536"/>
                    <a:gd name="T14" fmla="*/ 0 60000 65536"/>
                    <a:gd name="T15" fmla="*/ 0 w 90"/>
                    <a:gd name="T16" fmla="*/ 0 h 477"/>
                    <a:gd name="T17" fmla="*/ 90 w 90"/>
                    <a:gd name="T18" fmla="*/ 477 h 477"/>
                  </a:gdLst>
                  <a:ahLst/>
                  <a:cxnLst>
                    <a:cxn ang="T10">
                      <a:pos x="T0" y="T1"/>
                    </a:cxn>
                    <a:cxn ang="T11">
                      <a:pos x="T2" y="T3"/>
                    </a:cxn>
                    <a:cxn ang="T12">
                      <a:pos x="T4" y="T5"/>
                    </a:cxn>
                    <a:cxn ang="T13">
                      <a:pos x="T6" y="T7"/>
                    </a:cxn>
                    <a:cxn ang="T14">
                      <a:pos x="T8" y="T9"/>
                    </a:cxn>
                  </a:cxnLst>
                  <a:rect l="T15" t="T16" r="T17" b="T18"/>
                  <a:pathLst>
                    <a:path w="90" h="477">
                      <a:moveTo>
                        <a:pt x="90" y="90"/>
                      </a:moveTo>
                      <a:lnTo>
                        <a:pt x="90" y="477"/>
                      </a:lnTo>
                      <a:lnTo>
                        <a:pt x="5" y="392"/>
                      </a:lnTo>
                      <a:lnTo>
                        <a:pt x="0" y="0"/>
                      </a:lnTo>
                      <a:lnTo>
                        <a:pt x="90" y="90"/>
                      </a:lnTo>
                      <a:close/>
                    </a:path>
                  </a:pathLst>
                </a:custGeom>
                <a:solidFill>
                  <a:srgbClr val="969696"/>
                </a:solidFill>
                <a:ln w="4826">
                  <a:solidFill>
                    <a:srgbClr val="AEAEAE"/>
                  </a:solidFill>
                  <a:miter lim="800000"/>
                  <a:headEnd/>
                  <a:tailEnd/>
                </a:ln>
              </p:spPr>
              <p:txBody>
                <a:bodyPr/>
                <a:lstStyle/>
                <a:p>
                  <a:endParaRPr lang="zh-CN" altLang="en-US"/>
                </a:p>
              </p:txBody>
            </p:sp>
            <p:sp>
              <p:nvSpPr>
                <p:cNvPr id="161800" name="淘宝网chenying0907出品 9"/>
                <p:cNvSpPr>
                  <a:spLocks/>
                </p:cNvSpPr>
                <p:nvPr/>
              </p:nvSpPr>
              <p:spPr bwMode="gray">
                <a:xfrm>
                  <a:off x="843" y="1168"/>
                  <a:ext cx="4200" cy="2348"/>
                </a:xfrm>
                <a:custGeom>
                  <a:avLst/>
                  <a:gdLst>
                    <a:gd name="T0" fmla="*/ 0 w 4200"/>
                    <a:gd name="T1" fmla="*/ 1360 h 2348"/>
                    <a:gd name="T2" fmla="*/ 3709 w 4200"/>
                    <a:gd name="T3" fmla="*/ 1360 h 2348"/>
                    <a:gd name="T4" fmla="*/ 3208 w 4200"/>
                    <a:gd name="T5" fmla="*/ 2348 h 2348"/>
                    <a:gd name="T6" fmla="*/ 3576 w 4200"/>
                    <a:gd name="T7" fmla="*/ 2348 h 2348"/>
                    <a:gd name="T8" fmla="*/ 4200 w 4200"/>
                    <a:gd name="T9" fmla="*/ 1181 h 2348"/>
                    <a:gd name="T10" fmla="*/ 3576 w 4200"/>
                    <a:gd name="T11" fmla="*/ 0 h 2348"/>
                    <a:gd name="T12" fmla="*/ 3161 w 4200"/>
                    <a:gd name="T13" fmla="*/ 0 h 2348"/>
                    <a:gd name="T14" fmla="*/ 3695 w 4200"/>
                    <a:gd name="T15" fmla="*/ 973 h 2348"/>
                    <a:gd name="T16" fmla="*/ 0 w 4200"/>
                    <a:gd name="T17" fmla="*/ 973 h 2348"/>
                    <a:gd name="T18" fmla="*/ 0 w 4200"/>
                    <a:gd name="T19" fmla="*/ 1360 h 23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00"/>
                    <a:gd name="T31" fmla="*/ 0 h 2348"/>
                    <a:gd name="T32" fmla="*/ 4200 w 4200"/>
                    <a:gd name="T33" fmla="*/ 2348 h 23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00" h="2348">
                      <a:moveTo>
                        <a:pt x="0" y="1360"/>
                      </a:moveTo>
                      <a:lnTo>
                        <a:pt x="3709" y="1360"/>
                      </a:lnTo>
                      <a:lnTo>
                        <a:pt x="3208" y="2348"/>
                      </a:lnTo>
                      <a:lnTo>
                        <a:pt x="3576" y="2348"/>
                      </a:lnTo>
                      <a:lnTo>
                        <a:pt x="4200" y="1181"/>
                      </a:lnTo>
                      <a:lnTo>
                        <a:pt x="3576" y="0"/>
                      </a:lnTo>
                      <a:lnTo>
                        <a:pt x="3161" y="0"/>
                      </a:lnTo>
                      <a:lnTo>
                        <a:pt x="3695" y="973"/>
                      </a:lnTo>
                      <a:lnTo>
                        <a:pt x="0" y="973"/>
                      </a:lnTo>
                      <a:lnTo>
                        <a:pt x="0" y="1360"/>
                      </a:lnTo>
                      <a:close/>
                    </a:path>
                  </a:pathLst>
                </a:custGeom>
                <a:solidFill>
                  <a:srgbClr val="C0C0C0"/>
                </a:solidFill>
                <a:ln w="4826">
                  <a:solidFill>
                    <a:srgbClr val="AEAEAE"/>
                  </a:solidFill>
                  <a:miter lim="800000"/>
                  <a:headEnd/>
                  <a:tailEnd/>
                </a:ln>
              </p:spPr>
              <p:txBody>
                <a:bodyPr/>
                <a:lstStyle/>
                <a:p>
                  <a:endParaRPr lang="zh-CN" altLang="en-US"/>
                </a:p>
              </p:txBody>
            </p:sp>
            <p:sp>
              <p:nvSpPr>
                <p:cNvPr id="161801" name="淘宝网chenying0907出品 10"/>
                <p:cNvSpPr>
                  <a:spLocks/>
                </p:cNvSpPr>
                <p:nvPr/>
              </p:nvSpPr>
              <p:spPr bwMode="gray">
                <a:xfrm>
                  <a:off x="3911" y="1071"/>
                  <a:ext cx="510" cy="95"/>
                </a:xfrm>
                <a:custGeom>
                  <a:avLst/>
                  <a:gdLst>
                    <a:gd name="T0" fmla="*/ 95 w 510"/>
                    <a:gd name="T1" fmla="*/ 95 h 95"/>
                    <a:gd name="T2" fmla="*/ 0 w 510"/>
                    <a:gd name="T3" fmla="*/ 0 h 95"/>
                    <a:gd name="T4" fmla="*/ 435 w 510"/>
                    <a:gd name="T5" fmla="*/ 0 h 95"/>
                    <a:gd name="T6" fmla="*/ 510 w 510"/>
                    <a:gd name="T7" fmla="*/ 95 h 95"/>
                    <a:gd name="T8" fmla="*/ 95 w 510"/>
                    <a:gd name="T9" fmla="*/ 95 h 95"/>
                    <a:gd name="T10" fmla="*/ 0 60000 65536"/>
                    <a:gd name="T11" fmla="*/ 0 60000 65536"/>
                    <a:gd name="T12" fmla="*/ 0 60000 65536"/>
                    <a:gd name="T13" fmla="*/ 0 60000 65536"/>
                    <a:gd name="T14" fmla="*/ 0 60000 65536"/>
                    <a:gd name="T15" fmla="*/ 0 w 510"/>
                    <a:gd name="T16" fmla="*/ 0 h 95"/>
                    <a:gd name="T17" fmla="*/ 510 w 510"/>
                    <a:gd name="T18" fmla="*/ 95 h 95"/>
                  </a:gdLst>
                  <a:ahLst/>
                  <a:cxnLst>
                    <a:cxn ang="T10">
                      <a:pos x="T0" y="T1"/>
                    </a:cxn>
                    <a:cxn ang="T11">
                      <a:pos x="T2" y="T3"/>
                    </a:cxn>
                    <a:cxn ang="T12">
                      <a:pos x="T4" y="T5"/>
                    </a:cxn>
                    <a:cxn ang="T13">
                      <a:pos x="T6" y="T7"/>
                    </a:cxn>
                    <a:cxn ang="T14">
                      <a:pos x="T8" y="T9"/>
                    </a:cxn>
                  </a:cxnLst>
                  <a:rect l="T15" t="T16" r="T17" b="T18"/>
                  <a:pathLst>
                    <a:path w="510" h="95">
                      <a:moveTo>
                        <a:pt x="95" y="95"/>
                      </a:moveTo>
                      <a:lnTo>
                        <a:pt x="0" y="0"/>
                      </a:lnTo>
                      <a:lnTo>
                        <a:pt x="435" y="0"/>
                      </a:lnTo>
                      <a:lnTo>
                        <a:pt x="510" y="95"/>
                      </a:lnTo>
                      <a:lnTo>
                        <a:pt x="95" y="95"/>
                      </a:lnTo>
                      <a:close/>
                    </a:path>
                  </a:pathLst>
                </a:custGeom>
                <a:solidFill>
                  <a:srgbClr val="C9C9C9"/>
                </a:solidFill>
                <a:ln w="4826">
                  <a:solidFill>
                    <a:srgbClr val="AEAEAE"/>
                  </a:solidFill>
                  <a:miter lim="800000"/>
                  <a:headEnd/>
                  <a:tailEnd/>
                </a:ln>
              </p:spPr>
              <p:txBody>
                <a:bodyPr/>
                <a:lstStyle/>
                <a:p>
                  <a:endParaRPr lang="zh-CN" altLang="en-US"/>
                </a:p>
              </p:txBody>
            </p:sp>
            <p:sp>
              <p:nvSpPr>
                <p:cNvPr id="161802" name="淘宝网chenying0907出品 11"/>
                <p:cNvSpPr>
                  <a:spLocks/>
                </p:cNvSpPr>
                <p:nvPr/>
              </p:nvSpPr>
              <p:spPr bwMode="gray">
                <a:xfrm>
                  <a:off x="3961" y="2526"/>
                  <a:ext cx="593" cy="988"/>
                </a:xfrm>
                <a:custGeom>
                  <a:avLst/>
                  <a:gdLst>
                    <a:gd name="T0" fmla="*/ 92 w 593"/>
                    <a:gd name="T1" fmla="*/ 988 h 988"/>
                    <a:gd name="T2" fmla="*/ 0 w 593"/>
                    <a:gd name="T3" fmla="*/ 896 h 988"/>
                    <a:gd name="T4" fmla="*/ 465 w 593"/>
                    <a:gd name="T5" fmla="*/ 0 h 988"/>
                    <a:gd name="T6" fmla="*/ 593 w 593"/>
                    <a:gd name="T7" fmla="*/ 0 h 988"/>
                    <a:gd name="T8" fmla="*/ 92 w 593"/>
                    <a:gd name="T9" fmla="*/ 988 h 988"/>
                    <a:gd name="T10" fmla="*/ 0 60000 65536"/>
                    <a:gd name="T11" fmla="*/ 0 60000 65536"/>
                    <a:gd name="T12" fmla="*/ 0 60000 65536"/>
                    <a:gd name="T13" fmla="*/ 0 60000 65536"/>
                    <a:gd name="T14" fmla="*/ 0 60000 65536"/>
                    <a:gd name="T15" fmla="*/ 0 w 593"/>
                    <a:gd name="T16" fmla="*/ 0 h 988"/>
                    <a:gd name="T17" fmla="*/ 593 w 593"/>
                    <a:gd name="T18" fmla="*/ 988 h 988"/>
                  </a:gdLst>
                  <a:ahLst/>
                  <a:cxnLst>
                    <a:cxn ang="T10">
                      <a:pos x="T0" y="T1"/>
                    </a:cxn>
                    <a:cxn ang="T11">
                      <a:pos x="T2" y="T3"/>
                    </a:cxn>
                    <a:cxn ang="T12">
                      <a:pos x="T4" y="T5"/>
                    </a:cxn>
                    <a:cxn ang="T13">
                      <a:pos x="T6" y="T7"/>
                    </a:cxn>
                    <a:cxn ang="T14">
                      <a:pos x="T8" y="T9"/>
                    </a:cxn>
                  </a:cxnLst>
                  <a:rect l="T15" t="T16" r="T17" b="T18"/>
                  <a:pathLst>
                    <a:path w="593" h="988">
                      <a:moveTo>
                        <a:pt x="92" y="988"/>
                      </a:moveTo>
                      <a:lnTo>
                        <a:pt x="0" y="896"/>
                      </a:lnTo>
                      <a:lnTo>
                        <a:pt x="465" y="0"/>
                      </a:lnTo>
                      <a:lnTo>
                        <a:pt x="593" y="0"/>
                      </a:lnTo>
                      <a:lnTo>
                        <a:pt x="92" y="988"/>
                      </a:lnTo>
                      <a:close/>
                    </a:path>
                  </a:pathLst>
                </a:custGeom>
                <a:solidFill>
                  <a:srgbClr val="C9C9C9"/>
                </a:solidFill>
                <a:ln w="4826">
                  <a:solidFill>
                    <a:srgbClr val="AEAEAE"/>
                  </a:solidFill>
                  <a:miter lim="800000"/>
                  <a:headEnd/>
                  <a:tailEnd/>
                </a:ln>
              </p:spPr>
              <p:txBody>
                <a:bodyPr/>
                <a:lstStyle/>
                <a:p>
                  <a:endParaRPr lang="zh-CN" altLang="en-US"/>
                </a:p>
              </p:txBody>
            </p:sp>
            <p:sp>
              <p:nvSpPr>
                <p:cNvPr id="161803" name="淘宝网chenying0907出品 12"/>
                <p:cNvSpPr>
                  <a:spLocks/>
                </p:cNvSpPr>
                <p:nvPr/>
              </p:nvSpPr>
              <p:spPr bwMode="gray">
                <a:xfrm>
                  <a:off x="3911" y="1071"/>
                  <a:ext cx="629" cy="1068"/>
                </a:xfrm>
                <a:custGeom>
                  <a:avLst/>
                  <a:gdLst>
                    <a:gd name="T0" fmla="*/ 539 w 629"/>
                    <a:gd name="T1" fmla="*/ 978 h 1068"/>
                    <a:gd name="T2" fmla="*/ 0 w 629"/>
                    <a:gd name="T3" fmla="*/ 0 h 1068"/>
                    <a:gd name="T4" fmla="*/ 95 w 629"/>
                    <a:gd name="T5" fmla="*/ 95 h 1068"/>
                    <a:gd name="T6" fmla="*/ 629 w 629"/>
                    <a:gd name="T7" fmla="*/ 1068 h 1068"/>
                    <a:gd name="T8" fmla="*/ 539 w 629"/>
                    <a:gd name="T9" fmla="*/ 978 h 1068"/>
                    <a:gd name="T10" fmla="*/ 0 60000 65536"/>
                    <a:gd name="T11" fmla="*/ 0 60000 65536"/>
                    <a:gd name="T12" fmla="*/ 0 60000 65536"/>
                    <a:gd name="T13" fmla="*/ 0 60000 65536"/>
                    <a:gd name="T14" fmla="*/ 0 60000 65536"/>
                    <a:gd name="T15" fmla="*/ 0 w 629"/>
                    <a:gd name="T16" fmla="*/ 0 h 1068"/>
                    <a:gd name="T17" fmla="*/ 629 w 629"/>
                    <a:gd name="T18" fmla="*/ 1068 h 1068"/>
                  </a:gdLst>
                  <a:ahLst/>
                  <a:cxnLst>
                    <a:cxn ang="T10">
                      <a:pos x="T0" y="T1"/>
                    </a:cxn>
                    <a:cxn ang="T11">
                      <a:pos x="T2" y="T3"/>
                    </a:cxn>
                    <a:cxn ang="T12">
                      <a:pos x="T4" y="T5"/>
                    </a:cxn>
                    <a:cxn ang="T13">
                      <a:pos x="T6" y="T7"/>
                    </a:cxn>
                    <a:cxn ang="T14">
                      <a:pos x="T8" y="T9"/>
                    </a:cxn>
                  </a:cxnLst>
                  <a:rect l="T15" t="T16" r="T17" b="T18"/>
                  <a:pathLst>
                    <a:path w="629" h="1068">
                      <a:moveTo>
                        <a:pt x="539" y="978"/>
                      </a:moveTo>
                      <a:lnTo>
                        <a:pt x="0" y="0"/>
                      </a:lnTo>
                      <a:lnTo>
                        <a:pt x="95" y="95"/>
                      </a:lnTo>
                      <a:lnTo>
                        <a:pt x="629" y="1068"/>
                      </a:lnTo>
                      <a:lnTo>
                        <a:pt x="539" y="978"/>
                      </a:lnTo>
                      <a:close/>
                    </a:path>
                  </a:pathLst>
                </a:custGeom>
                <a:solidFill>
                  <a:srgbClr val="969696"/>
                </a:solidFill>
                <a:ln w="4826">
                  <a:solidFill>
                    <a:srgbClr val="AEAEAE"/>
                  </a:solidFill>
                  <a:miter lim="800000"/>
                  <a:headEnd/>
                  <a:tailEnd/>
                </a:ln>
              </p:spPr>
              <p:txBody>
                <a:bodyPr/>
                <a:lstStyle/>
                <a:p>
                  <a:endParaRPr lang="zh-CN" altLang="en-US"/>
                </a:p>
              </p:txBody>
            </p:sp>
          </p:grpSp>
          <p:grpSp>
            <p:nvGrpSpPr>
              <p:cNvPr id="161804" name="Group 16"/>
              <p:cNvGrpSpPr>
                <a:grpSpLocks/>
              </p:cNvGrpSpPr>
              <p:nvPr/>
            </p:nvGrpSpPr>
            <p:grpSpPr bwMode="auto">
              <a:xfrm>
                <a:off x="227" y="1253"/>
                <a:ext cx="3613" cy="978"/>
                <a:chOff x="748" y="1071"/>
                <a:chExt cx="3612" cy="978"/>
              </a:xfrm>
            </p:grpSpPr>
            <p:sp>
              <p:nvSpPr>
                <p:cNvPr id="161805" name="淘宝网chenying0907出品 13"/>
                <p:cNvSpPr>
                  <a:spLocks/>
                </p:cNvSpPr>
                <p:nvPr/>
              </p:nvSpPr>
              <p:spPr bwMode="gray">
                <a:xfrm>
                  <a:off x="748" y="1560"/>
                  <a:ext cx="103" cy="489"/>
                </a:xfrm>
                <a:custGeom>
                  <a:avLst/>
                  <a:gdLst>
                    <a:gd name="T0" fmla="*/ 254 w 97"/>
                    <a:gd name="T1" fmla="*/ 489 h 489"/>
                    <a:gd name="T2" fmla="*/ 254 w 97"/>
                    <a:gd name="T3" fmla="*/ 97 h 489"/>
                    <a:gd name="T4" fmla="*/ 0 w 97"/>
                    <a:gd name="T5" fmla="*/ 0 h 489"/>
                    <a:gd name="T6" fmla="*/ 0 w 97"/>
                    <a:gd name="T7" fmla="*/ 400 h 489"/>
                    <a:gd name="T8" fmla="*/ 254 w 97"/>
                    <a:gd name="T9" fmla="*/ 489 h 489"/>
                    <a:gd name="T10" fmla="*/ 0 60000 65536"/>
                    <a:gd name="T11" fmla="*/ 0 60000 65536"/>
                    <a:gd name="T12" fmla="*/ 0 60000 65536"/>
                    <a:gd name="T13" fmla="*/ 0 60000 65536"/>
                    <a:gd name="T14" fmla="*/ 0 60000 65536"/>
                    <a:gd name="T15" fmla="*/ 0 w 97"/>
                    <a:gd name="T16" fmla="*/ 0 h 489"/>
                    <a:gd name="T17" fmla="*/ 97 w 97"/>
                    <a:gd name="T18" fmla="*/ 489 h 489"/>
                  </a:gdLst>
                  <a:ahLst/>
                  <a:cxnLst>
                    <a:cxn ang="T10">
                      <a:pos x="T0" y="T1"/>
                    </a:cxn>
                    <a:cxn ang="T11">
                      <a:pos x="T2" y="T3"/>
                    </a:cxn>
                    <a:cxn ang="T12">
                      <a:pos x="T4" y="T5"/>
                    </a:cxn>
                    <a:cxn ang="T13">
                      <a:pos x="T6" y="T7"/>
                    </a:cxn>
                    <a:cxn ang="T14">
                      <a:pos x="T8" y="T9"/>
                    </a:cxn>
                  </a:cxnLst>
                  <a:rect l="T15" t="T16" r="T17" b="T18"/>
                  <a:pathLst>
                    <a:path w="97" h="489">
                      <a:moveTo>
                        <a:pt x="97" y="489"/>
                      </a:moveTo>
                      <a:lnTo>
                        <a:pt x="97" y="97"/>
                      </a:lnTo>
                      <a:lnTo>
                        <a:pt x="0" y="0"/>
                      </a:lnTo>
                      <a:lnTo>
                        <a:pt x="0" y="400"/>
                      </a:lnTo>
                      <a:lnTo>
                        <a:pt x="97" y="489"/>
                      </a:lnTo>
                      <a:close/>
                    </a:path>
                  </a:pathLst>
                </a:custGeom>
                <a:solidFill>
                  <a:srgbClr val="0061B2"/>
                </a:solidFill>
                <a:ln w="4826">
                  <a:solidFill>
                    <a:srgbClr val="2A79D0"/>
                  </a:solidFill>
                  <a:miter lim="800000"/>
                  <a:headEnd/>
                  <a:tailEnd/>
                </a:ln>
              </p:spPr>
              <p:txBody>
                <a:bodyPr/>
                <a:lstStyle/>
                <a:p>
                  <a:endParaRPr lang="zh-CN" altLang="en-US"/>
                </a:p>
              </p:txBody>
            </p:sp>
            <p:sp>
              <p:nvSpPr>
                <p:cNvPr id="161806" name="淘宝网chenying0907出品 14"/>
                <p:cNvSpPr>
                  <a:spLocks/>
                </p:cNvSpPr>
                <p:nvPr/>
              </p:nvSpPr>
              <p:spPr bwMode="gray">
                <a:xfrm>
                  <a:off x="748" y="1558"/>
                  <a:ext cx="3019" cy="99"/>
                </a:xfrm>
                <a:custGeom>
                  <a:avLst/>
                  <a:gdLst>
                    <a:gd name="T0" fmla="*/ 97 w 3007"/>
                    <a:gd name="T1" fmla="*/ 99 h 99"/>
                    <a:gd name="T2" fmla="*/ 3204 w 3007"/>
                    <a:gd name="T3" fmla="*/ 99 h 99"/>
                    <a:gd name="T4" fmla="*/ 3100 w 3007"/>
                    <a:gd name="T5" fmla="*/ 0 h 99"/>
                    <a:gd name="T6" fmla="*/ 0 w 3007"/>
                    <a:gd name="T7" fmla="*/ 2 h 99"/>
                    <a:gd name="T8" fmla="*/ 97 w 3007"/>
                    <a:gd name="T9" fmla="*/ 99 h 99"/>
                    <a:gd name="T10" fmla="*/ 0 60000 65536"/>
                    <a:gd name="T11" fmla="*/ 0 60000 65536"/>
                    <a:gd name="T12" fmla="*/ 0 60000 65536"/>
                    <a:gd name="T13" fmla="*/ 0 60000 65536"/>
                    <a:gd name="T14" fmla="*/ 0 60000 65536"/>
                    <a:gd name="T15" fmla="*/ 0 w 3007"/>
                    <a:gd name="T16" fmla="*/ 0 h 99"/>
                    <a:gd name="T17" fmla="*/ 3007 w 3007"/>
                    <a:gd name="T18" fmla="*/ 99 h 99"/>
                  </a:gdLst>
                  <a:ahLst/>
                  <a:cxnLst>
                    <a:cxn ang="T10">
                      <a:pos x="T0" y="T1"/>
                    </a:cxn>
                    <a:cxn ang="T11">
                      <a:pos x="T2" y="T3"/>
                    </a:cxn>
                    <a:cxn ang="T12">
                      <a:pos x="T4" y="T5"/>
                    </a:cxn>
                    <a:cxn ang="T13">
                      <a:pos x="T6" y="T7"/>
                    </a:cxn>
                    <a:cxn ang="T14">
                      <a:pos x="T8" y="T9"/>
                    </a:cxn>
                  </a:cxnLst>
                  <a:rect l="T15" t="T16" r="T17" b="T18"/>
                  <a:pathLst>
                    <a:path w="3007" h="99">
                      <a:moveTo>
                        <a:pt x="97" y="99"/>
                      </a:moveTo>
                      <a:lnTo>
                        <a:pt x="3007" y="99"/>
                      </a:lnTo>
                      <a:lnTo>
                        <a:pt x="2908" y="0"/>
                      </a:lnTo>
                      <a:lnTo>
                        <a:pt x="0" y="2"/>
                      </a:lnTo>
                      <a:lnTo>
                        <a:pt x="97" y="99"/>
                      </a:lnTo>
                      <a:close/>
                    </a:path>
                  </a:pathLst>
                </a:custGeom>
                <a:solidFill>
                  <a:srgbClr val="69A2E1"/>
                </a:solidFill>
                <a:ln w="4826">
                  <a:solidFill>
                    <a:srgbClr val="2A79D0"/>
                  </a:solidFill>
                  <a:miter lim="800000"/>
                  <a:headEnd/>
                  <a:tailEnd/>
                </a:ln>
              </p:spPr>
              <p:txBody>
                <a:bodyPr/>
                <a:lstStyle/>
                <a:p>
                  <a:endParaRPr lang="zh-CN" altLang="en-US"/>
                </a:p>
              </p:txBody>
            </p:sp>
            <p:sp>
              <p:nvSpPr>
                <p:cNvPr id="161807" name="淘宝网chenying0907出品 15"/>
                <p:cNvSpPr>
                  <a:spLocks/>
                </p:cNvSpPr>
                <p:nvPr/>
              </p:nvSpPr>
              <p:spPr bwMode="gray">
                <a:xfrm>
                  <a:off x="845" y="1166"/>
                  <a:ext cx="3515" cy="883"/>
                </a:xfrm>
                <a:custGeom>
                  <a:avLst/>
                  <a:gdLst>
                    <a:gd name="T0" fmla="*/ 0 w 3515"/>
                    <a:gd name="T1" fmla="*/ 883 h 883"/>
                    <a:gd name="T2" fmla="*/ 3515 w 3515"/>
                    <a:gd name="T3" fmla="*/ 883 h 883"/>
                    <a:gd name="T4" fmla="*/ 3028 w 3515"/>
                    <a:gd name="T5" fmla="*/ 0 h 883"/>
                    <a:gd name="T6" fmla="*/ 2617 w 3515"/>
                    <a:gd name="T7" fmla="*/ 0 h 883"/>
                    <a:gd name="T8" fmla="*/ 2910 w 3515"/>
                    <a:gd name="T9" fmla="*/ 491 h 883"/>
                    <a:gd name="T10" fmla="*/ 0 w 3515"/>
                    <a:gd name="T11" fmla="*/ 491 h 883"/>
                    <a:gd name="T12" fmla="*/ 0 w 3515"/>
                    <a:gd name="T13" fmla="*/ 883 h 883"/>
                    <a:gd name="T14" fmla="*/ 0 60000 65536"/>
                    <a:gd name="T15" fmla="*/ 0 60000 65536"/>
                    <a:gd name="T16" fmla="*/ 0 60000 65536"/>
                    <a:gd name="T17" fmla="*/ 0 60000 65536"/>
                    <a:gd name="T18" fmla="*/ 0 60000 65536"/>
                    <a:gd name="T19" fmla="*/ 0 60000 65536"/>
                    <a:gd name="T20" fmla="*/ 0 60000 65536"/>
                    <a:gd name="T21" fmla="*/ 0 w 3515"/>
                    <a:gd name="T22" fmla="*/ 0 h 883"/>
                    <a:gd name="T23" fmla="*/ 3515 w 3515"/>
                    <a:gd name="T24" fmla="*/ 883 h 8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15" h="883">
                      <a:moveTo>
                        <a:pt x="0" y="883"/>
                      </a:moveTo>
                      <a:lnTo>
                        <a:pt x="3515" y="883"/>
                      </a:lnTo>
                      <a:lnTo>
                        <a:pt x="3028" y="0"/>
                      </a:lnTo>
                      <a:lnTo>
                        <a:pt x="2617" y="0"/>
                      </a:lnTo>
                      <a:lnTo>
                        <a:pt x="2910" y="491"/>
                      </a:lnTo>
                      <a:lnTo>
                        <a:pt x="0" y="491"/>
                      </a:lnTo>
                      <a:lnTo>
                        <a:pt x="0" y="883"/>
                      </a:lnTo>
                      <a:close/>
                    </a:path>
                  </a:pathLst>
                </a:custGeom>
                <a:solidFill>
                  <a:srgbClr val="2A79D0"/>
                </a:solidFill>
                <a:ln w="4826">
                  <a:solidFill>
                    <a:srgbClr val="2A79D0"/>
                  </a:solidFill>
                  <a:miter lim="800000"/>
                  <a:headEnd/>
                  <a:tailEnd/>
                </a:ln>
              </p:spPr>
              <p:txBody>
                <a:bodyPr/>
                <a:lstStyle/>
                <a:p>
                  <a:endParaRPr lang="zh-CN" altLang="en-US"/>
                </a:p>
              </p:txBody>
            </p:sp>
            <p:sp>
              <p:nvSpPr>
                <p:cNvPr id="161808" name="淘宝网chenying0907出品 16"/>
                <p:cNvSpPr>
                  <a:spLocks/>
                </p:cNvSpPr>
                <p:nvPr/>
              </p:nvSpPr>
              <p:spPr bwMode="gray">
                <a:xfrm>
                  <a:off x="3373" y="1071"/>
                  <a:ext cx="394" cy="586"/>
                </a:xfrm>
                <a:custGeom>
                  <a:avLst/>
                  <a:gdLst>
                    <a:gd name="T0" fmla="*/ 463 w 382"/>
                    <a:gd name="T1" fmla="*/ 487 h 586"/>
                    <a:gd name="T2" fmla="*/ 0 w 382"/>
                    <a:gd name="T3" fmla="*/ 0 h 586"/>
                    <a:gd name="T4" fmla="*/ 145 w 382"/>
                    <a:gd name="T5" fmla="*/ 95 h 586"/>
                    <a:gd name="T6" fmla="*/ 625 w 382"/>
                    <a:gd name="T7" fmla="*/ 586 h 586"/>
                    <a:gd name="T8" fmla="*/ 463 w 382"/>
                    <a:gd name="T9" fmla="*/ 487 h 586"/>
                    <a:gd name="T10" fmla="*/ 0 60000 65536"/>
                    <a:gd name="T11" fmla="*/ 0 60000 65536"/>
                    <a:gd name="T12" fmla="*/ 0 60000 65536"/>
                    <a:gd name="T13" fmla="*/ 0 60000 65536"/>
                    <a:gd name="T14" fmla="*/ 0 60000 65536"/>
                    <a:gd name="T15" fmla="*/ 0 w 382"/>
                    <a:gd name="T16" fmla="*/ 0 h 586"/>
                    <a:gd name="T17" fmla="*/ 382 w 382"/>
                    <a:gd name="T18" fmla="*/ 586 h 586"/>
                  </a:gdLst>
                  <a:ahLst/>
                  <a:cxnLst>
                    <a:cxn ang="T10">
                      <a:pos x="T0" y="T1"/>
                    </a:cxn>
                    <a:cxn ang="T11">
                      <a:pos x="T2" y="T3"/>
                    </a:cxn>
                    <a:cxn ang="T12">
                      <a:pos x="T4" y="T5"/>
                    </a:cxn>
                    <a:cxn ang="T13">
                      <a:pos x="T6" y="T7"/>
                    </a:cxn>
                    <a:cxn ang="T14">
                      <a:pos x="T8" y="T9"/>
                    </a:cxn>
                  </a:cxnLst>
                  <a:rect l="T15" t="T16" r="T17" b="T18"/>
                  <a:pathLst>
                    <a:path w="382" h="586">
                      <a:moveTo>
                        <a:pt x="283" y="487"/>
                      </a:moveTo>
                      <a:lnTo>
                        <a:pt x="0" y="0"/>
                      </a:lnTo>
                      <a:lnTo>
                        <a:pt x="89" y="95"/>
                      </a:lnTo>
                      <a:lnTo>
                        <a:pt x="382" y="586"/>
                      </a:lnTo>
                      <a:lnTo>
                        <a:pt x="283" y="487"/>
                      </a:lnTo>
                      <a:close/>
                    </a:path>
                  </a:pathLst>
                </a:custGeom>
                <a:solidFill>
                  <a:srgbClr val="0061B2"/>
                </a:solidFill>
                <a:ln w="4826">
                  <a:solidFill>
                    <a:srgbClr val="2A79D0"/>
                  </a:solidFill>
                  <a:miter lim="800000"/>
                  <a:headEnd/>
                  <a:tailEnd/>
                </a:ln>
              </p:spPr>
              <p:txBody>
                <a:bodyPr/>
                <a:lstStyle/>
                <a:p>
                  <a:endParaRPr lang="zh-CN" altLang="en-US"/>
                </a:p>
              </p:txBody>
            </p:sp>
            <p:sp>
              <p:nvSpPr>
                <p:cNvPr id="161809" name="淘宝网chenying0907出品 17"/>
                <p:cNvSpPr>
                  <a:spLocks/>
                </p:cNvSpPr>
                <p:nvPr/>
              </p:nvSpPr>
              <p:spPr bwMode="gray">
                <a:xfrm>
                  <a:off x="3373" y="1071"/>
                  <a:ext cx="500" cy="95"/>
                </a:xfrm>
                <a:custGeom>
                  <a:avLst/>
                  <a:gdLst>
                    <a:gd name="T0" fmla="*/ 0 w 500"/>
                    <a:gd name="T1" fmla="*/ 0 h 95"/>
                    <a:gd name="T2" fmla="*/ 411 w 500"/>
                    <a:gd name="T3" fmla="*/ 0 h 95"/>
                    <a:gd name="T4" fmla="*/ 500 w 500"/>
                    <a:gd name="T5" fmla="*/ 95 h 95"/>
                    <a:gd name="T6" fmla="*/ 89 w 500"/>
                    <a:gd name="T7" fmla="*/ 95 h 95"/>
                    <a:gd name="T8" fmla="*/ 0 w 500"/>
                    <a:gd name="T9" fmla="*/ 0 h 95"/>
                    <a:gd name="T10" fmla="*/ 0 60000 65536"/>
                    <a:gd name="T11" fmla="*/ 0 60000 65536"/>
                    <a:gd name="T12" fmla="*/ 0 60000 65536"/>
                    <a:gd name="T13" fmla="*/ 0 60000 65536"/>
                    <a:gd name="T14" fmla="*/ 0 60000 65536"/>
                    <a:gd name="T15" fmla="*/ 0 w 500"/>
                    <a:gd name="T16" fmla="*/ 0 h 95"/>
                    <a:gd name="T17" fmla="*/ 500 w 500"/>
                    <a:gd name="T18" fmla="*/ 95 h 95"/>
                  </a:gdLst>
                  <a:ahLst/>
                  <a:cxnLst>
                    <a:cxn ang="T10">
                      <a:pos x="T0" y="T1"/>
                    </a:cxn>
                    <a:cxn ang="T11">
                      <a:pos x="T2" y="T3"/>
                    </a:cxn>
                    <a:cxn ang="T12">
                      <a:pos x="T4" y="T5"/>
                    </a:cxn>
                    <a:cxn ang="T13">
                      <a:pos x="T6" y="T7"/>
                    </a:cxn>
                    <a:cxn ang="T14">
                      <a:pos x="T8" y="T9"/>
                    </a:cxn>
                  </a:cxnLst>
                  <a:rect l="T15" t="T16" r="T17" b="T18"/>
                  <a:pathLst>
                    <a:path w="500" h="95">
                      <a:moveTo>
                        <a:pt x="0" y="0"/>
                      </a:moveTo>
                      <a:lnTo>
                        <a:pt x="411" y="0"/>
                      </a:lnTo>
                      <a:lnTo>
                        <a:pt x="500" y="95"/>
                      </a:lnTo>
                      <a:lnTo>
                        <a:pt x="89" y="95"/>
                      </a:lnTo>
                      <a:lnTo>
                        <a:pt x="0" y="0"/>
                      </a:lnTo>
                      <a:close/>
                    </a:path>
                  </a:pathLst>
                </a:custGeom>
                <a:solidFill>
                  <a:srgbClr val="69A2E1"/>
                </a:solidFill>
                <a:ln w="4826">
                  <a:solidFill>
                    <a:srgbClr val="2A79D0"/>
                  </a:solidFill>
                  <a:miter lim="800000"/>
                  <a:headEnd/>
                  <a:tailEnd/>
                </a:ln>
              </p:spPr>
              <p:txBody>
                <a:bodyPr/>
                <a:lstStyle/>
                <a:p>
                  <a:endParaRPr lang="zh-CN" altLang="en-US"/>
                </a:p>
              </p:txBody>
            </p:sp>
          </p:grpSp>
          <p:grpSp>
            <p:nvGrpSpPr>
              <p:cNvPr id="161810" name="Group 22"/>
              <p:cNvGrpSpPr>
                <a:grpSpLocks/>
              </p:cNvGrpSpPr>
              <p:nvPr/>
            </p:nvGrpSpPr>
            <p:grpSpPr bwMode="auto">
              <a:xfrm>
                <a:off x="229" y="2709"/>
                <a:ext cx="3606" cy="997"/>
                <a:chOff x="750" y="2526"/>
                <a:chExt cx="3605" cy="997"/>
              </a:xfrm>
            </p:grpSpPr>
            <p:sp>
              <p:nvSpPr>
                <p:cNvPr id="161811" name="淘宝网chenying0907出品 18"/>
                <p:cNvSpPr>
                  <a:spLocks/>
                </p:cNvSpPr>
                <p:nvPr/>
              </p:nvSpPr>
              <p:spPr bwMode="gray">
                <a:xfrm>
                  <a:off x="750" y="2536"/>
                  <a:ext cx="98" cy="482"/>
                </a:xfrm>
                <a:custGeom>
                  <a:avLst/>
                  <a:gdLst>
                    <a:gd name="T0" fmla="*/ 29 w 92"/>
                    <a:gd name="T1" fmla="*/ 0 h 482"/>
                    <a:gd name="T2" fmla="*/ 254 w 92"/>
                    <a:gd name="T3" fmla="*/ 83 h 482"/>
                    <a:gd name="T4" fmla="*/ 248 w 92"/>
                    <a:gd name="T5" fmla="*/ 482 h 482"/>
                    <a:gd name="T6" fmla="*/ 0 w 92"/>
                    <a:gd name="T7" fmla="*/ 392 h 482"/>
                    <a:gd name="T8" fmla="*/ 29 w 92"/>
                    <a:gd name="T9" fmla="*/ 0 h 482"/>
                    <a:gd name="T10" fmla="*/ 0 60000 65536"/>
                    <a:gd name="T11" fmla="*/ 0 60000 65536"/>
                    <a:gd name="T12" fmla="*/ 0 60000 65536"/>
                    <a:gd name="T13" fmla="*/ 0 60000 65536"/>
                    <a:gd name="T14" fmla="*/ 0 60000 65536"/>
                    <a:gd name="T15" fmla="*/ 0 w 92"/>
                    <a:gd name="T16" fmla="*/ 0 h 482"/>
                    <a:gd name="T17" fmla="*/ 92 w 92"/>
                    <a:gd name="T18" fmla="*/ 482 h 482"/>
                  </a:gdLst>
                  <a:ahLst/>
                  <a:cxnLst>
                    <a:cxn ang="T10">
                      <a:pos x="T0" y="T1"/>
                    </a:cxn>
                    <a:cxn ang="T11">
                      <a:pos x="T2" y="T3"/>
                    </a:cxn>
                    <a:cxn ang="T12">
                      <a:pos x="T4" y="T5"/>
                    </a:cxn>
                    <a:cxn ang="T13">
                      <a:pos x="T6" y="T7"/>
                    </a:cxn>
                    <a:cxn ang="T14">
                      <a:pos x="T8" y="T9"/>
                    </a:cxn>
                  </a:cxnLst>
                  <a:rect l="T15" t="T16" r="T17" b="T18"/>
                  <a:pathLst>
                    <a:path w="92" h="482">
                      <a:moveTo>
                        <a:pt x="10" y="0"/>
                      </a:moveTo>
                      <a:lnTo>
                        <a:pt x="92" y="83"/>
                      </a:lnTo>
                      <a:lnTo>
                        <a:pt x="90" y="482"/>
                      </a:lnTo>
                      <a:lnTo>
                        <a:pt x="0" y="392"/>
                      </a:lnTo>
                      <a:lnTo>
                        <a:pt x="10" y="0"/>
                      </a:lnTo>
                      <a:close/>
                    </a:path>
                  </a:pathLst>
                </a:custGeom>
                <a:solidFill>
                  <a:srgbClr val="0061B2"/>
                </a:solidFill>
                <a:ln w="4826">
                  <a:solidFill>
                    <a:srgbClr val="2A79D0"/>
                  </a:solidFill>
                  <a:miter lim="800000"/>
                  <a:headEnd/>
                  <a:tailEnd/>
                </a:ln>
              </p:spPr>
              <p:txBody>
                <a:bodyPr/>
                <a:lstStyle/>
                <a:p>
                  <a:endParaRPr lang="zh-CN" altLang="en-US"/>
                </a:p>
              </p:txBody>
            </p:sp>
            <p:sp>
              <p:nvSpPr>
                <p:cNvPr id="161812" name="淘宝网chenying0907出品 19"/>
                <p:cNvSpPr>
                  <a:spLocks/>
                </p:cNvSpPr>
                <p:nvPr/>
              </p:nvSpPr>
              <p:spPr bwMode="gray">
                <a:xfrm>
                  <a:off x="840" y="2619"/>
                  <a:ext cx="3515" cy="904"/>
                </a:xfrm>
                <a:custGeom>
                  <a:avLst/>
                  <a:gdLst>
                    <a:gd name="T0" fmla="*/ 2 w 3515"/>
                    <a:gd name="T1" fmla="*/ 0 h 904"/>
                    <a:gd name="T2" fmla="*/ 3515 w 3515"/>
                    <a:gd name="T3" fmla="*/ 0 h 904"/>
                    <a:gd name="T4" fmla="*/ 3043 w 3515"/>
                    <a:gd name="T5" fmla="*/ 904 h 904"/>
                    <a:gd name="T6" fmla="*/ 2655 w 3515"/>
                    <a:gd name="T7" fmla="*/ 904 h 904"/>
                    <a:gd name="T8" fmla="*/ 2901 w 3515"/>
                    <a:gd name="T9" fmla="*/ 408 h 904"/>
                    <a:gd name="T10" fmla="*/ 0 w 3515"/>
                    <a:gd name="T11" fmla="*/ 399 h 904"/>
                    <a:gd name="T12" fmla="*/ 2 w 3515"/>
                    <a:gd name="T13" fmla="*/ 0 h 904"/>
                    <a:gd name="T14" fmla="*/ 0 60000 65536"/>
                    <a:gd name="T15" fmla="*/ 0 60000 65536"/>
                    <a:gd name="T16" fmla="*/ 0 60000 65536"/>
                    <a:gd name="T17" fmla="*/ 0 60000 65536"/>
                    <a:gd name="T18" fmla="*/ 0 60000 65536"/>
                    <a:gd name="T19" fmla="*/ 0 60000 65536"/>
                    <a:gd name="T20" fmla="*/ 0 60000 65536"/>
                    <a:gd name="T21" fmla="*/ 0 w 3515"/>
                    <a:gd name="T22" fmla="*/ 0 h 904"/>
                    <a:gd name="T23" fmla="*/ 3515 w 3515"/>
                    <a:gd name="T24" fmla="*/ 904 h 9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15" h="904">
                      <a:moveTo>
                        <a:pt x="2" y="0"/>
                      </a:moveTo>
                      <a:lnTo>
                        <a:pt x="3515" y="0"/>
                      </a:lnTo>
                      <a:lnTo>
                        <a:pt x="3043" y="904"/>
                      </a:lnTo>
                      <a:lnTo>
                        <a:pt x="2655" y="904"/>
                      </a:lnTo>
                      <a:lnTo>
                        <a:pt x="2901" y="408"/>
                      </a:lnTo>
                      <a:lnTo>
                        <a:pt x="0" y="399"/>
                      </a:lnTo>
                      <a:lnTo>
                        <a:pt x="2" y="0"/>
                      </a:lnTo>
                      <a:close/>
                    </a:path>
                  </a:pathLst>
                </a:custGeom>
                <a:solidFill>
                  <a:srgbClr val="2A79D0"/>
                </a:solidFill>
                <a:ln w="4826">
                  <a:solidFill>
                    <a:srgbClr val="2A79D0"/>
                  </a:solidFill>
                  <a:miter lim="800000"/>
                  <a:headEnd/>
                  <a:tailEnd/>
                </a:ln>
              </p:spPr>
              <p:txBody>
                <a:bodyPr/>
                <a:lstStyle/>
                <a:p>
                  <a:endParaRPr lang="zh-CN" altLang="en-US"/>
                </a:p>
              </p:txBody>
            </p:sp>
            <p:sp>
              <p:nvSpPr>
                <p:cNvPr id="161813" name="淘宝网chenying0907出品 20"/>
                <p:cNvSpPr>
                  <a:spLocks/>
                </p:cNvSpPr>
                <p:nvPr/>
              </p:nvSpPr>
              <p:spPr bwMode="gray">
                <a:xfrm>
                  <a:off x="760" y="2526"/>
                  <a:ext cx="3595" cy="93"/>
                </a:xfrm>
                <a:custGeom>
                  <a:avLst/>
                  <a:gdLst>
                    <a:gd name="T0" fmla="*/ 0 w 3595"/>
                    <a:gd name="T1" fmla="*/ 10 h 93"/>
                    <a:gd name="T2" fmla="*/ 85 w 3595"/>
                    <a:gd name="T3" fmla="*/ 0 h 93"/>
                    <a:gd name="T4" fmla="*/ 3503 w 3595"/>
                    <a:gd name="T5" fmla="*/ 0 h 93"/>
                    <a:gd name="T6" fmla="*/ 3595 w 3595"/>
                    <a:gd name="T7" fmla="*/ 93 h 93"/>
                    <a:gd name="T8" fmla="*/ 82 w 3595"/>
                    <a:gd name="T9" fmla="*/ 93 h 93"/>
                    <a:gd name="T10" fmla="*/ 0 w 3595"/>
                    <a:gd name="T11" fmla="*/ 10 h 93"/>
                    <a:gd name="T12" fmla="*/ 0 60000 65536"/>
                    <a:gd name="T13" fmla="*/ 0 60000 65536"/>
                    <a:gd name="T14" fmla="*/ 0 60000 65536"/>
                    <a:gd name="T15" fmla="*/ 0 60000 65536"/>
                    <a:gd name="T16" fmla="*/ 0 60000 65536"/>
                    <a:gd name="T17" fmla="*/ 0 60000 65536"/>
                    <a:gd name="T18" fmla="*/ 0 w 3595"/>
                    <a:gd name="T19" fmla="*/ 0 h 93"/>
                    <a:gd name="T20" fmla="*/ 3595 w 3595"/>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3595" h="93">
                      <a:moveTo>
                        <a:pt x="0" y="10"/>
                      </a:moveTo>
                      <a:lnTo>
                        <a:pt x="85" y="0"/>
                      </a:lnTo>
                      <a:lnTo>
                        <a:pt x="3503" y="0"/>
                      </a:lnTo>
                      <a:lnTo>
                        <a:pt x="3595" y="93"/>
                      </a:lnTo>
                      <a:lnTo>
                        <a:pt x="82" y="93"/>
                      </a:lnTo>
                      <a:lnTo>
                        <a:pt x="0" y="10"/>
                      </a:lnTo>
                      <a:close/>
                    </a:path>
                  </a:pathLst>
                </a:custGeom>
                <a:solidFill>
                  <a:srgbClr val="69A2E1"/>
                </a:solidFill>
                <a:ln w="4826">
                  <a:solidFill>
                    <a:srgbClr val="2A79D0"/>
                  </a:solidFill>
                  <a:miter lim="800000"/>
                  <a:headEnd/>
                  <a:tailEnd/>
                </a:ln>
              </p:spPr>
              <p:txBody>
                <a:bodyPr/>
                <a:lstStyle/>
                <a:p>
                  <a:endParaRPr lang="zh-CN" altLang="en-US"/>
                </a:p>
              </p:txBody>
            </p:sp>
            <p:sp>
              <p:nvSpPr>
                <p:cNvPr id="161814" name="淘宝网chenying0907出品 21"/>
                <p:cNvSpPr>
                  <a:spLocks/>
                </p:cNvSpPr>
                <p:nvPr/>
              </p:nvSpPr>
              <p:spPr bwMode="gray">
                <a:xfrm>
                  <a:off x="3391" y="3027"/>
                  <a:ext cx="350" cy="496"/>
                </a:xfrm>
                <a:custGeom>
                  <a:avLst/>
                  <a:gdLst>
                    <a:gd name="T0" fmla="*/ 104 w 350"/>
                    <a:gd name="T1" fmla="*/ 496 h 496"/>
                    <a:gd name="T2" fmla="*/ 0 w 350"/>
                    <a:gd name="T3" fmla="*/ 392 h 496"/>
                    <a:gd name="T4" fmla="*/ 213 w 350"/>
                    <a:gd name="T5" fmla="*/ 0 h 496"/>
                    <a:gd name="T6" fmla="*/ 350 w 350"/>
                    <a:gd name="T7" fmla="*/ 0 h 496"/>
                    <a:gd name="T8" fmla="*/ 104 w 350"/>
                    <a:gd name="T9" fmla="*/ 496 h 496"/>
                    <a:gd name="T10" fmla="*/ 0 60000 65536"/>
                    <a:gd name="T11" fmla="*/ 0 60000 65536"/>
                    <a:gd name="T12" fmla="*/ 0 60000 65536"/>
                    <a:gd name="T13" fmla="*/ 0 60000 65536"/>
                    <a:gd name="T14" fmla="*/ 0 60000 65536"/>
                    <a:gd name="T15" fmla="*/ 0 w 350"/>
                    <a:gd name="T16" fmla="*/ 0 h 496"/>
                    <a:gd name="T17" fmla="*/ 350 w 350"/>
                    <a:gd name="T18" fmla="*/ 496 h 496"/>
                  </a:gdLst>
                  <a:ahLst/>
                  <a:cxnLst>
                    <a:cxn ang="T10">
                      <a:pos x="T0" y="T1"/>
                    </a:cxn>
                    <a:cxn ang="T11">
                      <a:pos x="T2" y="T3"/>
                    </a:cxn>
                    <a:cxn ang="T12">
                      <a:pos x="T4" y="T5"/>
                    </a:cxn>
                    <a:cxn ang="T13">
                      <a:pos x="T6" y="T7"/>
                    </a:cxn>
                    <a:cxn ang="T14">
                      <a:pos x="T8" y="T9"/>
                    </a:cxn>
                  </a:cxnLst>
                  <a:rect l="T15" t="T16" r="T17" b="T18"/>
                  <a:pathLst>
                    <a:path w="350" h="496">
                      <a:moveTo>
                        <a:pt x="104" y="496"/>
                      </a:moveTo>
                      <a:lnTo>
                        <a:pt x="0" y="392"/>
                      </a:lnTo>
                      <a:lnTo>
                        <a:pt x="213" y="0"/>
                      </a:lnTo>
                      <a:lnTo>
                        <a:pt x="350" y="0"/>
                      </a:lnTo>
                      <a:lnTo>
                        <a:pt x="104" y="496"/>
                      </a:lnTo>
                      <a:close/>
                    </a:path>
                  </a:pathLst>
                </a:custGeom>
                <a:solidFill>
                  <a:srgbClr val="0061B2"/>
                </a:solidFill>
                <a:ln w="4826">
                  <a:solidFill>
                    <a:srgbClr val="2A79D0"/>
                  </a:solidFill>
                  <a:miter lim="800000"/>
                  <a:headEnd/>
                  <a:tailEnd/>
                </a:ln>
              </p:spPr>
              <p:txBody>
                <a:bodyPr/>
                <a:lstStyle/>
                <a:p>
                  <a:endParaRPr lang="zh-CN" altLang="en-US"/>
                </a:p>
              </p:txBody>
            </p:sp>
          </p:grpSp>
        </p:grpSp>
      </p:grpSp>
      <p:sp>
        <p:nvSpPr>
          <p:cNvPr id="161815" name="Text Box 19"/>
          <p:cNvSpPr txBox="1">
            <a:spLocks noChangeArrowheads="1"/>
          </p:cNvSpPr>
          <p:nvPr/>
        </p:nvSpPr>
        <p:spPr bwMode="gray">
          <a:xfrm>
            <a:off x="820738" y="2932113"/>
            <a:ext cx="4305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defTabSz="801688" eaLnBrk="0" hangingPunct="0">
              <a:defRPr>
                <a:solidFill>
                  <a:schemeClr val="tx1"/>
                </a:solidFill>
                <a:latin typeface="Arial" panose="020B0604020202020204" pitchFamily="34" charset="0"/>
              </a:defRPr>
            </a:lvl1pPr>
            <a:lvl2pPr marL="742950" indent="-285750" algn="l" defTabSz="801688" eaLnBrk="0" hangingPunct="0">
              <a:defRPr>
                <a:solidFill>
                  <a:schemeClr val="tx1"/>
                </a:solidFill>
                <a:latin typeface="Arial" panose="020B0604020202020204" pitchFamily="34" charset="0"/>
              </a:defRPr>
            </a:lvl2pPr>
            <a:lvl3pPr marL="1143000" indent="-228600" algn="l" defTabSz="801688" eaLnBrk="0" hangingPunct="0">
              <a:defRPr>
                <a:solidFill>
                  <a:schemeClr val="tx1"/>
                </a:solidFill>
                <a:latin typeface="Arial" panose="020B0604020202020204" pitchFamily="34" charset="0"/>
              </a:defRPr>
            </a:lvl3pPr>
            <a:lvl4pPr marL="1600200" indent="-228600" algn="l" defTabSz="801688" eaLnBrk="0" hangingPunct="0">
              <a:defRPr>
                <a:solidFill>
                  <a:schemeClr val="tx1"/>
                </a:solidFill>
                <a:latin typeface="Arial" panose="020B0604020202020204" pitchFamily="34" charset="0"/>
              </a:defRPr>
            </a:lvl4pPr>
            <a:lvl5pPr marL="2057400" indent="-228600" algn="l" defTabSz="801688" eaLnBrk="0" hangingPunct="0">
              <a:defRPr>
                <a:solidFill>
                  <a:schemeClr val="tx1"/>
                </a:solidFill>
                <a:latin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pPr>
            <a:r>
              <a:rPr lang="zh-CN" altLang="en-US">
                <a:solidFill>
                  <a:schemeClr val="bg1"/>
                </a:solidFill>
                <a:ea typeface="微软雅黑" panose="020B0503020204020204" pitchFamily="34" charset="-122"/>
                <a:cs typeface="Arial" panose="020B0604020202020204" pitchFamily="34" charset="0"/>
              </a:rPr>
              <a:t>请点击此处添加你的文字内容</a:t>
            </a:r>
            <a:r>
              <a:rPr lang="en-US" altLang="zh-CN">
                <a:solidFill>
                  <a:schemeClr val="bg1"/>
                </a:solidFill>
                <a:ea typeface="微软雅黑" panose="020B0503020204020204" pitchFamily="34" charset="-122"/>
                <a:cs typeface="Arial" panose="020B0604020202020204" pitchFamily="34" charset="0"/>
              </a:rPr>
              <a:t>1</a:t>
            </a:r>
            <a:r>
              <a:rPr lang="en-US" altLang="zh-TW" noProof="1">
                <a:solidFill>
                  <a:schemeClr val="bg1"/>
                </a:solidFill>
                <a:ea typeface="微软雅黑" panose="020B0503020204020204" pitchFamily="34" charset="-122"/>
                <a:cs typeface="Arial" panose="020B0604020202020204" pitchFamily="34" charset="0"/>
              </a:rPr>
              <a:t> </a:t>
            </a:r>
          </a:p>
        </p:txBody>
      </p:sp>
      <p:sp>
        <p:nvSpPr>
          <p:cNvPr id="161816" name="Text Box 19"/>
          <p:cNvSpPr txBox="1">
            <a:spLocks noChangeArrowheads="1"/>
          </p:cNvSpPr>
          <p:nvPr/>
        </p:nvSpPr>
        <p:spPr bwMode="gray">
          <a:xfrm>
            <a:off x="862013" y="3579813"/>
            <a:ext cx="4305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defTabSz="801688" eaLnBrk="0" hangingPunct="0">
              <a:defRPr>
                <a:solidFill>
                  <a:schemeClr val="tx1"/>
                </a:solidFill>
                <a:latin typeface="Arial" panose="020B0604020202020204" pitchFamily="34" charset="0"/>
              </a:defRPr>
            </a:lvl1pPr>
            <a:lvl2pPr marL="742950" indent="-285750" algn="l" defTabSz="801688" eaLnBrk="0" hangingPunct="0">
              <a:defRPr>
                <a:solidFill>
                  <a:schemeClr val="tx1"/>
                </a:solidFill>
                <a:latin typeface="Arial" panose="020B0604020202020204" pitchFamily="34" charset="0"/>
              </a:defRPr>
            </a:lvl2pPr>
            <a:lvl3pPr marL="1143000" indent="-228600" algn="l" defTabSz="801688" eaLnBrk="0" hangingPunct="0">
              <a:defRPr>
                <a:solidFill>
                  <a:schemeClr val="tx1"/>
                </a:solidFill>
                <a:latin typeface="Arial" panose="020B0604020202020204" pitchFamily="34" charset="0"/>
              </a:defRPr>
            </a:lvl3pPr>
            <a:lvl4pPr marL="1600200" indent="-228600" algn="l" defTabSz="801688" eaLnBrk="0" hangingPunct="0">
              <a:defRPr>
                <a:solidFill>
                  <a:schemeClr val="tx1"/>
                </a:solidFill>
                <a:latin typeface="Arial" panose="020B0604020202020204" pitchFamily="34" charset="0"/>
              </a:defRPr>
            </a:lvl4pPr>
            <a:lvl5pPr marL="2057400" indent="-228600" algn="l" defTabSz="801688" eaLnBrk="0" hangingPunct="0">
              <a:defRPr>
                <a:solidFill>
                  <a:schemeClr val="tx1"/>
                </a:solidFill>
                <a:latin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pPr>
            <a:r>
              <a:rPr lang="zh-CN" altLang="en-US">
                <a:ea typeface="微软雅黑" panose="020B0503020204020204" pitchFamily="34" charset="-122"/>
                <a:cs typeface="Arial" panose="020B0604020202020204" pitchFamily="34" charset="0"/>
              </a:rPr>
              <a:t>请点击此处添加你的文字内容</a:t>
            </a:r>
            <a:r>
              <a:rPr lang="zh-TW">
                <a:ea typeface="微软雅黑" panose="020B0503020204020204" pitchFamily="34" charset="-122"/>
                <a:cs typeface="Arial" panose="020B0604020202020204" pitchFamily="34" charset="0"/>
              </a:rPr>
              <a:t> </a:t>
            </a:r>
            <a:r>
              <a:rPr lang="en-US" altLang="zh-CN">
                <a:ea typeface="微软雅黑" panose="020B0503020204020204" pitchFamily="34" charset="-122"/>
                <a:cs typeface="Arial" panose="020B0604020202020204" pitchFamily="34" charset="0"/>
              </a:rPr>
              <a:t>2</a:t>
            </a:r>
            <a:endParaRPr lang="en-US" altLang="zh-TW" noProof="1">
              <a:ea typeface="微软雅黑" panose="020B0503020204020204" pitchFamily="34" charset="-122"/>
              <a:cs typeface="Arial" panose="020B0604020202020204" pitchFamily="34" charset="0"/>
            </a:endParaRPr>
          </a:p>
        </p:txBody>
      </p:sp>
      <p:sp>
        <p:nvSpPr>
          <p:cNvPr id="161817" name="Text Box 19"/>
          <p:cNvSpPr txBox="1">
            <a:spLocks noChangeArrowheads="1"/>
          </p:cNvSpPr>
          <p:nvPr/>
        </p:nvSpPr>
        <p:spPr bwMode="gray">
          <a:xfrm>
            <a:off x="862013" y="4327525"/>
            <a:ext cx="43053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defTabSz="801688" eaLnBrk="0" hangingPunct="0">
              <a:defRPr>
                <a:solidFill>
                  <a:schemeClr val="tx1"/>
                </a:solidFill>
                <a:latin typeface="Arial" panose="020B0604020202020204" pitchFamily="34" charset="0"/>
              </a:defRPr>
            </a:lvl1pPr>
            <a:lvl2pPr marL="742950" indent="-285750" algn="l" defTabSz="801688" eaLnBrk="0" hangingPunct="0">
              <a:defRPr>
                <a:solidFill>
                  <a:schemeClr val="tx1"/>
                </a:solidFill>
                <a:latin typeface="Arial" panose="020B0604020202020204" pitchFamily="34" charset="0"/>
              </a:defRPr>
            </a:lvl2pPr>
            <a:lvl3pPr marL="1143000" indent="-228600" algn="l" defTabSz="801688" eaLnBrk="0" hangingPunct="0">
              <a:defRPr>
                <a:solidFill>
                  <a:schemeClr val="tx1"/>
                </a:solidFill>
                <a:latin typeface="Arial" panose="020B0604020202020204" pitchFamily="34" charset="0"/>
              </a:defRPr>
            </a:lvl3pPr>
            <a:lvl4pPr marL="1600200" indent="-228600" algn="l" defTabSz="801688" eaLnBrk="0" hangingPunct="0">
              <a:defRPr>
                <a:solidFill>
                  <a:schemeClr val="tx1"/>
                </a:solidFill>
                <a:latin typeface="Arial" panose="020B0604020202020204" pitchFamily="34" charset="0"/>
              </a:defRPr>
            </a:lvl4pPr>
            <a:lvl5pPr marL="2057400" indent="-228600" algn="l" defTabSz="801688" eaLnBrk="0" hangingPunct="0">
              <a:defRPr>
                <a:solidFill>
                  <a:schemeClr val="tx1"/>
                </a:solidFill>
                <a:latin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pPr>
            <a:r>
              <a:rPr lang="zh-CN" altLang="en-US">
                <a:solidFill>
                  <a:schemeClr val="bg1"/>
                </a:solidFill>
                <a:ea typeface="微软雅黑" panose="020B0503020204020204" pitchFamily="34" charset="-122"/>
                <a:cs typeface="Arial" panose="020B0604020202020204" pitchFamily="34" charset="0"/>
              </a:rPr>
              <a:t>请点击此处添加你的文字内容</a:t>
            </a:r>
            <a:r>
              <a:rPr lang="en-US" altLang="zh-CN">
                <a:solidFill>
                  <a:schemeClr val="bg1"/>
                </a:solidFill>
                <a:ea typeface="微软雅黑" panose="020B0503020204020204" pitchFamily="34" charset="-122"/>
                <a:cs typeface="Arial" panose="020B0604020202020204" pitchFamily="34" charset="0"/>
              </a:rPr>
              <a:t>3</a:t>
            </a:r>
            <a:r>
              <a:rPr lang="en-US" altLang="zh-TW" noProof="1">
                <a:solidFill>
                  <a:schemeClr val="bg1"/>
                </a:solidFill>
                <a:ea typeface="微软雅黑" panose="020B0503020204020204" pitchFamily="34" charset="-122"/>
                <a:cs typeface="Arial" panose="020B0604020202020204" pitchFamily="34" charset="0"/>
              </a:rPr>
              <a:t> </a:t>
            </a:r>
          </a:p>
        </p:txBody>
      </p:sp>
      <p:pic>
        <p:nvPicPr>
          <p:cNvPr id="161818" name="Picture 26"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3475" y="2219325"/>
            <a:ext cx="2489200" cy="3221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61794"/>
                                        </p:tgtEl>
                                        <p:attrNameLst>
                                          <p:attrName>style.visibility</p:attrName>
                                        </p:attrNameLst>
                                      </p:cBhvr>
                                      <p:to>
                                        <p:strVal val="visible"/>
                                      </p:to>
                                    </p:set>
                                    <p:anim calcmode="lin" valueType="num">
                                      <p:cBhvr>
                                        <p:cTn id="7" dur="1000" fill="hold"/>
                                        <p:tgtEl>
                                          <p:spTgt spid="161794"/>
                                        </p:tgtEl>
                                        <p:attrNameLst>
                                          <p:attrName>ppt_w</p:attrName>
                                        </p:attrNameLst>
                                      </p:cBhvr>
                                      <p:tavLst>
                                        <p:tav tm="0">
                                          <p:val>
                                            <p:fltVal val="0"/>
                                          </p:val>
                                        </p:tav>
                                        <p:tav tm="100000">
                                          <p:val>
                                            <p:strVal val="#ppt_w"/>
                                          </p:val>
                                        </p:tav>
                                      </p:tavLst>
                                    </p:anim>
                                    <p:anim calcmode="lin" valueType="num">
                                      <p:cBhvr>
                                        <p:cTn id="8" dur="1000" fill="hold"/>
                                        <p:tgtEl>
                                          <p:spTgt spid="161794"/>
                                        </p:tgtEl>
                                        <p:attrNameLst>
                                          <p:attrName>ppt_h</p:attrName>
                                        </p:attrNameLst>
                                      </p:cBhvr>
                                      <p:tavLst>
                                        <p:tav tm="0">
                                          <p:val>
                                            <p:fltVal val="0"/>
                                          </p:val>
                                        </p:tav>
                                        <p:tav tm="100000">
                                          <p:val>
                                            <p:strVal val="#ppt_h"/>
                                          </p:val>
                                        </p:tav>
                                      </p:tavLst>
                                    </p:anim>
                                    <p:animEffect transition="in" filter="fade">
                                      <p:cBhvr>
                                        <p:cTn id="9" dur="1000"/>
                                        <p:tgtEl>
                                          <p:spTgt spid="16179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161818"/>
                                        </p:tgtEl>
                                        <p:attrNameLst>
                                          <p:attrName>style.visibility</p:attrName>
                                        </p:attrNameLst>
                                      </p:cBhvr>
                                      <p:to>
                                        <p:strVal val="visible"/>
                                      </p:to>
                                    </p:set>
                                    <p:animScale>
                                      <p:cBhvr>
                                        <p:cTn id="14" dur="1000" decel="50000" fill="hold">
                                          <p:stCondLst>
                                            <p:cond delay="0"/>
                                          </p:stCondLst>
                                        </p:cTn>
                                        <p:tgtEl>
                                          <p:spTgt spid="1618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61818"/>
                                        </p:tgtEl>
                                        <p:attrNameLst>
                                          <p:attrName>ppt_x</p:attrName>
                                          <p:attrName>ppt_y</p:attrName>
                                        </p:attrNameLst>
                                      </p:cBhvr>
                                    </p:animMotion>
                                    <p:animEffect transition="in" filter="fade">
                                      <p:cBhvr>
                                        <p:cTn id="16" dur="1000"/>
                                        <p:tgtEl>
                                          <p:spTgt spid="16181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4" presetClass="entr" presetSubtype="0" fill="hold" grpId="0" nodeType="clickEffect">
                                  <p:stCondLst>
                                    <p:cond delay="0"/>
                                  </p:stCondLst>
                                  <p:childTnLst>
                                    <p:set>
                                      <p:cBhvr>
                                        <p:cTn id="20" dur="1" fill="hold">
                                          <p:stCondLst>
                                            <p:cond delay="0"/>
                                          </p:stCondLst>
                                        </p:cTn>
                                        <p:tgtEl>
                                          <p:spTgt spid="161815"/>
                                        </p:tgtEl>
                                        <p:attrNameLst>
                                          <p:attrName>style.visibility</p:attrName>
                                        </p:attrNameLst>
                                      </p:cBhvr>
                                      <p:to>
                                        <p:strVal val="visible"/>
                                      </p:to>
                                    </p:set>
                                    <p:anim from="(-#ppt_w/2)" to="(#ppt_x)" calcmode="lin" valueType="num">
                                      <p:cBhvr>
                                        <p:cTn id="21" dur="600" fill="hold">
                                          <p:stCondLst>
                                            <p:cond delay="0"/>
                                          </p:stCondLst>
                                        </p:cTn>
                                        <p:tgtEl>
                                          <p:spTgt spid="161815"/>
                                        </p:tgtEl>
                                        <p:attrNameLst>
                                          <p:attrName>ppt_x</p:attrName>
                                        </p:attrNameLst>
                                      </p:cBhvr>
                                    </p:anim>
                                    <p:anim from="0" to="-1.0" calcmode="lin" valueType="num">
                                      <p:cBhvr>
                                        <p:cTn id="22" dur="200" decel="50000" autoRev="1" fill="hold">
                                          <p:stCondLst>
                                            <p:cond delay="600"/>
                                          </p:stCondLst>
                                        </p:cTn>
                                        <p:tgtEl>
                                          <p:spTgt spid="161815"/>
                                        </p:tgtEl>
                                        <p:attrNameLst>
                                          <p:attrName>xshear</p:attrName>
                                        </p:attrNameLst>
                                      </p:cBhvr>
                                    </p:anim>
                                    <p:animScale>
                                      <p:cBhvr>
                                        <p:cTn id="23" dur="200" decel="100000" autoRev="1" fill="hold">
                                          <p:stCondLst>
                                            <p:cond delay="600"/>
                                          </p:stCondLst>
                                        </p:cTn>
                                        <p:tgtEl>
                                          <p:spTgt spid="161815"/>
                                        </p:tgtEl>
                                      </p:cBhvr>
                                      <p:from x="100000" y="100000"/>
                                      <p:to x="80000" y="100000"/>
                                    </p:animScale>
                                    <p:anim by="(#ppt_h/3+#ppt_w*0.1)" calcmode="lin" valueType="num">
                                      <p:cBhvr additive="sum">
                                        <p:cTn id="24" dur="200" decel="100000" autoRev="1" fill="hold">
                                          <p:stCondLst>
                                            <p:cond delay="600"/>
                                          </p:stCondLst>
                                        </p:cTn>
                                        <p:tgtEl>
                                          <p:spTgt spid="161815"/>
                                        </p:tgtEl>
                                        <p:attrNameLst>
                                          <p:attrName>ppt_x</p:attrName>
                                        </p:attrNameLst>
                                      </p:cBhvr>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34" presetClass="entr" presetSubtype="0" fill="hold" grpId="0" nodeType="clickEffect">
                                  <p:stCondLst>
                                    <p:cond delay="0"/>
                                  </p:stCondLst>
                                  <p:childTnLst>
                                    <p:set>
                                      <p:cBhvr>
                                        <p:cTn id="28" dur="1" fill="hold">
                                          <p:stCondLst>
                                            <p:cond delay="0"/>
                                          </p:stCondLst>
                                        </p:cTn>
                                        <p:tgtEl>
                                          <p:spTgt spid="161816"/>
                                        </p:tgtEl>
                                        <p:attrNameLst>
                                          <p:attrName>style.visibility</p:attrName>
                                        </p:attrNameLst>
                                      </p:cBhvr>
                                      <p:to>
                                        <p:strVal val="visible"/>
                                      </p:to>
                                    </p:set>
                                    <p:anim from="(-#ppt_w/2)" to="(#ppt_x)" calcmode="lin" valueType="num">
                                      <p:cBhvr>
                                        <p:cTn id="29" dur="600" fill="hold">
                                          <p:stCondLst>
                                            <p:cond delay="0"/>
                                          </p:stCondLst>
                                        </p:cTn>
                                        <p:tgtEl>
                                          <p:spTgt spid="161816"/>
                                        </p:tgtEl>
                                        <p:attrNameLst>
                                          <p:attrName>ppt_x</p:attrName>
                                        </p:attrNameLst>
                                      </p:cBhvr>
                                    </p:anim>
                                    <p:anim from="0" to="-1.0" calcmode="lin" valueType="num">
                                      <p:cBhvr>
                                        <p:cTn id="30" dur="200" decel="50000" autoRev="1" fill="hold">
                                          <p:stCondLst>
                                            <p:cond delay="600"/>
                                          </p:stCondLst>
                                        </p:cTn>
                                        <p:tgtEl>
                                          <p:spTgt spid="161816"/>
                                        </p:tgtEl>
                                        <p:attrNameLst>
                                          <p:attrName>xshear</p:attrName>
                                        </p:attrNameLst>
                                      </p:cBhvr>
                                    </p:anim>
                                    <p:animScale>
                                      <p:cBhvr>
                                        <p:cTn id="31" dur="200" decel="100000" autoRev="1" fill="hold">
                                          <p:stCondLst>
                                            <p:cond delay="600"/>
                                          </p:stCondLst>
                                        </p:cTn>
                                        <p:tgtEl>
                                          <p:spTgt spid="161816"/>
                                        </p:tgtEl>
                                      </p:cBhvr>
                                      <p:from x="100000" y="100000"/>
                                      <p:to x="80000" y="100000"/>
                                    </p:animScale>
                                    <p:anim by="(#ppt_h/3+#ppt_w*0.1)" calcmode="lin" valueType="num">
                                      <p:cBhvr additive="sum">
                                        <p:cTn id="32" dur="200" decel="100000" autoRev="1" fill="hold">
                                          <p:stCondLst>
                                            <p:cond delay="600"/>
                                          </p:stCondLst>
                                        </p:cTn>
                                        <p:tgtEl>
                                          <p:spTgt spid="161816"/>
                                        </p:tgtEl>
                                        <p:attrNameLst>
                                          <p:attrName>ppt_x</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4" presetClass="entr" presetSubtype="0" fill="hold" grpId="0" nodeType="clickEffect">
                                  <p:stCondLst>
                                    <p:cond delay="0"/>
                                  </p:stCondLst>
                                  <p:childTnLst>
                                    <p:set>
                                      <p:cBhvr>
                                        <p:cTn id="36" dur="1" fill="hold">
                                          <p:stCondLst>
                                            <p:cond delay="0"/>
                                          </p:stCondLst>
                                        </p:cTn>
                                        <p:tgtEl>
                                          <p:spTgt spid="161817"/>
                                        </p:tgtEl>
                                        <p:attrNameLst>
                                          <p:attrName>style.visibility</p:attrName>
                                        </p:attrNameLst>
                                      </p:cBhvr>
                                      <p:to>
                                        <p:strVal val="visible"/>
                                      </p:to>
                                    </p:set>
                                    <p:anim from="(-#ppt_w/2)" to="(#ppt_x)" calcmode="lin" valueType="num">
                                      <p:cBhvr>
                                        <p:cTn id="37" dur="600" fill="hold">
                                          <p:stCondLst>
                                            <p:cond delay="0"/>
                                          </p:stCondLst>
                                        </p:cTn>
                                        <p:tgtEl>
                                          <p:spTgt spid="161817"/>
                                        </p:tgtEl>
                                        <p:attrNameLst>
                                          <p:attrName>ppt_x</p:attrName>
                                        </p:attrNameLst>
                                      </p:cBhvr>
                                    </p:anim>
                                    <p:anim from="0" to="-1.0" calcmode="lin" valueType="num">
                                      <p:cBhvr>
                                        <p:cTn id="38" dur="200" decel="50000" autoRev="1" fill="hold">
                                          <p:stCondLst>
                                            <p:cond delay="600"/>
                                          </p:stCondLst>
                                        </p:cTn>
                                        <p:tgtEl>
                                          <p:spTgt spid="161817"/>
                                        </p:tgtEl>
                                        <p:attrNameLst>
                                          <p:attrName>xshear</p:attrName>
                                        </p:attrNameLst>
                                      </p:cBhvr>
                                    </p:anim>
                                    <p:animScale>
                                      <p:cBhvr>
                                        <p:cTn id="39" dur="200" decel="100000" autoRev="1" fill="hold">
                                          <p:stCondLst>
                                            <p:cond delay="600"/>
                                          </p:stCondLst>
                                        </p:cTn>
                                        <p:tgtEl>
                                          <p:spTgt spid="161817"/>
                                        </p:tgtEl>
                                      </p:cBhvr>
                                      <p:from x="100000" y="100000"/>
                                      <p:to x="80000" y="100000"/>
                                    </p:animScale>
                                    <p:anim by="(#ppt_h/3+#ppt_w*0.1)" calcmode="lin" valueType="num">
                                      <p:cBhvr additive="sum">
                                        <p:cTn id="40" dur="200" decel="100000" autoRev="1" fill="hold">
                                          <p:stCondLst>
                                            <p:cond delay="600"/>
                                          </p:stCondLst>
                                        </p:cTn>
                                        <p:tgtEl>
                                          <p:spTgt spid="161817"/>
                                        </p:tgtEl>
                                        <p:attrNameLst>
                                          <p:attrName>ppt_x</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6" presetClass="emph" presetSubtype="0" fill="hold" nodeType="clickEffect">
                                  <p:stCondLst>
                                    <p:cond delay="0"/>
                                  </p:stCondLst>
                                  <p:childTnLst>
                                    <p:animEffect transition="out" filter="fade">
                                      <p:cBhvr>
                                        <p:cTn id="44" dur="1000" tmFilter="0, 0; .2, .5; .8, .5; 1, 0"/>
                                        <p:tgtEl>
                                          <p:spTgt spid="161818"/>
                                        </p:tgtEl>
                                      </p:cBhvr>
                                    </p:animEffect>
                                    <p:animScale>
                                      <p:cBhvr>
                                        <p:cTn id="45" dur="500" autoRev="1" fill="hold"/>
                                        <p:tgtEl>
                                          <p:spTgt spid="1618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15" grpId="0"/>
      <p:bldP spid="161816" grpId="0"/>
      <p:bldP spid="16181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2390" name="Group 166"/>
          <p:cNvGrpSpPr>
            <a:grpSpLocks/>
          </p:cNvGrpSpPr>
          <p:nvPr/>
        </p:nvGrpSpPr>
        <p:grpSpPr bwMode="auto">
          <a:xfrm>
            <a:off x="768350" y="1682750"/>
            <a:ext cx="9985375" cy="5243513"/>
            <a:chOff x="384" y="872"/>
            <a:chExt cx="4992" cy="3496"/>
          </a:xfrm>
        </p:grpSpPr>
        <p:pic>
          <p:nvPicPr>
            <p:cNvPr id="52377" name="Picture 153" descr="Nipic_2457331_20110927120002214212副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872"/>
              <a:ext cx="4992" cy="3496"/>
            </a:xfrm>
            <a:prstGeom prst="rect">
              <a:avLst/>
            </a:prstGeom>
            <a:noFill/>
            <a:extLst>
              <a:ext uri="{909E8E84-426E-40DD-AFC4-6F175D3DCCD1}">
                <a14:hiddenFill xmlns:a14="http://schemas.microsoft.com/office/drawing/2010/main">
                  <a:solidFill>
                    <a:srgbClr val="FFFFFF"/>
                  </a:solidFill>
                </a14:hiddenFill>
              </a:ext>
            </a:extLst>
          </p:spPr>
        </p:pic>
        <p:sp>
          <p:nvSpPr>
            <p:cNvPr id="52380" name="淘宝网chenying0907出品 14"/>
            <p:cNvSpPr>
              <a:spLocks noChangeArrowheads="1"/>
            </p:cNvSpPr>
            <p:nvPr/>
          </p:nvSpPr>
          <p:spPr bwMode="auto">
            <a:xfrm>
              <a:off x="1008" y="969"/>
              <a:ext cx="100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0">
                  <a:latin typeface="方正黑体简体" panose="03000509000000000000" pitchFamily="65" charset="-122"/>
                  <a:ea typeface="方正黑体简体" panose="03000509000000000000" pitchFamily="65" charset="-122"/>
                </a:rPr>
                <a:t>分标题</a:t>
              </a:r>
              <a:r>
                <a:rPr lang="en-US" altLang="zh-CN" b="0">
                  <a:latin typeface="方正黑体简体" panose="03000509000000000000" pitchFamily="65" charset="-122"/>
                  <a:ea typeface="方正黑体简体" panose="03000509000000000000" pitchFamily="65" charset="-122"/>
                </a:rPr>
                <a:t>1</a:t>
              </a:r>
            </a:p>
          </p:txBody>
        </p:sp>
        <p:sp>
          <p:nvSpPr>
            <p:cNvPr id="52381" name="淘宝网chenying0907出品 14"/>
            <p:cNvSpPr>
              <a:spLocks noChangeArrowheads="1"/>
            </p:cNvSpPr>
            <p:nvPr/>
          </p:nvSpPr>
          <p:spPr bwMode="auto">
            <a:xfrm>
              <a:off x="2359" y="960"/>
              <a:ext cx="100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0">
                  <a:latin typeface="方正黑体简体" panose="03000509000000000000" pitchFamily="65" charset="-122"/>
                  <a:ea typeface="方正黑体简体" panose="03000509000000000000" pitchFamily="65" charset="-122"/>
                </a:rPr>
                <a:t>分标题</a:t>
              </a:r>
              <a:r>
                <a:rPr lang="en-US" altLang="zh-CN" b="0">
                  <a:latin typeface="方正黑体简体" panose="03000509000000000000" pitchFamily="65" charset="-122"/>
                  <a:ea typeface="方正黑体简体" panose="03000509000000000000" pitchFamily="65" charset="-122"/>
                </a:rPr>
                <a:t>2</a:t>
              </a:r>
            </a:p>
          </p:txBody>
        </p:sp>
        <p:sp>
          <p:nvSpPr>
            <p:cNvPr id="52382" name="淘宝网chenying0907出品 14"/>
            <p:cNvSpPr>
              <a:spLocks noChangeArrowheads="1"/>
            </p:cNvSpPr>
            <p:nvPr/>
          </p:nvSpPr>
          <p:spPr bwMode="auto">
            <a:xfrm>
              <a:off x="3696" y="960"/>
              <a:ext cx="100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0">
                  <a:latin typeface="方正黑体简体" panose="03000509000000000000" pitchFamily="65" charset="-122"/>
                  <a:ea typeface="方正黑体简体" panose="03000509000000000000" pitchFamily="65" charset="-122"/>
                </a:rPr>
                <a:t>分标题</a:t>
              </a:r>
              <a:r>
                <a:rPr lang="en-US" altLang="zh-CN" b="0">
                  <a:latin typeface="方正黑体简体" panose="03000509000000000000" pitchFamily="65" charset="-122"/>
                  <a:ea typeface="方正黑体简体" panose="03000509000000000000" pitchFamily="65" charset="-122"/>
                </a:rPr>
                <a:t>3</a:t>
              </a:r>
            </a:p>
          </p:txBody>
        </p:sp>
        <p:sp>
          <p:nvSpPr>
            <p:cNvPr id="29" name="淘宝网chenying0907出品 28"/>
            <p:cNvSpPr/>
            <p:nvPr/>
          </p:nvSpPr>
          <p:spPr>
            <a:xfrm>
              <a:off x="776" y="1632"/>
              <a:ext cx="1432" cy="1130"/>
            </a:xfrm>
            <a:prstGeom prst="rect">
              <a:avLst/>
            </a:prstGeom>
          </p:spPr>
          <p:txBody>
            <a:bodyPr>
              <a:spAutoFit/>
            </a:bodyPr>
            <a:lstStyle>
              <a:lvl1pPr marL="342900" indent="-342900" algn="l" defTabSz="912813" eaLnBrk="0" hangingPunct="0">
                <a:tabLst>
                  <a:tab pos="136525" algn="l"/>
                </a:tabLst>
                <a:defRPr>
                  <a:solidFill>
                    <a:schemeClr val="tx1"/>
                  </a:solidFill>
                  <a:latin typeface="Arial" panose="020B0604020202020204" pitchFamily="34" charset="0"/>
                </a:defRPr>
              </a:lvl1pPr>
              <a:lvl2pPr marL="742950" indent="-285750" algn="l" defTabSz="912813" eaLnBrk="0" hangingPunct="0">
                <a:tabLst>
                  <a:tab pos="136525" algn="l"/>
                </a:tabLst>
                <a:defRPr>
                  <a:solidFill>
                    <a:schemeClr val="tx1"/>
                  </a:solidFill>
                  <a:latin typeface="Arial" panose="020B0604020202020204" pitchFamily="34" charset="0"/>
                </a:defRPr>
              </a:lvl2pPr>
              <a:lvl3pPr algn="l" defTabSz="912813" eaLnBrk="0" hangingPunct="0">
                <a:tabLst>
                  <a:tab pos="136525" algn="l"/>
                </a:tabLst>
                <a:defRPr>
                  <a:solidFill>
                    <a:schemeClr val="tx1"/>
                  </a:solidFill>
                  <a:latin typeface="Arial" panose="020B0604020202020204" pitchFamily="34" charset="0"/>
                </a:defRPr>
              </a:lvl3pPr>
              <a:lvl4pPr marL="1600200" indent="-228600" algn="l" defTabSz="912813" eaLnBrk="0" hangingPunct="0">
                <a:tabLst>
                  <a:tab pos="136525" algn="l"/>
                </a:tabLst>
                <a:defRPr>
                  <a:solidFill>
                    <a:schemeClr val="tx1"/>
                  </a:solidFill>
                  <a:latin typeface="Arial" panose="020B0604020202020204" pitchFamily="34" charset="0"/>
                </a:defRPr>
              </a:lvl4pPr>
              <a:lvl5pPr marL="2057400" indent="-228600" algn="l" defTabSz="912813" eaLnBrk="0" hangingPunct="0">
                <a:tabLst>
                  <a:tab pos="136525" algn="l"/>
                </a:tabLst>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9pPr>
            </a:lstStyle>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点击添加文本</a:t>
              </a:r>
              <a:endParaRPr lang="en-US" altLang="zh-CN" sz="1400" b="0">
                <a:latin typeface="微软雅黑" panose="020B0503020204020204" pitchFamily="34" charset="-122"/>
                <a:ea typeface="微软雅黑" panose="020B0503020204020204" pitchFamily="34" charset="-122"/>
              </a:endParaRPr>
            </a:p>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p:txBody>
        </p:sp>
        <p:sp>
          <p:nvSpPr>
            <p:cNvPr id="2" name="淘宝网chenying0907出品 28"/>
            <p:cNvSpPr/>
            <p:nvPr/>
          </p:nvSpPr>
          <p:spPr>
            <a:xfrm>
              <a:off x="2112" y="1632"/>
              <a:ext cx="1433" cy="1130"/>
            </a:xfrm>
            <a:prstGeom prst="rect">
              <a:avLst/>
            </a:prstGeom>
          </p:spPr>
          <p:txBody>
            <a:bodyPr>
              <a:spAutoFit/>
            </a:bodyPr>
            <a:lstStyle>
              <a:lvl1pPr marL="342900" indent="-342900" algn="l" defTabSz="912813" eaLnBrk="0" hangingPunct="0">
                <a:tabLst>
                  <a:tab pos="136525" algn="l"/>
                </a:tabLst>
                <a:defRPr>
                  <a:solidFill>
                    <a:schemeClr val="tx1"/>
                  </a:solidFill>
                  <a:latin typeface="Arial" panose="020B0604020202020204" pitchFamily="34" charset="0"/>
                </a:defRPr>
              </a:lvl1pPr>
              <a:lvl2pPr marL="742950" indent="-285750" algn="l" defTabSz="912813" eaLnBrk="0" hangingPunct="0">
                <a:tabLst>
                  <a:tab pos="136525" algn="l"/>
                </a:tabLst>
                <a:defRPr>
                  <a:solidFill>
                    <a:schemeClr val="tx1"/>
                  </a:solidFill>
                  <a:latin typeface="Arial" panose="020B0604020202020204" pitchFamily="34" charset="0"/>
                </a:defRPr>
              </a:lvl2pPr>
              <a:lvl3pPr algn="l" defTabSz="912813" eaLnBrk="0" hangingPunct="0">
                <a:tabLst>
                  <a:tab pos="136525" algn="l"/>
                </a:tabLst>
                <a:defRPr>
                  <a:solidFill>
                    <a:schemeClr val="tx1"/>
                  </a:solidFill>
                  <a:latin typeface="Arial" panose="020B0604020202020204" pitchFamily="34" charset="0"/>
                </a:defRPr>
              </a:lvl3pPr>
              <a:lvl4pPr marL="1600200" indent="-228600" algn="l" defTabSz="912813" eaLnBrk="0" hangingPunct="0">
                <a:tabLst>
                  <a:tab pos="136525" algn="l"/>
                </a:tabLst>
                <a:defRPr>
                  <a:solidFill>
                    <a:schemeClr val="tx1"/>
                  </a:solidFill>
                  <a:latin typeface="Arial" panose="020B0604020202020204" pitchFamily="34" charset="0"/>
                </a:defRPr>
              </a:lvl4pPr>
              <a:lvl5pPr marL="2057400" indent="-228600" algn="l" defTabSz="912813" eaLnBrk="0" hangingPunct="0">
                <a:tabLst>
                  <a:tab pos="136525" algn="l"/>
                </a:tabLst>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9pPr>
            </a:lstStyle>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  点击添加文本</a:t>
              </a:r>
              <a:endParaRPr lang="en-US" altLang="zh-CN" sz="1400" b="0">
                <a:latin typeface="微软雅黑" panose="020B0503020204020204" pitchFamily="34" charset="-122"/>
                <a:ea typeface="微软雅黑" panose="020B0503020204020204" pitchFamily="34" charset="-122"/>
              </a:endParaRPr>
            </a:p>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  点击添加文本</a:t>
              </a:r>
            </a:p>
            <a:p>
              <a:pPr marL="0" lvl="2" algn="ctr" eaLnBrk="1" hangingPunct="1"/>
              <a:r>
                <a:rPr lang="zh-CN" altLang="en-US" sz="1400" b="0">
                  <a:latin typeface="Amelia BT" pitchFamily="82" charset="0"/>
                  <a:ea typeface="宋体" panose="02010600030101010101" pitchFamily="2" charset="-122"/>
                </a:rPr>
                <a:t>  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  点击添加文本</a:t>
              </a:r>
            </a:p>
            <a:p>
              <a:pPr marL="0" lvl="2" algn="ctr" eaLnBrk="1" hangingPunct="1"/>
              <a:r>
                <a:rPr lang="zh-CN" altLang="en-US" sz="1400" b="0">
                  <a:latin typeface="Amelia BT" pitchFamily="82" charset="0"/>
                  <a:ea typeface="宋体" panose="02010600030101010101" pitchFamily="2" charset="-122"/>
                </a:rPr>
                <a:t>  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  点击添加文本</a:t>
              </a:r>
            </a:p>
            <a:p>
              <a:pPr marL="0" lvl="2" algn="ctr" eaLnBrk="1" hangingPunct="1"/>
              <a:r>
                <a:rPr lang="zh-CN" altLang="en-US" sz="1400" b="0">
                  <a:latin typeface="Amelia BT" pitchFamily="82" charset="0"/>
                  <a:ea typeface="宋体" panose="02010600030101010101" pitchFamily="2" charset="-122"/>
                </a:rPr>
                <a:t>  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  点击添加文本</a:t>
              </a:r>
            </a:p>
          </p:txBody>
        </p:sp>
        <p:sp>
          <p:nvSpPr>
            <p:cNvPr id="3" name="淘宝网chenying0907出品 28"/>
            <p:cNvSpPr/>
            <p:nvPr/>
          </p:nvSpPr>
          <p:spPr>
            <a:xfrm>
              <a:off x="3504" y="1632"/>
              <a:ext cx="1433" cy="1130"/>
            </a:xfrm>
            <a:prstGeom prst="rect">
              <a:avLst/>
            </a:prstGeom>
          </p:spPr>
          <p:txBody>
            <a:bodyPr>
              <a:spAutoFit/>
            </a:bodyPr>
            <a:lstStyle>
              <a:lvl1pPr marL="342900" indent="-342900" algn="l" defTabSz="912813" eaLnBrk="0" hangingPunct="0">
                <a:tabLst>
                  <a:tab pos="136525" algn="l"/>
                </a:tabLst>
                <a:defRPr>
                  <a:solidFill>
                    <a:schemeClr val="tx1"/>
                  </a:solidFill>
                  <a:latin typeface="Arial" panose="020B0604020202020204" pitchFamily="34" charset="0"/>
                </a:defRPr>
              </a:lvl1pPr>
              <a:lvl2pPr marL="742950" indent="-285750" algn="l" defTabSz="912813" eaLnBrk="0" hangingPunct="0">
                <a:tabLst>
                  <a:tab pos="136525" algn="l"/>
                </a:tabLst>
                <a:defRPr>
                  <a:solidFill>
                    <a:schemeClr val="tx1"/>
                  </a:solidFill>
                  <a:latin typeface="Arial" panose="020B0604020202020204" pitchFamily="34" charset="0"/>
                </a:defRPr>
              </a:lvl2pPr>
              <a:lvl3pPr algn="l" defTabSz="912813" eaLnBrk="0" hangingPunct="0">
                <a:tabLst>
                  <a:tab pos="136525" algn="l"/>
                </a:tabLst>
                <a:defRPr>
                  <a:solidFill>
                    <a:schemeClr val="tx1"/>
                  </a:solidFill>
                  <a:latin typeface="Arial" panose="020B0604020202020204" pitchFamily="34" charset="0"/>
                </a:defRPr>
              </a:lvl3pPr>
              <a:lvl4pPr marL="1600200" indent="-228600" algn="l" defTabSz="912813" eaLnBrk="0" hangingPunct="0">
                <a:tabLst>
                  <a:tab pos="136525" algn="l"/>
                </a:tabLst>
                <a:defRPr>
                  <a:solidFill>
                    <a:schemeClr val="tx1"/>
                  </a:solidFill>
                  <a:latin typeface="Arial" panose="020B0604020202020204" pitchFamily="34" charset="0"/>
                </a:defRPr>
              </a:lvl4pPr>
              <a:lvl5pPr marL="2057400" indent="-228600" algn="l" defTabSz="912813" eaLnBrk="0" hangingPunct="0">
                <a:tabLst>
                  <a:tab pos="136525" algn="l"/>
                </a:tabLst>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tabLst>
                  <a:tab pos="136525" algn="l"/>
                </a:tabLst>
                <a:defRPr>
                  <a:solidFill>
                    <a:schemeClr val="tx1"/>
                  </a:solidFill>
                  <a:latin typeface="Arial" panose="020B0604020202020204" pitchFamily="34" charset="0"/>
                </a:defRPr>
              </a:lvl9pPr>
            </a:lstStyle>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点击添加文本</a:t>
              </a:r>
              <a:endParaRPr lang="en-US" altLang="zh-CN" sz="1400" b="0">
                <a:latin typeface="微软雅黑" panose="020B0503020204020204" pitchFamily="34" charset="-122"/>
                <a:ea typeface="微软雅黑" panose="020B0503020204020204" pitchFamily="34" charset="-122"/>
              </a:endParaRPr>
            </a:p>
            <a:p>
              <a:pPr marL="0" lvl="2" algn="ctr">
                <a:buClr>
                  <a:srgbClr val="0070C0"/>
                </a:buClr>
                <a:buSzPct val="80000"/>
              </a:pPr>
              <a:r>
                <a:rPr lang="zh-CN" altLang="en-US" sz="1400" b="0">
                  <a:latin typeface="微软雅黑" panose="020B0503020204020204" pitchFamily="34" charset="-122"/>
                  <a:ea typeface="微软雅黑" panose="020B0503020204020204" pitchFamily="34"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a:p>
              <a:pPr marL="0" lvl="2" algn="ctr" eaLnBrk="1" hangingPunct="1"/>
              <a:r>
                <a:rPr lang="zh-CN" altLang="en-US" sz="1400" b="0">
                  <a:latin typeface="Amelia BT" pitchFamily="82" charset="0"/>
                  <a:ea typeface="宋体" panose="02010600030101010101" pitchFamily="2" charset="-122"/>
                </a:rPr>
                <a:t>点击添加文本</a:t>
              </a:r>
              <a:endParaRPr lang="en-US" altLang="zh-CN" sz="1400" b="0">
                <a:latin typeface="Amelia BT" pitchFamily="82" charset="0"/>
                <a:ea typeface="宋体" panose="02010600030101010101" pitchFamily="2" charset="-122"/>
              </a:endParaRPr>
            </a:p>
            <a:p>
              <a:pPr marL="0" lvl="2" algn="ctr" eaLnBrk="1" hangingPunct="1"/>
              <a:r>
                <a:rPr lang="zh-CN" altLang="en-US" sz="1400" b="0">
                  <a:latin typeface="Amelia BT" pitchFamily="82" charset="0"/>
                  <a:ea typeface="宋体" panose="02010600030101010101" pitchFamily="2" charset="-122"/>
                </a:rPr>
                <a:t>点击添加文本</a:t>
              </a:r>
            </a:p>
          </p:txBody>
        </p:sp>
      </p:grpSp>
      <p:pic>
        <p:nvPicPr>
          <p:cNvPr id="52378" name="Picture 9" descr="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263" y="3517900"/>
            <a:ext cx="1184275"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379" name="Picture 11" descr="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2788" y="3470275"/>
            <a:ext cx="101917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2378"/>
                                        </p:tgtEl>
                                        <p:attrNameLst>
                                          <p:attrName>style.visibility</p:attrName>
                                        </p:attrNameLst>
                                      </p:cBhvr>
                                      <p:to>
                                        <p:strVal val="visible"/>
                                      </p:to>
                                    </p:set>
                                    <p:animEffect transition="in" filter="wipe(left)">
                                      <p:cBhvr>
                                        <p:cTn id="7" dur="500"/>
                                        <p:tgtEl>
                                          <p:spTgt spid="52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52390"/>
                                        </p:tgtEl>
                                        <p:attrNameLst>
                                          <p:attrName>style.visibility</p:attrName>
                                        </p:attrNameLst>
                                      </p:cBhvr>
                                      <p:to>
                                        <p:strVal val="visible"/>
                                      </p:to>
                                    </p:set>
                                    <p:anim calcmode="lin" valueType="num">
                                      <p:cBhvr>
                                        <p:cTn id="12" dur="1000" fill="hold"/>
                                        <p:tgtEl>
                                          <p:spTgt spid="52390"/>
                                        </p:tgtEl>
                                        <p:attrNameLst>
                                          <p:attrName>ppt_w</p:attrName>
                                        </p:attrNameLst>
                                      </p:cBhvr>
                                      <p:tavLst>
                                        <p:tav tm="0">
                                          <p:val>
                                            <p:fltVal val="0"/>
                                          </p:val>
                                        </p:tav>
                                        <p:tav tm="100000">
                                          <p:val>
                                            <p:strVal val="#ppt_w"/>
                                          </p:val>
                                        </p:tav>
                                      </p:tavLst>
                                    </p:anim>
                                    <p:anim calcmode="lin" valueType="num">
                                      <p:cBhvr>
                                        <p:cTn id="13" dur="1000" fill="hold"/>
                                        <p:tgtEl>
                                          <p:spTgt spid="52390"/>
                                        </p:tgtEl>
                                        <p:attrNameLst>
                                          <p:attrName>ppt_h</p:attrName>
                                        </p:attrNameLst>
                                      </p:cBhvr>
                                      <p:tavLst>
                                        <p:tav tm="0">
                                          <p:val>
                                            <p:fltVal val="0"/>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nodeType="clickEffect">
                                  <p:stCondLst>
                                    <p:cond delay="0"/>
                                  </p:stCondLst>
                                  <p:childTnLst>
                                    <p:set>
                                      <p:cBhvr>
                                        <p:cTn id="17" dur="1" fill="hold">
                                          <p:stCondLst>
                                            <p:cond delay="0"/>
                                          </p:stCondLst>
                                        </p:cTn>
                                        <p:tgtEl>
                                          <p:spTgt spid="52379"/>
                                        </p:tgtEl>
                                        <p:attrNameLst>
                                          <p:attrName>style.visibility</p:attrName>
                                        </p:attrNameLst>
                                      </p:cBhvr>
                                      <p:to>
                                        <p:strVal val="visible"/>
                                      </p:to>
                                    </p:set>
                                    <p:animEffect transition="in" filter="wipe(right)">
                                      <p:cBhvr>
                                        <p:cTn id="18" dur="500"/>
                                        <p:tgtEl>
                                          <p:spTgt spid="52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淘宝网chenying0907出品 18"/>
          <p:cNvSpPr txBox="1">
            <a:spLocks noChangeArrowheads="1"/>
          </p:cNvSpPr>
          <p:nvPr/>
        </p:nvSpPr>
        <p:spPr bwMode="auto">
          <a:xfrm>
            <a:off x="1585913" y="4737100"/>
            <a:ext cx="2217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000">
                <a:solidFill>
                  <a:srgbClr val="8F7F0B"/>
                </a:solidFill>
                <a:latin typeface="微软雅黑" panose="020B0503020204020204" pitchFamily="34" charset="-122"/>
                <a:ea typeface="微软雅黑" panose="020B0503020204020204" pitchFamily="34" charset="-122"/>
              </a:rPr>
              <a:t>您的小标题</a:t>
            </a:r>
          </a:p>
        </p:txBody>
      </p:sp>
      <p:sp>
        <p:nvSpPr>
          <p:cNvPr id="186371" name="淘宝网chenying0907出品 19"/>
          <p:cNvSpPr txBox="1">
            <a:spLocks noChangeArrowheads="1"/>
          </p:cNvSpPr>
          <p:nvPr/>
        </p:nvSpPr>
        <p:spPr bwMode="auto">
          <a:xfrm>
            <a:off x="7445375" y="4737100"/>
            <a:ext cx="2216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000">
                <a:solidFill>
                  <a:srgbClr val="0070C0"/>
                </a:solidFill>
                <a:latin typeface="微软雅黑" panose="020B0503020204020204" pitchFamily="34" charset="-122"/>
                <a:ea typeface="微软雅黑" panose="020B0503020204020204" pitchFamily="34" charset="-122"/>
              </a:rPr>
              <a:t>您的小标题</a:t>
            </a:r>
          </a:p>
        </p:txBody>
      </p:sp>
      <p:sp>
        <p:nvSpPr>
          <p:cNvPr id="186372" name="淘宝网chenying0907出品 20"/>
          <p:cNvSpPr txBox="1">
            <a:spLocks noChangeArrowheads="1"/>
          </p:cNvSpPr>
          <p:nvPr/>
        </p:nvSpPr>
        <p:spPr bwMode="auto">
          <a:xfrm>
            <a:off x="4530725" y="4737100"/>
            <a:ext cx="2219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000">
                <a:solidFill>
                  <a:srgbClr val="669105"/>
                </a:solidFill>
                <a:latin typeface="微软雅黑" panose="020B0503020204020204" pitchFamily="34" charset="-122"/>
                <a:ea typeface="微软雅黑" panose="020B0503020204020204" pitchFamily="34" charset="-122"/>
              </a:rPr>
              <a:t>您的小标题</a:t>
            </a:r>
          </a:p>
        </p:txBody>
      </p:sp>
      <p:sp>
        <p:nvSpPr>
          <p:cNvPr id="24" name="淘宝网chenying0907出品 23"/>
          <p:cNvSpPr txBox="1">
            <a:spLocks noChangeArrowheads="1"/>
          </p:cNvSpPr>
          <p:nvPr/>
        </p:nvSpPr>
        <p:spPr bwMode="auto">
          <a:xfrm>
            <a:off x="7334250" y="5214938"/>
            <a:ext cx="2593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latin typeface="微软雅黑" panose="020B0503020204020204" pitchFamily="34" charset="-122"/>
                <a:ea typeface="微软雅黑" panose="020B0503020204020204" pitchFamily="34" charset="-122"/>
              </a:rPr>
              <a:t>您的内容打在这里或者直接输入文字</a:t>
            </a:r>
            <a:endParaRPr lang="en-US" altLang="zh-CN" b="0">
              <a:latin typeface="微软雅黑" panose="020B0503020204020204" pitchFamily="34" charset="-122"/>
              <a:ea typeface="微软雅黑" panose="020B0503020204020204" pitchFamily="34" charset="-122"/>
            </a:endParaRPr>
          </a:p>
        </p:txBody>
      </p:sp>
      <p:grpSp>
        <p:nvGrpSpPr>
          <p:cNvPr id="186374" name="Group 6"/>
          <p:cNvGrpSpPr>
            <a:grpSpLocks/>
          </p:cNvGrpSpPr>
          <p:nvPr/>
        </p:nvGrpSpPr>
        <p:grpSpPr bwMode="auto">
          <a:xfrm>
            <a:off x="1619250" y="1379538"/>
            <a:ext cx="2420938" cy="3217862"/>
            <a:chOff x="810" y="920"/>
            <a:chExt cx="1210" cy="2146"/>
          </a:xfrm>
        </p:grpSpPr>
        <p:sp>
          <p:nvSpPr>
            <p:cNvPr id="4" name="Oval 65"/>
            <p:cNvSpPr>
              <a:spLocks noChangeArrowheads="1"/>
            </p:cNvSpPr>
            <p:nvPr/>
          </p:nvSpPr>
          <p:spPr bwMode="auto">
            <a:xfrm>
              <a:off x="810" y="2904"/>
              <a:ext cx="1210" cy="162"/>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6" y="1481"/>
              <a:ext cx="1172" cy="1495"/>
            </a:xfrm>
            <a:prstGeom prst="rect">
              <a:avLst/>
            </a:prstGeom>
            <a:noFill/>
            <a:ln>
              <a:noFill/>
            </a:ln>
            <a:effectLst>
              <a:outerShdw dist="38100" dir="5400000" algn="t"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7" name="淘宝网chenying0907出品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 y="1542"/>
              <a:ext cx="158" cy="158"/>
            </a:xfrm>
            <a:prstGeom prst="rect">
              <a:avLst/>
            </a:prstGeom>
            <a:noFill/>
            <a:extLst>
              <a:ext uri="{909E8E84-426E-40DD-AFC4-6F175D3DCCD1}">
                <a14:hiddenFill xmlns:a14="http://schemas.microsoft.com/office/drawing/2010/main">
                  <a:solidFill>
                    <a:srgbClr val="FFFFFF"/>
                  </a:solidFill>
                </a14:hiddenFill>
              </a:ext>
            </a:extLst>
          </p:spPr>
        </p:pic>
        <p:sp>
          <p:nvSpPr>
            <p:cNvPr id="186378" name="Text Box 10"/>
            <p:cNvSpPr txBox="1">
              <a:spLocks noChangeArrowheads="1"/>
            </p:cNvSpPr>
            <p:nvPr/>
          </p:nvSpPr>
          <p:spPr bwMode="auto">
            <a:xfrm>
              <a:off x="1365" y="1575"/>
              <a:ext cx="9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sp>
          <p:nvSpPr>
            <p:cNvPr id="12" name="淘宝网chenying0907出品 11"/>
            <p:cNvSpPr>
              <a:spLocks noChangeArrowheads="1"/>
            </p:cNvSpPr>
            <p:nvPr/>
          </p:nvSpPr>
          <p:spPr bwMode="auto">
            <a:xfrm>
              <a:off x="1382" y="994"/>
              <a:ext cx="67" cy="561"/>
            </a:xfrm>
            <a:prstGeom prst="rect">
              <a:avLst/>
            </a:prstGeom>
            <a:solidFill>
              <a:srgbClr val="D6BE1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16" name="淘宝网chenying0907出品 15"/>
            <p:cNvSpPr txBox="1">
              <a:spLocks noChangeArrowheads="1"/>
            </p:cNvSpPr>
            <p:nvPr/>
          </p:nvSpPr>
          <p:spPr bwMode="auto">
            <a:xfrm>
              <a:off x="1001" y="2259"/>
              <a:ext cx="807"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000" kern="0" dirty="0">
                  <a:solidFill>
                    <a:srgbClr val="8F7F0B"/>
                  </a:solidFill>
                  <a:latin typeface="微软雅黑" pitchFamily="34" charset="-122"/>
                  <a:ea typeface="微软雅黑" pitchFamily="34" charset="-122"/>
                </a:rPr>
                <a:t>您的内容</a:t>
              </a:r>
            </a:p>
          </p:txBody>
        </p:sp>
        <p:pic>
          <p:nvPicPr>
            <p:cNvPr id="186381" name="淘宝网chenying0907出品 2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 y="920"/>
              <a:ext cx="158" cy="158"/>
            </a:xfrm>
            <a:prstGeom prst="rect">
              <a:avLst/>
            </a:prstGeom>
            <a:noFill/>
            <a:extLst>
              <a:ext uri="{909E8E84-426E-40DD-AFC4-6F175D3DCCD1}">
                <a14:hiddenFill xmlns:a14="http://schemas.microsoft.com/office/drawing/2010/main">
                  <a:solidFill>
                    <a:srgbClr val="FFFFFF"/>
                  </a:solidFill>
                </a14:hiddenFill>
              </a:ext>
            </a:extLst>
          </p:spPr>
        </p:pic>
        <p:sp>
          <p:nvSpPr>
            <p:cNvPr id="186382" name="Text Box 14"/>
            <p:cNvSpPr txBox="1">
              <a:spLocks noChangeArrowheads="1"/>
            </p:cNvSpPr>
            <p:nvPr/>
          </p:nvSpPr>
          <p:spPr bwMode="auto">
            <a:xfrm>
              <a:off x="1365" y="951"/>
              <a:ext cx="9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grpSp>
        <p:nvGrpSpPr>
          <p:cNvPr id="186383" name="Group 15"/>
          <p:cNvGrpSpPr>
            <a:grpSpLocks/>
          </p:cNvGrpSpPr>
          <p:nvPr/>
        </p:nvGrpSpPr>
        <p:grpSpPr bwMode="auto">
          <a:xfrm>
            <a:off x="4305300" y="1392238"/>
            <a:ext cx="2524125" cy="3200400"/>
            <a:chOff x="2153" y="928"/>
            <a:chExt cx="1262" cy="2134"/>
          </a:xfrm>
        </p:grpSpPr>
        <p:sp>
          <p:nvSpPr>
            <p:cNvPr id="2" name="Oval 65"/>
            <p:cNvSpPr>
              <a:spLocks noChangeArrowheads="1"/>
            </p:cNvSpPr>
            <p:nvPr/>
          </p:nvSpPr>
          <p:spPr bwMode="auto">
            <a:xfrm>
              <a:off x="2153" y="2900"/>
              <a:ext cx="1211" cy="162"/>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42" y="1481"/>
              <a:ext cx="1173" cy="1495"/>
            </a:xfrm>
            <a:prstGeom prst="rect">
              <a:avLst/>
            </a:prstGeom>
            <a:noFill/>
            <a:ln>
              <a:noFill/>
            </a:ln>
            <a:effectLst>
              <a:outerShdw dist="38100" dir="5400000" algn="t"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淘宝网chenying0907出品 12"/>
            <p:cNvSpPr>
              <a:spLocks noChangeArrowheads="1"/>
            </p:cNvSpPr>
            <p:nvPr/>
          </p:nvSpPr>
          <p:spPr bwMode="auto">
            <a:xfrm>
              <a:off x="2795" y="994"/>
              <a:ext cx="67" cy="561"/>
            </a:xfrm>
            <a:prstGeom prst="rect">
              <a:avLst/>
            </a:prstGeom>
            <a:solidFill>
              <a:srgbClr val="8DC90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Calibri"/>
                <a:ea typeface="宋体"/>
              </a:endParaRPr>
            </a:p>
          </p:txBody>
        </p:sp>
        <p:pic>
          <p:nvPicPr>
            <p:cNvPr id="186387" name="淘宝网chenying0907出品 1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6" y="1542"/>
              <a:ext cx="158" cy="158"/>
            </a:xfrm>
            <a:prstGeom prst="rect">
              <a:avLst/>
            </a:prstGeom>
            <a:noFill/>
            <a:extLst>
              <a:ext uri="{909E8E84-426E-40DD-AFC4-6F175D3DCCD1}">
                <a14:hiddenFill xmlns:a14="http://schemas.microsoft.com/office/drawing/2010/main">
                  <a:solidFill>
                    <a:srgbClr val="FFFFFF"/>
                  </a:solidFill>
                </a14:hiddenFill>
              </a:ext>
            </a:extLst>
          </p:spPr>
        </p:pic>
        <p:sp>
          <p:nvSpPr>
            <p:cNvPr id="186388" name="Text Box 20"/>
            <p:cNvSpPr txBox="1">
              <a:spLocks noChangeArrowheads="1"/>
            </p:cNvSpPr>
            <p:nvPr/>
          </p:nvSpPr>
          <p:spPr bwMode="auto">
            <a:xfrm>
              <a:off x="2778" y="1575"/>
              <a:ext cx="95"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sp>
          <p:nvSpPr>
            <p:cNvPr id="17" name="淘宝网chenying0907出品 16"/>
            <p:cNvSpPr txBox="1">
              <a:spLocks noChangeArrowheads="1"/>
            </p:cNvSpPr>
            <p:nvPr/>
          </p:nvSpPr>
          <p:spPr bwMode="auto">
            <a:xfrm>
              <a:off x="2414" y="2259"/>
              <a:ext cx="807"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000" kern="0" dirty="0">
                  <a:solidFill>
                    <a:srgbClr val="669105"/>
                  </a:solidFill>
                  <a:latin typeface="微软雅黑" pitchFamily="34" charset="-122"/>
                  <a:ea typeface="微软雅黑" pitchFamily="34" charset="-122"/>
                </a:rPr>
                <a:t>您的内容</a:t>
              </a:r>
            </a:p>
          </p:txBody>
        </p:sp>
        <p:pic>
          <p:nvPicPr>
            <p:cNvPr id="186390" name="淘宝网chenying0907出品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9" y="928"/>
              <a:ext cx="159" cy="157"/>
            </a:xfrm>
            <a:prstGeom prst="rect">
              <a:avLst/>
            </a:prstGeom>
            <a:noFill/>
            <a:extLst>
              <a:ext uri="{909E8E84-426E-40DD-AFC4-6F175D3DCCD1}">
                <a14:hiddenFill xmlns:a14="http://schemas.microsoft.com/office/drawing/2010/main">
                  <a:solidFill>
                    <a:srgbClr val="FFFFFF"/>
                  </a:solidFill>
                </a14:hiddenFill>
              </a:ext>
            </a:extLst>
          </p:spPr>
        </p:pic>
        <p:sp>
          <p:nvSpPr>
            <p:cNvPr id="186391" name="Text Box 23"/>
            <p:cNvSpPr txBox="1">
              <a:spLocks noChangeArrowheads="1"/>
            </p:cNvSpPr>
            <p:nvPr/>
          </p:nvSpPr>
          <p:spPr bwMode="auto">
            <a:xfrm>
              <a:off x="2781" y="959"/>
              <a:ext cx="95"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grpSp>
        <p:nvGrpSpPr>
          <p:cNvPr id="186392" name="Group 24"/>
          <p:cNvGrpSpPr>
            <a:grpSpLocks/>
          </p:cNvGrpSpPr>
          <p:nvPr/>
        </p:nvGrpSpPr>
        <p:grpSpPr bwMode="auto">
          <a:xfrm>
            <a:off x="7210425" y="1379538"/>
            <a:ext cx="2451100" cy="3213100"/>
            <a:chOff x="3605" y="920"/>
            <a:chExt cx="1226" cy="2142"/>
          </a:xfrm>
        </p:grpSpPr>
        <p:sp>
          <p:nvSpPr>
            <p:cNvPr id="3" name="Oval 65"/>
            <p:cNvSpPr>
              <a:spLocks noChangeArrowheads="1"/>
            </p:cNvSpPr>
            <p:nvPr/>
          </p:nvSpPr>
          <p:spPr bwMode="auto">
            <a:xfrm>
              <a:off x="3605" y="2900"/>
              <a:ext cx="1211" cy="162"/>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pic>
          <p:nvPicPr>
            <p:cNvPr id="6" name="图片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60" y="1481"/>
              <a:ext cx="1171" cy="1495"/>
            </a:xfrm>
            <a:prstGeom prst="rect">
              <a:avLst/>
            </a:prstGeom>
            <a:noFill/>
            <a:ln>
              <a:noFill/>
            </a:ln>
            <a:effectLst>
              <a:outerShdw dist="38100" dir="5400000" algn="t"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95" name="淘宝网chenying0907出品 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7" y="1542"/>
              <a:ext cx="158" cy="158"/>
            </a:xfrm>
            <a:prstGeom prst="rect">
              <a:avLst/>
            </a:prstGeom>
            <a:noFill/>
            <a:extLst>
              <a:ext uri="{909E8E84-426E-40DD-AFC4-6F175D3DCCD1}">
                <a14:hiddenFill xmlns:a14="http://schemas.microsoft.com/office/drawing/2010/main">
                  <a:solidFill>
                    <a:srgbClr val="FFFFFF"/>
                  </a:solidFill>
                </a14:hiddenFill>
              </a:ext>
            </a:extLst>
          </p:spPr>
        </p:pic>
        <p:sp>
          <p:nvSpPr>
            <p:cNvPr id="186396" name="Text Box 28"/>
            <p:cNvSpPr txBox="1">
              <a:spLocks noChangeArrowheads="1"/>
            </p:cNvSpPr>
            <p:nvPr/>
          </p:nvSpPr>
          <p:spPr bwMode="auto">
            <a:xfrm>
              <a:off x="4198" y="1575"/>
              <a:ext cx="95"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sp>
          <p:nvSpPr>
            <p:cNvPr id="14" name="淘宝网chenying0907出品 13"/>
            <p:cNvSpPr>
              <a:spLocks noChangeArrowheads="1"/>
            </p:cNvSpPr>
            <p:nvPr/>
          </p:nvSpPr>
          <p:spPr bwMode="auto">
            <a:xfrm>
              <a:off x="4215" y="994"/>
              <a:ext cx="67" cy="561"/>
            </a:xfrm>
            <a:prstGeom prst="rect">
              <a:avLst/>
            </a:prstGeom>
            <a:solidFill>
              <a:srgbClr val="0070C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18" name="淘宝网chenying0907出品 17"/>
            <p:cNvSpPr txBox="1">
              <a:spLocks noChangeArrowheads="1"/>
            </p:cNvSpPr>
            <p:nvPr/>
          </p:nvSpPr>
          <p:spPr bwMode="auto">
            <a:xfrm>
              <a:off x="3835" y="2259"/>
              <a:ext cx="806"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000" kern="0" dirty="0">
                  <a:solidFill>
                    <a:srgbClr val="0070C0"/>
                  </a:solidFill>
                  <a:latin typeface="微软雅黑" pitchFamily="34" charset="-122"/>
                  <a:ea typeface="微软雅黑" pitchFamily="34" charset="-122"/>
                </a:rPr>
                <a:t>您的内容</a:t>
              </a:r>
            </a:p>
          </p:txBody>
        </p:sp>
        <p:pic>
          <p:nvPicPr>
            <p:cNvPr id="186399" name="淘宝网chenying0907出品 2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1" y="920"/>
              <a:ext cx="158" cy="158"/>
            </a:xfrm>
            <a:prstGeom prst="rect">
              <a:avLst/>
            </a:prstGeom>
            <a:noFill/>
            <a:extLst>
              <a:ext uri="{909E8E84-426E-40DD-AFC4-6F175D3DCCD1}">
                <a14:hiddenFill xmlns:a14="http://schemas.microsoft.com/office/drawing/2010/main">
                  <a:solidFill>
                    <a:srgbClr val="FFFFFF"/>
                  </a:solidFill>
                </a14:hiddenFill>
              </a:ext>
            </a:extLst>
          </p:spPr>
        </p:pic>
        <p:sp>
          <p:nvSpPr>
            <p:cNvPr id="186400" name="Text Box 32"/>
            <p:cNvSpPr txBox="1">
              <a:spLocks noChangeArrowheads="1"/>
            </p:cNvSpPr>
            <p:nvPr/>
          </p:nvSpPr>
          <p:spPr bwMode="auto">
            <a:xfrm>
              <a:off x="4202" y="951"/>
              <a:ext cx="94"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sp>
        <p:nvSpPr>
          <p:cNvPr id="5" name="淘宝网chenying0907出品 23"/>
          <p:cNvSpPr txBox="1">
            <a:spLocks noChangeArrowheads="1"/>
          </p:cNvSpPr>
          <p:nvPr/>
        </p:nvSpPr>
        <p:spPr bwMode="auto">
          <a:xfrm>
            <a:off x="4416425" y="5211763"/>
            <a:ext cx="2593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latin typeface="微软雅黑" panose="020B0503020204020204" pitchFamily="34" charset="-122"/>
                <a:ea typeface="微软雅黑" panose="020B0503020204020204" pitchFamily="34" charset="-122"/>
              </a:rPr>
              <a:t>您的内容打在这里或者直接输入文字</a:t>
            </a:r>
            <a:endParaRPr lang="en-US" altLang="zh-CN" b="0">
              <a:latin typeface="微软雅黑" panose="020B0503020204020204" pitchFamily="34" charset="-122"/>
              <a:ea typeface="微软雅黑" panose="020B0503020204020204" pitchFamily="34" charset="-122"/>
            </a:endParaRPr>
          </a:p>
        </p:txBody>
      </p:sp>
      <p:sp>
        <p:nvSpPr>
          <p:cNvPr id="9" name="淘宝网chenying0907出品 23"/>
          <p:cNvSpPr txBox="1">
            <a:spLocks noChangeArrowheads="1"/>
          </p:cNvSpPr>
          <p:nvPr/>
        </p:nvSpPr>
        <p:spPr bwMode="auto">
          <a:xfrm>
            <a:off x="1439863" y="5211763"/>
            <a:ext cx="2593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latin typeface="微软雅黑" panose="020B0503020204020204" pitchFamily="34" charset="-122"/>
                <a:ea typeface="微软雅黑" panose="020B0503020204020204" pitchFamily="34" charset="-122"/>
              </a:rPr>
              <a:t>您的内容打在这里或者直接输入文字</a:t>
            </a:r>
            <a:endParaRPr lang="en-US" altLang="zh-CN" b="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86374"/>
                                        </p:tgtEl>
                                        <p:attrNameLst>
                                          <p:attrName>style.visibility</p:attrName>
                                        </p:attrNameLst>
                                      </p:cBhvr>
                                      <p:to>
                                        <p:strVal val="visible"/>
                                      </p:to>
                                    </p:set>
                                    <p:anim calcmode="lin" valueType="num">
                                      <p:cBhvr>
                                        <p:cTn id="7" dur="500" fill="hold"/>
                                        <p:tgtEl>
                                          <p:spTgt spid="186374"/>
                                        </p:tgtEl>
                                        <p:attrNameLst>
                                          <p:attrName>ppt_w</p:attrName>
                                        </p:attrNameLst>
                                      </p:cBhvr>
                                      <p:tavLst>
                                        <p:tav tm="0">
                                          <p:val>
                                            <p:fltVal val="0"/>
                                          </p:val>
                                        </p:tav>
                                        <p:tav tm="100000">
                                          <p:val>
                                            <p:strVal val="#ppt_w"/>
                                          </p:val>
                                        </p:tav>
                                      </p:tavLst>
                                    </p:anim>
                                    <p:anim calcmode="lin" valueType="num">
                                      <p:cBhvr>
                                        <p:cTn id="8" dur="500" fill="hold"/>
                                        <p:tgtEl>
                                          <p:spTgt spid="186374"/>
                                        </p:tgtEl>
                                        <p:attrNameLst>
                                          <p:attrName>ppt_h</p:attrName>
                                        </p:attrNameLst>
                                      </p:cBhvr>
                                      <p:tavLst>
                                        <p:tav tm="0">
                                          <p:val>
                                            <p:fltVal val="0"/>
                                          </p:val>
                                        </p:tav>
                                        <p:tav tm="100000">
                                          <p:val>
                                            <p:strVal val="#ppt_h"/>
                                          </p:val>
                                        </p:tav>
                                      </p:tavLst>
                                    </p:anim>
                                    <p:anim calcmode="lin" valueType="num">
                                      <p:cBhvr>
                                        <p:cTn id="9" dur="500" fill="hold"/>
                                        <p:tgtEl>
                                          <p:spTgt spid="186374"/>
                                        </p:tgtEl>
                                        <p:attrNameLst>
                                          <p:attrName>style.rotation</p:attrName>
                                        </p:attrNameLst>
                                      </p:cBhvr>
                                      <p:tavLst>
                                        <p:tav tm="0">
                                          <p:val>
                                            <p:fltVal val="360"/>
                                          </p:val>
                                        </p:tav>
                                        <p:tav tm="100000">
                                          <p:val>
                                            <p:fltVal val="0"/>
                                          </p:val>
                                        </p:tav>
                                      </p:tavLst>
                                    </p:anim>
                                    <p:animEffect transition="in" filter="fade">
                                      <p:cBhvr>
                                        <p:cTn id="10" dur="500"/>
                                        <p:tgtEl>
                                          <p:spTgt spid="1863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186370"/>
                                        </p:tgtEl>
                                        <p:attrNameLst>
                                          <p:attrName>style.visibility</p:attrName>
                                        </p:attrNameLst>
                                      </p:cBhvr>
                                      <p:to>
                                        <p:strVal val="visible"/>
                                      </p:to>
                                    </p:set>
                                    <p:anim calcmode="lin" valueType="num">
                                      <p:cBhvr>
                                        <p:cTn id="15" dur="500" fill="hold"/>
                                        <p:tgtEl>
                                          <p:spTgt spid="186370"/>
                                        </p:tgtEl>
                                        <p:attrNameLst>
                                          <p:attrName>ppt_w</p:attrName>
                                        </p:attrNameLst>
                                      </p:cBhvr>
                                      <p:tavLst>
                                        <p:tav tm="0">
                                          <p:val>
                                            <p:fltVal val="0"/>
                                          </p:val>
                                        </p:tav>
                                        <p:tav tm="100000">
                                          <p:val>
                                            <p:strVal val="#ppt_w"/>
                                          </p:val>
                                        </p:tav>
                                      </p:tavLst>
                                    </p:anim>
                                    <p:anim calcmode="lin" valueType="num">
                                      <p:cBhvr>
                                        <p:cTn id="16" dur="500" fill="hold"/>
                                        <p:tgtEl>
                                          <p:spTgt spid="186370"/>
                                        </p:tgtEl>
                                        <p:attrNameLst>
                                          <p:attrName>ppt_h</p:attrName>
                                        </p:attrNameLst>
                                      </p:cBhvr>
                                      <p:tavLst>
                                        <p:tav tm="0">
                                          <p:val>
                                            <p:fltVal val="0"/>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
                                        </p:tgtEl>
                                        <p:attrNameLst>
                                          <p:attrName>style.visibility</p:attrName>
                                        </p:attrNameLst>
                                      </p:cBhvr>
                                      <p:to>
                                        <p:strVal val="visible"/>
                                      </p:to>
                                    </p:set>
                                    <p:anim calcmode="discrete" valueType="clr">
                                      <p:cBhvr override="childStyle">
                                        <p:cTn id="21"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
                                        </p:tgtEl>
                                        <p:attrNameLst>
                                          <p:attrName>fillcolor</p:attrName>
                                        </p:attrNameLst>
                                      </p:cBhvr>
                                      <p:tavLst>
                                        <p:tav tm="0">
                                          <p:val>
                                            <p:clrVal>
                                              <a:schemeClr val="accent2"/>
                                            </p:clrVal>
                                          </p:val>
                                        </p:tav>
                                        <p:tav tm="50000">
                                          <p:val>
                                            <p:clrVal>
                                              <a:schemeClr val="hlink"/>
                                            </p:clrVal>
                                          </p:val>
                                        </p:tav>
                                      </p:tavLst>
                                    </p:anim>
                                    <p:set>
                                      <p:cBhvr>
                                        <p:cTn id="23" dur="80"/>
                                        <p:tgtEl>
                                          <p:spTgt spid="9"/>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52" presetClass="entr" presetSubtype="0" fill="hold" nodeType="clickEffect">
                                  <p:stCondLst>
                                    <p:cond delay="0"/>
                                  </p:stCondLst>
                                  <p:childTnLst>
                                    <p:set>
                                      <p:cBhvr>
                                        <p:cTn id="27" dur="1" fill="hold">
                                          <p:stCondLst>
                                            <p:cond delay="0"/>
                                          </p:stCondLst>
                                        </p:cTn>
                                        <p:tgtEl>
                                          <p:spTgt spid="186383"/>
                                        </p:tgtEl>
                                        <p:attrNameLst>
                                          <p:attrName>style.visibility</p:attrName>
                                        </p:attrNameLst>
                                      </p:cBhvr>
                                      <p:to>
                                        <p:strVal val="visible"/>
                                      </p:to>
                                    </p:set>
                                    <p:animScale>
                                      <p:cBhvr>
                                        <p:cTn id="28" dur="1000" decel="50000" fill="hold">
                                          <p:stCondLst>
                                            <p:cond delay="0"/>
                                          </p:stCondLst>
                                        </p:cTn>
                                        <p:tgtEl>
                                          <p:spTgt spid="1863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86383"/>
                                        </p:tgtEl>
                                        <p:attrNameLst>
                                          <p:attrName>ppt_x</p:attrName>
                                          <p:attrName>ppt_y</p:attrName>
                                        </p:attrNameLst>
                                      </p:cBhvr>
                                    </p:animMotion>
                                    <p:animEffect transition="in" filter="fade">
                                      <p:cBhvr>
                                        <p:cTn id="30" dur="1000"/>
                                        <p:tgtEl>
                                          <p:spTgt spid="18638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86372"/>
                                        </p:tgtEl>
                                        <p:attrNameLst>
                                          <p:attrName>style.visibility</p:attrName>
                                        </p:attrNameLst>
                                      </p:cBhvr>
                                      <p:to>
                                        <p:strVal val="visible"/>
                                      </p:to>
                                    </p:set>
                                    <p:animEffect transition="in" filter="randombar(horizontal)">
                                      <p:cBhvr>
                                        <p:cTn id="35" dur="500"/>
                                        <p:tgtEl>
                                          <p:spTgt spid="18637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7" presetClass="entr" presetSubtype="0" fill="hold" grpId="0" nodeType="clickEffect">
                                  <p:stCondLst>
                                    <p:cond delay="0"/>
                                  </p:stCondLst>
                                  <p:iterate type="lt">
                                    <p:tmPct val="50000"/>
                                  </p:iterate>
                                  <p:childTnLst>
                                    <p:set>
                                      <p:cBhvr>
                                        <p:cTn id="39" dur="1" fill="hold">
                                          <p:stCondLst>
                                            <p:cond delay="0"/>
                                          </p:stCondLst>
                                        </p:cTn>
                                        <p:tgtEl>
                                          <p:spTgt spid="5"/>
                                        </p:tgtEl>
                                        <p:attrNameLst>
                                          <p:attrName>style.visibility</p:attrName>
                                        </p:attrNameLst>
                                      </p:cBhvr>
                                      <p:to>
                                        <p:strVal val="visible"/>
                                      </p:to>
                                    </p:set>
                                    <p:anim calcmode="discrete" valueType="clr">
                                      <p:cBhvr override="childStyle">
                                        <p:cTn id="40"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5"/>
                                        </p:tgtEl>
                                        <p:attrNameLst>
                                          <p:attrName>fillcolor</p:attrName>
                                        </p:attrNameLst>
                                      </p:cBhvr>
                                      <p:tavLst>
                                        <p:tav tm="0">
                                          <p:val>
                                            <p:clrVal>
                                              <a:schemeClr val="accent2"/>
                                            </p:clrVal>
                                          </p:val>
                                        </p:tav>
                                        <p:tav tm="50000">
                                          <p:val>
                                            <p:clrVal>
                                              <a:schemeClr val="hlink"/>
                                            </p:clrVal>
                                          </p:val>
                                        </p:tav>
                                      </p:tavLst>
                                    </p:anim>
                                    <p:set>
                                      <p:cBhvr>
                                        <p:cTn id="42" dur="80"/>
                                        <p:tgtEl>
                                          <p:spTgt spid="5"/>
                                        </p:tgtEl>
                                        <p:attrNameLst>
                                          <p:attrName>fill.type</p:attrName>
                                        </p:attrNameLst>
                                      </p:cBhvr>
                                      <p:to>
                                        <p:strVal val="solid"/>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3" presetClass="entr" presetSubtype="16" fill="hold" nodeType="clickEffect">
                                  <p:stCondLst>
                                    <p:cond delay="0"/>
                                  </p:stCondLst>
                                  <p:childTnLst>
                                    <p:set>
                                      <p:cBhvr>
                                        <p:cTn id="46" dur="1" fill="hold">
                                          <p:stCondLst>
                                            <p:cond delay="0"/>
                                          </p:stCondLst>
                                        </p:cTn>
                                        <p:tgtEl>
                                          <p:spTgt spid="186392"/>
                                        </p:tgtEl>
                                        <p:attrNameLst>
                                          <p:attrName>style.visibility</p:attrName>
                                        </p:attrNameLst>
                                      </p:cBhvr>
                                      <p:to>
                                        <p:strVal val="visible"/>
                                      </p:to>
                                    </p:set>
                                    <p:anim calcmode="lin" valueType="num">
                                      <p:cBhvr>
                                        <p:cTn id="47" dur="500" fill="hold"/>
                                        <p:tgtEl>
                                          <p:spTgt spid="186392"/>
                                        </p:tgtEl>
                                        <p:attrNameLst>
                                          <p:attrName>ppt_w</p:attrName>
                                        </p:attrNameLst>
                                      </p:cBhvr>
                                      <p:tavLst>
                                        <p:tav tm="0">
                                          <p:val>
                                            <p:fltVal val="0"/>
                                          </p:val>
                                        </p:tav>
                                        <p:tav tm="100000">
                                          <p:val>
                                            <p:strVal val="#ppt_w"/>
                                          </p:val>
                                        </p:tav>
                                      </p:tavLst>
                                    </p:anim>
                                    <p:anim calcmode="lin" valueType="num">
                                      <p:cBhvr>
                                        <p:cTn id="48" dur="500" fill="hold"/>
                                        <p:tgtEl>
                                          <p:spTgt spid="186392"/>
                                        </p:tgtEl>
                                        <p:attrNameLst>
                                          <p:attrName>ppt_h</p:attrName>
                                        </p:attrNameLst>
                                      </p:cBhvr>
                                      <p:tavLst>
                                        <p:tav tm="0">
                                          <p:val>
                                            <p:fltVal val="0"/>
                                          </p:val>
                                        </p:tav>
                                        <p:tav tm="100000">
                                          <p:val>
                                            <p:strVal val="#ppt_h"/>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186371"/>
                                        </p:tgtEl>
                                        <p:attrNameLst>
                                          <p:attrName>style.visibility</p:attrName>
                                        </p:attrNameLst>
                                      </p:cBhvr>
                                      <p:to>
                                        <p:strVal val="visible"/>
                                      </p:to>
                                    </p:set>
                                    <p:anim calcmode="lin" valueType="num">
                                      <p:cBhvr>
                                        <p:cTn id="53" dur="500" fill="hold"/>
                                        <p:tgtEl>
                                          <p:spTgt spid="18637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86371"/>
                                        </p:tgtEl>
                                        <p:attrNameLst>
                                          <p:attrName>ppt_y</p:attrName>
                                        </p:attrNameLst>
                                      </p:cBhvr>
                                      <p:tavLst>
                                        <p:tav tm="0">
                                          <p:val>
                                            <p:strVal val="#ppt_y"/>
                                          </p:val>
                                        </p:tav>
                                        <p:tav tm="100000">
                                          <p:val>
                                            <p:strVal val="#ppt_y"/>
                                          </p:val>
                                        </p:tav>
                                      </p:tavLst>
                                    </p:anim>
                                    <p:anim calcmode="lin" valueType="num">
                                      <p:cBhvr>
                                        <p:cTn id="55" dur="500" fill="hold"/>
                                        <p:tgtEl>
                                          <p:spTgt spid="18637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8637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8637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7" presetClass="entr" presetSubtype="0" fill="hold" grpId="0" nodeType="clickEffect">
                                  <p:stCondLst>
                                    <p:cond delay="0"/>
                                  </p:stCondLst>
                                  <p:iterate type="lt">
                                    <p:tmPct val="50000"/>
                                  </p:iterate>
                                  <p:childTnLst>
                                    <p:set>
                                      <p:cBhvr>
                                        <p:cTn id="61" dur="1" fill="hold">
                                          <p:stCondLst>
                                            <p:cond delay="0"/>
                                          </p:stCondLst>
                                        </p:cTn>
                                        <p:tgtEl>
                                          <p:spTgt spid="24"/>
                                        </p:tgtEl>
                                        <p:attrNameLst>
                                          <p:attrName>style.visibility</p:attrName>
                                        </p:attrNameLst>
                                      </p:cBhvr>
                                      <p:to>
                                        <p:strVal val="visible"/>
                                      </p:to>
                                    </p:set>
                                    <p:anim calcmode="discrete" valueType="clr">
                                      <p:cBhvr override="childStyle">
                                        <p:cTn id="62"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24"/>
                                        </p:tgtEl>
                                        <p:attrNameLst>
                                          <p:attrName>fillcolor</p:attrName>
                                        </p:attrNameLst>
                                      </p:cBhvr>
                                      <p:tavLst>
                                        <p:tav tm="0">
                                          <p:val>
                                            <p:clrVal>
                                              <a:schemeClr val="accent2"/>
                                            </p:clrVal>
                                          </p:val>
                                        </p:tav>
                                        <p:tav tm="50000">
                                          <p:val>
                                            <p:clrVal>
                                              <a:schemeClr val="hlink"/>
                                            </p:clrVal>
                                          </p:val>
                                        </p:tav>
                                      </p:tavLst>
                                    </p:anim>
                                    <p:set>
                                      <p:cBhvr>
                                        <p:cTn id="64"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0" grpId="0"/>
      <p:bldP spid="186371" grpId="0"/>
      <p:bldP spid="186372" grpId="0"/>
      <p:bldP spid="24" grpId="0"/>
      <p:bldP spid="5"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274" name="Group 2"/>
          <p:cNvGrpSpPr>
            <a:grpSpLocks/>
          </p:cNvGrpSpPr>
          <p:nvPr/>
        </p:nvGrpSpPr>
        <p:grpSpPr bwMode="auto">
          <a:xfrm>
            <a:off x="-46038" y="5062538"/>
            <a:ext cx="4759326" cy="763587"/>
            <a:chOff x="-23" y="3376"/>
            <a:chExt cx="2380" cy="509"/>
          </a:xfrm>
        </p:grpSpPr>
        <p:sp>
          <p:nvSpPr>
            <p:cNvPr id="27" name="淘宝网chenying0907出品 26"/>
            <p:cNvSpPr txBox="1">
              <a:spLocks noChangeArrowheads="1"/>
            </p:cNvSpPr>
            <p:nvPr/>
          </p:nvSpPr>
          <p:spPr bwMode="auto">
            <a:xfrm>
              <a:off x="-23" y="3376"/>
              <a:ext cx="2380"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800">
                  <a:solidFill>
                    <a:srgbClr val="984807"/>
                  </a:solidFill>
                  <a:latin typeface="微软雅黑" panose="020B0503020204020204" pitchFamily="34" charset="-122"/>
                  <a:ea typeface="微软雅黑" panose="020B0503020204020204" pitchFamily="34" charset="-122"/>
                </a:rPr>
                <a:t>您的小标题写在这里</a:t>
              </a:r>
            </a:p>
          </p:txBody>
        </p:sp>
        <p:sp>
          <p:nvSpPr>
            <p:cNvPr id="28" name="淘宝网chenying0907出品 27"/>
            <p:cNvSpPr>
              <a:spLocks noChangeArrowheads="1"/>
            </p:cNvSpPr>
            <p:nvPr/>
          </p:nvSpPr>
          <p:spPr bwMode="auto">
            <a:xfrm>
              <a:off x="-23" y="3730"/>
              <a:ext cx="2317" cy="155"/>
            </a:xfrm>
            <a:prstGeom prst="rect">
              <a:avLst/>
            </a:prstGeom>
            <a:solidFill>
              <a:srgbClr val="98480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Calibri"/>
                <a:ea typeface="宋体"/>
              </a:endParaRPr>
            </a:p>
          </p:txBody>
        </p:sp>
      </p:grpSp>
      <p:grpSp>
        <p:nvGrpSpPr>
          <p:cNvPr id="182277" name="Group 5"/>
          <p:cNvGrpSpPr>
            <a:grpSpLocks/>
          </p:cNvGrpSpPr>
          <p:nvPr/>
        </p:nvGrpSpPr>
        <p:grpSpPr bwMode="auto">
          <a:xfrm>
            <a:off x="1824038" y="1225550"/>
            <a:ext cx="3070225" cy="2978150"/>
            <a:chOff x="697" y="765"/>
            <a:chExt cx="1535" cy="1986"/>
          </a:xfrm>
        </p:grpSpPr>
        <p:sp>
          <p:nvSpPr>
            <p:cNvPr id="29" name="泪滴形 3"/>
            <p:cNvSpPr/>
            <p:nvPr/>
          </p:nvSpPr>
          <p:spPr>
            <a:xfrm rot="8430451">
              <a:off x="750" y="936"/>
              <a:ext cx="1482" cy="1409"/>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8" name="淘宝网chenying0907出品 6"/>
            <p:cNvSpPr/>
            <p:nvPr/>
          </p:nvSpPr>
          <p:spPr>
            <a:xfrm>
              <a:off x="697" y="765"/>
              <a:ext cx="691" cy="962"/>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rgbClr val="FFC000"/>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grpSp>
          <p:nvGrpSpPr>
            <p:cNvPr id="9" name="泪滴形 3"/>
            <p:cNvGrpSpPr>
              <a:grpSpLocks/>
            </p:cNvGrpSpPr>
            <p:nvPr/>
          </p:nvGrpSpPr>
          <p:grpSpPr bwMode="auto">
            <a:xfrm>
              <a:off x="902" y="829"/>
              <a:ext cx="1183" cy="1737"/>
              <a:chOff x="902" y="829"/>
              <a:chExt cx="1183" cy="1736"/>
            </a:xfrm>
          </p:grpSpPr>
          <p:pic>
            <p:nvPicPr>
              <p:cNvPr id="182281" name="泪滴形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 y="829"/>
                <a:ext cx="1183" cy="1736"/>
              </a:xfrm>
              <a:prstGeom prst="rect">
                <a:avLst/>
              </a:prstGeom>
              <a:noFill/>
              <a:extLst>
                <a:ext uri="{909E8E84-426E-40DD-AFC4-6F175D3DCCD1}">
                  <a14:hiddenFill xmlns:a14="http://schemas.microsoft.com/office/drawing/2010/main">
                    <a:solidFill>
                      <a:srgbClr val="FFFFFF"/>
                    </a:solidFill>
                  </a14:hiddenFill>
                </a:ext>
              </a:extLst>
            </p:spPr>
          </p:pic>
          <p:sp>
            <p:nvSpPr>
              <p:cNvPr id="182282" name="Text Box 10"/>
              <p:cNvSpPr txBox="1">
                <a:spLocks noChangeArrowheads="1"/>
              </p:cNvSpPr>
              <p:nvPr/>
            </p:nvSpPr>
            <p:spPr bwMode="auto">
              <a:xfrm rot="8430450">
                <a:off x="807" y="1001"/>
                <a:ext cx="1364"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sp>
          <p:nvSpPr>
            <p:cNvPr id="10" name="Oval 65"/>
            <p:cNvSpPr>
              <a:spLocks noChangeArrowheads="1"/>
            </p:cNvSpPr>
            <p:nvPr/>
          </p:nvSpPr>
          <p:spPr bwMode="auto">
            <a:xfrm>
              <a:off x="1134" y="2654"/>
              <a:ext cx="467" cy="97"/>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sp>
          <p:nvSpPr>
            <p:cNvPr id="15" name="淘宝网chenying0907出品 14"/>
            <p:cNvSpPr txBox="1">
              <a:spLocks noChangeArrowheads="1"/>
            </p:cNvSpPr>
            <p:nvPr/>
          </p:nvSpPr>
          <p:spPr bwMode="auto">
            <a:xfrm>
              <a:off x="848" y="911"/>
              <a:ext cx="553"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4000" kern="0" dirty="0">
                  <a:solidFill>
                    <a:sysClr val="window" lastClr="FFFFFF"/>
                  </a:solidFill>
                  <a:latin typeface="Arial" pitchFamily="34" charset="0"/>
                  <a:ea typeface="微软雅黑" pitchFamily="34" charset="-122"/>
                  <a:cs typeface="Arial" pitchFamily="34" charset="0"/>
                </a:rPr>
                <a:t>01</a:t>
              </a:r>
              <a:endParaRPr lang="zh-CN" altLang="en-US" sz="4000" kern="0" dirty="0">
                <a:solidFill>
                  <a:sysClr val="window" lastClr="FFFFFF"/>
                </a:solidFill>
                <a:latin typeface="Arial" pitchFamily="34" charset="0"/>
                <a:ea typeface="微软雅黑" pitchFamily="34" charset="-122"/>
                <a:cs typeface="Arial" pitchFamily="34" charset="0"/>
              </a:endParaRPr>
            </a:p>
          </p:txBody>
        </p:sp>
        <p:sp>
          <p:nvSpPr>
            <p:cNvPr id="16" name="淘宝网chenying0907出品 15"/>
            <p:cNvSpPr txBox="1">
              <a:spLocks noChangeArrowheads="1"/>
            </p:cNvSpPr>
            <p:nvPr/>
          </p:nvSpPr>
          <p:spPr bwMode="auto">
            <a:xfrm>
              <a:off x="697" y="1303"/>
              <a:ext cx="51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1600" kern="0" dirty="0">
                  <a:solidFill>
                    <a:sysClr val="window" lastClr="FFFFFF"/>
                  </a:solidFill>
                  <a:latin typeface="Arial" pitchFamily="34" charset="0"/>
                  <a:ea typeface="微软雅黑" pitchFamily="34" charset="-122"/>
                  <a:cs typeface="Arial" pitchFamily="34" charset="0"/>
                </a:rPr>
                <a:t>POINT</a:t>
              </a:r>
              <a:endParaRPr lang="zh-CN" altLang="en-US" sz="1600" kern="0" dirty="0">
                <a:solidFill>
                  <a:sysClr val="window" lastClr="FFFFFF"/>
                </a:solidFill>
                <a:latin typeface="Arial" pitchFamily="34" charset="0"/>
                <a:ea typeface="微软雅黑" pitchFamily="34" charset="-122"/>
                <a:cs typeface="Arial" pitchFamily="34" charset="0"/>
              </a:endParaRPr>
            </a:p>
          </p:txBody>
        </p:sp>
        <p:sp>
          <p:nvSpPr>
            <p:cNvPr id="33" name="淘宝网chenying0907出品 32"/>
            <p:cNvSpPr txBox="1">
              <a:spLocks noChangeArrowheads="1"/>
            </p:cNvSpPr>
            <p:nvPr/>
          </p:nvSpPr>
          <p:spPr bwMode="auto">
            <a:xfrm>
              <a:off x="1096" y="1030"/>
              <a:ext cx="950" cy="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l" fontAlgn="auto">
                <a:spcBef>
                  <a:spcPts val="0"/>
                </a:spcBef>
                <a:spcAft>
                  <a:spcPts val="0"/>
                </a:spcAft>
                <a:defRPr/>
              </a:pPr>
              <a:r>
                <a:rPr lang="zh-CN" altLang="en-US" b="0" dirty="0">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本点击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添加文本</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点击添加文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本点击添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本</a:t>
              </a:r>
            </a:p>
          </p:txBody>
        </p:sp>
      </p:grpSp>
      <p:grpSp>
        <p:nvGrpSpPr>
          <p:cNvPr id="182287" name="Group 15"/>
          <p:cNvGrpSpPr>
            <a:grpSpLocks/>
          </p:cNvGrpSpPr>
          <p:nvPr/>
        </p:nvGrpSpPr>
        <p:grpSpPr bwMode="auto">
          <a:xfrm>
            <a:off x="4727575" y="1992313"/>
            <a:ext cx="3071813" cy="2978150"/>
            <a:chOff x="2149" y="1277"/>
            <a:chExt cx="1536" cy="1985"/>
          </a:xfrm>
        </p:grpSpPr>
        <p:sp>
          <p:nvSpPr>
            <p:cNvPr id="4" name="泪滴形 3"/>
            <p:cNvSpPr/>
            <p:nvPr/>
          </p:nvSpPr>
          <p:spPr>
            <a:xfrm rot="8430451">
              <a:off x="2202" y="1448"/>
              <a:ext cx="1483" cy="1409"/>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5" name="淘宝网chenying0907出品 6"/>
            <p:cNvSpPr/>
            <p:nvPr/>
          </p:nvSpPr>
          <p:spPr>
            <a:xfrm>
              <a:off x="2149" y="1277"/>
              <a:ext cx="691" cy="962"/>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rgbClr val="F79646">
                <a:lumMod val="75000"/>
              </a:srgbClr>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grpSp>
          <p:nvGrpSpPr>
            <p:cNvPr id="6" name="泪滴形 3"/>
            <p:cNvGrpSpPr>
              <a:grpSpLocks/>
            </p:cNvGrpSpPr>
            <p:nvPr/>
          </p:nvGrpSpPr>
          <p:grpSpPr bwMode="auto">
            <a:xfrm>
              <a:off x="2354" y="1344"/>
              <a:ext cx="1184" cy="1733"/>
              <a:chOff x="2354" y="1344"/>
              <a:chExt cx="1183" cy="1732"/>
            </a:xfrm>
          </p:grpSpPr>
          <p:pic>
            <p:nvPicPr>
              <p:cNvPr id="182291" name="泪滴形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4" y="1344"/>
                <a:ext cx="1183" cy="1732"/>
              </a:xfrm>
              <a:prstGeom prst="rect">
                <a:avLst/>
              </a:prstGeom>
              <a:noFill/>
              <a:extLst>
                <a:ext uri="{909E8E84-426E-40DD-AFC4-6F175D3DCCD1}">
                  <a14:hiddenFill xmlns:a14="http://schemas.microsoft.com/office/drawing/2010/main">
                    <a:solidFill>
                      <a:srgbClr val="FFFFFF"/>
                    </a:solidFill>
                  </a14:hiddenFill>
                </a:ext>
              </a:extLst>
            </p:spPr>
          </p:pic>
          <p:sp>
            <p:nvSpPr>
              <p:cNvPr id="182292" name="Text Box 20"/>
              <p:cNvSpPr txBox="1">
                <a:spLocks noChangeArrowheads="1"/>
              </p:cNvSpPr>
              <p:nvPr/>
            </p:nvSpPr>
            <p:spPr bwMode="auto">
              <a:xfrm rot="8430450">
                <a:off x="2259" y="1513"/>
                <a:ext cx="1364"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sp>
          <p:nvSpPr>
            <p:cNvPr id="7" name="Oval 65"/>
            <p:cNvSpPr>
              <a:spLocks noChangeArrowheads="1"/>
            </p:cNvSpPr>
            <p:nvPr/>
          </p:nvSpPr>
          <p:spPr bwMode="auto">
            <a:xfrm>
              <a:off x="2586" y="3166"/>
              <a:ext cx="468" cy="96"/>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sp>
          <p:nvSpPr>
            <p:cNvPr id="17" name="淘宝网chenying0907出品 16"/>
            <p:cNvSpPr txBox="1">
              <a:spLocks noChangeArrowheads="1"/>
            </p:cNvSpPr>
            <p:nvPr/>
          </p:nvSpPr>
          <p:spPr bwMode="auto">
            <a:xfrm>
              <a:off x="2313" y="1422"/>
              <a:ext cx="553"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4000" kern="0" dirty="0">
                  <a:solidFill>
                    <a:sysClr val="window" lastClr="FFFFFF"/>
                  </a:solidFill>
                  <a:latin typeface="Arial" pitchFamily="34" charset="0"/>
                  <a:ea typeface="微软雅黑" pitchFamily="34" charset="-122"/>
                  <a:cs typeface="Arial" pitchFamily="34" charset="0"/>
                </a:rPr>
                <a:t>02</a:t>
              </a:r>
              <a:endParaRPr lang="zh-CN" altLang="en-US" sz="4000" kern="0" dirty="0">
                <a:solidFill>
                  <a:sysClr val="window" lastClr="FFFFFF"/>
                </a:solidFill>
                <a:latin typeface="Arial" pitchFamily="34" charset="0"/>
                <a:ea typeface="微软雅黑" pitchFamily="34" charset="-122"/>
                <a:cs typeface="Arial" pitchFamily="34" charset="0"/>
              </a:endParaRPr>
            </a:p>
          </p:txBody>
        </p:sp>
        <p:sp>
          <p:nvSpPr>
            <p:cNvPr id="31" name="淘宝网chenying0907出品 30"/>
            <p:cNvSpPr txBox="1">
              <a:spLocks noChangeArrowheads="1"/>
            </p:cNvSpPr>
            <p:nvPr/>
          </p:nvSpPr>
          <p:spPr bwMode="auto">
            <a:xfrm>
              <a:off x="2149" y="1834"/>
              <a:ext cx="51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1600" kern="0" dirty="0">
                  <a:solidFill>
                    <a:sysClr val="window" lastClr="FFFFFF"/>
                  </a:solidFill>
                  <a:latin typeface="Arial" pitchFamily="34" charset="0"/>
                  <a:ea typeface="微软雅黑" pitchFamily="34" charset="-122"/>
                  <a:cs typeface="Arial" pitchFamily="34" charset="0"/>
                </a:rPr>
                <a:t>POINT</a:t>
              </a:r>
              <a:endParaRPr lang="zh-CN" altLang="en-US" sz="1600" kern="0" dirty="0">
                <a:solidFill>
                  <a:sysClr val="window" lastClr="FFFFFF"/>
                </a:solidFill>
                <a:latin typeface="Arial" pitchFamily="34" charset="0"/>
                <a:ea typeface="微软雅黑" pitchFamily="34" charset="-122"/>
                <a:cs typeface="Arial" pitchFamily="34" charset="0"/>
              </a:endParaRPr>
            </a:p>
          </p:txBody>
        </p:sp>
        <p:sp>
          <p:nvSpPr>
            <p:cNvPr id="34" name="淘宝网chenying0907出品 33"/>
            <p:cNvSpPr txBox="1">
              <a:spLocks noChangeArrowheads="1"/>
            </p:cNvSpPr>
            <p:nvPr/>
          </p:nvSpPr>
          <p:spPr bwMode="auto">
            <a:xfrm>
              <a:off x="2557" y="1511"/>
              <a:ext cx="950" cy="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l" fontAlgn="auto">
                <a:spcBef>
                  <a:spcPts val="0"/>
                </a:spcBef>
                <a:spcAft>
                  <a:spcPts val="0"/>
                </a:spcAft>
                <a:defRPr/>
              </a:pPr>
              <a:r>
                <a:rPr lang="zh-CN" altLang="en-US" b="0" dirty="0">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本点击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添加文本</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点击添加文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本点击添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本</a:t>
              </a:r>
            </a:p>
          </p:txBody>
        </p:sp>
      </p:grpSp>
      <p:grpSp>
        <p:nvGrpSpPr>
          <p:cNvPr id="182297" name="Group 25"/>
          <p:cNvGrpSpPr>
            <a:grpSpLocks/>
          </p:cNvGrpSpPr>
          <p:nvPr/>
        </p:nvGrpSpPr>
        <p:grpSpPr bwMode="auto">
          <a:xfrm>
            <a:off x="7588250" y="2925763"/>
            <a:ext cx="3070225" cy="2978150"/>
            <a:chOff x="3579" y="1899"/>
            <a:chExt cx="1535" cy="1986"/>
          </a:xfrm>
        </p:grpSpPr>
        <p:sp>
          <p:nvSpPr>
            <p:cNvPr id="11" name="泪滴形 3"/>
            <p:cNvSpPr/>
            <p:nvPr/>
          </p:nvSpPr>
          <p:spPr>
            <a:xfrm rot="8430451">
              <a:off x="3632" y="2070"/>
              <a:ext cx="1482" cy="1409"/>
            </a:xfrm>
            <a:custGeom>
              <a:avLst/>
              <a:gdLst/>
              <a:ahLst/>
              <a:cxnLst/>
              <a:rect l="l" t="t" r="r" b="b"/>
              <a:pathLst>
                <a:path w="2553888" h="2427238">
                  <a:moveTo>
                    <a:pt x="433280" y="2419131"/>
                  </a:moveTo>
                  <a:cubicBezTo>
                    <a:pt x="168665" y="2187628"/>
                    <a:pt x="0" y="1837280"/>
                    <a:pt x="0" y="1445171"/>
                  </a:cubicBezTo>
                  <a:cubicBezTo>
                    <a:pt x="0" y="748088"/>
                    <a:pt x="533065" y="182991"/>
                    <a:pt x="1190635" y="182991"/>
                  </a:cubicBezTo>
                  <a:cubicBezTo>
                    <a:pt x="1645053" y="182991"/>
                    <a:pt x="2099471" y="121994"/>
                    <a:pt x="2553888" y="0"/>
                  </a:cubicBezTo>
                  <a:cubicBezTo>
                    <a:pt x="2438809" y="481724"/>
                    <a:pt x="2381270" y="963448"/>
                    <a:pt x="2381270" y="1445171"/>
                  </a:cubicBezTo>
                  <a:cubicBezTo>
                    <a:pt x="2381270" y="1559061"/>
                    <a:pt x="2367041" y="1669428"/>
                    <a:pt x="2339012" y="1774040"/>
                  </a:cubicBezTo>
                  <a:lnTo>
                    <a:pt x="2320833" y="1757112"/>
                  </a:lnTo>
                  <a:cubicBezTo>
                    <a:pt x="1860483" y="1377730"/>
                    <a:pt x="1118237" y="1518005"/>
                    <a:pt x="662978" y="2070425"/>
                  </a:cubicBezTo>
                  <a:cubicBezTo>
                    <a:pt x="570624" y="2182489"/>
                    <a:pt x="497175" y="2302905"/>
                    <a:pt x="443508" y="2427238"/>
                  </a:cubicBezTo>
                  <a:cubicBezTo>
                    <a:pt x="439840" y="2424839"/>
                    <a:pt x="436553" y="2421994"/>
                    <a:pt x="433280" y="2419131"/>
                  </a:cubicBezTo>
                  <a:close/>
                </a:path>
              </a:pathLst>
            </a:custGeom>
            <a:gradFill flip="none" rotWithShape="1">
              <a:gsLst>
                <a:gs pos="0">
                  <a:srgbClr val="C32BAD">
                    <a:shade val="30000"/>
                    <a:satMod val="115000"/>
                  </a:srgbClr>
                </a:gs>
                <a:gs pos="50000">
                  <a:srgbClr val="C32BAD">
                    <a:shade val="67500"/>
                    <a:satMod val="115000"/>
                  </a:srgbClr>
                </a:gs>
                <a:gs pos="100000">
                  <a:srgbClr val="C32BAD">
                    <a:shade val="100000"/>
                    <a:satMod val="115000"/>
                  </a:srgbClr>
                </a:gs>
              </a:gsLst>
              <a:lin ang="5400000" scaled="1"/>
              <a:tileRect/>
            </a:gradFill>
            <a:ln w="25400" cap="flat" cmpd="sng" algn="ctr">
              <a:noFill/>
              <a:prstDash val="solid"/>
            </a:ln>
            <a:effectLst>
              <a:outerShdw blurRad="50800" dist="38100" dir="5400000" algn="t" rotWithShape="0">
                <a:prstClr val="black">
                  <a:alpha val="40000"/>
                </a:prstClr>
              </a:outerShdw>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12" name="淘宝网chenying0907出品 6"/>
            <p:cNvSpPr/>
            <p:nvPr/>
          </p:nvSpPr>
          <p:spPr>
            <a:xfrm>
              <a:off x="3579" y="1899"/>
              <a:ext cx="691" cy="963"/>
            </a:xfrm>
            <a:custGeom>
              <a:avLst/>
              <a:gdLst/>
              <a:ahLst/>
              <a:cxnLst/>
              <a:rect l="l" t="t" r="r" b="b"/>
              <a:pathLst>
                <a:path w="1229299" h="1711339">
                  <a:moveTo>
                    <a:pt x="1171742" y="261"/>
                  </a:moveTo>
                  <a:cubicBezTo>
                    <a:pt x="1209399" y="130341"/>
                    <a:pt x="1229299" y="269979"/>
                    <a:pt x="1229299" y="415195"/>
                  </a:cubicBezTo>
                  <a:cubicBezTo>
                    <a:pt x="1229299" y="1131036"/>
                    <a:pt x="745713" y="1711339"/>
                    <a:pt x="149179" y="1711339"/>
                  </a:cubicBezTo>
                  <a:lnTo>
                    <a:pt x="124385" y="1709837"/>
                  </a:lnTo>
                  <a:cubicBezTo>
                    <a:pt x="-113258" y="1208809"/>
                    <a:pt x="-7512" y="609125"/>
                    <a:pt x="417032" y="259252"/>
                  </a:cubicBezTo>
                  <a:cubicBezTo>
                    <a:pt x="635512" y="79199"/>
                    <a:pt x="902801" y="-5340"/>
                    <a:pt x="1171742" y="261"/>
                  </a:cubicBezTo>
                  <a:close/>
                </a:path>
              </a:pathLst>
            </a:custGeom>
            <a:solidFill>
              <a:srgbClr val="C32BAD"/>
            </a:solidFill>
            <a:ln w="25400" cap="flat" cmpd="sng" algn="ctr">
              <a:noFill/>
              <a:prstDash val="solid"/>
            </a:ln>
            <a:effectLst/>
          </p:spPr>
          <p:txBody>
            <a:bodyPr anchor="ctr"/>
            <a:lstStyle/>
            <a:p>
              <a:pPr fontAlgn="auto">
                <a:spcBef>
                  <a:spcPts val="0"/>
                </a:spcBef>
                <a:spcAft>
                  <a:spcPts val="0"/>
                </a:spcAft>
                <a:defRPr/>
              </a:pPr>
              <a:endParaRPr lang="zh-CN" altLang="en-US" b="0" kern="0">
                <a:solidFill>
                  <a:sysClr val="window" lastClr="FFFFFF"/>
                </a:solidFill>
                <a:latin typeface="Calibri"/>
                <a:ea typeface="宋体"/>
              </a:endParaRPr>
            </a:p>
          </p:txBody>
        </p:sp>
        <p:grpSp>
          <p:nvGrpSpPr>
            <p:cNvPr id="13" name="泪滴形 3"/>
            <p:cNvGrpSpPr>
              <a:grpSpLocks/>
            </p:cNvGrpSpPr>
            <p:nvPr/>
          </p:nvGrpSpPr>
          <p:grpSpPr bwMode="auto">
            <a:xfrm>
              <a:off x="3783" y="1966"/>
              <a:ext cx="1183" cy="1733"/>
              <a:chOff x="3782" y="1966"/>
              <a:chExt cx="1183" cy="1732"/>
            </a:xfrm>
          </p:grpSpPr>
          <p:pic>
            <p:nvPicPr>
              <p:cNvPr id="182301" name="泪滴形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2" y="1966"/>
                <a:ext cx="1183" cy="1732"/>
              </a:xfrm>
              <a:prstGeom prst="rect">
                <a:avLst/>
              </a:prstGeom>
              <a:noFill/>
              <a:extLst>
                <a:ext uri="{909E8E84-426E-40DD-AFC4-6F175D3DCCD1}">
                  <a14:hiddenFill xmlns:a14="http://schemas.microsoft.com/office/drawing/2010/main">
                    <a:solidFill>
                      <a:srgbClr val="FFFFFF"/>
                    </a:solidFill>
                  </a14:hiddenFill>
                </a:ext>
              </a:extLst>
            </p:spPr>
          </p:pic>
          <p:sp>
            <p:nvSpPr>
              <p:cNvPr id="182302" name="Text Box 30"/>
              <p:cNvSpPr txBox="1">
                <a:spLocks noChangeArrowheads="1"/>
              </p:cNvSpPr>
              <p:nvPr/>
            </p:nvSpPr>
            <p:spPr bwMode="auto">
              <a:xfrm rot="8430450">
                <a:off x="3688" y="2135"/>
                <a:ext cx="1364" cy="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lIns="91449" tIns="45725" rIns="91449" bIns="45725"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b="0">
                  <a:solidFill>
                    <a:srgbClr val="FFFFFF"/>
                  </a:solidFill>
                  <a:latin typeface="Calibri" panose="020F0502020204030204" pitchFamily="34" charset="0"/>
                  <a:ea typeface="宋体" panose="02010600030101010101" pitchFamily="2" charset="-122"/>
                </a:endParaRPr>
              </a:p>
            </p:txBody>
          </p:sp>
        </p:grpSp>
        <p:sp>
          <p:nvSpPr>
            <p:cNvPr id="14" name="Oval 65"/>
            <p:cNvSpPr>
              <a:spLocks noChangeArrowheads="1"/>
            </p:cNvSpPr>
            <p:nvPr/>
          </p:nvSpPr>
          <p:spPr bwMode="auto">
            <a:xfrm>
              <a:off x="4016" y="3788"/>
              <a:ext cx="467" cy="97"/>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a typeface="宋体"/>
              </a:endParaRPr>
            </a:p>
          </p:txBody>
        </p:sp>
        <p:sp>
          <p:nvSpPr>
            <p:cNvPr id="19" name="淘宝网chenying0907出品 18"/>
            <p:cNvSpPr txBox="1">
              <a:spLocks noChangeArrowheads="1"/>
            </p:cNvSpPr>
            <p:nvPr/>
          </p:nvSpPr>
          <p:spPr bwMode="auto">
            <a:xfrm>
              <a:off x="3696" y="2051"/>
              <a:ext cx="553" cy="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4000" kern="0" dirty="0">
                  <a:solidFill>
                    <a:sysClr val="window" lastClr="FFFFFF"/>
                  </a:solidFill>
                  <a:latin typeface="Arial" pitchFamily="34" charset="0"/>
                  <a:ea typeface="微软雅黑" pitchFamily="34" charset="-122"/>
                  <a:cs typeface="Arial" pitchFamily="34" charset="0"/>
                </a:rPr>
                <a:t>03</a:t>
              </a:r>
              <a:endParaRPr lang="zh-CN" altLang="en-US" sz="4000" kern="0" dirty="0">
                <a:solidFill>
                  <a:sysClr val="window" lastClr="FFFFFF"/>
                </a:solidFill>
                <a:latin typeface="Arial" pitchFamily="34" charset="0"/>
                <a:ea typeface="微软雅黑" pitchFamily="34" charset="-122"/>
                <a:cs typeface="Arial" pitchFamily="34" charset="0"/>
              </a:endParaRPr>
            </a:p>
          </p:txBody>
        </p:sp>
        <p:sp>
          <p:nvSpPr>
            <p:cNvPr id="32" name="淘宝网chenying0907出品 31"/>
            <p:cNvSpPr txBox="1">
              <a:spLocks noChangeArrowheads="1"/>
            </p:cNvSpPr>
            <p:nvPr/>
          </p:nvSpPr>
          <p:spPr bwMode="auto">
            <a:xfrm>
              <a:off x="3579" y="2501"/>
              <a:ext cx="513"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l" fontAlgn="auto">
                <a:lnSpc>
                  <a:spcPct val="130000"/>
                </a:lnSpc>
                <a:spcBef>
                  <a:spcPts val="0"/>
                </a:spcBef>
                <a:spcAft>
                  <a:spcPts val="0"/>
                </a:spcAft>
                <a:defRPr/>
              </a:pPr>
              <a:r>
                <a:rPr lang="en-US" altLang="zh-CN" sz="1600" kern="0" dirty="0">
                  <a:solidFill>
                    <a:sysClr val="window" lastClr="FFFFFF"/>
                  </a:solidFill>
                  <a:latin typeface="Arial" pitchFamily="34" charset="0"/>
                  <a:ea typeface="微软雅黑" pitchFamily="34" charset="-122"/>
                  <a:cs typeface="Arial" pitchFamily="34" charset="0"/>
                </a:rPr>
                <a:t>POINT</a:t>
              </a:r>
              <a:endParaRPr lang="zh-CN" altLang="en-US" sz="1600" kern="0" dirty="0">
                <a:solidFill>
                  <a:sysClr val="window" lastClr="FFFFFF"/>
                </a:solidFill>
                <a:latin typeface="Arial" pitchFamily="34" charset="0"/>
                <a:ea typeface="微软雅黑" pitchFamily="34" charset="-122"/>
                <a:cs typeface="Arial" pitchFamily="34" charset="0"/>
              </a:endParaRPr>
            </a:p>
          </p:txBody>
        </p:sp>
        <p:sp>
          <p:nvSpPr>
            <p:cNvPr id="35" name="淘宝网chenying0907出品 34"/>
            <p:cNvSpPr txBox="1">
              <a:spLocks noChangeArrowheads="1"/>
            </p:cNvSpPr>
            <p:nvPr/>
          </p:nvSpPr>
          <p:spPr bwMode="auto">
            <a:xfrm>
              <a:off x="3970" y="2157"/>
              <a:ext cx="950" cy="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9" tIns="45725" rIns="91449" bIns="45725">
              <a:spAutoFit/>
            </a:bodyPr>
            <a:lstStyle/>
            <a:p>
              <a:pPr algn="l" fontAlgn="auto">
                <a:spcBef>
                  <a:spcPts val="0"/>
                </a:spcBef>
                <a:spcAft>
                  <a:spcPts val="0"/>
                </a:spcAft>
                <a:defRPr/>
              </a:pPr>
              <a:r>
                <a:rPr lang="zh-CN" altLang="en-US" b="0" dirty="0">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本点击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      添加文本</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点击添加文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zh-CN" altLang="en-US" b="0" dirty="0">
                  <a:solidFill>
                    <a:schemeClr val="tx1">
                      <a:lumMod val="85000"/>
                      <a:lumOff val="15000"/>
                    </a:schemeClr>
                  </a:solidFill>
                  <a:latin typeface="微软雅黑" pitchFamily="34" charset="-122"/>
                  <a:ea typeface="微软雅黑" pitchFamily="34" charset="-122"/>
                </a:rPr>
                <a:t>本点击添</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加文</a:t>
              </a:r>
              <a:endParaRPr lang="en-US" altLang="zh-CN" b="0" dirty="0">
                <a:solidFill>
                  <a:schemeClr val="tx1">
                    <a:lumMod val="85000"/>
                    <a:lumOff val="15000"/>
                  </a:schemeClr>
                </a:solidFill>
                <a:latin typeface="微软雅黑" pitchFamily="34" charset="-122"/>
                <a:ea typeface="微软雅黑" pitchFamily="34" charset="-122"/>
              </a:endParaRPr>
            </a:p>
            <a:p>
              <a:pPr algn="l" fontAlgn="auto">
                <a:spcBef>
                  <a:spcPts val="0"/>
                </a:spcBef>
                <a:spcAft>
                  <a:spcPts val="0"/>
                </a:spcAft>
                <a:defRPr/>
              </a:pPr>
              <a:r>
                <a:rPr lang="en-US" altLang="zh-CN" b="0" dirty="0">
                  <a:solidFill>
                    <a:schemeClr val="tx1">
                      <a:lumMod val="85000"/>
                      <a:lumOff val="15000"/>
                    </a:schemeClr>
                  </a:solidFill>
                  <a:latin typeface="微软雅黑" pitchFamily="34" charset="-122"/>
                  <a:ea typeface="微软雅黑" pitchFamily="34" charset="-122"/>
                </a:rPr>
                <a:t>    </a:t>
              </a:r>
              <a:r>
                <a:rPr lang="zh-CN" altLang="en-US" b="0" dirty="0">
                  <a:solidFill>
                    <a:schemeClr val="tx1">
                      <a:lumMod val="85000"/>
                      <a:lumOff val="15000"/>
                    </a:schemeClr>
                  </a:solidFill>
                  <a:latin typeface="微软雅黑" pitchFamily="34" charset="-122"/>
                  <a:ea typeface="微软雅黑" pitchFamily="34" charset="-122"/>
                </a:rPr>
                <a:t>本</a:t>
              </a: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nodeType="clickEffect">
                                  <p:stCondLst>
                                    <p:cond delay="0"/>
                                  </p:stCondLst>
                                  <p:childTnLst>
                                    <p:set>
                                      <p:cBhvr>
                                        <p:cTn id="6" dur="1" fill="hold">
                                          <p:stCondLst>
                                            <p:cond delay="0"/>
                                          </p:stCondLst>
                                        </p:cTn>
                                        <p:tgtEl>
                                          <p:spTgt spid="182274"/>
                                        </p:tgtEl>
                                        <p:attrNameLst>
                                          <p:attrName>style.visibility</p:attrName>
                                        </p:attrNameLst>
                                      </p:cBhvr>
                                      <p:to>
                                        <p:strVal val="visible"/>
                                      </p:to>
                                    </p:set>
                                    <p:animEffect transition="in" filter="slide(fromLeft)">
                                      <p:cBhvr>
                                        <p:cTn id="7" dur="1000"/>
                                        <p:tgtEl>
                                          <p:spTgt spid="1822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nodeType="clickEffect">
                                  <p:stCondLst>
                                    <p:cond delay="0"/>
                                  </p:stCondLst>
                                  <p:childTnLst>
                                    <p:set>
                                      <p:cBhvr>
                                        <p:cTn id="11" dur="1" fill="hold">
                                          <p:stCondLst>
                                            <p:cond delay="0"/>
                                          </p:stCondLst>
                                        </p:cTn>
                                        <p:tgtEl>
                                          <p:spTgt spid="182277"/>
                                        </p:tgtEl>
                                        <p:attrNameLst>
                                          <p:attrName>style.visibility</p:attrName>
                                        </p:attrNameLst>
                                      </p:cBhvr>
                                      <p:to>
                                        <p:strVal val="visible"/>
                                      </p:to>
                                    </p:set>
                                    <p:animEffect transition="in" filter="fade">
                                      <p:cBhvr>
                                        <p:cTn id="12" dur="1000"/>
                                        <p:tgtEl>
                                          <p:spTgt spid="182277"/>
                                        </p:tgtEl>
                                      </p:cBhvr>
                                    </p:animEffect>
                                    <p:anim calcmode="lin" valueType="num">
                                      <p:cBhvr>
                                        <p:cTn id="13" dur="1000" fill="hold"/>
                                        <p:tgtEl>
                                          <p:spTgt spid="182277"/>
                                        </p:tgtEl>
                                        <p:attrNameLst>
                                          <p:attrName>ppt_x</p:attrName>
                                        </p:attrNameLst>
                                      </p:cBhvr>
                                      <p:tavLst>
                                        <p:tav tm="0">
                                          <p:val>
                                            <p:strVal val="#ppt_x"/>
                                          </p:val>
                                        </p:tav>
                                        <p:tav tm="100000">
                                          <p:val>
                                            <p:strVal val="#ppt_x"/>
                                          </p:val>
                                        </p:tav>
                                      </p:tavLst>
                                    </p:anim>
                                    <p:anim calcmode="lin" valueType="num">
                                      <p:cBhvr>
                                        <p:cTn id="14" dur="1000" fill="hold"/>
                                        <p:tgtEl>
                                          <p:spTgt spid="18227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9" presetClass="entr" presetSubtype="0" decel="100000" fill="hold" nodeType="clickEffect">
                                  <p:stCondLst>
                                    <p:cond delay="0"/>
                                  </p:stCondLst>
                                  <p:childTnLst>
                                    <p:set>
                                      <p:cBhvr>
                                        <p:cTn id="18" dur="1" fill="hold">
                                          <p:stCondLst>
                                            <p:cond delay="0"/>
                                          </p:stCondLst>
                                        </p:cTn>
                                        <p:tgtEl>
                                          <p:spTgt spid="182287"/>
                                        </p:tgtEl>
                                        <p:attrNameLst>
                                          <p:attrName>style.visibility</p:attrName>
                                        </p:attrNameLst>
                                      </p:cBhvr>
                                      <p:to>
                                        <p:strVal val="visible"/>
                                      </p:to>
                                    </p:set>
                                    <p:anim calcmode="lin" valueType="num">
                                      <p:cBhvr>
                                        <p:cTn id="19" dur="1000" fill="hold"/>
                                        <p:tgtEl>
                                          <p:spTgt spid="182287"/>
                                        </p:tgtEl>
                                        <p:attrNameLst>
                                          <p:attrName>ppt_w</p:attrName>
                                        </p:attrNameLst>
                                      </p:cBhvr>
                                      <p:tavLst>
                                        <p:tav tm="0">
                                          <p:val>
                                            <p:fltVal val="0"/>
                                          </p:val>
                                        </p:tav>
                                        <p:tav tm="100000">
                                          <p:val>
                                            <p:strVal val="#ppt_w"/>
                                          </p:val>
                                        </p:tav>
                                      </p:tavLst>
                                    </p:anim>
                                    <p:anim calcmode="lin" valueType="num">
                                      <p:cBhvr>
                                        <p:cTn id="20" dur="1000" fill="hold"/>
                                        <p:tgtEl>
                                          <p:spTgt spid="182287"/>
                                        </p:tgtEl>
                                        <p:attrNameLst>
                                          <p:attrName>ppt_h</p:attrName>
                                        </p:attrNameLst>
                                      </p:cBhvr>
                                      <p:tavLst>
                                        <p:tav tm="0">
                                          <p:val>
                                            <p:fltVal val="0"/>
                                          </p:val>
                                        </p:tav>
                                        <p:tav tm="100000">
                                          <p:val>
                                            <p:strVal val="#ppt_h"/>
                                          </p:val>
                                        </p:tav>
                                      </p:tavLst>
                                    </p:anim>
                                    <p:anim calcmode="lin" valueType="num">
                                      <p:cBhvr>
                                        <p:cTn id="21" dur="1000" fill="hold"/>
                                        <p:tgtEl>
                                          <p:spTgt spid="182287"/>
                                        </p:tgtEl>
                                        <p:attrNameLst>
                                          <p:attrName>style.rotation</p:attrName>
                                        </p:attrNameLst>
                                      </p:cBhvr>
                                      <p:tavLst>
                                        <p:tav tm="0">
                                          <p:val>
                                            <p:fltVal val="360"/>
                                          </p:val>
                                        </p:tav>
                                        <p:tav tm="100000">
                                          <p:val>
                                            <p:fltVal val="0"/>
                                          </p:val>
                                        </p:tav>
                                      </p:tavLst>
                                    </p:anim>
                                    <p:animEffect transition="in" filter="fade">
                                      <p:cBhvr>
                                        <p:cTn id="22" dur="1000"/>
                                        <p:tgtEl>
                                          <p:spTgt spid="18228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6" presetClass="entr" presetSubtype="0" fill="hold" nodeType="clickEffect">
                                  <p:stCondLst>
                                    <p:cond delay="0"/>
                                  </p:stCondLst>
                                  <p:childTnLst>
                                    <p:set>
                                      <p:cBhvr>
                                        <p:cTn id="26" dur="1" fill="hold">
                                          <p:stCondLst>
                                            <p:cond delay="0"/>
                                          </p:stCondLst>
                                        </p:cTn>
                                        <p:tgtEl>
                                          <p:spTgt spid="182297"/>
                                        </p:tgtEl>
                                        <p:attrNameLst>
                                          <p:attrName>style.visibility</p:attrName>
                                        </p:attrNameLst>
                                      </p:cBhvr>
                                      <p:to>
                                        <p:strVal val="visible"/>
                                      </p:to>
                                    </p:set>
                                    <p:animEffect transition="in" filter="wipe(down)">
                                      <p:cBhvr>
                                        <p:cTn id="27" dur="580">
                                          <p:stCondLst>
                                            <p:cond delay="0"/>
                                          </p:stCondLst>
                                        </p:cTn>
                                        <p:tgtEl>
                                          <p:spTgt spid="182297"/>
                                        </p:tgtEl>
                                      </p:cBhvr>
                                    </p:animEffect>
                                    <p:anim calcmode="lin" valueType="num">
                                      <p:cBhvr>
                                        <p:cTn id="28" dur="1822" tmFilter="0,0; 0.14,0.36; 0.43,0.73; 0.71,0.91; 1.0,1.0">
                                          <p:stCondLst>
                                            <p:cond delay="0"/>
                                          </p:stCondLst>
                                        </p:cTn>
                                        <p:tgtEl>
                                          <p:spTgt spid="18229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8229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8229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8229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82297"/>
                                        </p:tgtEl>
                                        <p:attrNameLst>
                                          <p:attrName>ppt_y</p:attrName>
                                        </p:attrNameLst>
                                      </p:cBhvr>
                                      <p:tavLst>
                                        <p:tav tm="0" fmla="#ppt_y-sin(pi*$)/81">
                                          <p:val>
                                            <p:fltVal val="0"/>
                                          </p:val>
                                        </p:tav>
                                        <p:tav tm="100000">
                                          <p:val>
                                            <p:fltVal val="1"/>
                                          </p:val>
                                        </p:tav>
                                      </p:tavLst>
                                    </p:anim>
                                    <p:animScale>
                                      <p:cBhvr>
                                        <p:cTn id="33" dur="26">
                                          <p:stCondLst>
                                            <p:cond delay="650"/>
                                          </p:stCondLst>
                                        </p:cTn>
                                        <p:tgtEl>
                                          <p:spTgt spid="182297"/>
                                        </p:tgtEl>
                                      </p:cBhvr>
                                      <p:to x="100000" y="60000"/>
                                    </p:animScale>
                                    <p:animScale>
                                      <p:cBhvr>
                                        <p:cTn id="34" dur="166" decel="50000">
                                          <p:stCondLst>
                                            <p:cond delay="676"/>
                                          </p:stCondLst>
                                        </p:cTn>
                                        <p:tgtEl>
                                          <p:spTgt spid="182297"/>
                                        </p:tgtEl>
                                      </p:cBhvr>
                                      <p:to x="100000" y="100000"/>
                                    </p:animScale>
                                    <p:animScale>
                                      <p:cBhvr>
                                        <p:cTn id="35" dur="26">
                                          <p:stCondLst>
                                            <p:cond delay="1312"/>
                                          </p:stCondLst>
                                        </p:cTn>
                                        <p:tgtEl>
                                          <p:spTgt spid="182297"/>
                                        </p:tgtEl>
                                      </p:cBhvr>
                                      <p:to x="100000" y="80000"/>
                                    </p:animScale>
                                    <p:animScale>
                                      <p:cBhvr>
                                        <p:cTn id="36" dur="166" decel="50000">
                                          <p:stCondLst>
                                            <p:cond delay="1338"/>
                                          </p:stCondLst>
                                        </p:cTn>
                                        <p:tgtEl>
                                          <p:spTgt spid="182297"/>
                                        </p:tgtEl>
                                      </p:cBhvr>
                                      <p:to x="100000" y="100000"/>
                                    </p:animScale>
                                    <p:animScale>
                                      <p:cBhvr>
                                        <p:cTn id="37" dur="26">
                                          <p:stCondLst>
                                            <p:cond delay="1642"/>
                                          </p:stCondLst>
                                        </p:cTn>
                                        <p:tgtEl>
                                          <p:spTgt spid="182297"/>
                                        </p:tgtEl>
                                      </p:cBhvr>
                                      <p:to x="100000" y="90000"/>
                                    </p:animScale>
                                    <p:animScale>
                                      <p:cBhvr>
                                        <p:cTn id="38" dur="166" decel="50000">
                                          <p:stCondLst>
                                            <p:cond delay="1668"/>
                                          </p:stCondLst>
                                        </p:cTn>
                                        <p:tgtEl>
                                          <p:spTgt spid="182297"/>
                                        </p:tgtEl>
                                      </p:cBhvr>
                                      <p:to x="100000" y="100000"/>
                                    </p:animScale>
                                    <p:animScale>
                                      <p:cBhvr>
                                        <p:cTn id="39" dur="26">
                                          <p:stCondLst>
                                            <p:cond delay="1808"/>
                                          </p:stCondLst>
                                        </p:cTn>
                                        <p:tgtEl>
                                          <p:spTgt spid="182297"/>
                                        </p:tgtEl>
                                      </p:cBhvr>
                                      <p:to x="100000" y="95000"/>
                                    </p:animScale>
                                    <p:animScale>
                                      <p:cBhvr>
                                        <p:cTn id="40" dur="166" decel="50000">
                                          <p:stCondLst>
                                            <p:cond delay="1834"/>
                                          </p:stCondLst>
                                        </p:cTn>
                                        <p:tgtEl>
                                          <p:spTgt spid="18229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3538" name="Group 2"/>
          <p:cNvGrpSpPr>
            <a:grpSpLocks/>
          </p:cNvGrpSpPr>
          <p:nvPr/>
        </p:nvGrpSpPr>
        <p:grpSpPr bwMode="auto">
          <a:xfrm>
            <a:off x="615950" y="1009650"/>
            <a:ext cx="3030538" cy="3784600"/>
            <a:chOff x="308" y="673"/>
            <a:chExt cx="1515" cy="2524"/>
          </a:xfrm>
        </p:grpSpPr>
        <p:sp>
          <p:nvSpPr>
            <p:cNvPr id="12" name="淘宝网chenying0907出品 6"/>
            <p:cNvSpPr/>
            <p:nvPr/>
          </p:nvSpPr>
          <p:spPr>
            <a:xfrm>
              <a:off x="323" y="673"/>
              <a:ext cx="826" cy="1827"/>
            </a:xfrm>
            <a:custGeom>
              <a:avLst/>
              <a:gdLst/>
              <a:ahLst/>
              <a:cxnLst/>
              <a:rect l="l" t="t" r="r" b="b"/>
              <a:pathLst>
                <a:path w="1534019" h="4041068">
                  <a:moveTo>
                    <a:pt x="0" y="0"/>
                  </a:moveTo>
                  <a:lnTo>
                    <a:pt x="1534019" y="0"/>
                  </a:lnTo>
                  <a:lnTo>
                    <a:pt x="1534019" y="4041068"/>
                  </a:lnTo>
                  <a:lnTo>
                    <a:pt x="0" y="4041068"/>
                  </a:lnTo>
                  <a:close/>
                </a:path>
              </a:pathLst>
            </a:custGeom>
            <a:gradFill flip="none" rotWithShape="1">
              <a:gsLst>
                <a:gs pos="0">
                  <a:srgbClr val="B20E35">
                    <a:shade val="30000"/>
                    <a:satMod val="115000"/>
                  </a:srgbClr>
                </a:gs>
                <a:gs pos="50000">
                  <a:srgbClr val="B20E35">
                    <a:shade val="67500"/>
                    <a:satMod val="115000"/>
                  </a:srgbClr>
                </a:gs>
                <a:gs pos="100000">
                  <a:srgbClr val="B20E35">
                    <a:shade val="100000"/>
                    <a:satMod val="115000"/>
                  </a:srgbClr>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93540" name="图片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 y="2191"/>
              <a:ext cx="1515"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3541" name="Group 5"/>
          <p:cNvGrpSpPr>
            <a:grpSpLocks/>
          </p:cNvGrpSpPr>
          <p:nvPr/>
        </p:nvGrpSpPr>
        <p:grpSpPr bwMode="auto">
          <a:xfrm>
            <a:off x="2709863" y="1009650"/>
            <a:ext cx="3070225" cy="2940050"/>
            <a:chOff x="1355" y="673"/>
            <a:chExt cx="1535" cy="1961"/>
          </a:xfrm>
        </p:grpSpPr>
        <p:sp>
          <p:nvSpPr>
            <p:cNvPr id="13" name="淘宝网chenying0907出品 5"/>
            <p:cNvSpPr/>
            <p:nvPr/>
          </p:nvSpPr>
          <p:spPr>
            <a:xfrm>
              <a:off x="1370" y="673"/>
              <a:ext cx="753" cy="1215"/>
            </a:xfrm>
            <a:custGeom>
              <a:avLst/>
              <a:gdLst/>
              <a:ahLst/>
              <a:cxnLst/>
              <a:rect l="l" t="t" r="r" b="b"/>
              <a:pathLst>
                <a:path w="1398582" h="2636912">
                  <a:moveTo>
                    <a:pt x="0" y="0"/>
                  </a:moveTo>
                  <a:lnTo>
                    <a:pt x="1398582" y="0"/>
                  </a:lnTo>
                  <a:lnTo>
                    <a:pt x="1398582" y="2636912"/>
                  </a:lnTo>
                  <a:lnTo>
                    <a:pt x="0" y="2636912"/>
                  </a:lnTo>
                  <a:close/>
                </a:path>
              </a:pathLst>
            </a:custGeom>
            <a:gradFill flip="none" rotWithShape="1">
              <a:gsLst>
                <a:gs pos="0">
                  <a:srgbClr val="7AA62A">
                    <a:shade val="30000"/>
                    <a:satMod val="115000"/>
                  </a:srgbClr>
                </a:gs>
                <a:gs pos="50000">
                  <a:srgbClr val="7AA62A">
                    <a:shade val="67500"/>
                    <a:satMod val="115000"/>
                  </a:srgbClr>
                </a:gs>
                <a:gs pos="100000">
                  <a:srgbClr val="7AA62A">
                    <a:shade val="100000"/>
                    <a:satMod val="115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93543" name="图片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55" y="1563"/>
              <a:ext cx="1535" cy="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3544" name="Group 8"/>
          <p:cNvGrpSpPr>
            <a:grpSpLocks/>
          </p:cNvGrpSpPr>
          <p:nvPr/>
        </p:nvGrpSpPr>
        <p:grpSpPr bwMode="auto">
          <a:xfrm>
            <a:off x="4778375" y="1009650"/>
            <a:ext cx="2978150" cy="2055813"/>
            <a:chOff x="2389" y="673"/>
            <a:chExt cx="1489" cy="1371"/>
          </a:xfrm>
        </p:grpSpPr>
        <p:sp>
          <p:nvSpPr>
            <p:cNvPr id="14" name="淘宝网chenying0907出品 4"/>
            <p:cNvSpPr/>
            <p:nvPr/>
          </p:nvSpPr>
          <p:spPr>
            <a:xfrm>
              <a:off x="2397" y="673"/>
              <a:ext cx="660" cy="748"/>
            </a:xfrm>
            <a:custGeom>
              <a:avLst/>
              <a:gdLst/>
              <a:ahLst/>
              <a:cxnLst/>
              <a:rect l="l" t="t" r="r" b="b"/>
              <a:pathLst>
                <a:path w="1224136" h="1412776">
                  <a:moveTo>
                    <a:pt x="0" y="0"/>
                  </a:moveTo>
                  <a:lnTo>
                    <a:pt x="1224136" y="0"/>
                  </a:lnTo>
                  <a:lnTo>
                    <a:pt x="1224136" y="1412776"/>
                  </a:lnTo>
                  <a:lnTo>
                    <a:pt x="0" y="1412776"/>
                  </a:lnTo>
                  <a:close/>
                </a:path>
              </a:pathLst>
            </a:custGeom>
            <a:gradFill flip="none" rotWithShape="1">
              <a:gsLst>
                <a:gs pos="0">
                  <a:srgbClr val="267E7A">
                    <a:shade val="30000"/>
                    <a:satMod val="115000"/>
                  </a:srgbClr>
                </a:gs>
                <a:gs pos="50000">
                  <a:srgbClr val="267E7A">
                    <a:shade val="67500"/>
                    <a:satMod val="115000"/>
                  </a:srgbClr>
                </a:gs>
                <a:gs pos="100000">
                  <a:srgbClr val="267E7A">
                    <a:shade val="100000"/>
                    <a:satMod val="115000"/>
                  </a:srgbClr>
                </a:gs>
              </a:gsLst>
              <a:lin ang="162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pic>
          <p:nvPicPr>
            <p:cNvPr id="193546" name="图片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89" y="1035"/>
              <a:ext cx="1489" cy="1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 name="淘宝网chenying0907出品 50"/>
          <p:cNvSpPr txBox="1">
            <a:spLocks noChangeArrowheads="1"/>
          </p:cNvSpPr>
          <p:nvPr/>
        </p:nvSpPr>
        <p:spPr bwMode="auto">
          <a:xfrm rot="20034511" flipH="1">
            <a:off x="6805613" y="2665413"/>
            <a:ext cx="21240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b="0">
                <a:ea typeface="微软雅黑" panose="020B0503020204020204" pitchFamily="34" charset="-122"/>
                <a:cs typeface="Arial" panose="020B0604020202020204" pitchFamily="34" charset="0"/>
              </a:rPr>
              <a:t>点击此处添加你的文字内容文字内容点击输入你的文字</a:t>
            </a:r>
            <a:endParaRPr lang="en-US" altLang="zh-CN" b="0">
              <a:ea typeface="微软雅黑" panose="020B0503020204020204" pitchFamily="34" charset="-122"/>
              <a:cs typeface="Arial" panose="020B0604020202020204" pitchFamily="34" charset="0"/>
            </a:endParaRPr>
          </a:p>
        </p:txBody>
      </p:sp>
      <p:sp>
        <p:nvSpPr>
          <p:cNvPr id="2" name="淘宝网chenying0907出品 50"/>
          <p:cNvSpPr txBox="1">
            <a:spLocks noChangeArrowheads="1"/>
          </p:cNvSpPr>
          <p:nvPr/>
        </p:nvSpPr>
        <p:spPr bwMode="auto">
          <a:xfrm rot="20034511" flipH="1">
            <a:off x="4802188" y="3478213"/>
            <a:ext cx="21240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b="0">
                <a:ea typeface="微软雅黑" panose="020B0503020204020204" pitchFamily="34" charset="-122"/>
                <a:cs typeface="Arial" panose="020B0604020202020204" pitchFamily="34" charset="0"/>
              </a:rPr>
              <a:t>点击此处添加你的文字内容文字内容点击输入你的文字</a:t>
            </a:r>
            <a:endParaRPr lang="en-US" altLang="zh-CN" b="0">
              <a:ea typeface="微软雅黑" panose="020B0503020204020204" pitchFamily="34" charset="-122"/>
              <a:cs typeface="Arial" panose="020B0604020202020204" pitchFamily="34" charset="0"/>
            </a:endParaRPr>
          </a:p>
        </p:txBody>
      </p:sp>
      <p:sp>
        <p:nvSpPr>
          <p:cNvPr id="3" name="淘宝网chenying0907出品 50"/>
          <p:cNvSpPr txBox="1">
            <a:spLocks noChangeArrowheads="1"/>
          </p:cNvSpPr>
          <p:nvPr/>
        </p:nvSpPr>
        <p:spPr bwMode="auto">
          <a:xfrm rot="20034511" flipH="1">
            <a:off x="2689225" y="4413250"/>
            <a:ext cx="212407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b="0">
                <a:ea typeface="微软雅黑" panose="020B0503020204020204" pitchFamily="34" charset="-122"/>
                <a:cs typeface="Arial" panose="020B0604020202020204" pitchFamily="34" charset="0"/>
              </a:rPr>
              <a:t>点击此处添加你的文字内容文字内容点击输入你的文字</a:t>
            </a:r>
            <a:endParaRPr lang="en-US" altLang="zh-CN" b="0">
              <a:ea typeface="微软雅黑" panose="020B0503020204020204" pitchFamily="34" charset="-122"/>
              <a:cs typeface="Arial" panose="020B0604020202020204" pitchFamily="34" charset="0"/>
            </a:endParaRPr>
          </a:p>
        </p:txBody>
      </p:sp>
      <p:pic>
        <p:nvPicPr>
          <p:cNvPr id="193550" name="Picture 14" descr="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5788" y="3960813"/>
            <a:ext cx="3841750" cy="2355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93544"/>
                                        </p:tgtEl>
                                        <p:attrNameLst>
                                          <p:attrName>style.visibility</p:attrName>
                                        </p:attrNameLst>
                                      </p:cBhvr>
                                      <p:to>
                                        <p:strVal val="visible"/>
                                      </p:to>
                                    </p:set>
                                    <p:animEffect transition="in" filter="wipe(up)">
                                      <p:cBhvr>
                                        <p:cTn id="7" dur="1000"/>
                                        <p:tgtEl>
                                          <p:spTgt spid="1935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51"/>
                                        </p:tgtEl>
                                        <p:attrNameLst>
                                          <p:attrName>style.visibility</p:attrName>
                                        </p:attrNameLst>
                                      </p:cBhvr>
                                      <p:to>
                                        <p:strVal val="visible"/>
                                      </p:to>
                                    </p:set>
                                    <p:anim calcmode="discrete" valueType="clr">
                                      <p:cBhvr override="childStyle">
                                        <p:cTn id="12" dur="80"/>
                                        <p:tgtEl>
                                          <p:spTgt spid="5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1"/>
                                        </p:tgtEl>
                                        <p:attrNameLst>
                                          <p:attrName>fillcolor</p:attrName>
                                        </p:attrNameLst>
                                      </p:cBhvr>
                                      <p:tavLst>
                                        <p:tav tm="0">
                                          <p:val>
                                            <p:clrVal>
                                              <a:schemeClr val="accent2"/>
                                            </p:clrVal>
                                          </p:val>
                                        </p:tav>
                                        <p:tav tm="50000">
                                          <p:val>
                                            <p:clrVal>
                                              <a:schemeClr val="hlink"/>
                                            </p:clrVal>
                                          </p:val>
                                        </p:tav>
                                      </p:tavLst>
                                    </p:anim>
                                    <p:set>
                                      <p:cBhvr>
                                        <p:cTn id="14" dur="80"/>
                                        <p:tgtEl>
                                          <p:spTgt spid="51"/>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nodeType="clickEffect">
                                  <p:stCondLst>
                                    <p:cond delay="0"/>
                                  </p:stCondLst>
                                  <p:childTnLst>
                                    <p:set>
                                      <p:cBhvr>
                                        <p:cTn id="18" dur="1" fill="hold">
                                          <p:stCondLst>
                                            <p:cond delay="0"/>
                                          </p:stCondLst>
                                        </p:cTn>
                                        <p:tgtEl>
                                          <p:spTgt spid="193541"/>
                                        </p:tgtEl>
                                        <p:attrNameLst>
                                          <p:attrName>style.visibility</p:attrName>
                                        </p:attrNameLst>
                                      </p:cBhvr>
                                      <p:to>
                                        <p:strVal val="visible"/>
                                      </p:to>
                                    </p:set>
                                    <p:animEffect transition="in" filter="slide(fromTop)">
                                      <p:cBhvr>
                                        <p:cTn id="19" dur="1000"/>
                                        <p:tgtEl>
                                          <p:spTgt spid="19354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2"/>
                                        </p:tgtEl>
                                        <p:attrNameLst>
                                          <p:attrName>style.visibility</p:attrName>
                                        </p:attrNameLst>
                                      </p:cBhvr>
                                      <p:to>
                                        <p:strVal val="visible"/>
                                      </p:to>
                                    </p:set>
                                    <p:anim calcmode="discrete" valueType="clr">
                                      <p:cBhvr override="childStyle">
                                        <p:cTn id="24"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2"/>
                                        </p:tgtEl>
                                        <p:attrNameLst>
                                          <p:attrName>fillcolor</p:attrName>
                                        </p:attrNameLst>
                                      </p:cBhvr>
                                      <p:tavLst>
                                        <p:tav tm="0">
                                          <p:val>
                                            <p:clrVal>
                                              <a:schemeClr val="accent2"/>
                                            </p:clrVal>
                                          </p:val>
                                        </p:tav>
                                        <p:tav tm="50000">
                                          <p:val>
                                            <p:clrVal>
                                              <a:schemeClr val="hlink"/>
                                            </p:clrVal>
                                          </p:val>
                                        </p:tav>
                                      </p:tavLst>
                                    </p:anim>
                                    <p:set>
                                      <p:cBhvr>
                                        <p:cTn id="26" dur="80"/>
                                        <p:tgtEl>
                                          <p:spTgt spid="2"/>
                                        </p:tgtEl>
                                        <p:attrNameLst>
                                          <p:attrName>fill.type</p:attrName>
                                        </p:attrNameLst>
                                      </p:cBhvr>
                                      <p:to>
                                        <p:strVal val="solid"/>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193538"/>
                                        </p:tgtEl>
                                        <p:attrNameLst>
                                          <p:attrName>style.visibility</p:attrName>
                                        </p:attrNameLst>
                                      </p:cBhvr>
                                      <p:to>
                                        <p:strVal val="visible"/>
                                      </p:to>
                                    </p:set>
                                    <p:anim calcmode="lin" valueType="num">
                                      <p:cBhvr>
                                        <p:cTn id="31" dur="500" fill="hold"/>
                                        <p:tgtEl>
                                          <p:spTgt spid="193538"/>
                                        </p:tgtEl>
                                        <p:attrNameLst>
                                          <p:attrName>ppt_w</p:attrName>
                                        </p:attrNameLst>
                                      </p:cBhvr>
                                      <p:tavLst>
                                        <p:tav tm="0">
                                          <p:val>
                                            <p:fltVal val="0"/>
                                          </p:val>
                                        </p:tav>
                                        <p:tav tm="100000">
                                          <p:val>
                                            <p:strVal val="#ppt_w"/>
                                          </p:val>
                                        </p:tav>
                                      </p:tavLst>
                                    </p:anim>
                                    <p:anim calcmode="lin" valueType="num">
                                      <p:cBhvr>
                                        <p:cTn id="32" dur="500" fill="hold"/>
                                        <p:tgtEl>
                                          <p:spTgt spid="193538"/>
                                        </p:tgtEl>
                                        <p:attrNameLst>
                                          <p:attrName>ppt_h</p:attrName>
                                        </p:attrNameLst>
                                      </p:cBhvr>
                                      <p:tavLst>
                                        <p:tav tm="0">
                                          <p:val>
                                            <p:fltVal val="0"/>
                                          </p:val>
                                        </p:tav>
                                        <p:tav tm="100000">
                                          <p:val>
                                            <p:strVal val="#ppt_h"/>
                                          </p:val>
                                        </p:tav>
                                      </p:tavLst>
                                    </p:anim>
                                    <p:anim calcmode="lin" valueType="num">
                                      <p:cBhvr>
                                        <p:cTn id="33" dur="500" fill="hold"/>
                                        <p:tgtEl>
                                          <p:spTgt spid="193538"/>
                                        </p:tgtEl>
                                        <p:attrNameLst>
                                          <p:attrName>style.rotation</p:attrName>
                                        </p:attrNameLst>
                                      </p:cBhvr>
                                      <p:tavLst>
                                        <p:tav tm="0">
                                          <p:val>
                                            <p:fltVal val="360"/>
                                          </p:val>
                                        </p:tav>
                                        <p:tav tm="100000">
                                          <p:val>
                                            <p:fltVal val="0"/>
                                          </p:val>
                                        </p:tav>
                                      </p:tavLst>
                                    </p:anim>
                                    <p:animEffect transition="in" filter="fade">
                                      <p:cBhvr>
                                        <p:cTn id="34" dur="500"/>
                                        <p:tgtEl>
                                          <p:spTgt spid="19353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7" presetClass="entr" presetSubtype="0" fill="hold" grpId="0" nodeType="clickEffect">
                                  <p:stCondLst>
                                    <p:cond delay="0"/>
                                  </p:stCondLst>
                                  <p:iterate type="lt">
                                    <p:tmPct val="50000"/>
                                  </p:iterate>
                                  <p:childTnLst>
                                    <p:set>
                                      <p:cBhvr>
                                        <p:cTn id="38" dur="1" fill="hold">
                                          <p:stCondLst>
                                            <p:cond delay="0"/>
                                          </p:stCondLst>
                                        </p:cTn>
                                        <p:tgtEl>
                                          <p:spTgt spid="3"/>
                                        </p:tgtEl>
                                        <p:attrNameLst>
                                          <p:attrName>style.visibility</p:attrName>
                                        </p:attrNameLst>
                                      </p:cBhvr>
                                      <p:to>
                                        <p:strVal val="visible"/>
                                      </p:to>
                                    </p:set>
                                    <p:anim calcmode="discrete" valueType="clr">
                                      <p:cBhvr override="childStyle">
                                        <p:cTn id="39"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3"/>
                                        </p:tgtEl>
                                        <p:attrNameLst>
                                          <p:attrName>fillcolor</p:attrName>
                                        </p:attrNameLst>
                                      </p:cBhvr>
                                      <p:tavLst>
                                        <p:tav tm="0">
                                          <p:val>
                                            <p:clrVal>
                                              <a:schemeClr val="accent2"/>
                                            </p:clrVal>
                                          </p:val>
                                        </p:tav>
                                        <p:tav tm="50000">
                                          <p:val>
                                            <p:clrVal>
                                              <a:schemeClr val="hlink"/>
                                            </p:clrVal>
                                          </p:val>
                                        </p:tav>
                                      </p:tavLst>
                                    </p:anim>
                                    <p:set>
                                      <p:cBhvr>
                                        <p:cTn id="41" dur="80"/>
                                        <p:tgtEl>
                                          <p:spTgt spid="3"/>
                                        </p:tgtEl>
                                        <p:attrNameLst>
                                          <p:attrName>fill.type</p:attrName>
                                        </p:attrNameLst>
                                      </p:cBhvr>
                                      <p:to>
                                        <p:strVal val="solid"/>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6" presetClass="entr" presetSubtype="0" fill="hold" nodeType="clickEffect">
                                  <p:stCondLst>
                                    <p:cond delay="0"/>
                                  </p:stCondLst>
                                  <p:childTnLst>
                                    <p:set>
                                      <p:cBhvr>
                                        <p:cTn id="45" dur="1" fill="hold">
                                          <p:stCondLst>
                                            <p:cond delay="0"/>
                                          </p:stCondLst>
                                        </p:cTn>
                                        <p:tgtEl>
                                          <p:spTgt spid="193550"/>
                                        </p:tgtEl>
                                        <p:attrNameLst>
                                          <p:attrName>style.visibility</p:attrName>
                                        </p:attrNameLst>
                                      </p:cBhvr>
                                      <p:to>
                                        <p:strVal val="visible"/>
                                      </p:to>
                                    </p:set>
                                    <p:animEffect transition="in" filter="wipe(down)">
                                      <p:cBhvr>
                                        <p:cTn id="46" dur="580">
                                          <p:stCondLst>
                                            <p:cond delay="0"/>
                                          </p:stCondLst>
                                        </p:cTn>
                                        <p:tgtEl>
                                          <p:spTgt spid="193550"/>
                                        </p:tgtEl>
                                      </p:cBhvr>
                                    </p:animEffect>
                                    <p:anim calcmode="lin" valueType="num">
                                      <p:cBhvr>
                                        <p:cTn id="47" dur="1822" tmFilter="0,0; 0.14,0.36; 0.43,0.73; 0.71,0.91; 1.0,1.0">
                                          <p:stCondLst>
                                            <p:cond delay="0"/>
                                          </p:stCondLst>
                                        </p:cTn>
                                        <p:tgtEl>
                                          <p:spTgt spid="193550"/>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93550"/>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93550"/>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93550"/>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93550"/>
                                        </p:tgtEl>
                                        <p:attrNameLst>
                                          <p:attrName>ppt_y</p:attrName>
                                        </p:attrNameLst>
                                      </p:cBhvr>
                                      <p:tavLst>
                                        <p:tav tm="0" fmla="#ppt_y-sin(pi*$)/81">
                                          <p:val>
                                            <p:fltVal val="0"/>
                                          </p:val>
                                        </p:tav>
                                        <p:tav tm="100000">
                                          <p:val>
                                            <p:fltVal val="1"/>
                                          </p:val>
                                        </p:tav>
                                      </p:tavLst>
                                    </p:anim>
                                    <p:animScale>
                                      <p:cBhvr>
                                        <p:cTn id="52" dur="26">
                                          <p:stCondLst>
                                            <p:cond delay="650"/>
                                          </p:stCondLst>
                                        </p:cTn>
                                        <p:tgtEl>
                                          <p:spTgt spid="193550"/>
                                        </p:tgtEl>
                                      </p:cBhvr>
                                      <p:to x="100000" y="60000"/>
                                    </p:animScale>
                                    <p:animScale>
                                      <p:cBhvr>
                                        <p:cTn id="53" dur="166" decel="50000">
                                          <p:stCondLst>
                                            <p:cond delay="676"/>
                                          </p:stCondLst>
                                        </p:cTn>
                                        <p:tgtEl>
                                          <p:spTgt spid="193550"/>
                                        </p:tgtEl>
                                      </p:cBhvr>
                                      <p:to x="100000" y="100000"/>
                                    </p:animScale>
                                    <p:animScale>
                                      <p:cBhvr>
                                        <p:cTn id="54" dur="26">
                                          <p:stCondLst>
                                            <p:cond delay="1312"/>
                                          </p:stCondLst>
                                        </p:cTn>
                                        <p:tgtEl>
                                          <p:spTgt spid="193550"/>
                                        </p:tgtEl>
                                      </p:cBhvr>
                                      <p:to x="100000" y="80000"/>
                                    </p:animScale>
                                    <p:animScale>
                                      <p:cBhvr>
                                        <p:cTn id="55" dur="166" decel="50000">
                                          <p:stCondLst>
                                            <p:cond delay="1338"/>
                                          </p:stCondLst>
                                        </p:cTn>
                                        <p:tgtEl>
                                          <p:spTgt spid="193550"/>
                                        </p:tgtEl>
                                      </p:cBhvr>
                                      <p:to x="100000" y="100000"/>
                                    </p:animScale>
                                    <p:animScale>
                                      <p:cBhvr>
                                        <p:cTn id="56" dur="26">
                                          <p:stCondLst>
                                            <p:cond delay="1642"/>
                                          </p:stCondLst>
                                        </p:cTn>
                                        <p:tgtEl>
                                          <p:spTgt spid="193550"/>
                                        </p:tgtEl>
                                      </p:cBhvr>
                                      <p:to x="100000" y="90000"/>
                                    </p:animScale>
                                    <p:animScale>
                                      <p:cBhvr>
                                        <p:cTn id="57" dur="166" decel="50000">
                                          <p:stCondLst>
                                            <p:cond delay="1668"/>
                                          </p:stCondLst>
                                        </p:cTn>
                                        <p:tgtEl>
                                          <p:spTgt spid="193550"/>
                                        </p:tgtEl>
                                      </p:cBhvr>
                                      <p:to x="100000" y="100000"/>
                                    </p:animScale>
                                    <p:animScale>
                                      <p:cBhvr>
                                        <p:cTn id="58" dur="26">
                                          <p:stCondLst>
                                            <p:cond delay="1808"/>
                                          </p:stCondLst>
                                        </p:cTn>
                                        <p:tgtEl>
                                          <p:spTgt spid="193550"/>
                                        </p:tgtEl>
                                      </p:cBhvr>
                                      <p:to x="100000" y="95000"/>
                                    </p:animScale>
                                    <p:animScale>
                                      <p:cBhvr>
                                        <p:cTn id="59" dur="166" decel="50000">
                                          <p:stCondLst>
                                            <p:cond delay="1834"/>
                                          </p:stCondLst>
                                        </p:cTn>
                                        <p:tgtEl>
                                          <p:spTgt spid="1935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0" y="1716088"/>
            <a:ext cx="7802563" cy="431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3"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0063" y="3889375"/>
            <a:ext cx="4059237"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淘宝网chenying0907出品 5"/>
          <p:cNvSpPr txBox="1">
            <a:spLocks noChangeArrowheads="1"/>
          </p:cNvSpPr>
          <p:nvPr/>
        </p:nvSpPr>
        <p:spPr bwMode="auto">
          <a:xfrm>
            <a:off x="7940675" y="4446588"/>
            <a:ext cx="25273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800" kern="0" dirty="0">
                <a:solidFill>
                  <a:sysClr val="windowText" lastClr="000000">
                    <a:lumMod val="75000"/>
                    <a:lumOff val="25000"/>
                  </a:sysClr>
                </a:solidFill>
                <a:latin typeface="微软雅黑" pitchFamily="34" charset="-122"/>
                <a:ea typeface="微软雅黑" pitchFamily="34" charset="-122"/>
              </a:rPr>
              <a:t>您的标题</a:t>
            </a:r>
          </a:p>
        </p:txBody>
      </p:sp>
      <p:sp>
        <p:nvSpPr>
          <p:cNvPr id="7" name="淘宝网chenying0907出品 6"/>
          <p:cNvSpPr txBox="1">
            <a:spLocks noChangeArrowheads="1"/>
          </p:cNvSpPr>
          <p:nvPr/>
        </p:nvSpPr>
        <p:spPr bwMode="auto">
          <a:xfrm>
            <a:off x="1495425" y="2462213"/>
            <a:ext cx="2262188"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b="0" kern="0" dirty="0">
              <a:solidFill>
                <a:sysClr val="windowText" lastClr="000000">
                  <a:lumMod val="75000"/>
                  <a:lumOff val="25000"/>
                </a:sysClr>
              </a:solidFill>
              <a:latin typeface="微软雅黑" pitchFamily="34" charset="-122"/>
              <a:ea typeface="微软雅黑" pitchFamily="34" charset="-122"/>
            </a:endParaRPr>
          </a:p>
        </p:txBody>
      </p:sp>
      <p:sp>
        <p:nvSpPr>
          <p:cNvPr id="8" name="淘宝网chenying0907出品 7"/>
          <p:cNvSpPr txBox="1">
            <a:spLocks noChangeArrowheads="1"/>
          </p:cNvSpPr>
          <p:nvPr/>
        </p:nvSpPr>
        <p:spPr bwMode="auto">
          <a:xfrm>
            <a:off x="3951288" y="2460625"/>
            <a:ext cx="2265362"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Text" lastClr="000000">
                    <a:lumMod val="75000"/>
                    <a:lumOff val="25000"/>
                  </a:sysClr>
                </a:solidFill>
                <a:latin typeface="微软雅黑" pitchFamily="34" charset="-122"/>
                <a:ea typeface="微软雅黑" pitchFamily="34" charset="-122"/>
              </a:rPr>
              <a:t>您的内容打在这里或者通过复制您的文本后在此框中选择粘贴您的内容打在这里</a:t>
            </a:r>
            <a:endParaRPr lang="en-US" altLang="zh-CN" b="0" kern="0" dirty="0">
              <a:solidFill>
                <a:sysClr val="windowText" lastClr="000000">
                  <a:lumMod val="75000"/>
                  <a:lumOff val="25000"/>
                </a:sysClr>
              </a:solidFill>
              <a:latin typeface="微软雅黑" pitchFamily="34" charset="-122"/>
              <a:ea typeface="微软雅黑" pitchFamily="34" charset="-122"/>
            </a:endParaRPr>
          </a:p>
        </p:txBody>
      </p:sp>
      <p:pic>
        <p:nvPicPr>
          <p:cNvPr id="163847" name="Picture 7"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2355850"/>
            <a:ext cx="2693988" cy="2317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63843"/>
                                        </p:tgtEl>
                                        <p:attrNameLst>
                                          <p:attrName>style.visibility</p:attrName>
                                        </p:attrNameLst>
                                      </p:cBhvr>
                                      <p:to>
                                        <p:strVal val="visible"/>
                                      </p:to>
                                    </p:set>
                                    <p:anim calcmode="lin" valueType="num">
                                      <p:cBhvr>
                                        <p:cTn id="7" dur="500" fill="hold"/>
                                        <p:tgtEl>
                                          <p:spTgt spid="163843"/>
                                        </p:tgtEl>
                                        <p:attrNameLst>
                                          <p:attrName>ppt_w</p:attrName>
                                        </p:attrNameLst>
                                      </p:cBhvr>
                                      <p:tavLst>
                                        <p:tav tm="0">
                                          <p:val>
                                            <p:fltVal val="0"/>
                                          </p:val>
                                        </p:tav>
                                        <p:tav tm="100000">
                                          <p:val>
                                            <p:strVal val="#ppt_w"/>
                                          </p:val>
                                        </p:tav>
                                      </p:tavLst>
                                    </p:anim>
                                    <p:anim calcmode="lin" valueType="num">
                                      <p:cBhvr>
                                        <p:cTn id="8" dur="500" fill="hold"/>
                                        <p:tgtEl>
                                          <p:spTgt spid="163843"/>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Bottom)">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4" presetClass="entr" presetSubtype="10" fill="hold" nodeType="clickEffect">
                                  <p:stCondLst>
                                    <p:cond delay="0"/>
                                  </p:stCondLst>
                                  <p:childTnLst>
                                    <p:set>
                                      <p:cBhvr>
                                        <p:cTn id="17" dur="1" fill="hold">
                                          <p:stCondLst>
                                            <p:cond delay="0"/>
                                          </p:stCondLst>
                                        </p:cTn>
                                        <p:tgtEl>
                                          <p:spTgt spid="163847"/>
                                        </p:tgtEl>
                                        <p:attrNameLst>
                                          <p:attrName>style.visibility</p:attrName>
                                        </p:attrNameLst>
                                      </p:cBhvr>
                                      <p:to>
                                        <p:strVal val="visible"/>
                                      </p:to>
                                    </p:set>
                                    <p:animEffect transition="in" filter="randombar(horizontal)">
                                      <p:cBhvr>
                                        <p:cTn id="18" dur="1000"/>
                                        <p:tgtEl>
                                          <p:spTgt spid="16384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163842"/>
                                        </p:tgtEl>
                                        <p:attrNameLst>
                                          <p:attrName>style.visibility</p:attrName>
                                        </p:attrNameLst>
                                      </p:cBhvr>
                                      <p:to>
                                        <p:strVal val="visible"/>
                                      </p:to>
                                    </p:set>
                                    <p:anim calcmode="lin" valueType="num">
                                      <p:cBhvr>
                                        <p:cTn id="23" dur="1000" fill="hold"/>
                                        <p:tgtEl>
                                          <p:spTgt spid="163842"/>
                                        </p:tgtEl>
                                        <p:attrNameLst>
                                          <p:attrName>ppt_w</p:attrName>
                                        </p:attrNameLst>
                                      </p:cBhvr>
                                      <p:tavLst>
                                        <p:tav tm="0">
                                          <p:val>
                                            <p:fltVal val="0"/>
                                          </p:val>
                                        </p:tav>
                                        <p:tav tm="100000">
                                          <p:val>
                                            <p:strVal val="#ppt_w"/>
                                          </p:val>
                                        </p:tav>
                                      </p:tavLst>
                                    </p:anim>
                                    <p:anim calcmode="lin" valueType="num">
                                      <p:cBhvr>
                                        <p:cTn id="24" dur="1000" fill="hold"/>
                                        <p:tgtEl>
                                          <p:spTgt spid="163842"/>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7"/>
                                        </p:tgtEl>
                                        <p:attrNameLst>
                                          <p:attrName>style.visibility</p:attrName>
                                        </p:attrNameLst>
                                      </p:cBhvr>
                                      <p:to>
                                        <p:strVal val="visible"/>
                                      </p:to>
                                    </p:set>
                                    <p:anim calcmode="discrete" valueType="clr">
                                      <p:cBhvr override="childStyle">
                                        <p:cTn id="29"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7"/>
                                        </p:tgtEl>
                                        <p:attrNameLst>
                                          <p:attrName>fillcolor</p:attrName>
                                        </p:attrNameLst>
                                      </p:cBhvr>
                                      <p:tavLst>
                                        <p:tav tm="0">
                                          <p:val>
                                            <p:clrVal>
                                              <a:schemeClr val="accent2"/>
                                            </p:clrVal>
                                          </p:val>
                                        </p:tav>
                                        <p:tav tm="50000">
                                          <p:val>
                                            <p:clrVal>
                                              <a:schemeClr val="hlink"/>
                                            </p:clrVal>
                                          </p:val>
                                        </p:tav>
                                      </p:tavLst>
                                    </p:anim>
                                    <p:set>
                                      <p:cBhvr>
                                        <p:cTn id="31" dur="80"/>
                                        <p:tgtEl>
                                          <p:spTgt spid="7"/>
                                        </p:tgtEl>
                                        <p:attrNameLst>
                                          <p:attrName>fill.type</p:attrName>
                                        </p:attrNameLst>
                                      </p:cBhvr>
                                      <p:to>
                                        <p:strVal val="solid"/>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8"/>
                                        </p:tgtEl>
                                        <p:attrNameLst>
                                          <p:attrName>style.visibility</p:attrName>
                                        </p:attrNameLst>
                                      </p:cBhvr>
                                      <p:to>
                                        <p:strVal val="visible"/>
                                      </p:to>
                                    </p:set>
                                    <p:anim calcmode="discrete" valueType="clr">
                                      <p:cBhvr override="childStyle">
                                        <p:cTn id="36"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8"/>
                                        </p:tgtEl>
                                        <p:attrNameLst>
                                          <p:attrName>fillcolor</p:attrName>
                                        </p:attrNameLst>
                                      </p:cBhvr>
                                      <p:tavLst>
                                        <p:tav tm="0">
                                          <p:val>
                                            <p:clrVal>
                                              <a:schemeClr val="accent2"/>
                                            </p:clrVal>
                                          </p:val>
                                        </p:tav>
                                        <p:tav tm="50000">
                                          <p:val>
                                            <p:clrVal>
                                              <a:schemeClr val="hlink"/>
                                            </p:clrVal>
                                          </p:val>
                                        </p:tav>
                                      </p:tavLst>
                                    </p:anim>
                                    <p:set>
                                      <p:cBhvr>
                                        <p:cTn id="38" dur="8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634" name="Group 2"/>
          <p:cNvGrpSpPr>
            <a:grpSpLocks/>
          </p:cNvGrpSpPr>
          <p:nvPr/>
        </p:nvGrpSpPr>
        <p:grpSpPr bwMode="auto">
          <a:xfrm>
            <a:off x="2516188" y="1071563"/>
            <a:ext cx="7758112" cy="5408612"/>
            <a:chOff x="1258" y="714"/>
            <a:chExt cx="3879" cy="3607"/>
          </a:xfrm>
        </p:grpSpPr>
        <p:pic>
          <p:nvPicPr>
            <p:cNvPr id="197635"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8" y="714"/>
              <a:ext cx="3879" cy="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65"/>
            <p:cNvSpPr>
              <a:spLocks noChangeArrowheads="1"/>
            </p:cNvSpPr>
            <p:nvPr/>
          </p:nvSpPr>
          <p:spPr bwMode="auto">
            <a:xfrm>
              <a:off x="3490" y="4084"/>
              <a:ext cx="1295" cy="174"/>
            </a:xfrm>
            <a:prstGeom prst="ellipse">
              <a:avLst/>
            </a:prstGeom>
            <a:gradFill rotWithShape="1">
              <a:gsLst>
                <a:gs pos="0">
                  <a:srgbClr val="404040"/>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lIns="91449" tIns="45725" rIns="91449" bIns="45725" anchor="ctr"/>
            <a:lstStyle/>
            <a:p>
              <a:pPr algn="l" fontAlgn="auto">
                <a:spcBef>
                  <a:spcPts val="0"/>
                </a:spcBef>
                <a:spcAft>
                  <a:spcPts val="0"/>
                </a:spcAft>
                <a:defRPr/>
              </a:pPr>
              <a:endParaRPr lang="zh-CN" altLang="en-US" b="0" kern="0">
                <a:solidFill>
                  <a:sysClr val="windowText" lastClr="000000"/>
                </a:solidFill>
                <a:latin typeface="Arial" pitchFamily="34" charset="0"/>
              </a:endParaRPr>
            </a:p>
          </p:txBody>
        </p:sp>
      </p:grpSp>
      <p:sp>
        <p:nvSpPr>
          <p:cNvPr id="10" name="淘宝网chenying0907出品 9"/>
          <p:cNvSpPr txBox="1">
            <a:spLocks noChangeArrowheads="1"/>
          </p:cNvSpPr>
          <p:nvPr/>
        </p:nvSpPr>
        <p:spPr bwMode="auto">
          <a:xfrm>
            <a:off x="1860550" y="5400675"/>
            <a:ext cx="427672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30000"/>
              </a:lnSpc>
            </a:pPr>
            <a:r>
              <a:rPr lang="zh-CN" altLang="en-US" sz="2800">
                <a:solidFill>
                  <a:srgbClr val="262626"/>
                </a:solidFill>
                <a:latin typeface="微软雅黑" panose="020B0503020204020204" pitchFamily="34" charset="-122"/>
                <a:ea typeface="微软雅黑" panose="020B0503020204020204" pitchFamily="34" charset="-122"/>
              </a:rPr>
              <a:t>您的小标题写在这里</a:t>
            </a:r>
          </a:p>
        </p:txBody>
      </p:sp>
      <p:sp>
        <p:nvSpPr>
          <p:cNvPr id="12" name="淘宝网chenying0907出品 11"/>
          <p:cNvSpPr txBox="1">
            <a:spLocks noChangeArrowheads="1"/>
          </p:cNvSpPr>
          <p:nvPr/>
        </p:nvSpPr>
        <p:spPr bwMode="auto">
          <a:xfrm>
            <a:off x="3579813" y="2665413"/>
            <a:ext cx="5830887"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sz="1600" b="0">
                <a:solidFill>
                  <a:srgbClr val="FFFFFF"/>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altLang="zh-CN" sz="1600" b="0">
              <a:solidFill>
                <a:srgbClr val="FFFFFF"/>
              </a:solidFill>
              <a:latin typeface="微软雅黑" panose="020B0503020204020204" pitchFamily="34" charset="-122"/>
              <a:ea typeface="微软雅黑" panose="020B0503020204020204" pitchFamily="34" charset="-122"/>
            </a:endParaRPr>
          </a:p>
          <a:p>
            <a:pPr algn="just" eaLnBrk="1" hangingPunct="1">
              <a:lnSpc>
                <a:spcPct val="130000"/>
              </a:lnSpc>
            </a:pPr>
            <a:r>
              <a:rPr lang="zh-CN" altLang="en-US" sz="1600" b="0">
                <a:solidFill>
                  <a:srgbClr val="FFFFFF"/>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您的内容打在这里或者通过复制您的文本您的内容打在这里或者通过复制您的文本后在此框中选择粘贴您的内容打在这里。</a:t>
            </a:r>
            <a:endParaRPr lang="en-US" altLang="zh-CN" sz="1600" b="0">
              <a:solidFill>
                <a:srgbClr val="FFFFFF"/>
              </a:solidFill>
              <a:latin typeface="微软雅黑" panose="020B0503020204020204" pitchFamily="34" charset="-122"/>
              <a:ea typeface="微软雅黑" panose="020B0503020204020204" pitchFamily="34" charset="-122"/>
            </a:endParaRPr>
          </a:p>
        </p:txBody>
      </p:sp>
      <p:grpSp>
        <p:nvGrpSpPr>
          <p:cNvPr id="197639" name="Group 7"/>
          <p:cNvGrpSpPr>
            <a:grpSpLocks/>
          </p:cNvGrpSpPr>
          <p:nvPr/>
        </p:nvGrpSpPr>
        <p:grpSpPr bwMode="auto">
          <a:xfrm>
            <a:off x="0" y="5940425"/>
            <a:ext cx="6034088" cy="206375"/>
            <a:chOff x="0" y="3961"/>
            <a:chExt cx="3017" cy="138"/>
          </a:xfrm>
        </p:grpSpPr>
        <p:sp>
          <p:nvSpPr>
            <p:cNvPr id="11" name="淘宝网chenying0907出品 10"/>
            <p:cNvSpPr>
              <a:spLocks noChangeArrowheads="1"/>
            </p:cNvSpPr>
            <p:nvPr/>
          </p:nvSpPr>
          <p:spPr bwMode="auto">
            <a:xfrm>
              <a:off x="0" y="3961"/>
              <a:ext cx="3017" cy="95"/>
            </a:xfrm>
            <a:prstGeom prst="rect">
              <a:avLst/>
            </a:prstGeom>
            <a:solidFill>
              <a:srgbClr val="FF3333"/>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mn-lt"/>
              </a:endParaRPr>
            </a:p>
          </p:txBody>
        </p:sp>
        <p:cxnSp>
          <p:nvCxnSpPr>
            <p:cNvPr id="197641" name="直接连接符 12"/>
            <p:cNvCxnSpPr>
              <a:cxnSpLocks noChangeShapeType="1"/>
            </p:cNvCxnSpPr>
            <p:nvPr/>
          </p:nvCxnSpPr>
          <p:spPr bwMode="auto">
            <a:xfrm>
              <a:off x="0" y="4099"/>
              <a:ext cx="2699" cy="0"/>
            </a:xfrm>
            <a:prstGeom prst="line">
              <a:avLst/>
            </a:prstGeom>
            <a:noFill/>
            <a:ln w="19050" algn="ctr">
              <a:solidFill>
                <a:srgbClr val="C00000"/>
              </a:solidFill>
              <a:round/>
              <a:headEnd/>
              <a:tailEnd/>
            </a:ln>
            <a:extLst>
              <a:ext uri="{909E8E84-426E-40DD-AFC4-6F175D3DCCD1}">
                <a14:hiddenFill xmlns:a14="http://schemas.microsoft.com/office/drawing/2010/main">
                  <a:noFill/>
                </a14:hiddenFill>
              </a:ext>
            </a:extLst>
          </p:spPr>
        </p:cxn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7639"/>
                                        </p:tgtEl>
                                        <p:attrNameLst>
                                          <p:attrName>style.visibility</p:attrName>
                                        </p:attrNameLst>
                                      </p:cBhvr>
                                      <p:to>
                                        <p:strVal val="visible"/>
                                      </p:to>
                                    </p:set>
                                    <p:animEffect transition="in" filter="wipe(left)">
                                      <p:cBhvr>
                                        <p:cTn id="7" dur="1000"/>
                                        <p:tgtEl>
                                          <p:spTgt spid="197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0"/>
                                        </p:tgtEl>
                                        <p:attrNameLst>
                                          <p:attrName>style.visibility</p:attrName>
                                        </p:attrNameLst>
                                      </p:cBhvr>
                                      <p:to>
                                        <p:strVal val="visible"/>
                                      </p:to>
                                    </p:set>
                                    <p:anim calcmode="discrete" valueType="clr">
                                      <p:cBhvr override="childStyle">
                                        <p:cTn id="12"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0"/>
                                        </p:tgtEl>
                                        <p:attrNameLst>
                                          <p:attrName>fillcolor</p:attrName>
                                        </p:attrNameLst>
                                      </p:cBhvr>
                                      <p:tavLst>
                                        <p:tav tm="0">
                                          <p:val>
                                            <p:clrVal>
                                              <a:schemeClr val="accent2"/>
                                            </p:clrVal>
                                          </p:val>
                                        </p:tav>
                                        <p:tav tm="50000">
                                          <p:val>
                                            <p:clrVal>
                                              <a:schemeClr val="hlink"/>
                                            </p:clrVal>
                                          </p:val>
                                        </p:tav>
                                      </p:tavLst>
                                    </p:anim>
                                    <p:set>
                                      <p:cBhvr>
                                        <p:cTn id="14" dur="80"/>
                                        <p:tgtEl>
                                          <p:spTgt spid="10"/>
                                        </p:tgtEl>
                                        <p:attrNameLst>
                                          <p:attrName>fill.type</p:attrName>
                                        </p:attrNameLst>
                                      </p:cBhvr>
                                      <p:to>
                                        <p:strVal val="solid"/>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47" presetClass="entr" presetSubtype="0" fill="hold" nodeType="clickEffect">
                                  <p:stCondLst>
                                    <p:cond delay="0"/>
                                  </p:stCondLst>
                                  <p:childTnLst>
                                    <p:set>
                                      <p:cBhvr>
                                        <p:cTn id="18" dur="1" fill="hold">
                                          <p:stCondLst>
                                            <p:cond delay="0"/>
                                          </p:stCondLst>
                                        </p:cTn>
                                        <p:tgtEl>
                                          <p:spTgt spid="197634"/>
                                        </p:tgtEl>
                                        <p:attrNameLst>
                                          <p:attrName>style.visibility</p:attrName>
                                        </p:attrNameLst>
                                      </p:cBhvr>
                                      <p:to>
                                        <p:strVal val="visible"/>
                                      </p:to>
                                    </p:set>
                                    <p:animEffect transition="in" filter="fade">
                                      <p:cBhvr>
                                        <p:cTn id="19" dur="1000"/>
                                        <p:tgtEl>
                                          <p:spTgt spid="197634"/>
                                        </p:tgtEl>
                                      </p:cBhvr>
                                    </p:animEffect>
                                    <p:anim calcmode="lin" valueType="num">
                                      <p:cBhvr>
                                        <p:cTn id="20" dur="1000" fill="hold"/>
                                        <p:tgtEl>
                                          <p:spTgt spid="197634"/>
                                        </p:tgtEl>
                                        <p:attrNameLst>
                                          <p:attrName>ppt_x</p:attrName>
                                        </p:attrNameLst>
                                      </p:cBhvr>
                                      <p:tavLst>
                                        <p:tav tm="0">
                                          <p:val>
                                            <p:strVal val="#ppt_x"/>
                                          </p:val>
                                        </p:tav>
                                        <p:tav tm="100000">
                                          <p:val>
                                            <p:strVal val="#ppt_x"/>
                                          </p:val>
                                        </p:tav>
                                      </p:tavLst>
                                    </p:anim>
                                    <p:anim calcmode="lin" valueType="num">
                                      <p:cBhvr>
                                        <p:cTn id="21" dur="1000" fill="hold"/>
                                        <p:tgtEl>
                                          <p:spTgt spid="197634"/>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12"/>
                                        </p:tgtEl>
                                        <p:attrNameLst>
                                          <p:attrName>style.visibility</p:attrName>
                                        </p:attrNameLst>
                                      </p:cBhvr>
                                      <p:to>
                                        <p:strVal val="visible"/>
                                      </p:to>
                                    </p:set>
                                    <p:anim calcmode="discrete" valueType="clr">
                                      <p:cBhvr override="childStyle">
                                        <p:cTn id="26"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2"/>
                                        </p:tgtEl>
                                        <p:attrNameLst>
                                          <p:attrName>fillcolor</p:attrName>
                                        </p:attrNameLst>
                                      </p:cBhvr>
                                      <p:tavLst>
                                        <p:tav tm="0">
                                          <p:val>
                                            <p:clrVal>
                                              <a:schemeClr val="accent2"/>
                                            </p:clrVal>
                                          </p:val>
                                        </p:tav>
                                        <p:tav tm="50000">
                                          <p:val>
                                            <p:clrVal>
                                              <a:schemeClr val="hlink"/>
                                            </p:clrVal>
                                          </p:val>
                                        </p:tav>
                                      </p:tavLst>
                                    </p:anim>
                                    <p:set>
                                      <p:cBhvr>
                                        <p:cTn id="28" dur="80"/>
                                        <p:tgtEl>
                                          <p:spTgt spid="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730" name="淘宝网chenying0907出品 34"/>
          <p:cNvGrpSpPr>
            <a:grpSpLocks/>
          </p:cNvGrpSpPr>
          <p:nvPr/>
        </p:nvGrpSpPr>
        <p:grpSpPr bwMode="auto">
          <a:xfrm rot="-29620">
            <a:off x="577850" y="1370013"/>
            <a:ext cx="5286375" cy="2597150"/>
            <a:chOff x="1585674" y="1248383"/>
            <a:chExt cx="5717054" cy="4460176"/>
          </a:xfrm>
        </p:grpSpPr>
        <p:grpSp>
          <p:nvGrpSpPr>
            <p:cNvPr id="201731" name="淘宝网chenying0907出品 51"/>
            <p:cNvGrpSpPr>
              <a:grpSpLocks/>
            </p:cNvGrpSpPr>
            <p:nvPr/>
          </p:nvGrpSpPr>
          <p:grpSpPr bwMode="auto">
            <a:xfrm rot="1162752">
              <a:off x="1585674" y="1502512"/>
              <a:ext cx="4103093" cy="2171300"/>
              <a:chOff x="2351260" y="2868537"/>
              <a:chExt cx="4597004" cy="2432671"/>
            </a:xfrm>
          </p:grpSpPr>
          <p:sp>
            <p:nvSpPr>
              <p:cNvPr id="56" name="淘宝网chenying0907出品 55"/>
              <p:cNvSpPr/>
              <p:nvPr/>
            </p:nvSpPr>
            <p:spPr>
              <a:xfrm>
                <a:off x="2626737" y="3068356"/>
                <a:ext cx="4320175" cy="2232798"/>
              </a:xfrm>
              <a:prstGeom prst="rect">
                <a:avLst/>
              </a:prstGeom>
              <a:gradFill flip="none" rotWithShape="1">
                <a:gsLst>
                  <a:gs pos="0">
                    <a:srgbClr val="8E3B00"/>
                  </a:gs>
                  <a:gs pos="50000">
                    <a:srgbClr val="F79646">
                      <a:lumMod val="75000"/>
                      <a:shade val="67500"/>
                      <a:satMod val="115000"/>
                    </a:srgbClr>
                  </a:gs>
                  <a:gs pos="100000">
                    <a:srgbClr val="F79646">
                      <a:lumMod val="75000"/>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57" name="淘宝网chenying0907出品 6"/>
              <p:cNvSpPr/>
              <p:nvPr/>
            </p:nvSpPr>
            <p:spPr>
              <a:xfrm>
                <a:off x="2349602" y="2866282"/>
                <a:ext cx="4597159" cy="198538"/>
              </a:xfrm>
              <a:custGeom>
                <a:avLst/>
                <a:gdLst>
                  <a:gd name="connsiteX0" fmla="*/ 0 w 4564344"/>
                  <a:gd name="connsiteY0" fmla="*/ 0 h 376585"/>
                  <a:gd name="connsiteX1" fmla="*/ 4564344 w 4564344"/>
                  <a:gd name="connsiteY1" fmla="*/ 0 h 376585"/>
                  <a:gd name="connsiteX2" fmla="*/ 4564344 w 4564344"/>
                  <a:gd name="connsiteY2" fmla="*/ 376585 h 376585"/>
                  <a:gd name="connsiteX3" fmla="*/ 0 w 4564344"/>
                  <a:gd name="connsiteY3" fmla="*/ 376585 h 376585"/>
                  <a:gd name="connsiteX4" fmla="*/ 0 w 4564344"/>
                  <a:gd name="connsiteY4" fmla="*/ 0 h 376585"/>
                  <a:gd name="connsiteX0" fmla="*/ 0 w 4564344"/>
                  <a:gd name="connsiteY0" fmla="*/ 0 h 376585"/>
                  <a:gd name="connsiteX1" fmla="*/ 4564344 w 4564344"/>
                  <a:gd name="connsiteY1" fmla="*/ 0 h 376585"/>
                  <a:gd name="connsiteX2" fmla="*/ 4564344 w 4564344"/>
                  <a:gd name="connsiteY2" fmla="*/ 376585 h 376585"/>
                  <a:gd name="connsiteX3" fmla="*/ 277585 w 4564344"/>
                  <a:gd name="connsiteY3" fmla="*/ 360257 h 376585"/>
                  <a:gd name="connsiteX4" fmla="*/ 0 w 4564344"/>
                  <a:gd name="connsiteY4" fmla="*/ 0 h 376585"/>
                  <a:gd name="connsiteX0" fmla="*/ 0 w 4597001"/>
                  <a:gd name="connsiteY0" fmla="*/ 0 h 392914"/>
                  <a:gd name="connsiteX1" fmla="*/ 4597001 w 4597001"/>
                  <a:gd name="connsiteY1" fmla="*/ 16329 h 392914"/>
                  <a:gd name="connsiteX2" fmla="*/ 4597001 w 4597001"/>
                  <a:gd name="connsiteY2" fmla="*/ 392914 h 392914"/>
                  <a:gd name="connsiteX3" fmla="*/ 310242 w 4597001"/>
                  <a:gd name="connsiteY3" fmla="*/ 376586 h 392914"/>
                  <a:gd name="connsiteX4" fmla="*/ 0 w 4597001"/>
                  <a:gd name="connsiteY4" fmla="*/ 0 h 392914"/>
                  <a:gd name="connsiteX0" fmla="*/ 0 w 4482701"/>
                  <a:gd name="connsiteY0" fmla="*/ 146957 h 376585"/>
                  <a:gd name="connsiteX1" fmla="*/ 4482701 w 4482701"/>
                  <a:gd name="connsiteY1" fmla="*/ 0 h 376585"/>
                  <a:gd name="connsiteX2" fmla="*/ 4482701 w 4482701"/>
                  <a:gd name="connsiteY2" fmla="*/ 376585 h 376585"/>
                  <a:gd name="connsiteX3" fmla="*/ 195942 w 4482701"/>
                  <a:gd name="connsiteY3" fmla="*/ 360257 h 376585"/>
                  <a:gd name="connsiteX4" fmla="*/ 0 w 4482701"/>
                  <a:gd name="connsiteY4" fmla="*/ 146957 h 376585"/>
                  <a:gd name="connsiteX0" fmla="*/ 0 w 4531686"/>
                  <a:gd name="connsiteY0" fmla="*/ 163286 h 376585"/>
                  <a:gd name="connsiteX1" fmla="*/ 4531686 w 4531686"/>
                  <a:gd name="connsiteY1" fmla="*/ 0 h 376585"/>
                  <a:gd name="connsiteX2" fmla="*/ 4531686 w 4531686"/>
                  <a:gd name="connsiteY2" fmla="*/ 376585 h 376585"/>
                  <a:gd name="connsiteX3" fmla="*/ 244927 w 4531686"/>
                  <a:gd name="connsiteY3" fmla="*/ 360257 h 376585"/>
                  <a:gd name="connsiteX4" fmla="*/ 0 w 4531686"/>
                  <a:gd name="connsiteY4" fmla="*/ 163286 h 376585"/>
                  <a:gd name="connsiteX0" fmla="*/ 0 w 4531686"/>
                  <a:gd name="connsiteY0" fmla="*/ 32657 h 245956"/>
                  <a:gd name="connsiteX1" fmla="*/ 4368400 w 4531686"/>
                  <a:gd name="connsiteY1" fmla="*/ 0 h 245956"/>
                  <a:gd name="connsiteX2" fmla="*/ 4531686 w 4531686"/>
                  <a:gd name="connsiteY2" fmla="*/ 245956 h 245956"/>
                  <a:gd name="connsiteX3" fmla="*/ 244927 w 4531686"/>
                  <a:gd name="connsiteY3" fmla="*/ 229628 h 245956"/>
                  <a:gd name="connsiteX4" fmla="*/ 0 w 4531686"/>
                  <a:gd name="connsiteY4" fmla="*/ 32657 h 245956"/>
                  <a:gd name="connsiteX0" fmla="*/ 0 w 4597000"/>
                  <a:gd name="connsiteY0" fmla="*/ 32657 h 229628"/>
                  <a:gd name="connsiteX1" fmla="*/ 4368400 w 4597000"/>
                  <a:gd name="connsiteY1" fmla="*/ 0 h 229628"/>
                  <a:gd name="connsiteX2" fmla="*/ 4597000 w 4597000"/>
                  <a:gd name="connsiteY2" fmla="*/ 229627 h 229628"/>
                  <a:gd name="connsiteX3" fmla="*/ 244927 w 4597000"/>
                  <a:gd name="connsiteY3" fmla="*/ 229628 h 229628"/>
                  <a:gd name="connsiteX4" fmla="*/ 0 w 4597000"/>
                  <a:gd name="connsiteY4" fmla="*/ 32657 h 229628"/>
                  <a:gd name="connsiteX0" fmla="*/ 0 w 4597000"/>
                  <a:gd name="connsiteY0" fmla="*/ 0 h 196971"/>
                  <a:gd name="connsiteX1" fmla="*/ 4433714 w 4597000"/>
                  <a:gd name="connsiteY1" fmla="*/ 16329 h 196971"/>
                  <a:gd name="connsiteX2" fmla="*/ 4597000 w 4597000"/>
                  <a:gd name="connsiteY2" fmla="*/ 196970 h 196971"/>
                  <a:gd name="connsiteX3" fmla="*/ 244927 w 4597000"/>
                  <a:gd name="connsiteY3" fmla="*/ 196971 h 196971"/>
                  <a:gd name="connsiteX4" fmla="*/ 0 w 4597000"/>
                  <a:gd name="connsiteY4" fmla="*/ 0 h 196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7000" h="196971">
                    <a:moveTo>
                      <a:pt x="0" y="0"/>
                    </a:moveTo>
                    <a:lnTo>
                      <a:pt x="4433714" y="16329"/>
                    </a:lnTo>
                    <a:lnTo>
                      <a:pt x="4597000" y="196970"/>
                    </a:lnTo>
                    <a:lnTo>
                      <a:pt x="244927" y="196971"/>
                    </a:lnTo>
                    <a:lnTo>
                      <a:pt x="0" y="0"/>
                    </a:lnTo>
                    <a:close/>
                  </a:path>
                </a:pathLst>
              </a:custGeom>
              <a:gradFill flip="none" rotWithShape="1">
                <a:gsLst>
                  <a:gs pos="0">
                    <a:srgbClr val="F79646">
                      <a:lumMod val="60000"/>
                      <a:lumOff val="40000"/>
                      <a:shade val="30000"/>
                      <a:satMod val="115000"/>
                    </a:srgbClr>
                  </a:gs>
                  <a:gs pos="50000">
                    <a:srgbClr val="F79646">
                      <a:lumMod val="60000"/>
                      <a:lumOff val="40000"/>
                      <a:shade val="67500"/>
                      <a:satMod val="115000"/>
                    </a:srgbClr>
                  </a:gs>
                  <a:gs pos="100000">
                    <a:srgbClr val="F79646">
                      <a:lumMod val="60000"/>
                      <a:lumOff val="40000"/>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58" name="淘宝网chenying0907出品 5"/>
              <p:cNvSpPr/>
              <p:nvPr/>
            </p:nvSpPr>
            <p:spPr>
              <a:xfrm>
                <a:off x="2381923" y="2871057"/>
                <a:ext cx="244284" cy="2431338"/>
              </a:xfrm>
              <a:custGeom>
                <a:avLst/>
                <a:gdLst>
                  <a:gd name="connsiteX0" fmla="*/ 0 w 504056"/>
                  <a:gd name="connsiteY0" fmla="*/ 0 h 2232248"/>
                  <a:gd name="connsiteX1" fmla="*/ 504056 w 504056"/>
                  <a:gd name="connsiteY1" fmla="*/ 0 h 2232248"/>
                  <a:gd name="connsiteX2" fmla="*/ 504056 w 504056"/>
                  <a:gd name="connsiteY2" fmla="*/ 2232248 h 2232248"/>
                  <a:gd name="connsiteX3" fmla="*/ 0 w 504056"/>
                  <a:gd name="connsiteY3" fmla="*/ 2232248 h 2232248"/>
                  <a:gd name="connsiteX4" fmla="*/ 0 w 504056"/>
                  <a:gd name="connsiteY4" fmla="*/ 0 h 2232248"/>
                  <a:gd name="connsiteX0" fmla="*/ 0 w 504056"/>
                  <a:gd name="connsiteY0" fmla="*/ 0 h 2232248"/>
                  <a:gd name="connsiteX1" fmla="*/ 504056 w 504056"/>
                  <a:gd name="connsiteY1" fmla="*/ 0 h 2232248"/>
                  <a:gd name="connsiteX2" fmla="*/ 504056 w 504056"/>
                  <a:gd name="connsiteY2" fmla="*/ 2232248 h 2232248"/>
                  <a:gd name="connsiteX3" fmla="*/ 16329 w 504056"/>
                  <a:gd name="connsiteY3" fmla="*/ 2019977 h 2232248"/>
                  <a:gd name="connsiteX4" fmla="*/ 0 w 504056"/>
                  <a:gd name="connsiteY4" fmla="*/ 0 h 2232248"/>
                  <a:gd name="connsiteX0" fmla="*/ 0 w 487728"/>
                  <a:gd name="connsiteY0" fmla="*/ 0 h 2428190"/>
                  <a:gd name="connsiteX1" fmla="*/ 487728 w 487728"/>
                  <a:gd name="connsiteY1" fmla="*/ 195942 h 2428190"/>
                  <a:gd name="connsiteX2" fmla="*/ 487728 w 487728"/>
                  <a:gd name="connsiteY2" fmla="*/ 2428190 h 2428190"/>
                  <a:gd name="connsiteX3" fmla="*/ 1 w 487728"/>
                  <a:gd name="connsiteY3" fmla="*/ 2215919 h 2428190"/>
                  <a:gd name="connsiteX4" fmla="*/ 0 w 487728"/>
                  <a:gd name="connsiteY4" fmla="*/ 0 h 2428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728" h="2428190">
                    <a:moveTo>
                      <a:pt x="0" y="0"/>
                    </a:moveTo>
                    <a:lnTo>
                      <a:pt x="487728" y="195942"/>
                    </a:lnTo>
                    <a:lnTo>
                      <a:pt x="487728" y="2428190"/>
                    </a:lnTo>
                    <a:lnTo>
                      <a:pt x="1" y="2215919"/>
                    </a:lnTo>
                    <a:cubicBezTo>
                      <a:pt x="1" y="1477279"/>
                      <a:pt x="0" y="738640"/>
                      <a:pt x="0" y="0"/>
                    </a:cubicBezTo>
                    <a:close/>
                  </a:path>
                </a:pathLst>
              </a:custGeom>
              <a:solidFill>
                <a:srgbClr val="BC5908"/>
              </a:solidFill>
              <a:ln w="25400" cap="flat" cmpd="sng" algn="ctr">
                <a:solidFill>
                  <a:srgbClr val="F79646"/>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pic>
          <p:nvPicPr>
            <p:cNvPr id="53" name="淘宝网chenying0907出品 5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9620">
              <a:off x="2646365" y="700055"/>
              <a:ext cx="6313466" cy="7326941"/>
            </a:xfrm>
            <a:prstGeom prst="rect">
              <a:avLst/>
            </a:prstGeom>
            <a:noFill/>
            <a:extLst>
              <a:ext uri="{909E8E84-426E-40DD-AFC4-6F175D3DCCD1}">
                <a14:hiddenFill xmlns:a14="http://schemas.microsoft.com/office/drawing/2010/main">
                  <a:solidFill>
                    <a:srgbClr val="FFFFFF"/>
                  </a:solidFill>
                </a14:hiddenFill>
              </a:ext>
            </a:extLst>
          </p:spPr>
        </p:pic>
        <p:sp>
          <p:nvSpPr>
            <p:cNvPr id="54" name="淘宝网chenying0907出品 9"/>
            <p:cNvSpPr/>
            <p:nvPr/>
          </p:nvSpPr>
          <p:spPr>
            <a:xfrm>
              <a:off x="2932143" y="3972441"/>
              <a:ext cx="4370585" cy="1736118"/>
            </a:xfrm>
            <a:custGeom>
              <a:avLst/>
              <a:gdLst>
                <a:gd name="connsiteX0" fmla="*/ 0 w 3024336"/>
                <a:gd name="connsiteY0" fmla="*/ 0 h 1239064"/>
                <a:gd name="connsiteX1" fmla="*/ 3024336 w 3024336"/>
                <a:gd name="connsiteY1" fmla="*/ 0 h 1239064"/>
                <a:gd name="connsiteX2" fmla="*/ 3024336 w 3024336"/>
                <a:gd name="connsiteY2" fmla="*/ 1239064 h 1239064"/>
                <a:gd name="connsiteX3" fmla="*/ 0 w 3024336"/>
                <a:gd name="connsiteY3" fmla="*/ 1239064 h 1239064"/>
                <a:gd name="connsiteX4" fmla="*/ 0 w 3024336"/>
                <a:gd name="connsiteY4" fmla="*/ 0 h 1239064"/>
                <a:gd name="connsiteX0" fmla="*/ 1126671 w 4151007"/>
                <a:gd name="connsiteY0" fmla="*/ 0 h 1239064"/>
                <a:gd name="connsiteX1" fmla="*/ 4151007 w 4151007"/>
                <a:gd name="connsiteY1" fmla="*/ 0 h 1239064"/>
                <a:gd name="connsiteX2" fmla="*/ 4151007 w 4151007"/>
                <a:gd name="connsiteY2" fmla="*/ 1239064 h 1239064"/>
                <a:gd name="connsiteX3" fmla="*/ 0 w 4151007"/>
                <a:gd name="connsiteY3" fmla="*/ 1222735 h 1239064"/>
                <a:gd name="connsiteX4" fmla="*/ 1126671 w 4151007"/>
                <a:gd name="connsiteY4" fmla="*/ 0 h 1239064"/>
                <a:gd name="connsiteX0" fmla="*/ 1338942 w 4151007"/>
                <a:gd name="connsiteY0" fmla="*/ 0 h 1239064"/>
                <a:gd name="connsiteX1" fmla="*/ 4151007 w 4151007"/>
                <a:gd name="connsiteY1" fmla="*/ 0 h 1239064"/>
                <a:gd name="connsiteX2" fmla="*/ 4151007 w 4151007"/>
                <a:gd name="connsiteY2" fmla="*/ 1239064 h 1239064"/>
                <a:gd name="connsiteX3" fmla="*/ 0 w 4151007"/>
                <a:gd name="connsiteY3" fmla="*/ 1222735 h 1239064"/>
                <a:gd name="connsiteX4" fmla="*/ 1338942 w 4151007"/>
                <a:gd name="connsiteY4" fmla="*/ 0 h 1239064"/>
                <a:gd name="connsiteX0" fmla="*/ 1505051 w 4317116"/>
                <a:gd name="connsiteY0" fmla="*/ 0 h 1239064"/>
                <a:gd name="connsiteX1" fmla="*/ 4317116 w 4317116"/>
                <a:gd name="connsiteY1" fmla="*/ 0 h 1239064"/>
                <a:gd name="connsiteX2" fmla="*/ 4317116 w 4317116"/>
                <a:gd name="connsiteY2" fmla="*/ 1239064 h 1239064"/>
                <a:gd name="connsiteX3" fmla="*/ 0 w 4317116"/>
                <a:gd name="connsiteY3" fmla="*/ 863506 h 1239064"/>
                <a:gd name="connsiteX4" fmla="*/ 1505051 w 4317116"/>
                <a:gd name="connsiteY4" fmla="*/ 0 h 1239064"/>
                <a:gd name="connsiteX0" fmla="*/ 1172833 w 3984898"/>
                <a:gd name="connsiteY0" fmla="*/ 0 h 1239064"/>
                <a:gd name="connsiteX1" fmla="*/ 3984898 w 3984898"/>
                <a:gd name="connsiteY1" fmla="*/ 0 h 1239064"/>
                <a:gd name="connsiteX2" fmla="*/ 3984898 w 3984898"/>
                <a:gd name="connsiteY2" fmla="*/ 1239064 h 1239064"/>
                <a:gd name="connsiteX3" fmla="*/ 0 w 3984898"/>
                <a:gd name="connsiteY3" fmla="*/ 504278 h 1239064"/>
                <a:gd name="connsiteX4" fmla="*/ 1172833 w 3984898"/>
                <a:gd name="connsiteY4" fmla="*/ 0 h 1239064"/>
                <a:gd name="connsiteX0" fmla="*/ 1320486 w 4132551"/>
                <a:gd name="connsiteY0" fmla="*/ 0 h 1239064"/>
                <a:gd name="connsiteX1" fmla="*/ 4132551 w 4132551"/>
                <a:gd name="connsiteY1" fmla="*/ 0 h 1239064"/>
                <a:gd name="connsiteX2" fmla="*/ 4132551 w 4132551"/>
                <a:gd name="connsiteY2" fmla="*/ 1239064 h 1239064"/>
                <a:gd name="connsiteX3" fmla="*/ 0 w 4132551"/>
                <a:gd name="connsiteY3" fmla="*/ 634907 h 1239064"/>
                <a:gd name="connsiteX4" fmla="*/ 1320486 w 4132551"/>
                <a:gd name="connsiteY4" fmla="*/ 0 h 1239064"/>
                <a:gd name="connsiteX0" fmla="*/ 1320486 w 4169464"/>
                <a:gd name="connsiteY0" fmla="*/ 0 h 912493"/>
                <a:gd name="connsiteX1" fmla="*/ 4132551 w 4169464"/>
                <a:gd name="connsiteY1" fmla="*/ 0 h 912493"/>
                <a:gd name="connsiteX2" fmla="*/ 4169464 w 4169464"/>
                <a:gd name="connsiteY2" fmla="*/ 912493 h 912493"/>
                <a:gd name="connsiteX3" fmla="*/ 0 w 4169464"/>
                <a:gd name="connsiteY3" fmla="*/ 634907 h 912493"/>
                <a:gd name="connsiteX4" fmla="*/ 1320486 w 4169464"/>
                <a:gd name="connsiteY4" fmla="*/ 0 h 91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464" h="912493">
                  <a:moveTo>
                    <a:pt x="1320486" y="0"/>
                  </a:moveTo>
                  <a:lnTo>
                    <a:pt x="4132551" y="0"/>
                  </a:lnTo>
                  <a:lnTo>
                    <a:pt x="4169464" y="912493"/>
                  </a:lnTo>
                  <a:lnTo>
                    <a:pt x="0" y="634907"/>
                  </a:lnTo>
                  <a:lnTo>
                    <a:pt x="1320486" y="0"/>
                  </a:lnTo>
                  <a:close/>
                </a:path>
              </a:pathLst>
            </a:custGeom>
            <a:gradFill flip="none" rotWithShape="1">
              <a:gsLst>
                <a:gs pos="43000">
                  <a:sysClr val="window" lastClr="FFFFFF">
                    <a:alpha val="61000"/>
                  </a:sysClr>
                </a:gs>
                <a:gs pos="94000">
                  <a:srgbClr val="D18E57">
                    <a:alpha val="93000"/>
                  </a:srgbClr>
                </a:gs>
                <a:gs pos="100000">
                  <a:srgbClr val="BC5908"/>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55" name="淘宝网chenying0907出品 7"/>
            <p:cNvSpPr/>
            <p:nvPr/>
          </p:nvSpPr>
          <p:spPr>
            <a:xfrm rot="1395701">
              <a:off x="1602051" y="1247168"/>
              <a:ext cx="2324592" cy="2200098"/>
            </a:xfrm>
            <a:custGeom>
              <a:avLst/>
              <a:gdLst>
                <a:gd name="connsiteX0" fmla="*/ 0 w 1835837"/>
                <a:gd name="connsiteY0" fmla="*/ 0 h 2143496"/>
                <a:gd name="connsiteX1" fmla="*/ 1835837 w 1835837"/>
                <a:gd name="connsiteY1" fmla="*/ 0 h 2143496"/>
                <a:gd name="connsiteX2" fmla="*/ 1835837 w 1835837"/>
                <a:gd name="connsiteY2" fmla="*/ 2143496 h 2143496"/>
                <a:gd name="connsiteX3" fmla="*/ 0 w 1835837"/>
                <a:gd name="connsiteY3" fmla="*/ 2143496 h 2143496"/>
                <a:gd name="connsiteX4" fmla="*/ 0 w 1835837"/>
                <a:gd name="connsiteY4" fmla="*/ 0 h 2143496"/>
                <a:gd name="connsiteX0" fmla="*/ 0 w 1835837"/>
                <a:gd name="connsiteY0" fmla="*/ 0 h 2188089"/>
                <a:gd name="connsiteX1" fmla="*/ 1835837 w 1835837"/>
                <a:gd name="connsiteY1" fmla="*/ 0 h 2188089"/>
                <a:gd name="connsiteX2" fmla="*/ 1835837 w 1835837"/>
                <a:gd name="connsiteY2" fmla="*/ 2143496 h 2188089"/>
                <a:gd name="connsiteX3" fmla="*/ 392410 w 1835837"/>
                <a:gd name="connsiteY3" fmla="*/ 2188089 h 2188089"/>
                <a:gd name="connsiteX4" fmla="*/ 0 w 1835837"/>
                <a:gd name="connsiteY4" fmla="*/ 0 h 2188089"/>
                <a:gd name="connsiteX0" fmla="*/ 0 w 2324566"/>
                <a:gd name="connsiteY0" fmla="*/ 0 h 2188089"/>
                <a:gd name="connsiteX1" fmla="*/ 1835837 w 2324566"/>
                <a:gd name="connsiteY1" fmla="*/ 0 h 2188089"/>
                <a:gd name="connsiteX2" fmla="*/ 2324566 w 2324566"/>
                <a:gd name="connsiteY2" fmla="*/ 2040043 h 2188089"/>
                <a:gd name="connsiteX3" fmla="*/ 392410 w 2324566"/>
                <a:gd name="connsiteY3" fmla="*/ 2188089 h 2188089"/>
                <a:gd name="connsiteX4" fmla="*/ 0 w 2324566"/>
                <a:gd name="connsiteY4" fmla="*/ 0 h 2188089"/>
                <a:gd name="connsiteX0" fmla="*/ 0 w 2324566"/>
                <a:gd name="connsiteY0" fmla="*/ 0 h 2188089"/>
                <a:gd name="connsiteX1" fmla="*/ 830481 w 2324566"/>
                <a:gd name="connsiteY1" fmla="*/ 183351 h 2188089"/>
                <a:gd name="connsiteX2" fmla="*/ 2324566 w 2324566"/>
                <a:gd name="connsiteY2" fmla="*/ 2040043 h 2188089"/>
                <a:gd name="connsiteX3" fmla="*/ 392410 w 2324566"/>
                <a:gd name="connsiteY3" fmla="*/ 2188089 h 2188089"/>
                <a:gd name="connsiteX4" fmla="*/ 0 w 2324566"/>
                <a:gd name="connsiteY4" fmla="*/ 0 h 2188089"/>
                <a:gd name="connsiteX0" fmla="*/ 0 w 2324566"/>
                <a:gd name="connsiteY0" fmla="*/ 0 h 2194537"/>
                <a:gd name="connsiteX1" fmla="*/ 830481 w 2324566"/>
                <a:gd name="connsiteY1" fmla="*/ 183351 h 2194537"/>
                <a:gd name="connsiteX2" fmla="*/ 2324566 w 2324566"/>
                <a:gd name="connsiteY2" fmla="*/ 2040043 h 2194537"/>
                <a:gd name="connsiteX3" fmla="*/ 377409 w 2324566"/>
                <a:gd name="connsiteY3" fmla="*/ 2194537 h 2194537"/>
                <a:gd name="connsiteX4" fmla="*/ 0 w 2324566"/>
                <a:gd name="connsiteY4" fmla="*/ 0 h 2194537"/>
                <a:gd name="connsiteX0" fmla="*/ 0 w 2324566"/>
                <a:gd name="connsiteY0" fmla="*/ 0 h 2198882"/>
                <a:gd name="connsiteX1" fmla="*/ 830481 w 2324566"/>
                <a:gd name="connsiteY1" fmla="*/ 183351 h 2198882"/>
                <a:gd name="connsiteX2" fmla="*/ 2324566 w 2324566"/>
                <a:gd name="connsiteY2" fmla="*/ 2040043 h 2198882"/>
                <a:gd name="connsiteX3" fmla="*/ 325957 w 2324566"/>
                <a:gd name="connsiteY3" fmla="*/ 2198882 h 2198882"/>
                <a:gd name="connsiteX4" fmla="*/ 0 w 2324566"/>
                <a:gd name="connsiteY4" fmla="*/ 0 h 2198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566" h="2198882">
                  <a:moveTo>
                    <a:pt x="0" y="0"/>
                  </a:moveTo>
                  <a:lnTo>
                    <a:pt x="830481" y="183351"/>
                  </a:lnTo>
                  <a:lnTo>
                    <a:pt x="2324566" y="2040043"/>
                  </a:lnTo>
                  <a:lnTo>
                    <a:pt x="325957" y="2198882"/>
                  </a:lnTo>
                  <a:lnTo>
                    <a:pt x="0" y="0"/>
                  </a:lnTo>
                  <a:close/>
                </a:path>
              </a:pathLst>
            </a:custGeom>
            <a:solidFill>
              <a:srgbClr val="FFFFFF">
                <a:alpha val="12157"/>
              </a:srgbClr>
            </a:soli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grpSp>
        <p:nvGrpSpPr>
          <p:cNvPr id="201740" name="淘宝网chenying0907出品 35"/>
          <p:cNvGrpSpPr>
            <a:grpSpLocks/>
          </p:cNvGrpSpPr>
          <p:nvPr/>
        </p:nvGrpSpPr>
        <p:grpSpPr bwMode="auto">
          <a:xfrm rot="-29620">
            <a:off x="1628775" y="2798763"/>
            <a:ext cx="5703888" cy="2590800"/>
            <a:chOff x="1585674" y="1261760"/>
            <a:chExt cx="6170961" cy="4446799"/>
          </a:xfrm>
        </p:grpSpPr>
        <p:grpSp>
          <p:nvGrpSpPr>
            <p:cNvPr id="201741" name="淘宝网chenying0907出品 44"/>
            <p:cNvGrpSpPr>
              <a:grpSpLocks/>
            </p:cNvGrpSpPr>
            <p:nvPr/>
          </p:nvGrpSpPr>
          <p:grpSpPr bwMode="auto">
            <a:xfrm rot="1162752">
              <a:off x="1585674" y="1502512"/>
              <a:ext cx="4103093" cy="2171300"/>
              <a:chOff x="2351260" y="2868537"/>
              <a:chExt cx="4597004" cy="2432671"/>
            </a:xfrm>
          </p:grpSpPr>
          <p:sp>
            <p:nvSpPr>
              <p:cNvPr id="49" name="淘宝网chenying0907出品 48"/>
              <p:cNvSpPr/>
              <p:nvPr/>
            </p:nvSpPr>
            <p:spPr>
              <a:xfrm>
                <a:off x="2626567" y="3067495"/>
                <a:ext cx="4319917" cy="2231557"/>
              </a:xfrm>
              <a:prstGeom prst="rect">
                <a:avLst/>
              </a:prstGeom>
              <a:gradFill flip="none" rotWithShape="1">
                <a:gsLst>
                  <a:gs pos="0">
                    <a:srgbClr val="A07400"/>
                  </a:gs>
                  <a:gs pos="50000">
                    <a:srgbClr val="FFC000">
                      <a:shade val="67500"/>
                      <a:satMod val="115000"/>
                    </a:srgbClr>
                  </a:gs>
                  <a:gs pos="100000">
                    <a:srgbClr val="FFC000">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50" name="淘宝网chenying0907出品 6"/>
              <p:cNvSpPr/>
              <p:nvPr/>
            </p:nvSpPr>
            <p:spPr>
              <a:xfrm>
                <a:off x="2349326" y="2865533"/>
                <a:ext cx="4597006" cy="198428"/>
              </a:xfrm>
              <a:custGeom>
                <a:avLst/>
                <a:gdLst>
                  <a:gd name="connsiteX0" fmla="*/ 0 w 4564344"/>
                  <a:gd name="connsiteY0" fmla="*/ 0 h 376585"/>
                  <a:gd name="connsiteX1" fmla="*/ 4564344 w 4564344"/>
                  <a:gd name="connsiteY1" fmla="*/ 0 h 376585"/>
                  <a:gd name="connsiteX2" fmla="*/ 4564344 w 4564344"/>
                  <a:gd name="connsiteY2" fmla="*/ 376585 h 376585"/>
                  <a:gd name="connsiteX3" fmla="*/ 0 w 4564344"/>
                  <a:gd name="connsiteY3" fmla="*/ 376585 h 376585"/>
                  <a:gd name="connsiteX4" fmla="*/ 0 w 4564344"/>
                  <a:gd name="connsiteY4" fmla="*/ 0 h 376585"/>
                  <a:gd name="connsiteX0" fmla="*/ 0 w 4564344"/>
                  <a:gd name="connsiteY0" fmla="*/ 0 h 376585"/>
                  <a:gd name="connsiteX1" fmla="*/ 4564344 w 4564344"/>
                  <a:gd name="connsiteY1" fmla="*/ 0 h 376585"/>
                  <a:gd name="connsiteX2" fmla="*/ 4564344 w 4564344"/>
                  <a:gd name="connsiteY2" fmla="*/ 376585 h 376585"/>
                  <a:gd name="connsiteX3" fmla="*/ 277585 w 4564344"/>
                  <a:gd name="connsiteY3" fmla="*/ 360257 h 376585"/>
                  <a:gd name="connsiteX4" fmla="*/ 0 w 4564344"/>
                  <a:gd name="connsiteY4" fmla="*/ 0 h 376585"/>
                  <a:gd name="connsiteX0" fmla="*/ 0 w 4597001"/>
                  <a:gd name="connsiteY0" fmla="*/ 0 h 392914"/>
                  <a:gd name="connsiteX1" fmla="*/ 4597001 w 4597001"/>
                  <a:gd name="connsiteY1" fmla="*/ 16329 h 392914"/>
                  <a:gd name="connsiteX2" fmla="*/ 4597001 w 4597001"/>
                  <a:gd name="connsiteY2" fmla="*/ 392914 h 392914"/>
                  <a:gd name="connsiteX3" fmla="*/ 310242 w 4597001"/>
                  <a:gd name="connsiteY3" fmla="*/ 376586 h 392914"/>
                  <a:gd name="connsiteX4" fmla="*/ 0 w 4597001"/>
                  <a:gd name="connsiteY4" fmla="*/ 0 h 392914"/>
                  <a:gd name="connsiteX0" fmla="*/ 0 w 4482701"/>
                  <a:gd name="connsiteY0" fmla="*/ 146957 h 376585"/>
                  <a:gd name="connsiteX1" fmla="*/ 4482701 w 4482701"/>
                  <a:gd name="connsiteY1" fmla="*/ 0 h 376585"/>
                  <a:gd name="connsiteX2" fmla="*/ 4482701 w 4482701"/>
                  <a:gd name="connsiteY2" fmla="*/ 376585 h 376585"/>
                  <a:gd name="connsiteX3" fmla="*/ 195942 w 4482701"/>
                  <a:gd name="connsiteY3" fmla="*/ 360257 h 376585"/>
                  <a:gd name="connsiteX4" fmla="*/ 0 w 4482701"/>
                  <a:gd name="connsiteY4" fmla="*/ 146957 h 376585"/>
                  <a:gd name="connsiteX0" fmla="*/ 0 w 4531686"/>
                  <a:gd name="connsiteY0" fmla="*/ 163286 h 376585"/>
                  <a:gd name="connsiteX1" fmla="*/ 4531686 w 4531686"/>
                  <a:gd name="connsiteY1" fmla="*/ 0 h 376585"/>
                  <a:gd name="connsiteX2" fmla="*/ 4531686 w 4531686"/>
                  <a:gd name="connsiteY2" fmla="*/ 376585 h 376585"/>
                  <a:gd name="connsiteX3" fmla="*/ 244927 w 4531686"/>
                  <a:gd name="connsiteY3" fmla="*/ 360257 h 376585"/>
                  <a:gd name="connsiteX4" fmla="*/ 0 w 4531686"/>
                  <a:gd name="connsiteY4" fmla="*/ 163286 h 376585"/>
                  <a:gd name="connsiteX0" fmla="*/ 0 w 4531686"/>
                  <a:gd name="connsiteY0" fmla="*/ 32657 h 245956"/>
                  <a:gd name="connsiteX1" fmla="*/ 4368400 w 4531686"/>
                  <a:gd name="connsiteY1" fmla="*/ 0 h 245956"/>
                  <a:gd name="connsiteX2" fmla="*/ 4531686 w 4531686"/>
                  <a:gd name="connsiteY2" fmla="*/ 245956 h 245956"/>
                  <a:gd name="connsiteX3" fmla="*/ 244927 w 4531686"/>
                  <a:gd name="connsiteY3" fmla="*/ 229628 h 245956"/>
                  <a:gd name="connsiteX4" fmla="*/ 0 w 4531686"/>
                  <a:gd name="connsiteY4" fmla="*/ 32657 h 245956"/>
                  <a:gd name="connsiteX0" fmla="*/ 0 w 4597000"/>
                  <a:gd name="connsiteY0" fmla="*/ 32657 h 229628"/>
                  <a:gd name="connsiteX1" fmla="*/ 4368400 w 4597000"/>
                  <a:gd name="connsiteY1" fmla="*/ 0 h 229628"/>
                  <a:gd name="connsiteX2" fmla="*/ 4597000 w 4597000"/>
                  <a:gd name="connsiteY2" fmla="*/ 229627 h 229628"/>
                  <a:gd name="connsiteX3" fmla="*/ 244927 w 4597000"/>
                  <a:gd name="connsiteY3" fmla="*/ 229628 h 229628"/>
                  <a:gd name="connsiteX4" fmla="*/ 0 w 4597000"/>
                  <a:gd name="connsiteY4" fmla="*/ 32657 h 229628"/>
                  <a:gd name="connsiteX0" fmla="*/ 0 w 4597000"/>
                  <a:gd name="connsiteY0" fmla="*/ 0 h 196971"/>
                  <a:gd name="connsiteX1" fmla="*/ 4433714 w 4597000"/>
                  <a:gd name="connsiteY1" fmla="*/ 16329 h 196971"/>
                  <a:gd name="connsiteX2" fmla="*/ 4597000 w 4597000"/>
                  <a:gd name="connsiteY2" fmla="*/ 196970 h 196971"/>
                  <a:gd name="connsiteX3" fmla="*/ 244927 w 4597000"/>
                  <a:gd name="connsiteY3" fmla="*/ 196971 h 196971"/>
                  <a:gd name="connsiteX4" fmla="*/ 0 w 4597000"/>
                  <a:gd name="connsiteY4" fmla="*/ 0 h 196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7000" h="196971">
                    <a:moveTo>
                      <a:pt x="0" y="0"/>
                    </a:moveTo>
                    <a:lnTo>
                      <a:pt x="4433714" y="16329"/>
                    </a:lnTo>
                    <a:lnTo>
                      <a:pt x="4597000" y="196970"/>
                    </a:lnTo>
                    <a:lnTo>
                      <a:pt x="244927" y="196971"/>
                    </a:lnTo>
                    <a:lnTo>
                      <a:pt x="0" y="0"/>
                    </a:lnTo>
                    <a:close/>
                  </a:path>
                </a:pathLst>
              </a:custGeom>
              <a:gradFill flip="none" rotWithShape="1">
                <a:gsLst>
                  <a:gs pos="0">
                    <a:srgbClr val="FFD54F">
                      <a:shade val="30000"/>
                      <a:satMod val="115000"/>
                    </a:srgbClr>
                  </a:gs>
                  <a:gs pos="50000">
                    <a:srgbClr val="FFD54F">
                      <a:shade val="67500"/>
                      <a:satMod val="115000"/>
                    </a:srgbClr>
                  </a:gs>
                  <a:gs pos="100000">
                    <a:srgbClr val="FFD54F">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51" name="淘宝网chenying0907出品 5"/>
              <p:cNvSpPr/>
              <p:nvPr/>
            </p:nvSpPr>
            <p:spPr>
              <a:xfrm>
                <a:off x="2381607" y="2869811"/>
                <a:ext cx="244378" cy="2429987"/>
              </a:xfrm>
              <a:custGeom>
                <a:avLst/>
                <a:gdLst>
                  <a:gd name="connsiteX0" fmla="*/ 0 w 504056"/>
                  <a:gd name="connsiteY0" fmla="*/ 0 h 2232248"/>
                  <a:gd name="connsiteX1" fmla="*/ 504056 w 504056"/>
                  <a:gd name="connsiteY1" fmla="*/ 0 h 2232248"/>
                  <a:gd name="connsiteX2" fmla="*/ 504056 w 504056"/>
                  <a:gd name="connsiteY2" fmla="*/ 2232248 h 2232248"/>
                  <a:gd name="connsiteX3" fmla="*/ 0 w 504056"/>
                  <a:gd name="connsiteY3" fmla="*/ 2232248 h 2232248"/>
                  <a:gd name="connsiteX4" fmla="*/ 0 w 504056"/>
                  <a:gd name="connsiteY4" fmla="*/ 0 h 2232248"/>
                  <a:gd name="connsiteX0" fmla="*/ 0 w 504056"/>
                  <a:gd name="connsiteY0" fmla="*/ 0 h 2232248"/>
                  <a:gd name="connsiteX1" fmla="*/ 504056 w 504056"/>
                  <a:gd name="connsiteY1" fmla="*/ 0 h 2232248"/>
                  <a:gd name="connsiteX2" fmla="*/ 504056 w 504056"/>
                  <a:gd name="connsiteY2" fmla="*/ 2232248 h 2232248"/>
                  <a:gd name="connsiteX3" fmla="*/ 16329 w 504056"/>
                  <a:gd name="connsiteY3" fmla="*/ 2019977 h 2232248"/>
                  <a:gd name="connsiteX4" fmla="*/ 0 w 504056"/>
                  <a:gd name="connsiteY4" fmla="*/ 0 h 2232248"/>
                  <a:gd name="connsiteX0" fmla="*/ 0 w 487728"/>
                  <a:gd name="connsiteY0" fmla="*/ 0 h 2428190"/>
                  <a:gd name="connsiteX1" fmla="*/ 487728 w 487728"/>
                  <a:gd name="connsiteY1" fmla="*/ 195942 h 2428190"/>
                  <a:gd name="connsiteX2" fmla="*/ 487728 w 487728"/>
                  <a:gd name="connsiteY2" fmla="*/ 2428190 h 2428190"/>
                  <a:gd name="connsiteX3" fmla="*/ 1 w 487728"/>
                  <a:gd name="connsiteY3" fmla="*/ 2215919 h 2428190"/>
                  <a:gd name="connsiteX4" fmla="*/ 0 w 487728"/>
                  <a:gd name="connsiteY4" fmla="*/ 0 h 2428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728" h="2428190">
                    <a:moveTo>
                      <a:pt x="0" y="0"/>
                    </a:moveTo>
                    <a:lnTo>
                      <a:pt x="487728" y="195942"/>
                    </a:lnTo>
                    <a:lnTo>
                      <a:pt x="487728" y="2428190"/>
                    </a:lnTo>
                    <a:lnTo>
                      <a:pt x="1" y="2215919"/>
                    </a:lnTo>
                    <a:cubicBezTo>
                      <a:pt x="1" y="1477279"/>
                      <a:pt x="0" y="738640"/>
                      <a:pt x="0" y="0"/>
                    </a:cubicBezTo>
                    <a:close/>
                  </a:path>
                </a:pathLst>
              </a:custGeom>
              <a:solidFill>
                <a:srgbClr val="C09200"/>
              </a:solidFill>
              <a:ln w="25400" cap="flat" cmpd="sng" algn="ctr">
                <a:solidFill>
                  <a:srgbClr val="FFC000"/>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pic>
          <p:nvPicPr>
            <p:cNvPr id="46" name="淘宝网chenying0907出品 4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620">
              <a:off x="2648599" y="668028"/>
              <a:ext cx="6820204" cy="7542928"/>
            </a:xfrm>
            <a:prstGeom prst="rect">
              <a:avLst/>
            </a:prstGeom>
            <a:noFill/>
            <a:extLst>
              <a:ext uri="{909E8E84-426E-40DD-AFC4-6F175D3DCCD1}">
                <a14:hiddenFill xmlns:a14="http://schemas.microsoft.com/office/drawing/2010/main">
                  <a:solidFill>
                    <a:srgbClr val="FFFFFF"/>
                  </a:solidFill>
                </a14:hiddenFill>
              </a:ext>
            </a:extLst>
          </p:spPr>
        </p:pic>
        <p:sp>
          <p:nvSpPr>
            <p:cNvPr id="47" name="淘宝网chenying0907出品 9"/>
            <p:cNvSpPr/>
            <p:nvPr/>
          </p:nvSpPr>
          <p:spPr>
            <a:xfrm>
              <a:off x="2932143" y="3972441"/>
              <a:ext cx="4370585" cy="1736118"/>
            </a:xfrm>
            <a:custGeom>
              <a:avLst/>
              <a:gdLst>
                <a:gd name="connsiteX0" fmla="*/ 0 w 3024336"/>
                <a:gd name="connsiteY0" fmla="*/ 0 h 1239064"/>
                <a:gd name="connsiteX1" fmla="*/ 3024336 w 3024336"/>
                <a:gd name="connsiteY1" fmla="*/ 0 h 1239064"/>
                <a:gd name="connsiteX2" fmla="*/ 3024336 w 3024336"/>
                <a:gd name="connsiteY2" fmla="*/ 1239064 h 1239064"/>
                <a:gd name="connsiteX3" fmla="*/ 0 w 3024336"/>
                <a:gd name="connsiteY3" fmla="*/ 1239064 h 1239064"/>
                <a:gd name="connsiteX4" fmla="*/ 0 w 3024336"/>
                <a:gd name="connsiteY4" fmla="*/ 0 h 1239064"/>
                <a:gd name="connsiteX0" fmla="*/ 1126671 w 4151007"/>
                <a:gd name="connsiteY0" fmla="*/ 0 h 1239064"/>
                <a:gd name="connsiteX1" fmla="*/ 4151007 w 4151007"/>
                <a:gd name="connsiteY1" fmla="*/ 0 h 1239064"/>
                <a:gd name="connsiteX2" fmla="*/ 4151007 w 4151007"/>
                <a:gd name="connsiteY2" fmla="*/ 1239064 h 1239064"/>
                <a:gd name="connsiteX3" fmla="*/ 0 w 4151007"/>
                <a:gd name="connsiteY3" fmla="*/ 1222735 h 1239064"/>
                <a:gd name="connsiteX4" fmla="*/ 1126671 w 4151007"/>
                <a:gd name="connsiteY4" fmla="*/ 0 h 1239064"/>
                <a:gd name="connsiteX0" fmla="*/ 1338942 w 4151007"/>
                <a:gd name="connsiteY0" fmla="*/ 0 h 1239064"/>
                <a:gd name="connsiteX1" fmla="*/ 4151007 w 4151007"/>
                <a:gd name="connsiteY1" fmla="*/ 0 h 1239064"/>
                <a:gd name="connsiteX2" fmla="*/ 4151007 w 4151007"/>
                <a:gd name="connsiteY2" fmla="*/ 1239064 h 1239064"/>
                <a:gd name="connsiteX3" fmla="*/ 0 w 4151007"/>
                <a:gd name="connsiteY3" fmla="*/ 1222735 h 1239064"/>
                <a:gd name="connsiteX4" fmla="*/ 1338942 w 4151007"/>
                <a:gd name="connsiteY4" fmla="*/ 0 h 1239064"/>
                <a:gd name="connsiteX0" fmla="*/ 1505051 w 4317116"/>
                <a:gd name="connsiteY0" fmla="*/ 0 h 1239064"/>
                <a:gd name="connsiteX1" fmla="*/ 4317116 w 4317116"/>
                <a:gd name="connsiteY1" fmla="*/ 0 h 1239064"/>
                <a:gd name="connsiteX2" fmla="*/ 4317116 w 4317116"/>
                <a:gd name="connsiteY2" fmla="*/ 1239064 h 1239064"/>
                <a:gd name="connsiteX3" fmla="*/ 0 w 4317116"/>
                <a:gd name="connsiteY3" fmla="*/ 863506 h 1239064"/>
                <a:gd name="connsiteX4" fmla="*/ 1505051 w 4317116"/>
                <a:gd name="connsiteY4" fmla="*/ 0 h 1239064"/>
                <a:gd name="connsiteX0" fmla="*/ 1172833 w 3984898"/>
                <a:gd name="connsiteY0" fmla="*/ 0 h 1239064"/>
                <a:gd name="connsiteX1" fmla="*/ 3984898 w 3984898"/>
                <a:gd name="connsiteY1" fmla="*/ 0 h 1239064"/>
                <a:gd name="connsiteX2" fmla="*/ 3984898 w 3984898"/>
                <a:gd name="connsiteY2" fmla="*/ 1239064 h 1239064"/>
                <a:gd name="connsiteX3" fmla="*/ 0 w 3984898"/>
                <a:gd name="connsiteY3" fmla="*/ 504278 h 1239064"/>
                <a:gd name="connsiteX4" fmla="*/ 1172833 w 3984898"/>
                <a:gd name="connsiteY4" fmla="*/ 0 h 1239064"/>
                <a:gd name="connsiteX0" fmla="*/ 1320486 w 4132551"/>
                <a:gd name="connsiteY0" fmla="*/ 0 h 1239064"/>
                <a:gd name="connsiteX1" fmla="*/ 4132551 w 4132551"/>
                <a:gd name="connsiteY1" fmla="*/ 0 h 1239064"/>
                <a:gd name="connsiteX2" fmla="*/ 4132551 w 4132551"/>
                <a:gd name="connsiteY2" fmla="*/ 1239064 h 1239064"/>
                <a:gd name="connsiteX3" fmla="*/ 0 w 4132551"/>
                <a:gd name="connsiteY3" fmla="*/ 634907 h 1239064"/>
                <a:gd name="connsiteX4" fmla="*/ 1320486 w 4132551"/>
                <a:gd name="connsiteY4" fmla="*/ 0 h 1239064"/>
                <a:gd name="connsiteX0" fmla="*/ 1320486 w 4169464"/>
                <a:gd name="connsiteY0" fmla="*/ 0 h 912493"/>
                <a:gd name="connsiteX1" fmla="*/ 4132551 w 4169464"/>
                <a:gd name="connsiteY1" fmla="*/ 0 h 912493"/>
                <a:gd name="connsiteX2" fmla="*/ 4169464 w 4169464"/>
                <a:gd name="connsiteY2" fmla="*/ 912493 h 912493"/>
                <a:gd name="connsiteX3" fmla="*/ 0 w 4169464"/>
                <a:gd name="connsiteY3" fmla="*/ 634907 h 912493"/>
                <a:gd name="connsiteX4" fmla="*/ 1320486 w 4169464"/>
                <a:gd name="connsiteY4" fmla="*/ 0 h 91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464" h="912493">
                  <a:moveTo>
                    <a:pt x="1320486" y="0"/>
                  </a:moveTo>
                  <a:lnTo>
                    <a:pt x="4132551" y="0"/>
                  </a:lnTo>
                  <a:lnTo>
                    <a:pt x="4169464" y="912493"/>
                  </a:lnTo>
                  <a:lnTo>
                    <a:pt x="0" y="634907"/>
                  </a:lnTo>
                  <a:lnTo>
                    <a:pt x="1320486" y="0"/>
                  </a:lnTo>
                  <a:close/>
                </a:path>
              </a:pathLst>
            </a:custGeom>
            <a:gradFill flip="none" rotWithShape="1">
              <a:gsLst>
                <a:gs pos="43000">
                  <a:sysClr val="window" lastClr="FFFFFF">
                    <a:alpha val="61000"/>
                  </a:sysClr>
                </a:gs>
                <a:gs pos="94000">
                  <a:srgbClr val="D18E57">
                    <a:alpha val="93000"/>
                  </a:srgbClr>
                </a:gs>
                <a:gs pos="100000">
                  <a:srgbClr val="BC5908"/>
                </a:gs>
              </a:gsLst>
              <a:lin ang="135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48" name="淘宝网chenying0907出品 7"/>
            <p:cNvSpPr/>
            <p:nvPr/>
          </p:nvSpPr>
          <p:spPr>
            <a:xfrm rot="1395701">
              <a:off x="1624371" y="1260299"/>
              <a:ext cx="2298009" cy="2190702"/>
            </a:xfrm>
            <a:custGeom>
              <a:avLst/>
              <a:gdLst>
                <a:gd name="connsiteX0" fmla="*/ 0 w 1835837"/>
                <a:gd name="connsiteY0" fmla="*/ 0 h 2143496"/>
                <a:gd name="connsiteX1" fmla="*/ 1835837 w 1835837"/>
                <a:gd name="connsiteY1" fmla="*/ 0 h 2143496"/>
                <a:gd name="connsiteX2" fmla="*/ 1835837 w 1835837"/>
                <a:gd name="connsiteY2" fmla="*/ 2143496 h 2143496"/>
                <a:gd name="connsiteX3" fmla="*/ 0 w 1835837"/>
                <a:gd name="connsiteY3" fmla="*/ 2143496 h 2143496"/>
                <a:gd name="connsiteX4" fmla="*/ 0 w 1835837"/>
                <a:gd name="connsiteY4" fmla="*/ 0 h 2143496"/>
                <a:gd name="connsiteX0" fmla="*/ 0 w 1835837"/>
                <a:gd name="connsiteY0" fmla="*/ 0 h 2188089"/>
                <a:gd name="connsiteX1" fmla="*/ 1835837 w 1835837"/>
                <a:gd name="connsiteY1" fmla="*/ 0 h 2188089"/>
                <a:gd name="connsiteX2" fmla="*/ 1835837 w 1835837"/>
                <a:gd name="connsiteY2" fmla="*/ 2143496 h 2188089"/>
                <a:gd name="connsiteX3" fmla="*/ 392410 w 1835837"/>
                <a:gd name="connsiteY3" fmla="*/ 2188089 h 2188089"/>
                <a:gd name="connsiteX4" fmla="*/ 0 w 1835837"/>
                <a:gd name="connsiteY4" fmla="*/ 0 h 2188089"/>
                <a:gd name="connsiteX0" fmla="*/ 0 w 2324566"/>
                <a:gd name="connsiteY0" fmla="*/ 0 h 2188089"/>
                <a:gd name="connsiteX1" fmla="*/ 1835837 w 2324566"/>
                <a:gd name="connsiteY1" fmla="*/ 0 h 2188089"/>
                <a:gd name="connsiteX2" fmla="*/ 2324566 w 2324566"/>
                <a:gd name="connsiteY2" fmla="*/ 2040043 h 2188089"/>
                <a:gd name="connsiteX3" fmla="*/ 392410 w 2324566"/>
                <a:gd name="connsiteY3" fmla="*/ 2188089 h 2188089"/>
                <a:gd name="connsiteX4" fmla="*/ 0 w 2324566"/>
                <a:gd name="connsiteY4" fmla="*/ 0 h 2188089"/>
                <a:gd name="connsiteX0" fmla="*/ 0 w 2324566"/>
                <a:gd name="connsiteY0" fmla="*/ 0 h 2188089"/>
                <a:gd name="connsiteX1" fmla="*/ 830481 w 2324566"/>
                <a:gd name="connsiteY1" fmla="*/ 183351 h 2188089"/>
                <a:gd name="connsiteX2" fmla="*/ 2324566 w 2324566"/>
                <a:gd name="connsiteY2" fmla="*/ 2040043 h 2188089"/>
                <a:gd name="connsiteX3" fmla="*/ 392410 w 2324566"/>
                <a:gd name="connsiteY3" fmla="*/ 2188089 h 2188089"/>
                <a:gd name="connsiteX4" fmla="*/ 0 w 2324566"/>
                <a:gd name="connsiteY4" fmla="*/ 0 h 2188089"/>
                <a:gd name="connsiteX0" fmla="*/ 0 w 2324566"/>
                <a:gd name="connsiteY0" fmla="*/ 0 h 2194537"/>
                <a:gd name="connsiteX1" fmla="*/ 830481 w 2324566"/>
                <a:gd name="connsiteY1" fmla="*/ 183351 h 2194537"/>
                <a:gd name="connsiteX2" fmla="*/ 2324566 w 2324566"/>
                <a:gd name="connsiteY2" fmla="*/ 2040043 h 2194537"/>
                <a:gd name="connsiteX3" fmla="*/ 377409 w 2324566"/>
                <a:gd name="connsiteY3" fmla="*/ 2194537 h 2194537"/>
                <a:gd name="connsiteX4" fmla="*/ 0 w 2324566"/>
                <a:gd name="connsiteY4" fmla="*/ 0 h 2194537"/>
                <a:gd name="connsiteX0" fmla="*/ 0 w 2324566"/>
                <a:gd name="connsiteY0" fmla="*/ 0 h 2198882"/>
                <a:gd name="connsiteX1" fmla="*/ 830481 w 2324566"/>
                <a:gd name="connsiteY1" fmla="*/ 183351 h 2198882"/>
                <a:gd name="connsiteX2" fmla="*/ 2324566 w 2324566"/>
                <a:gd name="connsiteY2" fmla="*/ 2040043 h 2198882"/>
                <a:gd name="connsiteX3" fmla="*/ 325957 w 2324566"/>
                <a:gd name="connsiteY3" fmla="*/ 2198882 h 2198882"/>
                <a:gd name="connsiteX4" fmla="*/ 0 w 2324566"/>
                <a:gd name="connsiteY4" fmla="*/ 0 h 2198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566" h="2198882">
                  <a:moveTo>
                    <a:pt x="0" y="0"/>
                  </a:moveTo>
                  <a:lnTo>
                    <a:pt x="830481" y="183351"/>
                  </a:lnTo>
                  <a:lnTo>
                    <a:pt x="2324566" y="2040043"/>
                  </a:lnTo>
                  <a:lnTo>
                    <a:pt x="325957" y="2198882"/>
                  </a:lnTo>
                  <a:lnTo>
                    <a:pt x="0" y="0"/>
                  </a:lnTo>
                  <a:close/>
                </a:path>
              </a:pathLst>
            </a:custGeom>
            <a:solidFill>
              <a:srgbClr val="FFFFFF">
                <a:alpha val="12157"/>
              </a:srgbClr>
            </a:soli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grpSp>
        <p:nvGrpSpPr>
          <p:cNvPr id="201750" name="Group 22"/>
          <p:cNvGrpSpPr>
            <a:grpSpLocks/>
          </p:cNvGrpSpPr>
          <p:nvPr/>
        </p:nvGrpSpPr>
        <p:grpSpPr bwMode="auto">
          <a:xfrm>
            <a:off x="2719388" y="3940175"/>
            <a:ext cx="7345362" cy="4403725"/>
            <a:chOff x="1360" y="2627"/>
            <a:chExt cx="3672" cy="2937"/>
          </a:xfrm>
        </p:grpSpPr>
        <p:grpSp>
          <p:nvGrpSpPr>
            <p:cNvPr id="201751" name="淘宝网chenying0907出品 37"/>
            <p:cNvGrpSpPr>
              <a:grpSpLocks/>
            </p:cNvGrpSpPr>
            <p:nvPr/>
          </p:nvGrpSpPr>
          <p:grpSpPr bwMode="auto">
            <a:xfrm rot="1133132">
              <a:off x="1360" y="2941"/>
              <a:ext cx="1897" cy="843"/>
              <a:chOff x="2351260" y="2868537"/>
              <a:chExt cx="4597004" cy="2432671"/>
            </a:xfrm>
          </p:grpSpPr>
          <p:sp>
            <p:nvSpPr>
              <p:cNvPr id="42" name="淘宝网chenying0907出品 41"/>
              <p:cNvSpPr/>
              <p:nvPr/>
            </p:nvSpPr>
            <p:spPr>
              <a:xfrm>
                <a:off x="2627275" y="3070529"/>
                <a:ext cx="4319371" cy="2230365"/>
              </a:xfrm>
              <a:prstGeom prst="rect">
                <a:avLst/>
              </a:prstGeom>
              <a:gradFill flip="none" rotWithShape="1">
                <a:gsLst>
                  <a:gs pos="0">
                    <a:srgbClr val="E43CA0">
                      <a:shade val="30000"/>
                      <a:satMod val="115000"/>
                    </a:srgbClr>
                  </a:gs>
                  <a:gs pos="50000">
                    <a:srgbClr val="E43CA0">
                      <a:shade val="67500"/>
                      <a:satMod val="115000"/>
                    </a:srgbClr>
                  </a:gs>
                  <a:gs pos="100000">
                    <a:srgbClr val="E43CA0">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43" name="淘宝网chenying0907出品 6"/>
              <p:cNvSpPr/>
              <p:nvPr/>
            </p:nvSpPr>
            <p:spPr>
              <a:xfrm>
                <a:off x="2350192" y="2868398"/>
                <a:ext cx="4596303" cy="195539"/>
              </a:xfrm>
              <a:custGeom>
                <a:avLst/>
                <a:gdLst>
                  <a:gd name="connsiteX0" fmla="*/ 0 w 4564344"/>
                  <a:gd name="connsiteY0" fmla="*/ 0 h 376585"/>
                  <a:gd name="connsiteX1" fmla="*/ 4564344 w 4564344"/>
                  <a:gd name="connsiteY1" fmla="*/ 0 h 376585"/>
                  <a:gd name="connsiteX2" fmla="*/ 4564344 w 4564344"/>
                  <a:gd name="connsiteY2" fmla="*/ 376585 h 376585"/>
                  <a:gd name="connsiteX3" fmla="*/ 0 w 4564344"/>
                  <a:gd name="connsiteY3" fmla="*/ 376585 h 376585"/>
                  <a:gd name="connsiteX4" fmla="*/ 0 w 4564344"/>
                  <a:gd name="connsiteY4" fmla="*/ 0 h 376585"/>
                  <a:gd name="connsiteX0" fmla="*/ 0 w 4564344"/>
                  <a:gd name="connsiteY0" fmla="*/ 0 h 376585"/>
                  <a:gd name="connsiteX1" fmla="*/ 4564344 w 4564344"/>
                  <a:gd name="connsiteY1" fmla="*/ 0 h 376585"/>
                  <a:gd name="connsiteX2" fmla="*/ 4564344 w 4564344"/>
                  <a:gd name="connsiteY2" fmla="*/ 376585 h 376585"/>
                  <a:gd name="connsiteX3" fmla="*/ 277585 w 4564344"/>
                  <a:gd name="connsiteY3" fmla="*/ 360257 h 376585"/>
                  <a:gd name="connsiteX4" fmla="*/ 0 w 4564344"/>
                  <a:gd name="connsiteY4" fmla="*/ 0 h 376585"/>
                  <a:gd name="connsiteX0" fmla="*/ 0 w 4597001"/>
                  <a:gd name="connsiteY0" fmla="*/ 0 h 392914"/>
                  <a:gd name="connsiteX1" fmla="*/ 4597001 w 4597001"/>
                  <a:gd name="connsiteY1" fmla="*/ 16329 h 392914"/>
                  <a:gd name="connsiteX2" fmla="*/ 4597001 w 4597001"/>
                  <a:gd name="connsiteY2" fmla="*/ 392914 h 392914"/>
                  <a:gd name="connsiteX3" fmla="*/ 310242 w 4597001"/>
                  <a:gd name="connsiteY3" fmla="*/ 376586 h 392914"/>
                  <a:gd name="connsiteX4" fmla="*/ 0 w 4597001"/>
                  <a:gd name="connsiteY4" fmla="*/ 0 h 392914"/>
                  <a:gd name="connsiteX0" fmla="*/ 0 w 4482701"/>
                  <a:gd name="connsiteY0" fmla="*/ 146957 h 376585"/>
                  <a:gd name="connsiteX1" fmla="*/ 4482701 w 4482701"/>
                  <a:gd name="connsiteY1" fmla="*/ 0 h 376585"/>
                  <a:gd name="connsiteX2" fmla="*/ 4482701 w 4482701"/>
                  <a:gd name="connsiteY2" fmla="*/ 376585 h 376585"/>
                  <a:gd name="connsiteX3" fmla="*/ 195942 w 4482701"/>
                  <a:gd name="connsiteY3" fmla="*/ 360257 h 376585"/>
                  <a:gd name="connsiteX4" fmla="*/ 0 w 4482701"/>
                  <a:gd name="connsiteY4" fmla="*/ 146957 h 376585"/>
                  <a:gd name="connsiteX0" fmla="*/ 0 w 4531686"/>
                  <a:gd name="connsiteY0" fmla="*/ 163286 h 376585"/>
                  <a:gd name="connsiteX1" fmla="*/ 4531686 w 4531686"/>
                  <a:gd name="connsiteY1" fmla="*/ 0 h 376585"/>
                  <a:gd name="connsiteX2" fmla="*/ 4531686 w 4531686"/>
                  <a:gd name="connsiteY2" fmla="*/ 376585 h 376585"/>
                  <a:gd name="connsiteX3" fmla="*/ 244927 w 4531686"/>
                  <a:gd name="connsiteY3" fmla="*/ 360257 h 376585"/>
                  <a:gd name="connsiteX4" fmla="*/ 0 w 4531686"/>
                  <a:gd name="connsiteY4" fmla="*/ 163286 h 376585"/>
                  <a:gd name="connsiteX0" fmla="*/ 0 w 4531686"/>
                  <a:gd name="connsiteY0" fmla="*/ 32657 h 245956"/>
                  <a:gd name="connsiteX1" fmla="*/ 4368400 w 4531686"/>
                  <a:gd name="connsiteY1" fmla="*/ 0 h 245956"/>
                  <a:gd name="connsiteX2" fmla="*/ 4531686 w 4531686"/>
                  <a:gd name="connsiteY2" fmla="*/ 245956 h 245956"/>
                  <a:gd name="connsiteX3" fmla="*/ 244927 w 4531686"/>
                  <a:gd name="connsiteY3" fmla="*/ 229628 h 245956"/>
                  <a:gd name="connsiteX4" fmla="*/ 0 w 4531686"/>
                  <a:gd name="connsiteY4" fmla="*/ 32657 h 245956"/>
                  <a:gd name="connsiteX0" fmla="*/ 0 w 4597000"/>
                  <a:gd name="connsiteY0" fmla="*/ 32657 h 229628"/>
                  <a:gd name="connsiteX1" fmla="*/ 4368400 w 4597000"/>
                  <a:gd name="connsiteY1" fmla="*/ 0 h 229628"/>
                  <a:gd name="connsiteX2" fmla="*/ 4597000 w 4597000"/>
                  <a:gd name="connsiteY2" fmla="*/ 229627 h 229628"/>
                  <a:gd name="connsiteX3" fmla="*/ 244927 w 4597000"/>
                  <a:gd name="connsiteY3" fmla="*/ 229628 h 229628"/>
                  <a:gd name="connsiteX4" fmla="*/ 0 w 4597000"/>
                  <a:gd name="connsiteY4" fmla="*/ 32657 h 229628"/>
                  <a:gd name="connsiteX0" fmla="*/ 0 w 4597000"/>
                  <a:gd name="connsiteY0" fmla="*/ 0 h 196971"/>
                  <a:gd name="connsiteX1" fmla="*/ 4433714 w 4597000"/>
                  <a:gd name="connsiteY1" fmla="*/ 16329 h 196971"/>
                  <a:gd name="connsiteX2" fmla="*/ 4597000 w 4597000"/>
                  <a:gd name="connsiteY2" fmla="*/ 196970 h 196971"/>
                  <a:gd name="connsiteX3" fmla="*/ 244927 w 4597000"/>
                  <a:gd name="connsiteY3" fmla="*/ 196971 h 196971"/>
                  <a:gd name="connsiteX4" fmla="*/ 0 w 4597000"/>
                  <a:gd name="connsiteY4" fmla="*/ 0 h 196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7000" h="196971">
                    <a:moveTo>
                      <a:pt x="0" y="0"/>
                    </a:moveTo>
                    <a:lnTo>
                      <a:pt x="4433714" y="16329"/>
                    </a:lnTo>
                    <a:lnTo>
                      <a:pt x="4597000" y="196970"/>
                    </a:lnTo>
                    <a:lnTo>
                      <a:pt x="244927" y="196971"/>
                    </a:lnTo>
                    <a:lnTo>
                      <a:pt x="0" y="0"/>
                    </a:lnTo>
                    <a:close/>
                  </a:path>
                </a:pathLst>
              </a:custGeom>
              <a:gradFill flip="none" rotWithShape="1">
                <a:gsLst>
                  <a:gs pos="0">
                    <a:srgbClr val="EC74BB">
                      <a:shade val="30000"/>
                      <a:satMod val="115000"/>
                    </a:srgbClr>
                  </a:gs>
                  <a:gs pos="50000">
                    <a:srgbClr val="EC74BB">
                      <a:shade val="67500"/>
                      <a:satMod val="115000"/>
                    </a:srgbClr>
                  </a:gs>
                  <a:gs pos="100000">
                    <a:srgbClr val="EC74BB">
                      <a:shade val="100000"/>
                      <a:satMod val="115000"/>
                    </a:srgbClr>
                  </a:gs>
                </a:gsLst>
                <a:lin ang="10800000" scaled="1"/>
                <a:tileRect/>
              </a:gradFill>
              <a:ln w="25400" cap="flat" cmpd="sng" algn="ctr">
                <a:no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sp>
            <p:nvSpPr>
              <p:cNvPr id="44" name="淘宝网chenying0907出品 5"/>
              <p:cNvSpPr/>
              <p:nvPr/>
            </p:nvSpPr>
            <p:spPr>
              <a:xfrm>
                <a:off x="2382507" y="2873176"/>
                <a:ext cx="244238" cy="2428958"/>
              </a:xfrm>
              <a:custGeom>
                <a:avLst/>
                <a:gdLst>
                  <a:gd name="connsiteX0" fmla="*/ 0 w 504056"/>
                  <a:gd name="connsiteY0" fmla="*/ 0 h 2232248"/>
                  <a:gd name="connsiteX1" fmla="*/ 504056 w 504056"/>
                  <a:gd name="connsiteY1" fmla="*/ 0 h 2232248"/>
                  <a:gd name="connsiteX2" fmla="*/ 504056 w 504056"/>
                  <a:gd name="connsiteY2" fmla="*/ 2232248 h 2232248"/>
                  <a:gd name="connsiteX3" fmla="*/ 0 w 504056"/>
                  <a:gd name="connsiteY3" fmla="*/ 2232248 h 2232248"/>
                  <a:gd name="connsiteX4" fmla="*/ 0 w 504056"/>
                  <a:gd name="connsiteY4" fmla="*/ 0 h 2232248"/>
                  <a:gd name="connsiteX0" fmla="*/ 0 w 504056"/>
                  <a:gd name="connsiteY0" fmla="*/ 0 h 2232248"/>
                  <a:gd name="connsiteX1" fmla="*/ 504056 w 504056"/>
                  <a:gd name="connsiteY1" fmla="*/ 0 h 2232248"/>
                  <a:gd name="connsiteX2" fmla="*/ 504056 w 504056"/>
                  <a:gd name="connsiteY2" fmla="*/ 2232248 h 2232248"/>
                  <a:gd name="connsiteX3" fmla="*/ 16329 w 504056"/>
                  <a:gd name="connsiteY3" fmla="*/ 2019977 h 2232248"/>
                  <a:gd name="connsiteX4" fmla="*/ 0 w 504056"/>
                  <a:gd name="connsiteY4" fmla="*/ 0 h 2232248"/>
                  <a:gd name="connsiteX0" fmla="*/ 0 w 487728"/>
                  <a:gd name="connsiteY0" fmla="*/ 0 h 2428190"/>
                  <a:gd name="connsiteX1" fmla="*/ 487728 w 487728"/>
                  <a:gd name="connsiteY1" fmla="*/ 195942 h 2428190"/>
                  <a:gd name="connsiteX2" fmla="*/ 487728 w 487728"/>
                  <a:gd name="connsiteY2" fmla="*/ 2428190 h 2428190"/>
                  <a:gd name="connsiteX3" fmla="*/ 1 w 487728"/>
                  <a:gd name="connsiteY3" fmla="*/ 2215919 h 2428190"/>
                  <a:gd name="connsiteX4" fmla="*/ 0 w 487728"/>
                  <a:gd name="connsiteY4" fmla="*/ 0 h 2428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728" h="2428190">
                    <a:moveTo>
                      <a:pt x="0" y="0"/>
                    </a:moveTo>
                    <a:lnTo>
                      <a:pt x="487728" y="195942"/>
                    </a:lnTo>
                    <a:lnTo>
                      <a:pt x="487728" y="2428190"/>
                    </a:lnTo>
                    <a:lnTo>
                      <a:pt x="1" y="2215919"/>
                    </a:lnTo>
                    <a:cubicBezTo>
                      <a:pt x="1" y="1477279"/>
                      <a:pt x="0" y="738640"/>
                      <a:pt x="0" y="0"/>
                    </a:cubicBezTo>
                    <a:close/>
                  </a:path>
                </a:pathLst>
              </a:custGeom>
              <a:solidFill>
                <a:srgbClr val="B31975"/>
              </a:solidFill>
              <a:ln w="25400" cap="flat" cmpd="sng" algn="ctr">
                <a:solidFill>
                  <a:srgbClr val="E43CA0"/>
                </a:solidFill>
                <a:prstDash val="solid"/>
              </a:ln>
              <a:effectLst/>
            </p:spPr>
            <p:txBody>
              <a:bodyPr anchor="ctr"/>
              <a:lstStyle/>
              <a:p>
                <a:pPr fontAlgn="auto">
                  <a:spcBef>
                    <a:spcPts val="0"/>
                  </a:spcBef>
                  <a:spcAft>
                    <a:spcPts val="0"/>
                  </a:spcAft>
                  <a:defRPr/>
                </a:pPr>
                <a:endParaRPr lang="en-US" b="0" kern="0">
                  <a:solidFill>
                    <a:sysClr val="window" lastClr="FFFFFF"/>
                  </a:solidFill>
                  <a:latin typeface="Calibri"/>
                </a:endParaRPr>
              </a:p>
            </p:txBody>
          </p:sp>
        </p:grpSp>
        <p:pic>
          <p:nvPicPr>
            <p:cNvPr id="39" name="淘宝网chenying0907出品 3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1" y="2627"/>
              <a:ext cx="3171" cy="2937"/>
            </a:xfrm>
            <a:prstGeom prst="rect">
              <a:avLst/>
            </a:prstGeom>
            <a:noFill/>
            <a:extLst>
              <a:ext uri="{909E8E84-426E-40DD-AFC4-6F175D3DCCD1}">
                <a14:hiddenFill xmlns:a14="http://schemas.microsoft.com/office/drawing/2010/main">
                  <a:solidFill>
                    <a:srgbClr val="FFFFFF"/>
                  </a:solidFill>
                </a14:hiddenFill>
              </a:ext>
            </a:extLst>
          </p:spPr>
        </p:pic>
        <p:sp>
          <p:nvSpPr>
            <p:cNvPr id="41" name="淘宝网chenying0907出品 7"/>
            <p:cNvSpPr>
              <a:spLocks/>
            </p:cNvSpPr>
            <p:nvPr/>
          </p:nvSpPr>
          <p:spPr bwMode="auto">
            <a:xfrm rot="1366081">
              <a:off x="1368" y="2846"/>
              <a:ext cx="1074" cy="854"/>
            </a:xfrm>
            <a:custGeom>
              <a:avLst/>
              <a:gdLst>
                <a:gd name="T0" fmla="*/ 0 w 2324566"/>
                <a:gd name="T1" fmla="*/ 0 h 2198882"/>
                <a:gd name="T2" fmla="*/ 830481 w 2324566"/>
                <a:gd name="T3" fmla="*/ 183351 h 2198882"/>
                <a:gd name="T4" fmla="*/ 2324566 w 2324566"/>
                <a:gd name="T5" fmla="*/ 2040043 h 2198882"/>
                <a:gd name="T6" fmla="*/ 325957 w 2324566"/>
                <a:gd name="T7" fmla="*/ 2198882 h 2198882"/>
                <a:gd name="T8" fmla="*/ 0 w 2324566"/>
                <a:gd name="T9" fmla="*/ 0 h 21988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24566" h="2198882">
                  <a:moveTo>
                    <a:pt x="0" y="0"/>
                  </a:moveTo>
                  <a:lnTo>
                    <a:pt x="830481" y="183351"/>
                  </a:lnTo>
                  <a:lnTo>
                    <a:pt x="2324566" y="2040043"/>
                  </a:lnTo>
                  <a:lnTo>
                    <a:pt x="325957" y="2198882"/>
                  </a:lnTo>
                  <a:lnTo>
                    <a:pt x="0" y="0"/>
                  </a:lnTo>
                  <a:close/>
                </a:path>
              </a:pathLst>
            </a:custGeom>
            <a:solidFill>
              <a:srgbClr val="FFFFFF">
                <a:alpha val="12157"/>
              </a:srgbClr>
            </a:solidFill>
            <a:ln>
              <a:noFill/>
            </a:ln>
            <a:extLst>
              <a:ext uri="{91240B29-F687-4F45-9708-019B960494DF}">
                <a14:hiddenLine xmlns:a14="http://schemas.microsoft.com/office/drawing/2010/main" w="25400" cap="flat" cmpd="sng" algn="ctr">
                  <a:solidFill>
                    <a:srgbClr val="000000"/>
                  </a:solidFill>
                  <a:prstDash val="solid"/>
                  <a:round/>
                  <a:headEnd/>
                  <a:tailEnd/>
                </a14:hiddenLine>
              </a:ext>
            </a:extLst>
          </p:spPr>
          <p:txBody>
            <a:bodyPr anchor="ctr"/>
            <a:lstStyle/>
            <a:p>
              <a:endParaRPr lang="zh-CN" altLang="en-US"/>
            </a:p>
          </p:txBody>
        </p:sp>
      </p:grpSp>
      <p:sp>
        <p:nvSpPr>
          <p:cNvPr id="201757" name="淘宝网chenying0907出品 58"/>
          <p:cNvSpPr txBox="1">
            <a:spLocks noChangeArrowheads="1"/>
          </p:cNvSpPr>
          <p:nvPr/>
        </p:nvSpPr>
        <p:spPr bwMode="auto">
          <a:xfrm rot="1128823" flipH="1">
            <a:off x="2493963" y="1928813"/>
            <a:ext cx="203676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Your</a:t>
            </a:r>
            <a:r>
              <a:rPr lang="en-US" altLang="zh-CN" sz="20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  </a:t>
            </a: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text</a:t>
            </a:r>
            <a:endParaRPr lang="zh-CN" altLang="en-US"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endParaRPr>
          </a:p>
        </p:txBody>
      </p:sp>
      <p:sp>
        <p:nvSpPr>
          <p:cNvPr id="60" name="淘宝网chenying0907出品 59"/>
          <p:cNvSpPr txBox="1"/>
          <p:nvPr/>
        </p:nvSpPr>
        <p:spPr>
          <a:xfrm rot="1128823" flipH="1">
            <a:off x="795338" y="2073275"/>
            <a:ext cx="3635375" cy="488950"/>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FFFFFF"/>
                </a:solidFill>
                <a:ea typeface="微软雅黑" panose="020B0503020204020204" pitchFamily="34" charset="-122"/>
                <a:cs typeface="Arial" panose="020B0604020202020204" pitchFamily="34" charset="0"/>
              </a:rPr>
              <a:t>点击此处输入你的文字内容点击此处输入你的文字内容</a:t>
            </a:r>
          </a:p>
        </p:txBody>
      </p:sp>
      <p:sp>
        <p:nvSpPr>
          <p:cNvPr id="201759" name="淘宝网chenying0907出品 60"/>
          <p:cNvSpPr txBox="1">
            <a:spLocks noChangeArrowheads="1"/>
          </p:cNvSpPr>
          <p:nvPr/>
        </p:nvSpPr>
        <p:spPr bwMode="auto">
          <a:xfrm rot="1128823" flipH="1">
            <a:off x="3660775" y="3348038"/>
            <a:ext cx="20367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Your</a:t>
            </a:r>
            <a:r>
              <a:rPr lang="en-US" altLang="zh-CN" sz="20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  </a:t>
            </a: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text</a:t>
            </a:r>
            <a:endParaRPr lang="zh-CN" altLang="en-US"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endParaRPr>
          </a:p>
        </p:txBody>
      </p:sp>
      <p:sp>
        <p:nvSpPr>
          <p:cNvPr id="62" name="淘宝网chenying0907出品 61"/>
          <p:cNvSpPr txBox="1"/>
          <p:nvPr/>
        </p:nvSpPr>
        <p:spPr>
          <a:xfrm rot="1128823" flipH="1">
            <a:off x="1954213" y="3490913"/>
            <a:ext cx="3635375" cy="488950"/>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FFFFFF"/>
                </a:solidFill>
                <a:latin typeface="Amelia BT" pitchFamily="82" charset="0"/>
                <a:ea typeface="微软雅黑" panose="020B0503020204020204" pitchFamily="34" charset="-122"/>
              </a:rPr>
              <a:t>点击此处输入你的文字内容点击此处输入你的文字内容</a:t>
            </a:r>
            <a:endParaRPr lang="en-US" altLang="zh-CN" sz="1400" b="0">
              <a:solidFill>
                <a:srgbClr val="FFFFFF"/>
              </a:solidFill>
              <a:latin typeface="Amelia BT" pitchFamily="82" charset="0"/>
              <a:ea typeface="微软雅黑" panose="020B0503020204020204" pitchFamily="34" charset="-122"/>
            </a:endParaRPr>
          </a:p>
        </p:txBody>
      </p:sp>
      <p:sp>
        <p:nvSpPr>
          <p:cNvPr id="201761" name="淘宝网chenying0907出品 62"/>
          <p:cNvSpPr txBox="1">
            <a:spLocks noChangeArrowheads="1"/>
          </p:cNvSpPr>
          <p:nvPr/>
        </p:nvSpPr>
        <p:spPr bwMode="auto">
          <a:xfrm rot="1128823" flipH="1">
            <a:off x="4748213" y="4860925"/>
            <a:ext cx="203993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80000"/>
              </a:lnSpc>
            </a:pP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Your</a:t>
            </a:r>
            <a:r>
              <a:rPr lang="en-US" altLang="zh-CN" sz="20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  </a:t>
            </a:r>
            <a:r>
              <a:rPr lang="en-US" altLang="zh-CN"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rPr>
              <a:t>text</a:t>
            </a:r>
            <a:endParaRPr lang="zh-CN" altLang="en-US" sz="2800">
              <a:solidFill>
                <a:srgbClr val="FFFFFF"/>
              </a:solidFill>
              <a:latin typeface="Agency FB" panose="020B0503020202020204" pitchFamily="34" charset="0"/>
              <a:ea typeface="微软雅黑" panose="020B0503020204020204" pitchFamily="34" charset="-122"/>
              <a:cs typeface="Times New Roman" panose="02020603050405020304" pitchFamily="18" charset="0"/>
            </a:endParaRPr>
          </a:p>
        </p:txBody>
      </p:sp>
      <p:sp>
        <p:nvSpPr>
          <p:cNvPr id="64" name="淘宝网chenying0907出品 63"/>
          <p:cNvSpPr txBox="1"/>
          <p:nvPr/>
        </p:nvSpPr>
        <p:spPr>
          <a:xfrm rot="1128823" flipH="1">
            <a:off x="3048000" y="5005388"/>
            <a:ext cx="3635375" cy="488950"/>
          </a:xfrm>
          <a:prstGeom prst="rect">
            <a:avLst/>
          </a:prstGeom>
          <a:noFill/>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FFFFFF"/>
                </a:solidFill>
                <a:latin typeface="Amelia BT" pitchFamily="82" charset="0"/>
                <a:ea typeface="微软雅黑" panose="020B0503020204020204" pitchFamily="34" charset="-122"/>
              </a:rPr>
              <a:t>点击此处输入你的文字内容点击此处输入你的文字内容</a:t>
            </a:r>
            <a:endParaRPr lang="en-US" altLang="zh-CN" sz="1400" b="0">
              <a:solidFill>
                <a:srgbClr val="FFFFFF"/>
              </a:solidFill>
              <a:latin typeface="Amelia BT" pitchFamily="82" charset="0"/>
              <a:ea typeface="微软雅黑" panose="020B0503020204020204" pitchFamily="34" charset="-122"/>
            </a:endParaRPr>
          </a:p>
        </p:txBody>
      </p:sp>
      <p:pic>
        <p:nvPicPr>
          <p:cNvPr id="201763" name="Picture 35" descr="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61338" y="2808288"/>
            <a:ext cx="2693987" cy="2317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01730"/>
                                        </p:tgtEl>
                                        <p:attrNameLst>
                                          <p:attrName>style.visibility</p:attrName>
                                        </p:attrNameLst>
                                      </p:cBhvr>
                                      <p:to>
                                        <p:strVal val="visible"/>
                                      </p:to>
                                    </p:set>
                                    <p:anim calcmode="lin" valueType="num">
                                      <p:cBhvr>
                                        <p:cTn id="7" dur="500" fill="hold"/>
                                        <p:tgtEl>
                                          <p:spTgt spid="201730"/>
                                        </p:tgtEl>
                                        <p:attrNameLst>
                                          <p:attrName>ppt_w</p:attrName>
                                        </p:attrNameLst>
                                      </p:cBhvr>
                                      <p:tavLst>
                                        <p:tav tm="0">
                                          <p:val>
                                            <p:fltVal val="0"/>
                                          </p:val>
                                        </p:tav>
                                        <p:tav tm="100000">
                                          <p:val>
                                            <p:strVal val="#ppt_w"/>
                                          </p:val>
                                        </p:tav>
                                      </p:tavLst>
                                    </p:anim>
                                    <p:anim calcmode="lin" valueType="num">
                                      <p:cBhvr>
                                        <p:cTn id="8" dur="500" fill="hold"/>
                                        <p:tgtEl>
                                          <p:spTgt spid="20173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201757"/>
                                        </p:tgtEl>
                                        <p:attrNameLst>
                                          <p:attrName>style.visibility</p:attrName>
                                        </p:attrNameLst>
                                      </p:cBhvr>
                                      <p:to>
                                        <p:strVal val="visible"/>
                                      </p:to>
                                    </p:set>
                                    <p:anim by="(-#ppt_w*2)" calcmode="lin" valueType="num">
                                      <p:cBhvr rctx="PPT">
                                        <p:cTn id="13" dur="500" autoRev="1" fill="hold">
                                          <p:stCondLst>
                                            <p:cond delay="0"/>
                                          </p:stCondLst>
                                        </p:cTn>
                                        <p:tgtEl>
                                          <p:spTgt spid="201757"/>
                                        </p:tgtEl>
                                        <p:attrNameLst>
                                          <p:attrName>ppt_w</p:attrName>
                                        </p:attrNameLst>
                                      </p:cBhvr>
                                    </p:anim>
                                    <p:anim by="(#ppt_w*0.50)" calcmode="lin" valueType="num">
                                      <p:cBhvr>
                                        <p:cTn id="14" dur="500" decel="50000" autoRev="1" fill="hold">
                                          <p:stCondLst>
                                            <p:cond delay="0"/>
                                          </p:stCondLst>
                                        </p:cTn>
                                        <p:tgtEl>
                                          <p:spTgt spid="201757"/>
                                        </p:tgtEl>
                                        <p:attrNameLst>
                                          <p:attrName>ppt_x</p:attrName>
                                        </p:attrNameLst>
                                      </p:cBhvr>
                                    </p:anim>
                                    <p:anim from="(-#ppt_h/2)" to="(#ppt_y)" calcmode="lin" valueType="num">
                                      <p:cBhvr>
                                        <p:cTn id="15" dur="1000" fill="hold">
                                          <p:stCondLst>
                                            <p:cond delay="0"/>
                                          </p:stCondLst>
                                        </p:cTn>
                                        <p:tgtEl>
                                          <p:spTgt spid="201757"/>
                                        </p:tgtEl>
                                        <p:attrNameLst>
                                          <p:attrName>ppt_y</p:attrName>
                                        </p:attrNameLst>
                                      </p:cBhvr>
                                    </p:anim>
                                    <p:animRot by="21600000">
                                      <p:cBhvr>
                                        <p:cTn id="16" dur="1000" fill="hold">
                                          <p:stCondLst>
                                            <p:cond delay="0"/>
                                          </p:stCondLst>
                                        </p:cTn>
                                        <p:tgtEl>
                                          <p:spTgt spid="201757"/>
                                        </p:tgtEl>
                                        <p:attrNameLst>
                                          <p:attrName>r</p:attrName>
                                        </p:attrNameLst>
                                      </p:cBhvr>
                                    </p:animRo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60">
                                            <p:txEl>
                                              <p:pRg st="0" end="0"/>
                                            </p:txEl>
                                          </p:spTgt>
                                        </p:tgtEl>
                                        <p:attrNameLst>
                                          <p:attrName>style.visibility</p:attrName>
                                        </p:attrNameLst>
                                      </p:cBhvr>
                                      <p:to>
                                        <p:strVal val="visible"/>
                                      </p:to>
                                    </p:set>
                                    <p:anim calcmode="discrete" valueType="clr">
                                      <p:cBhvr override="childStyle">
                                        <p:cTn id="21" dur="80"/>
                                        <p:tgtEl>
                                          <p:spTgt spid="6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60">
                                            <p:txEl>
                                              <p:pRg st="0" end="0"/>
                                            </p:txEl>
                                          </p:spTgt>
                                        </p:tgtEl>
                                        <p:attrNameLst>
                                          <p:attrName>fillcolor</p:attrName>
                                        </p:attrNameLst>
                                      </p:cBhvr>
                                      <p:tavLst>
                                        <p:tav tm="0">
                                          <p:val>
                                            <p:clrVal>
                                              <a:schemeClr val="accent2"/>
                                            </p:clrVal>
                                          </p:val>
                                        </p:tav>
                                        <p:tav tm="50000">
                                          <p:val>
                                            <p:clrVal>
                                              <a:schemeClr val="hlink"/>
                                            </p:clrVal>
                                          </p:val>
                                        </p:tav>
                                      </p:tavLst>
                                    </p:anim>
                                    <p:set>
                                      <p:cBhvr>
                                        <p:cTn id="23" dur="80"/>
                                        <p:tgtEl>
                                          <p:spTgt spid="60">
                                            <p:txEl>
                                              <p:pRg st="0" end="0"/>
                                            </p:txEl>
                                          </p:spTgt>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201740"/>
                                        </p:tgtEl>
                                        <p:attrNameLst>
                                          <p:attrName>style.visibility</p:attrName>
                                        </p:attrNameLst>
                                      </p:cBhvr>
                                      <p:to>
                                        <p:strVal val="visible"/>
                                      </p:to>
                                    </p:set>
                                    <p:anim calcmode="lin" valueType="num">
                                      <p:cBhvr>
                                        <p:cTn id="28" dur="500" fill="hold"/>
                                        <p:tgtEl>
                                          <p:spTgt spid="201740"/>
                                        </p:tgtEl>
                                        <p:attrNameLst>
                                          <p:attrName>ppt_w</p:attrName>
                                        </p:attrNameLst>
                                      </p:cBhvr>
                                      <p:tavLst>
                                        <p:tav tm="0">
                                          <p:val>
                                            <p:fltVal val="0"/>
                                          </p:val>
                                        </p:tav>
                                        <p:tav tm="100000">
                                          <p:val>
                                            <p:strVal val="#ppt_w"/>
                                          </p:val>
                                        </p:tav>
                                      </p:tavLst>
                                    </p:anim>
                                    <p:anim calcmode="lin" valueType="num">
                                      <p:cBhvr>
                                        <p:cTn id="29" dur="500" fill="hold"/>
                                        <p:tgtEl>
                                          <p:spTgt spid="201740"/>
                                        </p:tgtEl>
                                        <p:attrNameLst>
                                          <p:attrName>ppt_h</p:attrName>
                                        </p:attrNameLst>
                                      </p:cBhvr>
                                      <p:tavLst>
                                        <p:tav tm="0">
                                          <p:val>
                                            <p:fltVal val="0"/>
                                          </p:val>
                                        </p:tav>
                                        <p:tav tm="100000">
                                          <p:val>
                                            <p:strVal val="#ppt_h"/>
                                          </p:val>
                                        </p:tav>
                                      </p:tavLst>
                                    </p:anim>
                                    <p:anim calcmode="lin" valueType="num">
                                      <p:cBhvr>
                                        <p:cTn id="30" dur="500" fill="hold"/>
                                        <p:tgtEl>
                                          <p:spTgt spid="201740"/>
                                        </p:tgtEl>
                                        <p:attrNameLst>
                                          <p:attrName>style.rotation</p:attrName>
                                        </p:attrNameLst>
                                      </p:cBhvr>
                                      <p:tavLst>
                                        <p:tav tm="0">
                                          <p:val>
                                            <p:fltVal val="360"/>
                                          </p:val>
                                        </p:tav>
                                        <p:tav tm="100000">
                                          <p:val>
                                            <p:fltVal val="0"/>
                                          </p:val>
                                        </p:tav>
                                      </p:tavLst>
                                    </p:anim>
                                    <p:animEffect transition="in" filter="fade">
                                      <p:cBhvr>
                                        <p:cTn id="31" dur="500"/>
                                        <p:tgtEl>
                                          <p:spTgt spid="20174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201759"/>
                                        </p:tgtEl>
                                        <p:attrNameLst>
                                          <p:attrName>style.visibility</p:attrName>
                                        </p:attrNameLst>
                                      </p:cBhvr>
                                      <p:to>
                                        <p:strVal val="visible"/>
                                      </p:to>
                                    </p:set>
                                    <p:animEffect transition="in" filter="strips(downLeft)">
                                      <p:cBhvr>
                                        <p:cTn id="36" dur="500"/>
                                        <p:tgtEl>
                                          <p:spTgt spid="20175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62"/>
                                        </p:tgtEl>
                                        <p:attrNameLst>
                                          <p:attrName>style.visibility</p:attrName>
                                        </p:attrNameLst>
                                      </p:cBhvr>
                                      <p:to>
                                        <p:strVal val="visible"/>
                                      </p:to>
                                    </p:set>
                                    <p:anim calcmode="discrete" valueType="clr">
                                      <p:cBhvr override="childStyle">
                                        <p:cTn id="41" dur="80"/>
                                        <p:tgtEl>
                                          <p:spTgt spid="62"/>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62"/>
                                        </p:tgtEl>
                                        <p:attrNameLst>
                                          <p:attrName>fillcolor</p:attrName>
                                        </p:attrNameLst>
                                      </p:cBhvr>
                                      <p:tavLst>
                                        <p:tav tm="0">
                                          <p:val>
                                            <p:clrVal>
                                              <a:schemeClr val="accent2"/>
                                            </p:clrVal>
                                          </p:val>
                                        </p:tav>
                                        <p:tav tm="50000">
                                          <p:val>
                                            <p:clrVal>
                                              <a:schemeClr val="hlink"/>
                                            </p:clrVal>
                                          </p:val>
                                        </p:tav>
                                      </p:tavLst>
                                    </p:anim>
                                    <p:set>
                                      <p:cBhvr>
                                        <p:cTn id="43" dur="80"/>
                                        <p:tgtEl>
                                          <p:spTgt spid="62"/>
                                        </p:tgtEl>
                                        <p:attrNameLst>
                                          <p:attrName>fill.type</p:attrName>
                                        </p:attrNameLst>
                                      </p:cBhvr>
                                      <p:to>
                                        <p:strVal val="solid"/>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4" fill="hold" nodeType="clickEffect">
                                  <p:stCondLst>
                                    <p:cond delay="0"/>
                                  </p:stCondLst>
                                  <p:childTnLst>
                                    <p:set>
                                      <p:cBhvr>
                                        <p:cTn id="47" dur="1" fill="hold">
                                          <p:stCondLst>
                                            <p:cond delay="0"/>
                                          </p:stCondLst>
                                        </p:cTn>
                                        <p:tgtEl>
                                          <p:spTgt spid="201750"/>
                                        </p:tgtEl>
                                        <p:attrNameLst>
                                          <p:attrName>style.visibility</p:attrName>
                                        </p:attrNameLst>
                                      </p:cBhvr>
                                      <p:to>
                                        <p:strVal val="visible"/>
                                      </p:to>
                                    </p:set>
                                    <p:animEffect transition="in" filter="slide(fromBottom)">
                                      <p:cBhvr>
                                        <p:cTn id="48" dur="1000"/>
                                        <p:tgtEl>
                                          <p:spTgt spid="201750"/>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01761"/>
                                        </p:tgtEl>
                                        <p:attrNameLst>
                                          <p:attrName>style.visibility</p:attrName>
                                        </p:attrNameLst>
                                      </p:cBhvr>
                                      <p:to>
                                        <p:strVal val="visible"/>
                                      </p:to>
                                    </p:set>
                                    <p:anim calcmode="lin" valueType="num">
                                      <p:cBhvr>
                                        <p:cTn id="53" dur="500" fill="hold"/>
                                        <p:tgtEl>
                                          <p:spTgt spid="201761"/>
                                        </p:tgtEl>
                                        <p:attrNameLst>
                                          <p:attrName>ppt_w</p:attrName>
                                        </p:attrNameLst>
                                      </p:cBhvr>
                                      <p:tavLst>
                                        <p:tav tm="0">
                                          <p:val>
                                            <p:fltVal val="0"/>
                                          </p:val>
                                        </p:tav>
                                        <p:tav tm="100000">
                                          <p:val>
                                            <p:strVal val="#ppt_w"/>
                                          </p:val>
                                        </p:tav>
                                      </p:tavLst>
                                    </p:anim>
                                    <p:anim calcmode="lin" valueType="num">
                                      <p:cBhvr>
                                        <p:cTn id="54" dur="500" fill="hold"/>
                                        <p:tgtEl>
                                          <p:spTgt spid="201761"/>
                                        </p:tgtEl>
                                        <p:attrNameLst>
                                          <p:attrName>ppt_h</p:attrName>
                                        </p:attrNameLst>
                                      </p:cBhvr>
                                      <p:tavLst>
                                        <p:tav tm="0">
                                          <p:val>
                                            <p:fltVal val="0"/>
                                          </p:val>
                                        </p:tav>
                                        <p:tav tm="100000">
                                          <p:val>
                                            <p:strVal val="#ppt_h"/>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7" presetClass="entr" presetSubtype="0" fill="hold" nodeType="clickEffect">
                                  <p:stCondLst>
                                    <p:cond delay="0"/>
                                  </p:stCondLst>
                                  <p:iterate type="lt">
                                    <p:tmPct val="50000"/>
                                  </p:iterate>
                                  <p:childTnLst>
                                    <p:set>
                                      <p:cBhvr>
                                        <p:cTn id="58" dur="1" fill="hold">
                                          <p:stCondLst>
                                            <p:cond delay="0"/>
                                          </p:stCondLst>
                                        </p:cTn>
                                        <p:tgtEl>
                                          <p:spTgt spid="64">
                                            <p:txEl>
                                              <p:pRg st="0" end="0"/>
                                            </p:txEl>
                                          </p:spTgt>
                                        </p:tgtEl>
                                        <p:attrNameLst>
                                          <p:attrName>style.visibility</p:attrName>
                                        </p:attrNameLst>
                                      </p:cBhvr>
                                      <p:to>
                                        <p:strVal val="visible"/>
                                      </p:to>
                                    </p:set>
                                    <p:anim calcmode="discrete" valueType="clr">
                                      <p:cBhvr override="childStyle">
                                        <p:cTn id="59" dur="80"/>
                                        <p:tgtEl>
                                          <p:spTgt spid="6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0" dur="80"/>
                                        <p:tgtEl>
                                          <p:spTgt spid="64">
                                            <p:txEl>
                                              <p:pRg st="0" end="0"/>
                                            </p:txEl>
                                          </p:spTgt>
                                        </p:tgtEl>
                                        <p:attrNameLst>
                                          <p:attrName>fillcolor</p:attrName>
                                        </p:attrNameLst>
                                      </p:cBhvr>
                                      <p:tavLst>
                                        <p:tav tm="0">
                                          <p:val>
                                            <p:clrVal>
                                              <a:schemeClr val="accent2"/>
                                            </p:clrVal>
                                          </p:val>
                                        </p:tav>
                                        <p:tav tm="50000">
                                          <p:val>
                                            <p:clrVal>
                                              <a:schemeClr val="hlink"/>
                                            </p:clrVal>
                                          </p:val>
                                        </p:tav>
                                      </p:tavLst>
                                    </p:anim>
                                    <p:set>
                                      <p:cBhvr>
                                        <p:cTn id="61" dur="80"/>
                                        <p:tgtEl>
                                          <p:spTgt spid="64">
                                            <p:txEl>
                                              <p:pRg st="0" end="0"/>
                                            </p:txEl>
                                          </p:spTgt>
                                        </p:tgtEl>
                                        <p:attrNameLst>
                                          <p:attrName>fill.type</p:attrName>
                                        </p:attrNameLst>
                                      </p:cBhvr>
                                      <p:to>
                                        <p:strVal val="solid"/>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14" presetClass="entr" presetSubtype="10" fill="hold" nodeType="clickEffect">
                                  <p:stCondLst>
                                    <p:cond delay="0"/>
                                  </p:stCondLst>
                                  <p:childTnLst>
                                    <p:set>
                                      <p:cBhvr>
                                        <p:cTn id="65" dur="1" fill="hold">
                                          <p:stCondLst>
                                            <p:cond delay="0"/>
                                          </p:stCondLst>
                                        </p:cTn>
                                        <p:tgtEl>
                                          <p:spTgt spid="201763"/>
                                        </p:tgtEl>
                                        <p:attrNameLst>
                                          <p:attrName>style.visibility</p:attrName>
                                        </p:attrNameLst>
                                      </p:cBhvr>
                                      <p:to>
                                        <p:strVal val="visible"/>
                                      </p:to>
                                    </p:set>
                                    <p:animEffect transition="in" filter="randombar(horizontal)">
                                      <p:cBhvr>
                                        <p:cTn id="66" dur="1000"/>
                                        <p:tgtEl>
                                          <p:spTgt spid="201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57" grpId="0"/>
      <p:bldP spid="201759" grpId="0"/>
      <p:bldP spid="62" grpId="0"/>
      <p:bldP spid="2017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5550" y="1033463"/>
            <a:ext cx="8574088" cy="4654550"/>
          </a:xfrm>
          <a:prstGeom prst="rect">
            <a:avLst/>
          </a:prstGeom>
          <a:noFill/>
          <a:ln>
            <a:noFill/>
          </a:ln>
          <a:effectLst>
            <a:outerShdw sy="23000" kx="-1199993" algn="bl" rotWithShape="0">
              <a:srgbClr val="000000">
                <a:alpha val="7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淘宝网chenying0907出品 35"/>
          <p:cNvSpPr txBox="1">
            <a:spLocks noChangeArrowheads="1"/>
          </p:cNvSpPr>
          <p:nvPr/>
        </p:nvSpPr>
        <p:spPr bwMode="auto">
          <a:xfrm rot="-2651072">
            <a:off x="1595438" y="2792413"/>
            <a:ext cx="1382712"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solidFill>
                <a:latin typeface="微软雅黑" pitchFamily="34" charset="-122"/>
                <a:ea typeface="微软雅黑" pitchFamily="34" charset="-122"/>
              </a:rPr>
              <a:t>文本</a:t>
            </a:r>
          </a:p>
        </p:txBody>
      </p:sp>
      <p:sp>
        <p:nvSpPr>
          <p:cNvPr id="37" name="淘宝网chenying0907出品 36"/>
          <p:cNvSpPr txBox="1">
            <a:spLocks noChangeArrowheads="1"/>
          </p:cNvSpPr>
          <p:nvPr/>
        </p:nvSpPr>
        <p:spPr bwMode="auto">
          <a:xfrm rot="-2651072">
            <a:off x="1917700" y="3078163"/>
            <a:ext cx="22288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b="0" kern="0" dirty="0">
                <a:solidFill>
                  <a:sysClr val="window" lastClr="FFFFFF"/>
                </a:solidFill>
                <a:latin typeface="微软雅黑" pitchFamily="34" charset="-122"/>
                <a:ea typeface="微软雅黑" pitchFamily="34" charset="-122"/>
              </a:rPr>
              <a:t>您的内容打在这里或者通过复制您的文本</a:t>
            </a:r>
            <a:endParaRPr lang="en-US" altLang="zh-CN" b="0" kern="0" dirty="0">
              <a:solidFill>
                <a:sysClr val="window" lastClr="FFFFFF"/>
              </a:solidFill>
              <a:latin typeface="微软雅黑" pitchFamily="34" charset="-122"/>
              <a:ea typeface="微软雅黑" pitchFamily="34" charset="-122"/>
            </a:endParaRPr>
          </a:p>
        </p:txBody>
      </p:sp>
      <p:sp>
        <p:nvSpPr>
          <p:cNvPr id="38" name="淘宝网chenying0907出品 37"/>
          <p:cNvSpPr txBox="1">
            <a:spLocks noChangeArrowheads="1"/>
          </p:cNvSpPr>
          <p:nvPr/>
        </p:nvSpPr>
        <p:spPr bwMode="auto">
          <a:xfrm rot="2573514">
            <a:off x="8220075" y="2797175"/>
            <a:ext cx="13827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solidFill>
                <a:latin typeface="微软雅黑" pitchFamily="34" charset="-122"/>
                <a:ea typeface="微软雅黑" pitchFamily="34" charset="-122"/>
              </a:rPr>
              <a:t>文本</a:t>
            </a:r>
          </a:p>
        </p:txBody>
      </p:sp>
      <p:sp>
        <p:nvSpPr>
          <p:cNvPr id="39" name="淘宝网chenying0907出品 38"/>
          <p:cNvSpPr txBox="1">
            <a:spLocks noChangeArrowheads="1"/>
          </p:cNvSpPr>
          <p:nvPr/>
        </p:nvSpPr>
        <p:spPr bwMode="auto">
          <a:xfrm rot="2573514">
            <a:off x="7267575" y="3284538"/>
            <a:ext cx="204787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just" fontAlgn="auto">
              <a:lnSpc>
                <a:spcPct val="130000"/>
              </a:lnSpc>
              <a:spcBef>
                <a:spcPts val="0"/>
              </a:spcBef>
              <a:spcAft>
                <a:spcPts val="0"/>
              </a:spcAft>
              <a:defRPr/>
            </a:pPr>
            <a:r>
              <a:rPr lang="zh-CN" altLang="en-US" sz="1600" b="0" kern="0" dirty="0">
                <a:solidFill>
                  <a:sysClr val="window" lastClr="FFFFFF"/>
                </a:solidFill>
                <a:latin typeface="微软雅黑" pitchFamily="34" charset="-122"/>
                <a:ea typeface="微软雅黑" pitchFamily="34" charset="-122"/>
              </a:rPr>
              <a:t>您的内容打在这里或者复制</a:t>
            </a:r>
            <a:endParaRPr lang="en-US" altLang="zh-CN" sz="1600" b="0" kern="0" dirty="0">
              <a:solidFill>
                <a:sysClr val="window" lastClr="FFFFFF"/>
              </a:solidFill>
              <a:latin typeface="微软雅黑" pitchFamily="34" charset="-122"/>
              <a:ea typeface="微软雅黑" pitchFamily="34" charset="-122"/>
            </a:endParaRPr>
          </a:p>
        </p:txBody>
      </p:sp>
      <p:sp>
        <p:nvSpPr>
          <p:cNvPr id="40" name="淘宝网chenying0907出品 39"/>
          <p:cNvSpPr txBox="1">
            <a:spLocks noChangeArrowheads="1"/>
          </p:cNvSpPr>
          <p:nvPr/>
        </p:nvSpPr>
        <p:spPr bwMode="auto">
          <a:xfrm>
            <a:off x="3602038" y="4249738"/>
            <a:ext cx="1382712"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800" kern="0" dirty="0">
                <a:solidFill>
                  <a:sysClr val="windowText" lastClr="000000">
                    <a:lumMod val="75000"/>
                    <a:lumOff val="25000"/>
                  </a:sysClr>
                </a:solidFill>
                <a:latin typeface="微软雅黑" pitchFamily="34" charset="-122"/>
                <a:ea typeface="微软雅黑" pitchFamily="34" charset="-122"/>
              </a:rPr>
              <a:t>文本</a:t>
            </a:r>
          </a:p>
        </p:txBody>
      </p:sp>
      <p:sp>
        <p:nvSpPr>
          <p:cNvPr id="41" name="淘宝网chenying0907出品 40"/>
          <p:cNvSpPr txBox="1">
            <a:spLocks noChangeArrowheads="1"/>
          </p:cNvSpPr>
          <p:nvPr/>
        </p:nvSpPr>
        <p:spPr bwMode="auto">
          <a:xfrm>
            <a:off x="5151438" y="3267075"/>
            <a:ext cx="13843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800" kern="0" dirty="0">
                <a:solidFill>
                  <a:sysClr val="window" lastClr="FFFFFF">
                    <a:lumMod val="65000"/>
                  </a:sysClr>
                </a:solidFill>
                <a:latin typeface="微软雅黑" pitchFamily="34" charset="-122"/>
                <a:ea typeface="微软雅黑" pitchFamily="34" charset="-122"/>
              </a:rPr>
              <a:t>文本</a:t>
            </a:r>
          </a:p>
        </p:txBody>
      </p:sp>
      <p:sp>
        <p:nvSpPr>
          <p:cNvPr id="42" name="淘宝网chenying0907出品 41"/>
          <p:cNvSpPr txBox="1">
            <a:spLocks noChangeArrowheads="1"/>
          </p:cNvSpPr>
          <p:nvPr/>
        </p:nvSpPr>
        <p:spPr bwMode="auto">
          <a:xfrm>
            <a:off x="6535738" y="2312988"/>
            <a:ext cx="1382712"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400" kern="0" dirty="0">
                <a:solidFill>
                  <a:sysClr val="window" lastClr="FFFFFF">
                    <a:lumMod val="75000"/>
                  </a:sysClr>
                </a:solidFill>
                <a:latin typeface="微软雅黑" pitchFamily="34" charset="-122"/>
                <a:ea typeface="微软雅黑" pitchFamily="34" charset="-122"/>
              </a:rPr>
              <a:t>文本</a:t>
            </a:r>
          </a:p>
        </p:txBody>
      </p:sp>
      <p:sp>
        <p:nvSpPr>
          <p:cNvPr id="43" name="淘宝网chenying0907出品 42"/>
          <p:cNvSpPr txBox="1">
            <a:spLocks noChangeArrowheads="1"/>
          </p:cNvSpPr>
          <p:nvPr/>
        </p:nvSpPr>
        <p:spPr bwMode="auto">
          <a:xfrm>
            <a:off x="5151438" y="1504950"/>
            <a:ext cx="13843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sz="2000" kern="0" dirty="0">
                <a:solidFill>
                  <a:sysClr val="windowText" lastClr="000000">
                    <a:lumMod val="50000"/>
                    <a:lumOff val="50000"/>
                  </a:sysClr>
                </a:solidFill>
                <a:latin typeface="微软雅黑" pitchFamily="34" charset="-122"/>
                <a:ea typeface="微软雅黑" pitchFamily="34" charset="-122"/>
              </a:rPr>
              <a:t>文本</a:t>
            </a:r>
          </a:p>
        </p:txBody>
      </p:sp>
      <p:sp>
        <p:nvSpPr>
          <p:cNvPr id="44" name="淘宝网chenying0907出品 43"/>
          <p:cNvSpPr txBox="1">
            <a:spLocks noChangeArrowheads="1"/>
          </p:cNvSpPr>
          <p:nvPr/>
        </p:nvSpPr>
        <p:spPr bwMode="auto">
          <a:xfrm>
            <a:off x="4071938" y="2427288"/>
            <a:ext cx="13827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kern="0" dirty="0">
                <a:solidFill>
                  <a:sysClr val="window" lastClr="FFFFFF">
                    <a:lumMod val="50000"/>
                  </a:sysClr>
                </a:solidFill>
                <a:latin typeface="微软雅黑" pitchFamily="34" charset="-122"/>
                <a:ea typeface="微软雅黑" pitchFamily="34" charset="-122"/>
              </a:rPr>
              <a:t>文本</a:t>
            </a:r>
          </a:p>
        </p:txBody>
      </p:sp>
      <p:sp>
        <p:nvSpPr>
          <p:cNvPr id="45" name="淘宝网chenying0907出品 44"/>
          <p:cNvSpPr txBox="1">
            <a:spLocks noChangeArrowheads="1"/>
          </p:cNvSpPr>
          <p:nvPr/>
        </p:nvSpPr>
        <p:spPr bwMode="auto">
          <a:xfrm>
            <a:off x="6535738" y="4132263"/>
            <a:ext cx="13827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fontAlgn="auto">
              <a:lnSpc>
                <a:spcPct val="130000"/>
              </a:lnSpc>
              <a:spcBef>
                <a:spcPts val="0"/>
              </a:spcBef>
              <a:spcAft>
                <a:spcPts val="0"/>
              </a:spcAft>
              <a:defRPr/>
            </a:pPr>
            <a:r>
              <a:rPr lang="zh-CN" altLang="en-US" kern="0" dirty="0">
                <a:solidFill>
                  <a:sysClr val="window" lastClr="FFFFFF">
                    <a:lumMod val="85000"/>
                  </a:sysClr>
                </a:solidFill>
                <a:latin typeface="微软雅黑" pitchFamily="34" charset="-122"/>
                <a:ea typeface="微软雅黑" pitchFamily="34" charset="-122"/>
              </a:rPr>
              <a:t>文本</a:t>
            </a:r>
          </a:p>
        </p:txBody>
      </p:sp>
      <p:sp>
        <p:nvSpPr>
          <p:cNvPr id="46" name="淘宝网chenying0907出品 45"/>
          <p:cNvSpPr txBox="1">
            <a:spLocks noChangeArrowheads="1"/>
          </p:cNvSpPr>
          <p:nvPr/>
        </p:nvSpPr>
        <p:spPr bwMode="auto">
          <a:xfrm>
            <a:off x="7064375" y="4873625"/>
            <a:ext cx="4049713"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p>
            <a:pPr algn="r" fontAlgn="auto">
              <a:lnSpc>
                <a:spcPct val="130000"/>
              </a:lnSpc>
              <a:spcBef>
                <a:spcPts val="0"/>
              </a:spcBef>
              <a:spcAft>
                <a:spcPts val="0"/>
              </a:spcAft>
              <a:defRPr/>
            </a:pPr>
            <a:r>
              <a:rPr lang="zh-CN" altLang="en-US" sz="2800" kern="0" dirty="0">
                <a:solidFill>
                  <a:srgbClr val="4BACC6">
                    <a:lumMod val="50000"/>
                  </a:srgbClr>
                </a:solidFill>
                <a:latin typeface="微软雅黑" pitchFamily="34" charset="-122"/>
                <a:ea typeface="微软雅黑" pitchFamily="34" charset="-122"/>
              </a:rPr>
              <a:t>您的标题写在这里</a:t>
            </a:r>
          </a:p>
        </p:txBody>
      </p:sp>
      <p:sp>
        <p:nvSpPr>
          <p:cNvPr id="47" name="淘宝网chenying0907出品 46"/>
          <p:cNvSpPr>
            <a:spLocks noChangeArrowheads="1"/>
          </p:cNvSpPr>
          <p:nvPr/>
        </p:nvSpPr>
        <p:spPr bwMode="auto">
          <a:xfrm>
            <a:off x="11296650" y="4891088"/>
            <a:ext cx="225425" cy="1292225"/>
          </a:xfrm>
          <a:prstGeom prst="rect">
            <a:avLst/>
          </a:prstGeom>
          <a:solidFill>
            <a:srgbClr val="215968"/>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91449" tIns="45725" rIns="91449" bIns="45725" anchor="ctr"/>
          <a:lstStyle/>
          <a:p>
            <a:pPr fontAlgn="auto">
              <a:spcBef>
                <a:spcPts val="0"/>
              </a:spcBef>
              <a:spcAft>
                <a:spcPts val="0"/>
              </a:spcAft>
              <a:defRPr/>
            </a:pPr>
            <a:endParaRPr lang="zh-CN" altLang="en-US" b="0" kern="0">
              <a:solidFill>
                <a:sysClr val="window" lastClr="FFFFFF"/>
              </a:solidFill>
              <a:latin typeface="Calibri"/>
              <a:ea typeface="宋体"/>
            </a:endParaRPr>
          </a:p>
        </p:txBody>
      </p:sp>
      <p:sp>
        <p:nvSpPr>
          <p:cNvPr id="48" name="淘宝网chenying0907出品 47"/>
          <p:cNvSpPr txBox="1">
            <a:spLocks noChangeArrowheads="1"/>
          </p:cNvSpPr>
          <p:nvPr/>
        </p:nvSpPr>
        <p:spPr bwMode="auto">
          <a:xfrm>
            <a:off x="1430338" y="5405438"/>
            <a:ext cx="9683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9" tIns="45725" rIns="91449" bIns="45725">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altLang="zh-CN" b="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randombar(horizontal)">
                                      <p:cBhvr>
                                        <p:cTn id="13" dur="500"/>
                                        <p:tgtEl>
                                          <p:spTgt spid="3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randombar(horizontal)">
                                      <p:cBhvr>
                                        <p:cTn id="16" dur="500"/>
                                        <p:tgtEl>
                                          <p:spTgt spid="3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randombar(horizontal)">
                                      <p:cBhvr>
                                        <p:cTn id="19" dur="500"/>
                                        <p:tgtEl>
                                          <p:spTgt spid="3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randombar(horizontal)">
                                      <p:cBhvr>
                                        <p:cTn id="25" dur="500"/>
                                        <p:tgtEl>
                                          <p:spTgt spid="4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5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500"/>
                                        <p:tgtEl>
                                          <p:spTgt spid="4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randombar(horizontal)">
                                      <p:cBhvr>
                                        <p:cTn id="34" dur="500"/>
                                        <p:tgtEl>
                                          <p:spTgt spid="4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randombar(horizontal)">
                                      <p:cBhvr>
                                        <p:cTn id="37" dur="500"/>
                                        <p:tgtEl>
                                          <p:spTgt spid="4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randombar(horizontal)">
                                      <p:cBhvr>
                                        <p:cTn id="40" dur="500"/>
                                        <p:tgtEl>
                                          <p:spTgt spid="4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7" presetClass="entr" presetSubtype="0" fill="hold" grpId="0" nodeType="clickEffect">
                                  <p:stCondLst>
                                    <p:cond delay="0"/>
                                  </p:stCondLst>
                                  <p:iterate type="lt">
                                    <p:tmPct val="50000"/>
                                  </p:iterate>
                                  <p:childTnLst>
                                    <p:set>
                                      <p:cBhvr>
                                        <p:cTn id="44" dur="1" fill="hold">
                                          <p:stCondLst>
                                            <p:cond delay="0"/>
                                          </p:stCondLst>
                                        </p:cTn>
                                        <p:tgtEl>
                                          <p:spTgt spid="46"/>
                                        </p:tgtEl>
                                        <p:attrNameLst>
                                          <p:attrName>style.visibility</p:attrName>
                                        </p:attrNameLst>
                                      </p:cBhvr>
                                      <p:to>
                                        <p:strVal val="visible"/>
                                      </p:to>
                                    </p:set>
                                    <p:anim calcmode="discrete" valueType="clr">
                                      <p:cBhvr override="childStyle">
                                        <p:cTn id="45" dur="80"/>
                                        <p:tgtEl>
                                          <p:spTgt spid="4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46"/>
                                        </p:tgtEl>
                                        <p:attrNameLst>
                                          <p:attrName>fillcolor</p:attrName>
                                        </p:attrNameLst>
                                      </p:cBhvr>
                                      <p:tavLst>
                                        <p:tav tm="0">
                                          <p:val>
                                            <p:clrVal>
                                              <a:schemeClr val="accent2"/>
                                            </p:clrVal>
                                          </p:val>
                                        </p:tav>
                                        <p:tav tm="50000">
                                          <p:val>
                                            <p:clrVal>
                                              <a:schemeClr val="hlink"/>
                                            </p:clrVal>
                                          </p:val>
                                        </p:tav>
                                      </p:tavLst>
                                    </p:anim>
                                    <p:set>
                                      <p:cBhvr>
                                        <p:cTn id="47" dur="80"/>
                                        <p:tgtEl>
                                          <p:spTgt spid="46"/>
                                        </p:tgtEl>
                                        <p:attrNameLst>
                                          <p:attrName>fill.type</p:attrName>
                                        </p:attrNameLst>
                                      </p:cBhvr>
                                      <p:to>
                                        <p:strVal val="solid"/>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7" presetClass="entr" presetSubtype="0" fill="hold" grpId="0" nodeType="clickEffect">
                                  <p:stCondLst>
                                    <p:cond delay="0"/>
                                  </p:stCondLst>
                                  <p:iterate type="lt">
                                    <p:tmPct val="50000"/>
                                  </p:iterate>
                                  <p:childTnLst>
                                    <p:set>
                                      <p:cBhvr>
                                        <p:cTn id="58" dur="1" fill="hold">
                                          <p:stCondLst>
                                            <p:cond delay="0"/>
                                          </p:stCondLst>
                                        </p:cTn>
                                        <p:tgtEl>
                                          <p:spTgt spid="48"/>
                                        </p:tgtEl>
                                        <p:attrNameLst>
                                          <p:attrName>style.visibility</p:attrName>
                                        </p:attrNameLst>
                                      </p:cBhvr>
                                      <p:to>
                                        <p:strVal val="visible"/>
                                      </p:to>
                                    </p:set>
                                    <p:anim calcmode="discrete" valueType="clr">
                                      <p:cBhvr override="childStyle">
                                        <p:cTn id="59" dur="80"/>
                                        <p:tgtEl>
                                          <p:spTgt spid="48"/>
                                        </p:tgtEl>
                                        <p:attrNameLst>
                                          <p:attrName>style.color</p:attrName>
                                        </p:attrNameLst>
                                      </p:cBhvr>
                                      <p:tavLst>
                                        <p:tav tm="0">
                                          <p:val>
                                            <p:clrVal>
                                              <a:schemeClr val="accent2"/>
                                            </p:clrVal>
                                          </p:val>
                                        </p:tav>
                                        <p:tav tm="50000">
                                          <p:val>
                                            <p:clrVal>
                                              <a:schemeClr val="hlink"/>
                                            </p:clrVal>
                                          </p:val>
                                        </p:tav>
                                      </p:tavLst>
                                    </p:anim>
                                    <p:anim calcmode="discrete" valueType="clr">
                                      <p:cBhvr>
                                        <p:cTn id="60" dur="80"/>
                                        <p:tgtEl>
                                          <p:spTgt spid="48"/>
                                        </p:tgtEl>
                                        <p:attrNameLst>
                                          <p:attrName>fillcolor</p:attrName>
                                        </p:attrNameLst>
                                      </p:cBhvr>
                                      <p:tavLst>
                                        <p:tav tm="0">
                                          <p:val>
                                            <p:clrVal>
                                              <a:schemeClr val="accent2"/>
                                            </p:clrVal>
                                          </p:val>
                                        </p:tav>
                                        <p:tav tm="50000">
                                          <p:val>
                                            <p:clrVal>
                                              <a:schemeClr val="hlink"/>
                                            </p:clrVal>
                                          </p:val>
                                        </p:tav>
                                      </p:tavLst>
                                    </p:anim>
                                    <p:set>
                                      <p:cBhvr>
                                        <p:cTn id="61" dur="80"/>
                                        <p:tgtEl>
                                          <p:spTgt spid="4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P spid="44" grpId="0"/>
      <p:bldP spid="45" grpId="0"/>
      <p:bldP spid="46" grpId="0"/>
      <p:bldP spid="47" grpId="0" animBg="1"/>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Picture55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2388" y="1406525"/>
            <a:ext cx="7805737"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875" name="Group 3"/>
          <p:cNvGrpSpPr>
            <a:grpSpLocks/>
          </p:cNvGrpSpPr>
          <p:nvPr/>
        </p:nvGrpSpPr>
        <p:grpSpPr bwMode="auto">
          <a:xfrm>
            <a:off x="8550275" y="4054475"/>
            <a:ext cx="595313" cy="1190625"/>
            <a:chOff x="4275" y="2704"/>
            <a:chExt cx="298" cy="793"/>
          </a:xfrm>
        </p:grpSpPr>
        <p:cxnSp>
          <p:nvCxnSpPr>
            <p:cNvPr id="2" name="直接连接符 1"/>
            <p:cNvCxnSpPr/>
            <p:nvPr/>
          </p:nvCxnSpPr>
          <p:spPr>
            <a:xfrm flipH="1">
              <a:off x="4275" y="3124"/>
              <a:ext cx="298"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573" y="2704"/>
              <a:ext cx="0" cy="79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pic>
        <p:nvPicPr>
          <p:cNvPr id="207878"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49913" y="3687763"/>
            <a:ext cx="3498850" cy="236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淘宝网chenying0907出品 14"/>
          <p:cNvSpPr txBox="1">
            <a:spLocks noChangeArrowheads="1"/>
          </p:cNvSpPr>
          <p:nvPr/>
        </p:nvSpPr>
        <p:spPr bwMode="auto">
          <a:xfrm flipH="1">
            <a:off x="385763" y="4175125"/>
            <a:ext cx="2047875"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B3C29"/>
                </a:solidFill>
                <a:latin typeface="Amelia BT" pitchFamily="82" charset="0"/>
                <a:ea typeface="宋体" panose="02010600030101010101" pitchFamily="2" charset="-122"/>
              </a:rPr>
              <a:t>点击输入你的文字内容点击输入你的文字内容点击输入你的文字内容点击输入你的文字内容</a:t>
            </a:r>
            <a:endParaRPr lang="en-US" altLang="zh-CN" sz="1400" b="0">
              <a:solidFill>
                <a:srgbClr val="4B3C29"/>
              </a:solidFill>
              <a:latin typeface="Amelia BT" pitchFamily="82" charset="0"/>
              <a:ea typeface="宋体" panose="02010600030101010101" pitchFamily="2" charset="-122"/>
            </a:endParaRPr>
          </a:p>
        </p:txBody>
      </p:sp>
      <p:sp>
        <p:nvSpPr>
          <p:cNvPr id="16" name="淘宝网chenying0907出品 15"/>
          <p:cNvSpPr txBox="1">
            <a:spLocks noChangeArrowheads="1"/>
          </p:cNvSpPr>
          <p:nvPr/>
        </p:nvSpPr>
        <p:spPr bwMode="auto">
          <a:xfrm flipH="1">
            <a:off x="1841500" y="1917700"/>
            <a:ext cx="2046288"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B3C29"/>
                </a:solidFill>
                <a:ea typeface="宋体" panose="02010600030101010101" pitchFamily="2" charset="-122"/>
                <a:cs typeface="Arial" panose="020B0604020202020204" pitchFamily="34" charset="0"/>
              </a:rPr>
              <a:t>点击输入你的文字内容</a:t>
            </a:r>
            <a:r>
              <a:rPr lang="zh-CN" altLang="en-US" sz="1400" b="0">
                <a:solidFill>
                  <a:srgbClr val="4B3C29"/>
                </a:solidFill>
                <a:latin typeface="Amelia BT" pitchFamily="82" charset="0"/>
                <a:ea typeface="宋体" panose="02010600030101010101" pitchFamily="2" charset="-122"/>
                <a:cs typeface="Arial" panose="020B0604020202020204" pitchFamily="34" charset="0"/>
              </a:rPr>
              <a:t>点击输入你的文字内容点击输入你的文字内容点击输入你的文字内容</a:t>
            </a:r>
            <a:endParaRPr lang="zh-CN" altLang="en-US" b="0">
              <a:solidFill>
                <a:srgbClr val="4B3C29"/>
              </a:solidFill>
              <a:latin typeface="Amelia BT" pitchFamily="82" charset="0"/>
              <a:ea typeface="宋体" panose="02010600030101010101" pitchFamily="2" charset="-122"/>
              <a:cs typeface="Arial" panose="020B0604020202020204" pitchFamily="34" charset="0"/>
            </a:endParaRPr>
          </a:p>
          <a:p>
            <a:pPr eaLnBrk="1" hangingPunct="1"/>
            <a:endParaRPr lang="zh-CN" altLang="en-US" sz="1500" b="0">
              <a:solidFill>
                <a:srgbClr val="4B3C29"/>
              </a:solidFill>
              <a:ea typeface="微软雅黑" panose="020B0503020204020204" pitchFamily="34" charset="-122"/>
              <a:cs typeface="Arial" panose="020B0604020202020204" pitchFamily="34" charset="0"/>
            </a:endParaRPr>
          </a:p>
        </p:txBody>
      </p:sp>
      <p:sp>
        <p:nvSpPr>
          <p:cNvPr id="4" name="淘宝网chenying0907出品 3"/>
          <p:cNvSpPr txBox="1">
            <a:spLocks noChangeArrowheads="1"/>
          </p:cNvSpPr>
          <p:nvPr/>
        </p:nvSpPr>
        <p:spPr bwMode="auto">
          <a:xfrm flipH="1">
            <a:off x="9259888" y="4122738"/>
            <a:ext cx="2047875"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B3C29"/>
                </a:solidFill>
                <a:latin typeface="Amelia BT" pitchFamily="82" charset="0"/>
                <a:ea typeface="宋体" panose="02010600030101010101" pitchFamily="2" charset="-122"/>
              </a:rPr>
              <a:t>点击输入你的文字内容点击输入你的文字内容点击输入你的文字内容点击输入你的文字内容</a:t>
            </a:r>
            <a:endParaRPr lang="en-US" altLang="zh-CN" sz="1400" b="0">
              <a:solidFill>
                <a:srgbClr val="4B3C29"/>
              </a:solidFill>
              <a:latin typeface="Amelia BT" pitchFamily="82" charset="0"/>
              <a:ea typeface="宋体" panose="02010600030101010101" pitchFamily="2" charset="-122"/>
            </a:endParaRPr>
          </a:p>
        </p:txBody>
      </p:sp>
      <p:pic>
        <p:nvPicPr>
          <p:cNvPr id="207882" name="图片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84613" y="1524000"/>
            <a:ext cx="362902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网chenying0907出品 6"/>
          <p:cNvSpPr txBox="1">
            <a:spLocks noChangeArrowheads="1"/>
          </p:cNvSpPr>
          <p:nvPr/>
        </p:nvSpPr>
        <p:spPr bwMode="auto">
          <a:xfrm>
            <a:off x="4468813" y="1985963"/>
            <a:ext cx="2309812"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400">
                <a:solidFill>
                  <a:schemeClr val="bg1"/>
                </a:solidFill>
                <a:effectLst>
                  <a:outerShdw blurRad="38100" dist="38100" dir="2700000" algn="tl">
                    <a:srgbClr val="C0C0C0"/>
                  </a:outerShdw>
                </a:effectLst>
                <a:latin typeface="Adidas Unity"/>
                <a:ea typeface="微软雅黑" panose="020B0503020204020204" pitchFamily="34" charset="-122"/>
              </a:rPr>
              <a:t>YOUR TEXT</a:t>
            </a:r>
            <a:endParaRPr lang="zh-CN" altLang="en-US" sz="3400">
              <a:solidFill>
                <a:schemeClr val="bg1"/>
              </a:solidFill>
              <a:effectLst>
                <a:outerShdw blurRad="38100" dist="38100" dir="2700000" algn="tl">
                  <a:srgbClr val="C0C0C0"/>
                </a:outerShdw>
              </a:effectLst>
              <a:latin typeface="Adidas Unity"/>
              <a:ea typeface="微软雅黑" panose="020B0503020204020204" pitchFamily="34" charset="-122"/>
            </a:endParaRPr>
          </a:p>
        </p:txBody>
      </p:sp>
      <p:sp>
        <p:nvSpPr>
          <p:cNvPr id="8" name="淘宝网chenying0907出品 7"/>
          <p:cNvSpPr txBox="1">
            <a:spLocks noChangeArrowheads="1"/>
          </p:cNvSpPr>
          <p:nvPr/>
        </p:nvSpPr>
        <p:spPr bwMode="auto">
          <a:xfrm>
            <a:off x="6246813" y="4103688"/>
            <a:ext cx="230505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400">
                <a:solidFill>
                  <a:schemeClr val="bg1"/>
                </a:solidFill>
                <a:effectLst>
                  <a:outerShdw blurRad="38100" dist="38100" dir="2700000" algn="tl">
                    <a:srgbClr val="C0C0C0"/>
                  </a:outerShdw>
                </a:effectLst>
                <a:latin typeface="Adidas Unity"/>
                <a:ea typeface="微软雅黑" panose="020B0503020204020204" pitchFamily="34" charset="-122"/>
              </a:rPr>
              <a:t>YOUR TEXT</a:t>
            </a:r>
            <a:endParaRPr lang="zh-CN" altLang="en-US" sz="3400">
              <a:solidFill>
                <a:schemeClr val="bg1"/>
              </a:solidFill>
              <a:effectLst>
                <a:outerShdw blurRad="38100" dist="38100" dir="2700000" algn="tl">
                  <a:srgbClr val="C0C0C0"/>
                </a:outerShdw>
              </a:effectLst>
              <a:latin typeface="Adidas Unity"/>
              <a:ea typeface="微软雅黑" panose="020B0503020204020204" pitchFamily="34" charset="-122"/>
            </a:endParaRPr>
          </a:p>
        </p:txBody>
      </p:sp>
      <p:grpSp>
        <p:nvGrpSpPr>
          <p:cNvPr id="207885" name="Group 13"/>
          <p:cNvGrpSpPr>
            <a:grpSpLocks/>
          </p:cNvGrpSpPr>
          <p:nvPr/>
        </p:nvGrpSpPr>
        <p:grpSpPr bwMode="auto">
          <a:xfrm>
            <a:off x="3871913" y="1881188"/>
            <a:ext cx="596900" cy="1189037"/>
            <a:chOff x="1936" y="1254"/>
            <a:chExt cx="298" cy="793"/>
          </a:xfrm>
        </p:grpSpPr>
        <p:cxnSp>
          <p:nvCxnSpPr>
            <p:cNvPr id="9" name="直接连接符 8"/>
            <p:cNvCxnSpPr>
              <a:stCxn id="7" idx="1"/>
            </p:cNvCxnSpPr>
            <p:nvPr/>
          </p:nvCxnSpPr>
          <p:spPr>
            <a:xfrm flipH="1">
              <a:off x="1937" y="1681"/>
              <a:ext cx="297" cy="0"/>
            </a:xfrm>
            <a:prstGeom prst="line">
              <a:avLst/>
            </a:prstGeom>
            <a:ln w="28575">
              <a:solidFill>
                <a:srgbClr val="AB1F5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936" y="1254"/>
              <a:ext cx="0" cy="793"/>
            </a:xfrm>
            <a:prstGeom prst="line">
              <a:avLst/>
            </a:prstGeom>
            <a:ln w="28575">
              <a:solidFill>
                <a:srgbClr val="AB1F5E"/>
              </a:solidFill>
            </a:ln>
          </p:spPr>
          <p:style>
            <a:lnRef idx="1">
              <a:schemeClr val="accent1"/>
            </a:lnRef>
            <a:fillRef idx="0">
              <a:schemeClr val="accent1"/>
            </a:fillRef>
            <a:effectRef idx="0">
              <a:schemeClr val="accent1"/>
            </a:effectRef>
            <a:fontRef idx="minor">
              <a:schemeClr val="tx1"/>
            </a:fontRef>
          </p:style>
        </p:cxnSp>
      </p:grpSp>
      <p:grpSp>
        <p:nvGrpSpPr>
          <p:cNvPr id="207888" name="Group 16"/>
          <p:cNvGrpSpPr>
            <a:grpSpLocks/>
          </p:cNvGrpSpPr>
          <p:nvPr/>
        </p:nvGrpSpPr>
        <p:grpSpPr bwMode="auto">
          <a:xfrm>
            <a:off x="2381250" y="4083050"/>
            <a:ext cx="596900" cy="1190625"/>
            <a:chOff x="1191" y="2723"/>
            <a:chExt cx="298" cy="793"/>
          </a:xfrm>
        </p:grpSpPr>
        <p:cxnSp>
          <p:nvCxnSpPr>
            <p:cNvPr id="11" name="直接连接符 10"/>
            <p:cNvCxnSpPr/>
            <p:nvPr/>
          </p:nvCxnSpPr>
          <p:spPr>
            <a:xfrm flipH="1">
              <a:off x="1191" y="3133"/>
              <a:ext cx="298"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91" y="2723"/>
              <a:ext cx="0" cy="793"/>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07891" name="图片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52663" y="3735388"/>
            <a:ext cx="3548062"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淘宝网chenying0907出品 12"/>
          <p:cNvSpPr txBox="1">
            <a:spLocks noChangeArrowheads="1"/>
          </p:cNvSpPr>
          <p:nvPr/>
        </p:nvSpPr>
        <p:spPr bwMode="auto">
          <a:xfrm>
            <a:off x="2847975" y="4191000"/>
            <a:ext cx="2306638"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zh-CN" sz="3400">
                <a:solidFill>
                  <a:schemeClr val="bg1"/>
                </a:solidFill>
                <a:effectLst>
                  <a:outerShdw blurRad="38100" dist="38100" dir="2700000" algn="tl">
                    <a:srgbClr val="C0C0C0"/>
                  </a:outerShdw>
                </a:effectLst>
                <a:latin typeface="Adidas Unity"/>
                <a:ea typeface="微软雅黑" panose="020B0503020204020204" pitchFamily="34" charset="-122"/>
              </a:rPr>
              <a:t>YOUR TEXT</a:t>
            </a:r>
            <a:endParaRPr lang="zh-CN" altLang="en-US" sz="3400">
              <a:solidFill>
                <a:schemeClr val="bg1"/>
              </a:solidFill>
              <a:effectLst>
                <a:outerShdw blurRad="38100" dist="38100" dir="2700000" algn="tl">
                  <a:srgbClr val="C0C0C0"/>
                </a:outerShdw>
              </a:effectLst>
              <a:latin typeface="Adidas Unity"/>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07882"/>
                                        </p:tgtEl>
                                        <p:attrNameLst>
                                          <p:attrName>style.visibility</p:attrName>
                                        </p:attrNameLst>
                                      </p:cBhvr>
                                      <p:to>
                                        <p:strVal val="visible"/>
                                      </p:to>
                                    </p:set>
                                    <p:anim calcmode="lin" valueType="num">
                                      <p:cBhvr>
                                        <p:cTn id="7" dur="500" fill="hold"/>
                                        <p:tgtEl>
                                          <p:spTgt spid="207882"/>
                                        </p:tgtEl>
                                        <p:attrNameLst>
                                          <p:attrName>ppt_w</p:attrName>
                                        </p:attrNameLst>
                                      </p:cBhvr>
                                      <p:tavLst>
                                        <p:tav tm="0">
                                          <p:val>
                                            <p:fltVal val="0"/>
                                          </p:val>
                                        </p:tav>
                                        <p:tav tm="100000">
                                          <p:val>
                                            <p:strVal val="#ppt_w"/>
                                          </p:val>
                                        </p:tav>
                                      </p:tavLst>
                                    </p:anim>
                                    <p:anim calcmode="lin" valueType="num">
                                      <p:cBhvr>
                                        <p:cTn id="8" dur="500" fill="hold"/>
                                        <p:tgtEl>
                                          <p:spTgt spid="207882"/>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360"/>
                                          </p:val>
                                        </p:tav>
                                        <p:tav tm="100000">
                                          <p:val>
                                            <p:fltVal val="0"/>
                                          </p:val>
                                        </p:tav>
                                      </p:tavLst>
                                    </p:anim>
                                    <p:animEffect transition="in" filter="fade">
                                      <p:cBhvr>
                                        <p:cTn id="16" dur="1000"/>
                                        <p:tgtEl>
                                          <p:spTgt spid="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2" presetClass="entr" presetSubtype="2" fill="hold" nodeType="clickEffect">
                                  <p:stCondLst>
                                    <p:cond delay="0"/>
                                  </p:stCondLst>
                                  <p:childTnLst>
                                    <p:set>
                                      <p:cBhvr>
                                        <p:cTn id="20" dur="1" fill="hold">
                                          <p:stCondLst>
                                            <p:cond delay="0"/>
                                          </p:stCondLst>
                                        </p:cTn>
                                        <p:tgtEl>
                                          <p:spTgt spid="207885"/>
                                        </p:tgtEl>
                                        <p:attrNameLst>
                                          <p:attrName>style.visibility</p:attrName>
                                        </p:attrNameLst>
                                      </p:cBhvr>
                                      <p:to>
                                        <p:strVal val="visible"/>
                                      </p:to>
                                    </p:set>
                                    <p:animEffect transition="in" filter="slide(fromRight)">
                                      <p:cBhvr>
                                        <p:cTn id="21" dur="1000"/>
                                        <p:tgtEl>
                                          <p:spTgt spid="20788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16"/>
                                        </p:tgtEl>
                                        <p:attrNameLst>
                                          <p:attrName>style.visibility</p:attrName>
                                        </p:attrNameLst>
                                      </p:cBhvr>
                                      <p:to>
                                        <p:strVal val="visible"/>
                                      </p:to>
                                    </p:set>
                                    <p:anim calcmode="discrete" valueType="clr">
                                      <p:cBhvr override="childStyle">
                                        <p:cTn id="26"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6"/>
                                        </p:tgtEl>
                                        <p:attrNameLst>
                                          <p:attrName>fillcolor</p:attrName>
                                        </p:attrNameLst>
                                      </p:cBhvr>
                                      <p:tavLst>
                                        <p:tav tm="0">
                                          <p:val>
                                            <p:clrVal>
                                              <a:schemeClr val="accent2"/>
                                            </p:clrVal>
                                          </p:val>
                                        </p:tav>
                                        <p:tav tm="50000">
                                          <p:val>
                                            <p:clrVal>
                                              <a:schemeClr val="hlink"/>
                                            </p:clrVal>
                                          </p:val>
                                        </p:tav>
                                      </p:tavLst>
                                    </p:anim>
                                    <p:set>
                                      <p:cBhvr>
                                        <p:cTn id="28" dur="80"/>
                                        <p:tgtEl>
                                          <p:spTgt spid="16"/>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nodeType="clickEffect">
                                  <p:stCondLst>
                                    <p:cond delay="0"/>
                                  </p:stCondLst>
                                  <p:childTnLst>
                                    <p:set>
                                      <p:cBhvr>
                                        <p:cTn id="32" dur="1" fill="hold">
                                          <p:stCondLst>
                                            <p:cond delay="0"/>
                                          </p:stCondLst>
                                        </p:cTn>
                                        <p:tgtEl>
                                          <p:spTgt spid="207891"/>
                                        </p:tgtEl>
                                        <p:attrNameLst>
                                          <p:attrName>style.visibility</p:attrName>
                                        </p:attrNameLst>
                                      </p:cBhvr>
                                      <p:to>
                                        <p:strVal val="visible"/>
                                      </p:to>
                                    </p:set>
                                    <p:anim calcmode="lin" valueType="num">
                                      <p:cBhvr>
                                        <p:cTn id="33" dur="500" fill="hold"/>
                                        <p:tgtEl>
                                          <p:spTgt spid="207891"/>
                                        </p:tgtEl>
                                        <p:attrNameLst>
                                          <p:attrName>ppt_w</p:attrName>
                                        </p:attrNameLst>
                                      </p:cBhvr>
                                      <p:tavLst>
                                        <p:tav tm="0">
                                          <p:val>
                                            <p:fltVal val="0"/>
                                          </p:val>
                                        </p:tav>
                                        <p:tav tm="100000">
                                          <p:val>
                                            <p:strVal val="#ppt_w"/>
                                          </p:val>
                                        </p:tav>
                                      </p:tavLst>
                                    </p:anim>
                                    <p:anim calcmode="lin" valueType="num">
                                      <p:cBhvr>
                                        <p:cTn id="34" dur="500" fill="hold"/>
                                        <p:tgtEl>
                                          <p:spTgt spid="207891"/>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style.rotation</p:attrName>
                                        </p:attrNameLst>
                                      </p:cBhvr>
                                      <p:tavLst>
                                        <p:tav tm="0">
                                          <p:val>
                                            <p:fltVal val="360"/>
                                          </p:val>
                                        </p:tav>
                                        <p:tav tm="100000">
                                          <p:val>
                                            <p:fltVal val="0"/>
                                          </p:val>
                                        </p:tav>
                                      </p:tavLst>
                                    </p:anim>
                                    <p:animEffect transition="in" filter="fade">
                                      <p:cBhvr>
                                        <p:cTn id="42" dur="1000"/>
                                        <p:tgtEl>
                                          <p:spTgt spid="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2" fill="hold" nodeType="clickEffect">
                                  <p:stCondLst>
                                    <p:cond delay="0"/>
                                  </p:stCondLst>
                                  <p:childTnLst>
                                    <p:set>
                                      <p:cBhvr>
                                        <p:cTn id="46" dur="1" fill="hold">
                                          <p:stCondLst>
                                            <p:cond delay="0"/>
                                          </p:stCondLst>
                                        </p:cTn>
                                        <p:tgtEl>
                                          <p:spTgt spid="207888"/>
                                        </p:tgtEl>
                                        <p:attrNameLst>
                                          <p:attrName>style.visibility</p:attrName>
                                        </p:attrNameLst>
                                      </p:cBhvr>
                                      <p:to>
                                        <p:strVal val="visible"/>
                                      </p:to>
                                    </p:set>
                                    <p:animEffect transition="in" filter="slide(fromRight)">
                                      <p:cBhvr>
                                        <p:cTn id="47" dur="1000"/>
                                        <p:tgtEl>
                                          <p:spTgt spid="20788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7" presetClass="entr" presetSubtype="0" fill="hold" grpId="0" nodeType="clickEffect">
                                  <p:stCondLst>
                                    <p:cond delay="0"/>
                                  </p:stCondLst>
                                  <p:iterate type="lt">
                                    <p:tmPct val="50000"/>
                                  </p:iterate>
                                  <p:childTnLst>
                                    <p:set>
                                      <p:cBhvr>
                                        <p:cTn id="51" dur="1" fill="hold">
                                          <p:stCondLst>
                                            <p:cond delay="0"/>
                                          </p:stCondLst>
                                        </p:cTn>
                                        <p:tgtEl>
                                          <p:spTgt spid="15"/>
                                        </p:tgtEl>
                                        <p:attrNameLst>
                                          <p:attrName>style.visibility</p:attrName>
                                        </p:attrNameLst>
                                      </p:cBhvr>
                                      <p:to>
                                        <p:strVal val="visible"/>
                                      </p:to>
                                    </p:set>
                                    <p:anim calcmode="discrete" valueType="clr">
                                      <p:cBhvr override="childStyle">
                                        <p:cTn id="5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15"/>
                                        </p:tgtEl>
                                        <p:attrNameLst>
                                          <p:attrName>fillcolor</p:attrName>
                                        </p:attrNameLst>
                                      </p:cBhvr>
                                      <p:tavLst>
                                        <p:tav tm="0">
                                          <p:val>
                                            <p:clrVal>
                                              <a:schemeClr val="accent2"/>
                                            </p:clrVal>
                                          </p:val>
                                        </p:tav>
                                        <p:tav tm="50000">
                                          <p:val>
                                            <p:clrVal>
                                              <a:schemeClr val="hlink"/>
                                            </p:clrVal>
                                          </p:val>
                                        </p:tav>
                                      </p:tavLst>
                                    </p:anim>
                                    <p:set>
                                      <p:cBhvr>
                                        <p:cTn id="54" dur="80"/>
                                        <p:tgtEl>
                                          <p:spTgt spid="15"/>
                                        </p:tgtEl>
                                        <p:attrNameLst>
                                          <p:attrName>fill.type</p:attrName>
                                        </p:attrNameLst>
                                      </p:cBhvr>
                                      <p:to>
                                        <p:strVal val="solid"/>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23" presetClass="entr" presetSubtype="16" fill="hold" nodeType="clickEffect">
                                  <p:stCondLst>
                                    <p:cond delay="0"/>
                                  </p:stCondLst>
                                  <p:childTnLst>
                                    <p:set>
                                      <p:cBhvr>
                                        <p:cTn id="58" dur="1" fill="hold">
                                          <p:stCondLst>
                                            <p:cond delay="0"/>
                                          </p:stCondLst>
                                        </p:cTn>
                                        <p:tgtEl>
                                          <p:spTgt spid="207878"/>
                                        </p:tgtEl>
                                        <p:attrNameLst>
                                          <p:attrName>style.visibility</p:attrName>
                                        </p:attrNameLst>
                                      </p:cBhvr>
                                      <p:to>
                                        <p:strVal val="visible"/>
                                      </p:to>
                                    </p:set>
                                    <p:anim calcmode="lin" valueType="num">
                                      <p:cBhvr>
                                        <p:cTn id="59" dur="500" fill="hold"/>
                                        <p:tgtEl>
                                          <p:spTgt spid="207878"/>
                                        </p:tgtEl>
                                        <p:attrNameLst>
                                          <p:attrName>ppt_w</p:attrName>
                                        </p:attrNameLst>
                                      </p:cBhvr>
                                      <p:tavLst>
                                        <p:tav tm="0">
                                          <p:val>
                                            <p:fltVal val="0"/>
                                          </p:val>
                                        </p:tav>
                                        <p:tav tm="100000">
                                          <p:val>
                                            <p:strVal val="#ppt_w"/>
                                          </p:val>
                                        </p:tav>
                                      </p:tavLst>
                                    </p:anim>
                                    <p:anim calcmode="lin" valueType="num">
                                      <p:cBhvr>
                                        <p:cTn id="60" dur="500" fill="hold"/>
                                        <p:tgtEl>
                                          <p:spTgt spid="207878"/>
                                        </p:tgtEl>
                                        <p:attrNameLst>
                                          <p:attrName>ppt_h</p:attrName>
                                        </p:attrNameLst>
                                      </p:cBhvr>
                                      <p:tavLst>
                                        <p:tav tm="0">
                                          <p:val>
                                            <p:fltVal val="0"/>
                                          </p:val>
                                        </p:tav>
                                        <p:tav tm="100000">
                                          <p:val>
                                            <p:strVal val="#ppt_h"/>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49" presetClass="entr" presetSubtype="0" decel="10000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1000" fill="hold"/>
                                        <p:tgtEl>
                                          <p:spTgt spid="8"/>
                                        </p:tgtEl>
                                        <p:attrNameLst>
                                          <p:attrName>ppt_w</p:attrName>
                                        </p:attrNameLst>
                                      </p:cBhvr>
                                      <p:tavLst>
                                        <p:tav tm="0">
                                          <p:val>
                                            <p:fltVal val="0"/>
                                          </p:val>
                                        </p:tav>
                                        <p:tav tm="100000">
                                          <p:val>
                                            <p:strVal val="#ppt_w"/>
                                          </p:val>
                                        </p:tav>
                                      </p:tavLst>
                                    </p:anim>
                                    <p:anim calcmode="lin" valueType="num">
                                      <p:cBhvr>
                                        <p:cTn id="66" dur="1000" fill="hold"/>
                                        <p:tgtEl>
                                          <p:spTgt spid="8"/>
                                        </p:tgtEl>
                                        <p:attrNameLst>
                                          <p:attrName>ppt_h</p:attrName>
                                        </p:attrNameLst>
                                      </p:cBhvr>
                                      <p:tavLst>
                                        <p:tav tm="0">
                                          <p:val>
                                            <p:fltVal val="0"/>
                                          </p:val>
                                        </p:tav>
                                        <p:tav tm="100000">
                                          <p:val>
                                            <p:strVal val="#ppt_h"/>
                                          </p:val>
                                        </p:tav>
                                      </p:tavLst>
                                    </p:anim>
                                    <p:anim calcmode="lin" valueType="num">
                                      <p:cBhvr>
                                        <p:cTn id="67" dur="1000" fill="hold"/>
                                        <p:tgtEl>
                                          <p:spTgt spid="8"/>
                                        </p:tgtEl>
                                        <p:attrNameLst>
                                          <p:attrName>style.rotation</p:attrName>
                                        </p:attrNameLst>
                                      </p:cBhvr>
                                      <p:tavLst>
                                        <p:tav tm="0">
                                          <p:val>
                                            <p:fltVal val="360"/>
                                          </p:val>
                                        </p:tav>
                                        <p:tav tm="100000">
                                          <p:val>
                                            <p:fltVal val="0"/>
                                          </p:val>
                                        </p:tav>
                                      </p:tavLst>
                                    </p:anim>
                                    <p:animEffect transition="in" filter="fade">
                                      <p:cBhvr>
                                        <p:cTn id="68" dur="1000"/>
                                        <p:tgtEl>
                                          <p:spTgt spid="8"/>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2" presetClass="entr" presetSubtype="8" fill="hold" nodeType="clickEffect">
                                  <p:stCondLst>
                                    <p:cond delay="0"/>
                                  </p:stCondLst>
                                  <p:childTnLst>
                                    <p:set>
                                      <p:cBhvr>
                                        <p:cTn id="72" dur="1" fill="hold">
                                          <p:stCondLst>
                                            <p:cond delay="0"/>
                                          </p:stCondLst>
                                        </p:cTn>
                                        <p:tgtEl>
                                          <p:spTgt spid="207875"/>
                                        </p:tgtEl>
                                        <p:attrNameLst>
                                          <p:attrName>style.visibility</p:attrName>
                                        </p:attrNameLst>
                                      </p:cBhvr>
                                      <p:to>
                                        <p:strVal val="visible"/>
                                      </p:to>
                                    </p:set>
                                    <p:animEffect transition="in" filter="slide(fromLeft)">
                                      <p:cBhvr>
                                        <p:cTn id="73" dur="2000"/>
                                        <p:tgtEl>
                                          <p:spTgt spid="20787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7" presetClass="entr" presetSubtype="0" fill="hold" grpId="0" nodeType="clickEffect">
                                  <p:stCondLst>
                                    <p:cond delay="0"/>
                                  </p:stCondLst>
                                  <p:iterate type="lt">
                                    <p:tmPct val="50000"/>
                                  </p:iterate>
                                  <p:childTnLst>
                                    <p:set>
                                      <p:cBhvr>
                                        <p:cTn id="77" dur="1" fill="hold">
                                          <p:stCondLst>
                                            <p:cond delay="0"/>
                                          </p:stCondLst>
                                        </p:cTn>
                                        <p:tgtEl>
                                          <p:spTgt spid="4"/>
                                        </p:tgtEl>
                                        <p:attrNameLst>
                                          <p:attrName>style.visibility</p:attrName>
                                        </p:attrNameLst>
                                      </p:cBhvr>
                                      <p:to>
                                        <p:strVal val="visible"/>
                                      </p:to>
                                    </p:set>
                                    <p:anim calcmode="discrete" valueType="clr">
                                      <p:cBhvr override="childStyle">
                                        <p:cTn id="78"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79" dur="80"/>
                                        <p:tgtEl>
                                          <p:spTgt spid="4"/>
                                        </p:tgtEl>
                                        <p:attrNameLst>
                                          <p:attrName>fillcolor</p:attrName>
                                        </p:attrNameLst>
                                      </p:cBhvr>
                                      <p:tavLst>
                                        <p:tav tm="0">
                                          <p:val>
                                            <p:clrVal>
                                              <a:schemeClr val="accent2"/>
                                            </p:clrVal>
                                          </p:val>
                                        </p:tav>
                                        <p:tav tm="50000">
                                          <p:val>
                                            <p:clrVal>
                                              <a:schemeClr val="hlink"/>
                                            </p:clrVal>
                                          </p:val>
                                        </p:tav>
                                      </p:tavLst>
                                    </p:anim>
                                    <p:set>
                                      <p:cBhvr>
                                        <p:cTn id="80"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4" grpId="0"/>
      <p:bldP spid="7" grpId="0"/>
      <p:bldP spid="8"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Picture 2" descr="Picture55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9863" y="1406525"/>
            <a:ext cx="7805737"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9923" name="图片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3963" y="1370013"/>
            <a:ext cx="9156700" cy="482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4" name="淘宝网chenying0907出品 10"/>
          <p:cNvSpPr txBox="1">
            <a:spLocks noChangeArrowheads="1"/>
          </p:cNvSpPr>
          <p:nvPr/>
        </p:nvSpPr>
        <p:spPr bwMode="auto">
          <a:xfrm flipH="1">
            <a:off x="1538288" y="2252663"/>
            <a:ext cx="25400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zh-CN" altLang="en-US"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标题内容</a:t>
            </a:r>
            <a:r>
              <a:rPr lang="en-US" altLang="zh-CN"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1</a:t>
            </a:r>
          </a:p>
        </p:txBody>
      </p:sp>
      <p:sp>
        <p:nvSpPr>
          <p:cNvPr id="12" name="淘宝网chenying0907出品 11"/>
          <p:cNvSpPr txBox="1">
            <a:spLocks noChangeArrowheads="1"/>
          </p:cNvSpPr>
          <p:nvPr/>
        </p:nvSpPr>
        <p:spPr bwMode="auto">
          <a:xfrm rot="21594277" flipH="1">
            <a:off x="1771650" y="2984500"/>
            <a:ext cx="2174875"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400" b="0">
                <a:solidFill>
                  <a:srgbClr val="404040"/>
                </a:solidFill>
                <a:latin typeface="宋体" panose="02010600030101010101" pitchFamily="2" charset="-122"/>
                <a:ea typeface="宋体" panose="02010600030101010101" pitchFamily="2" charset="-122"/>
                <a:cs typeface="Arial" panose="020B0604020202020204" pitchFamily="34" charset="0"/>
              </a:rPr>
              <a:t>点击此处输入你的文字内容点击此处输入你的文字内容 </a:t>
            </a:r>
          </a:p>
          <a:p>
            <a:pPr eaLnBrk="1" hangingPunct="1"/>
            <a:r>
              <a:rPr lang="zh-CN" altLang="en-US" sz="1400" b="0">
                <a:solidFill>
                  <a:srgbClr val="404040"/>
                </a:solidFill>
                <a:latin typeface="宋体" panose="02010600030101010101" pitchFamily="2" charset="-122"/>
                <a:ea typeface="宋体" panose="02010600030101010101" pitchFamily="2" charset="-122"/>
                <a:cs typeface="Arial" panose="020B0604020202020204" pitchFamily="34" charset="0"/>
              </a:rPr>
              <a:t>点击此处输入你的文字内容 点击此处输入你的文字内容 点击此处输入你的文字内容点击此处输入你的文字内容</a:t>
            </a:r>
          </a:p>
          <a:p>
            <a:pPr eaLnBrk="1" hangingPunct="1"/>
            <a:endParaRPr lang="zh-CN" altLang="en-US" sz="1400" b="0">
              <a:solidFill>
                <a:srgbClr val="404040"/>
              </a:solidFill>
              <a:latin typeface="宋体" panose="02010600030101010101" pitchFamily="2" charset="-122"/>
              <a:ea typeface="宋体" panose="02010600030101010101" pitchFamily="2" charset="-122"/>
              <a:cs typeface="Arial" panose="020B0604020202020204" pitchFamily="34" charset="0"/>
            </a:endParaRPr>
          </a:p>
        </p:txBody>
      </p:sp>
      <p:sp>
        <p:nvSpPr>
          <p:cNvPr id="209926" name="淘宝网chenying0907出品 12"/>
          <p:cNvSpPr txBox="1">
            <a:spLocks noChangeArrowheads="1"/>
          </p:cNvSpPr>
          <p:nvPr/>
        </p:nvSpPr>
        <p:spPr bwMode="auto">
          <a:xfrm flipH="1">
            <a:off x="4371975" y="2390775"/>
            <a:ext cx="254158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zh-CN" altLang="en-US"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标题内容</a:t>
            </a:r>
            <a:r>
              <a:rPr lang="en-US" altLang="zh-CN"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2</a:t>
            </a:r>
          </a:p>
        </p:txBody>
      </p:sp>
      <p:sp>
        <p:nvSpPr>
          <p:cNvPr id="14" name="淘宝网chenying0907出品 13"/>
          <p:cNvSpPr txBox="1">
            <a:spLocks noChangeArrowheads="1"/>
          </p:cNvSpPr>
          <p:nvPr/>
        </p:nvSpPr>
        <p:spPr bwMode="auto">
          <a:xfrm rot="21594277" flipH="1">
            <a:off x="4586288" y="3121025"/>
            <a:ext cx="2173287"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400" b="0">
                <a:solidFill>
                  <a:srgbClr val="404040"/>
                </a:solidFill>
                <a:latin typeface="宋体" panose="02010600030101010101" pitchFamily="2" charset="-122"/>
                <a:ea typeface="宋体" panose="02010600030101010101" pitchFamily="2" charset="-122"/>
              </a:rPr>
              <a:t>点击此处输入你的文字内容点击此处输入你的文字内容 </a:t>
            </a:r>
          </a:p>
          <a:p>
            <a:pPr algn="ctr" eaLnBrk="1" hangingPunct="1"/>
            <a:r>
              <a:rPr lang="zh-CN" altLang="en-US" sz="1400" b="0">
                <a:solidFill>
                  <a:srgbClr val="404040"/>
                </a:solidFill>
                <a:latin typeface="宋体" panose="02010600030101010101" pitchFamily="2" charset="-122"/>
                <a:ea typeface="宋体" panose="02010600030101010101" pitchFamily="2" charset="-122"/>
              </a:rPr>
              <a:t>点击此处输入你的文字内容 点击此处输入你的文字内容 点击此处输入你的文字内容点击此处输入你的文字内容</a:t>
            </a:r>
            <a:endParaRPr lang="en-US" altLang="zh-CN" sz="1400" b="0">
              <a:solidFill>
                <a:srgbClr val="404040"/>
              </a:solidFill>
              <a:latin typeface="宋体" panose="02010600030101010101" pitchFamily="2" charset="-122"/>
              <a:ea typeface="宋体" panose="02010600030101010101" pitchFamily="2" charset="-122"/>
            </a:endParaRPr>
          </a:p>
        </p:txBody>
      </p:sp>
      <p:sp>
        <p:nvSpPr>
          <p:cNvPr id="209928" name="淘宝网chenying0907出品 14"/>
          <p:cNvSpPr txBox="1">
            <a:spLocks noChangeArrowheads="1"/>
          </p:cNvSpPr>
          <p:nvPr/>
        </p:nvSpPr>
        <p:spPr bwMode="auto">
          <a:xfrm flipH="1">
            <a:off x="7540625" y="2525713"/>
            <a:ext cx="254158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pPr>
            <a:r>
              <a:rPr lang="zh-CN" altLang="en-US"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标题内容</a:t>
            </a:r>
            <a:r>
              <a:rPr lang="en-US" altLang="zh-CN" sz="3000">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3</a:t>
            </a:r>
          </a:p>
        </p:txBody>
      </p:sp>
      <p:sp>
        <p:nvSpPr>
          <p:cNvPr id="16" name="淘宝网chenying0907出品 15"/>
          <p:cNvSpPr txBox="1">
            <a:spLocks noChangeArrowheads="1"/>
          </p:cNvSpPr>
          <p:nvPr/>
        </p:nvSpPr>
        <p:spPr bwMode="auto">
          <a:xfrm rot="21594277" flipH="1">
            <a:off x="7667625" y="3259138"/>
            <a:ext cx="2176463"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400" b="0">
                <a:solidFill>
                  <a:srgbClr val="404040"/>
                </a:solidFill>
                <a:latin typeface="宋体" panose="02010600030101010101" pitchFamily="2" charset="-122"/>
                <a:ea typeface="宋体" panose="02010600030101010101" pitchFamily="2" charset="-122"/>
              </a:rPr>
              <a:t>点击此处输入你的文字内容点击此处输入你的文字内容 </a:t>
            </a:r>
          </a:p>
          <a:p>
            <a:pPr algn="ctr" eaLnBrk="1" hangingPunct="1"/>
            <a:r>
              <a:rPr lang="zh-CN" altLang="en-US" sz="1400" b="0">
                <a:solidFill>
                  <a:srgbClr val="404040"/>
                </a:solidFill>
                <a:latin typeface="宋体" panose="02010600030101010101" pitchFamily="2" charset="-122"/>
                <a:ea typeface="宋体" panose="02010600030101010101" pitchFamily="2" charset="-122"/>
              </a:rPr>
              <a:t>点击此处输入你的文字内容 点击此处输入你的文字内容 点击此处输入你的文字内容点击此处输入你的文字内容</a:t>
            </a:r>
            <a:endParaRPr lang="en-US" altLang="zh-CN" sz="1400" b="0">
              <a:solidFill>
                <a:srgbClr val="404040"/>
              </a:solidFill>
              <a:latin typeface="宋体" panose="02010600030101010101" pitchFamily="2" charset="-122"/>
              <a:ea typeface="宋体" panose="02010600030101010101" pitchFamily="2"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209923"/>
                                        </p:tgtEl>
                                        <p:attrNameLst>
                                          <p:attrName>style.visibility</p:attrName>
                                        </p:attrNameLst>
                                      </p:cBhvr>
                                      <p:to>
                                        <p:strVal val="visible"/>
                                      </p:to>
                                    </p:set>
                                    <p:anim calcmode="lin" valueType="num">
                                      <p:cBhvr>
                                        <p:cTn id="7" dur="1000" fill="hold"/>
                                        <p:tgtEl>
                                          <p:spTgt spid="209923"/>
                                        </p:tgtEl>
                                        <p:attrNameLst>
                                          <p:attrName>ppt_w</p:attrName>
                                        </p:attrNameLst>
                                      </p:cBhvr>
                                      <p:tavLst>
                                        <p:tav tm="0">
                                          <p:val>
                                            <p:fltVal val="0"/>
                                          </p:val>
                                        </p:tav>
                                        <p:tav tm="100000">
                                          <p:val>
                                            <p:strVal val="#ppt_w"/>
                                          </p:val>
                                        </p:tav>
                                      </p:tavLst>
                                    </p:anim>
                                    <p:anim calcmode="lin" valueType="num">
                                      <p:cBhvr>
                                        <p:cTn id="8" dur="1000" fill="hold"/>
                                        <p:tgtEl>
                                          <p:spTgt spid="209923"/>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6" presetClass="entr" presetSubtype="0" fill="hold" nodeType="clickEffect">
                                  <p:stCondLst>
                                    <p:cond delay="0"/>
                                  </p:stCondLst>
                                  <p:iterate type="lt">
                                    <p:tmPct val="10000"/>
                                  </p:iterate>
                                  <p:childTnLst>
                                    <p:set>
                                      <p:cBhvr>
                                        <p:cTn id="12" dur="1" fill="hold">
                                          <p:stCondLst>
                                            <p:cond delay="0"/>
                                          </p:stCondLst>
                                        </p:cTn>
                                        <p:tgtEl>
                                          <p:spTgt spid="209924">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209924">
                                            <p:txEl>
                                              <p:pRg st="0" end="0"/>
                                            </p:txEl>
                                          </p:spTgt>
                                        </p:tgtEl>
                                        <p:attrNameLst>
                                          <p:attrName>ppt_w</p:attrName>
                                        </p:attrNameLst>
                                      </p:cBhvr>
                                    </p:anim>
                                    <p:anim by="(#ppt_w*0.50)" calcmode="lin" valueType="num">
                                      <p:cBhvr>
                                        <p:cTn id="14" dur="500" decel="50000" autoRev="1" fill="hold">
                                          <p:stCondLst>
                                            <p:cond delay="0"/>
                                          </p:stCondLst>
                                        </p:cTn>
                                        <p:tgtEl>
                                          <p:spTgt spid="209924">
                                            <p:txEl>
                                              <p:pRg st="0" end="0"/>
                                            </p:txEl>
                                          </p:spTgt>
                                        </p:tgtEl>
                                        <p:attrNameLst>
                                          <p:attrName>ppt_x</p:attrName>
                                        </p:attrNameLst>
                                      </p:cBhvr>
                                    </p:anim>
                                    <p:anim from="(-#ppt_h/2)" to="(#ppt_y)" calcmode="lin" valueType="num">
                                      <p:cBhvr>
                                        <p:cTn id="15" dur="1000" fill="hold">
                                          <p:stCondLst>
                                            <p:cond delay="0"/>
                                          </p:stCondLst>
                                        </p:cTn>
                                        <p:tgtEl>
                                          <p:spTgt spid="209924">
                                            <p:txEl>
                                              <p:pRg st="0" end="0"/>
                                            </p:txEl>
                                          </p:spTgt>
                                        </p:tgtEl>
                                        <p:attrNameLst>
                                          <p:attrName>ppt_y</p:attrName>
                                        </p:attrNameLst>
                                      </p:cBhvr>
                                    </p:anim>
                                    <p:animRot by="21600000">
                                      <p:cBhvr>
                                        <p:cTn id="16" dur="1000" fill="hold">
                                          <p:stCondLst>
                                            <p:cond delay="0"/>
                                          </p:stCondLst>
                                        </p:cTn>
                                        <p:tgtEl>
                                          <p:spTgt spid="209924">
                                            <p:txEl>
                                              <p:pRg st="0" end="0"/>
                                            </p:txEl>
                                          </p:spTgt>
                                        </p:tgtEl>
                                        <p:attrNameLst>
                                          <p:attrName>r</p:attrName>
                                        </p:attrNameLst>
                                      </p:cBhvr>
                                    </p:animRot>
                                  </p:childTnLst>
                                </p:cTn>
                              </p:par>
                            </p:childTnLst>
                          </p:cTn>
                        </p:par>
                      </p:childTnLst>
                    </p:cTn>
                  </p:par>
                  <p:par>
                    <p:cTn id="17" fill="hold" nodeType="clickPar">
                      <p:stCondLst>
                        <p:cond delay="indefinite"/>
                      </p:stCondLst>
                      <p:childTnLst>
                        <p:par>
                          <p:cTn id="18" fill="hold" nodeType="with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anim calcmode="discrete" valueType="clr">
                                      <p:cBhvr override="childStyle">
                                        <p:cTn id="21"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
                                        </p:tgtEl>
                                        <p:attrNameLst>
                                          <p:attrName>fillcolor</p:attrName>
                                        </p:attrNameLst>
                                      </p:cBhvr>
                                      <p:tavLst>
                                        <p:tav tm="0">
                                          <p:val>
                                            <p:clrVal>
                                              <a:schemeClr val="accent2"/>
                                            </p:clrVal>
                                          </p:val>
                                        </p:tav>
                                        <p:tav tm="50000">
                                          <p:val>
                                            <p:clrVal>
                                              <a:schemeClr val="hlink"/>
                                            </p:clrVal>
                                          </p:val>
                                        </p:tav>
                                      </p:tavLst>
                                    </p:anim>
                                    <p:set>
                                      <p:cBhvr>
                                        <p:cTn id="23" dur="80"/>
                                        <p:tgtEl>
                                          <p:spTgt spid="12"/>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209926"/>
                                        </p:tgtEl>
                                        <p:attrNameLst>
                                          <p:attrName>style.visibility</p:attrName>
                                        </p:attrNameLst>
                                      </p:cBhvr>
                                      <p:to>
                                        <p:strVal val="visible"/>
                                      </p:to>
                                    </p:set>
                                    <p:anim calcmode="lin" valueType="num">
                                      <p:cBhvr>
                                        <p:cTn id="28" dur="500" fill="hold"/>
                                        <p:tgtEl>
                                          <p:spTgt spid="209926"/>
                                        </p:tgtEl>
                                        <p:attrNameLst>
                                          <p:attrName>ppt_w</p:attrName>
                                        </p:attrNameLst>
                                      </p:cBhvr>
                                      <p:tavLst>
                                        <p:tav tm="0">
                                          <p:val>
                                            <p:fltVal val="0"/>
                                          </p:val>
                                        </p:tav>
                                        <p:tav tm="100000">
                                          <p:val>
                                            <p:strVal val="#ppt_w"/>
                                          </p:val>
                                        </p:tav>
                                      </p:tavLst>
                                    </p:anim>
                                    <p:anim calcmode="lin" valueType="num">
                                      <p:cBhvr>
                                        <p:cTn id="29" dur="500" fill="hold"/>
                                        <p:tgtEl>
                                          <p:spTgt spid="209926"/>
                                        </p:tgtEl>
                                        <p:attrNameLst>
                                          <p:attrName>ppt_h</p:attrName>
                                        </p:attrNameLst>
                                      </p:cBhvr>
                                      <p:tavLst>
                                        <p:tav tm="0">
                                          <p:val>
                                            <p:fltVal val="0"/>
                                          </p:val>
                                        </p:tav>
                                        <p:tav tm="100000">
                                          <p:val>
                                            <p:strVal val="#ppt_h"/>
                                          </p:val>
                                        </p:tav>
                                      </p:tavLst>
                                    </p:anim>
                                    <p:anim calcmode="lin" valueType="num">
                                      <p:cBhvr>
                                        <p:cTn id="30" dur="500" fill="hold"/>
                                        <p:tgtEl>
                                          <p:spTgt spid="209926"/>
                                        </p:tgtEl>
                                        <p:attrNameLst>
                                          <p:attrName>style.rotation</p:attrName>
                                        </p:attrNameLst>
                                      </p:cBhvr>
                                      <p:tavLst>
                                        <p:tav tm="0">
                                          <p:val>
                                            <p:fltVal val="360"/>
                                          </p:val>
                                        </p:tav>
                                        <p:tav tm="100000">
                                          <p:val>
                                            <p:fltVal val="0"/>
                                          </p:val>
                                        </p:tav>
                                      </p:tavLst>
                                    </p:anim>
                                    <p:animEffect transition="in" filter="fade">
                                      <p:cBhvr>
                                        <p:cTn id="31" dur="500"/>
                                        <p:tgtEl>
                                          <p:spTgt spid="20992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14"/>
                                        </p:tgtEl>
                                        <p:attrNameLst>
                                          <p:attrName>style.visibility</p:attrName>
                                        </p:attrNameLst>
                                      </p:cBhvr>
                                      <p:to>
                                        <p:strVal val="visible"/>
                                      </p:to>
                                    </p:set>
                                    <p:anim calcmode="discrete" valueType="clr">
                                      <p:cBhvr override="childStyle">
                                        <p:cTn id="36"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4"/>
                                        </p:tgtEl>
                                        <p:attrNameLst>
                                          <p:attrName>fillcolor</p:attrName>
                                        </p:attrNameLst>
                                      </p:cBhvr>
                                      <p:tavLst>
                                        <p:tav tm="0">
                                          <p:val>
                                            <p:clrVal>
                                              <a:schemeClr val="accent2"/>
                                            </p:clrVal>
                                          </p:val>
                                        </p:tav>
                                        <p:tav tm="50000">
                                          <p:val>
                                            <p:clrVal>
                                              <a:schemeClr val="hlink"/>
                                            </p:clrVal>
                                          </p:val>
                                        </p:tav>
                                      </p:tavLst>
                                    </p:anim>
                                    <p:set>
                                      <p:cBhvr>
                                        <p:cTn id="38" dur="80"/>
                                        <p:tgtEl>
                                          <p:spTgt spid="14"/>
                                        </p:tgtEl>
                                        <p:attrNameLst>
                                          <p:attrName>fill.type</p:attrName>
                                        </p:attrNameLst>
                                      </p:cBhvr>
                                      <p:to>
                                        <p:strVal val="solid"/>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209928"/>
                                        </p:tgtEl>
                                        <p:attrNameLst>
                                          <p:attrName>style.visibility</p:attrName>
                                        </p:attrNameLst>
                                      </p:cBhvr>
                                      <p:to>
                                        <p:strVal val="visible"/>
                                      </p:to>
                                    </p:set>
                                    <p:animEffect transition="in" filter="randombar(horizontal)">
                                      <p:cBhvr>
                                        <p:cTn id="43" dur="500"/>
                                        <p:tgtEl>
                                          <p:spTgt spid="209928"/>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16"/>
                                        </p:tgtEl>
                                        <p:attrNameLst>
                                          <p:attrName>style.visibility</p:attrName>
                                        </p:attrNameLst>
                                      </p:cBhvr>
                                      <p:to>
                                        <p:strVal val="visible"/>
                                      </p:to>
                                    </p:set>
                                    <p:anim calcmode="discrete" valueType="clr">
                                      <p:cBhvr override="childStyle">
                                        <p:cTn id="48"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6"/>
                                        </p:tgtEl>
                                        <p:attrNameLst>
                                          <p:attrName>fillcolor</p:attrName>
                                        </p:attrNameLst>
                                      </p:cBhvr>
                                      <p:tavLst>
                                        <p:tav tm="0">
                                          <p:val>
                                            <p:clrVal>
                                              <a:schemeClr val="accent2"/>
                                            </p:clrVal>
                                          </p:val>
                                        </p:tav>
                                        <p:tav tm="50000">
                                          <p:val>
                                            <p:clrVal>
                                              <a:schemeClr val="hlink"/>
                                            </p:clrVal>
                                          </p:val>
                                        </p:tav>
                                      </p:tavLst>
                                    </p:anim>
                                    <p:set>
                                      <p:cBhvr>
                                        <p:cTn id="50"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9926" grpId="0"/>
      <p:bldP spid="14" grpId="0"/>
      <p:bldP spid="209928"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6130" name="Group 2"/>
          <p:cNvGrpSpPr>
            <a:grpSpLocks/>
          </p:cNvGrpSpPr>
          <p:nvPr/>
        </p:nvGrpSpPr>
        <p:grpSpPr bwMode="auto">
          <a:xfrm>
            <a:off x="4638675" y="1265238"/>
            <a:ext cx="5922963" cy="5214937"/>
            <a:chOff x="2223" y="748"/>
            <a:chExt cx="2962" cy="3477"/>
          </a:xfrm>
        </p:grpSpPr>
        <p:grpSp>
          <p:nvGrpSpPr>
            <p:cNvPr id="20" name="淘宝网chenying0907出品 19"/>
            <p:cNvGrpSpPr>
              <a:grpSpLocks/>
            </p:cNvGrpSpPr>
            <p:nvPr/>
          </p:nvGrpSpPr>
          <p:grpSpPr bwMode="auto">
            <a:xfrm>
              <a:off x="2223" y="1914"/>
              <a:ext cx="2935" cy="622"/>
              <a:chOff x="1298" y="1632"/>
              <a:chExt cx="2934" cy="741"/>
            </a:xfrm>
          </p:grpSpPr>
          <p:pic>
            <p:nvPicPr>
              <p:cNvPr id="176132" name="淘宝网chenying0907出品 1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 y="1632"/>
                <a:ext cx="2934" cy="741"/>
              </a:xfrm>
              <a:prstGeom prst="rect">
                <a:avLst/>
              </a:prstGeom>
              <a:noFill/>
              <a:extLst>
                <a:ext uri="{909E8E84-426E-40DD-AFC4-6F175D3DCCD1}">
                  <a14:hiddenFill xmlns:a14="http://schemas.microsoft.com/office/drawing/2010/main">
                    <a:solidFill>
                      <a:srgbClr val="FFFFFF"/>
                    </a:solidFill>
                  </a14:hiddenFill>
                </a:ext>
              </a:extLst>
            </p:spPr>
          </p:pic>
          <p:sp>
            <p:nvSpPr>
              <p:cNvPr id="176133" name="Text Box 5"/>
              <p:cNvSpPr txBox="1">
                <a:spLocks noChangeArrowheads="1"/>
              </p:cNvSpPr>
              <p:nvPr/>
            </p:nvSpPr>
            <p:spPr bwMode="auto">
              <a:xfrm>
                <a:off x="1756" y="1753"/>
                <a:ext cx="2021"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b="0">
                  <a:solidFill>
                    <a:srgbClr val="FFFFFF"/>
                  </a:solidFill>
                  <a:latin typeface="Calibri" panose="020F0502020204030204" pitchFamily="34" charset="0"/>
                  <a:ea typeface="宋体" panose="02010600030101010101" pitchFamily="2" charset="-122"/>
                </a:endParaRPr>
              </a:p>
            </p:txBody>
          </p:sp>
        </p:grpSp>
        <p:grpSp>
          <p:nvGrpSpPr>
            <p:cNvPr id="21" name="淘宝网chenying0907出品 20"/>
            <p:cNvGrpSpPr>
              <a:grpSpLocks/>
            </p:cNvGrpSpPr>
            <p:nvPr/>
          </p:nvGrpSpPr>
          <p:grpSpPr bwMode="auto">
            <a:xfrm>
              <a:off x="2223" y="2694"/>
              <a:ext cx="2935" cy="623"/>
              <a:chOff x="1298" y="2561"/>
              <a:chExt cx="2934" cy="741"/>
            </a:xfrm>
          </p:grpSpPr>
          <p:pic>
            <p:nvPicPr>
              <p:cNvPr id="176135" name="淘宝网chenying0907出品 2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8" y="2561"/>
                <a:ext cx="2934" cy="741"/>
              </a:xfrm>
              <a:prstGeom prst="rect">
                <a:avLst/>
              </a:prstGeom>
              <a:noFill/>
              <a:extLst>
                <a:ext uri="{909E8E84-426E-40DD-AFC4-6F175D3DCCD1}">
                  <a14:hiddenFill xmlns:a14="http://schemas.microsoft.com/office/drawing/2010/main">
                    <a:solidFill>
                      <a:srgbClr val="FFFFFF"/>
                    </a:solidFill>
                  </a14:hiddenFill>
                </a:ext>
              </a:extLst>
            </p:spPr>
          </p:pic>
          <p:sp>
            <p:nvSpPr>
              <p:cNvPr id="176136" name="Text Box 8"/>
              <p:cNvSpPr txBox="1">
                <a:spLocks noChangeArrowheads="1"/>
              </p:cNvSpPr>
              <p:nvPr/>
            </p:nvSpPr>
            <p:spPr bwMode="auto">
              <a:xfrm>
                <a:off x="1756" y="2683"/>
                <a:ext cx="2021"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b="0">
                  <a:solidFill>
                    <a:srgbClr val="FFFFFF"/>
                  </a:solidFill>
                  <a:latin typeface="Calibri" panose="020F0502020204030204" pitchFamily="34" charset="0"/>
                  <a:ea typeface="宋体" panose="02010600030101010101" pitchFamily="2" charset="-122"/>
                </a:endParaRPr>
              </a:p>
            </p:txBody>
          </p:sp>
        </p:grpSp>
        <p:grpSp>
          <p:nvGrpSpPr>
            <p:cNvPr id="22" name="淘宝网chenying0907出品 21"/>
            <p:cNvGrpSpPr>
              <a:grpSpLocks/>
            </p:cNvGrpSpPr>
            <p:nvPr/>
          </p:nvGrpSpPr>
          <p:grpSpPr bwMode="auto">
            <a:xfrm>
              <a:off x="2223" y="1115"/>
              <a:ext cx="2935" cy="622"/>
              <a:chOff x="1298" y="680"/>
              <a:chExt cx="2934" cy="741"/>
            </a:xfrm>
          </p:grpSpPr>
          <p:pic>
            <p:nvPicPr>
              <p:cNvPr id="176138" name="淘宝网chenying0907出品 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8" y="680"/>
                <a:ext cx="2934" cy="741"/>
              </a:xfrm>
              <a:prstGeom prst="rect">
                <a:avLst/>
              </a:prstGeom>
              <a:noFill/>
              <a:extLst>
                <a:ext uri="{909E8E84-426E-40DD-AFC4-6F175D3DCCD1}">
                  <a14:hiddenFill xmlns:a14="http://schemas.microsoft.com/office/drawing/2010/main">
                    <a:solidFill>
                      <a:srgbClr val="FFFFFF"/>
                    </a:solidFill>
                  </a14:hiddenFill>
                </a:ext>
              </a:extLst>
            </p:spPr>
          </p:pic>
          <p:sp>
            <p:nvSpPr>
              <p:cNvPr id="176139" name="Text Box 11"/>
              <p:cNvSpPr txBox="1">
                <a:spLocks noChangeArrowheads="1"/>
              </p:cNvSpPr>
              <p:nvPr/>
            </p:nvSpPr>
            <p:spPr bwMode="auto">
              <a:xfrm>
                <a:off x="1756" y="801"/>
                <a:ext cx="2021"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zh-CN" b="0">
                  <a:solidFill>
                    <a:srgbClr val="FFFFFF"/>
                  </a:solidFill>
                  <a:latin typeface="Calibri" panose="020F0502020204030204" pitchFamily="34" charset="0"/>
                  <a:ea typeface="宋体" panose="02010600030101010101" pitchFamily="2" charset="-122"/>
                </a:endParaRPr>
              </a:p>
            </p:txBody>
          </p:sp>
        </p:grpSp>
        <p:pic>
          <p:nvPicPr>
            <p:cNvPr id="17614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1" y="748"/>
              <a:ext cx="168" cy="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4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5" y="748"/>
              <a:ext cx="168" cy="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淘宝网chenying0907出品 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32" y="1381"/>
              <a:ext cx="2953" cy="701"/>
            </a:xfrm>
            <a:prstGeom prst="rect">
              <a:avLst/>
            </a:prstGeom>
            <a:noFill/>
            <a:extLst>
              <a:ext uri="{909E8E84-426E-40DD-AFC4-6F175D3DCCD1}">
                <a14:hiddenFill xmlns:a14="http://schemas.microsoft.com/office/drawing/2010/main">
                  <a:solidFill>
                    <a:srgbClr val="FFFFFF"/>
                  </a:solidFill>
                </a14:hiddenFill>
              </a:ext>
            </a:extLst>
          </p:spPr>
        </p:pic>
        <p:pic>
          <p:nvPicPr>
            <p:cNvPr id="27" name="淘宝网chenying0907出品 5"/>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2" y="2182"/>
              <a:ext cx="2953" cy="700"/>
            </a:xfrm>
            <a:prstGeom prst="rect">
              <a:avLst/>
            </a:prstGeom>
            <a:noFill/>
            <a:extLst>
              <a:ext uri="{909E8E84-426E-40DD-AFC4-6F175D3DCCD1}">
                <a14:hiddenFill xmlns:a14="http://schemas.microsoft.com/office/drawing/2010/main">
                  <a:solidFill>
                    <a:srgbClr val="FFFFFF"/>
                  </a:solidFill>
                </a14:hiddenFill>
              </a:ext>
            </a:extLst>
          </p:spPr>
        </p:pic>
        <p:pic>
          <p:nvPicPr>
            <p:cNvPr id="28" name="淘宝网chenying0907出品 5"/>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2" y="2962"/>
              <a:ext cx="2953" cy="700"/>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淘宝网chenying0907出品 28"/>
          <p:cNvSpPr txBox="1"/>
          <p:nvPr/>
        </p:nvSpPr>
        <p:spPr>
          <a:xfrm>
            <a:off x="6040438" y="2752725"/>
            <a:ext cx="3125787" cy="407988"/>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800" dirty="0" smtClean="0">
                <a:solidFill>
                  <a:srgbClr val="00467A"/>
                </a:solidFill>
                <a:effectLst>
                  <a:outerShdw dist="25400" dir="5400000" algn="t" rotWithShape="0">
                    <a:sysClr val="window" lastClr="FFFFFF">
                      <a:alpha val="29000"/>
                    </a:sysClr>
                  </a:outerShdw>
                </a:effectLst>
                <a:latin typeface="Adidas Unity" pitchFamily="2" charset="0"/>
                <a:cs typeface="Times New Roman" pitchFamily="18" charset="0"/>
              </a:rPr>
              <a:t>YOUR TEXT</a:t>
            </a:r>
            <a:endParaRPr lang="zh-CN" altLang="en-US" sz="2800" dirty="0">
              <a:solidFill>
                <a:srgbClr val="00467A"/>
              </a:solidFill>
              <a:effectLst>
                <a:outerShdw dist="25400" dir="5400000" algn="t" rotWithShape="0">
                  <a:sysClr val="window" lastClr="FFFFFF">
                    <a:alpha val="29000"/>
                  </a:sysClr>
                </a:outerShdw>
              </a:effectLst>
              <a:latin typeface="Adidas Unity" pitchFamily="2" charset="0"/>
              <a:cs typeface="Times New Roman" pitchFamily="18" charset="0"/>
            </a:endParaRPr>
          </a:p>
        </p:txBody>
      </p:sp>
      <p:sp>
        <p:nvSpPr>
          <p:cNvPr id="30" name="淘宝网chenying0907出品 29"/>
          <p:cNvSpPr txBox="1"/>
          <p:nvPr/>
        </p:nvSpPr>
        <p:spPr>
          <a:xfrm>
            <a:off x="6040438" y="5126038"/>
            <a:ext cx="3125787" cy="409575"/>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800" dirty="0" smtClean="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rPr>
              <a:t>YOUR TEXT</a:t>
            </a:r>
            <a:endParaRPr lang="zh-CN" altLang="en-US" sz="2800" dirty="0">
              <a:solidFill>
                <a:srgbClr val="714203"/>
              </a:solidFill>
              <a:effectLst>
                <a:outerShdw dist="25400" dir="5400000" algn="t" rotWithShape="0">
                  <a:sysClr val="window" lastClr="FFFFFF">
                    <a:alpha val="29000"/>
                  </a:sysClr>
                </a:outerShdw>
              </a:effectLst>
              <a:latin typeface="Adidas Unity" pitchFamily="2" charset="0"/>
              <a:cs typeface="Times New Roman" pitchFamily="18" charset="0"/>
            </a:endParaRPr>
          </a:p>
        </p:txBody>
      </p:sp>
      <p:sp>
        <p:nvSpPr>
          <p:cNvPr id="31" name="淘宝网chenying0907出品 30"/>
          <p:cNvSpPr txBox="1"/>
          <p:nvPr/>
        </p:nvSpPr>
        <p:spPr>
          <a:xfrm>
            <a:off x="6065838" y="3949700"/>
            <a:ext cx="3124200" cy="409575"/>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800" dirty="0" smtClean="0">
                <a:solidFill>
                  <a:srgbClr val="323E1A"/>
                </a:solidFill>
                <a:effectLst>
                  <a:outerShdw dist="25400" dir="5400000" algn="t" rotWithShape="0">
                    <a:sysClr val="window" lastClr="FFFFFF">
                      <a:alpha val="29000"/>
                    </a:sysClr>
                  </a:outerShdw>
                </a:effectLst>
                <a:latin typeface="Adidas Unity" pitchFamily="2" charset="0"/>
                <a:cs typeface="Times New Roman" pitchFamily="18" charset="0"/>
              </a:rPr>
              <a:t>YOUR TEXT</a:t>
            </a:r>
            <a:endParaRPr lang="zh-CN" altLang="en-US" sz="2800" dirty="0">
              <a:solidFill>
                <a:srgbClr val="323E1A"/>
              </a:solidFill>
              <a:effectLst>
                <a:outerShdw dist="25400" dir="5400000" algn="t" rotWithShape="0">
                  <a:sysClr val="window" lastClr="FFFFFF">
                    <a:alpha val="29000"/>
                  </a:sysClr>
                </a:outerShdw>
              </a:effectLst>
              <a:latin typeface="Adidas Unity" pitchFamily="2" charset="0"/>
              <a:cs typeface="Times New Roman" pitchFamily="18" charset="0"/>
            </a:endParaRPr>
          </a:p>
        </p:txBody>
      </p:sp>
      <p:sp>
        <p:nvSpPr>
          <p:cNvPr id="25" name="淘宝网chenying0907出品 24"/>
          <p:cNvSpPr txBox="1">
            <a:spLocks noChangeArrowheads="1"/>
          </p:cNvSpPr>
          <p:nvPr/>
        </p:nvSpPr>
        <p:spPr bwMode="auto">
          <a:xfrm flipH="1">
            <a:off x="5892800" y="3219450"/>
            <a:ext cx="3449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ea typeface="微软雅黑" panose="020B0503020204020204" pitchFamily="34" charset="-122"/>
                <a:cs typeface="Arial" panose="020B0604020202020204" pitchFamily="34" charset="0"/>
              </a:rPr>
              <a:t>点击此处输入你的文字内容点</a:t>
            </a:r>
          </a:p>
          <a:p>
            <a:pPr eaLnBrk="1" hangingPunct="1"/>
            <a:r>
              <a:rPr lang="zh-CN" altLang="en-US" sz="1500" b="0">
                <a:ea typeface="微软雅黑" panose="020B0503020204020204" pitchFamily="34" charset="-122"/>
                <a:cs typeface="Arial" panose="020B0604020202020204" pitchFamily="34" charset="0"/>
              </a:rPr>
              <a:t>击输入你的文字内容点击输入</a:t>
            </a:r>
          </a:p>
        </p:txBody>
      </p:sp>
      <p:sp>
        <p:nvSpPr>
          <p:cNvPr id="2" name="淘宝网chenying0907出品 24"/>
          <p:cNvSpPr txBox="1">
            <a:spLocks noChangeArrowheads="1"/>
          </p:cNvSpPr>
          <p:nvPr/>
        </p:nvSpPr>
        <p:spPr bwMode="auto">
          <a:xfrm flipH="1">
            <a:off x="5886450" y="4443413"/>
            <a:ext cx="3449638"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ea typeface="微软雅黑" panose="020B0503020204020204" pitchFamily="34" charset="-122"/>
                <a:cs typeface="Arial" panose="020B0604020202020204" pitchFamily="34" charset="0"/>
              </a:rPr>
              <a:t>点击此处输入你的文字内容点</a:t>
            </a:r>
          </a:p>
          <a:p>
            <a:pPr eaLnBrk="1" hangingPunct="1"/>
            <a:r>
              <a:rPr lang="zh-CN" altLang="en-US" sz="1500" b="0">
                <a:ea typeface="微软雅黑" panose="020B0503020204020204" pitchFamily="34" charset="-122"/>
                <a:cs typeface="Arial" panose="020B0604020202020204" pitchFamily="34" charset="0"/>
              </a:rPr>
              <a:t>击输入你的文字内容点击输入</a:t>
            </a:r>
          </a:p>
        </p:txBody>
      </p:sp>
      <p:sp>
        <p:nvSpPr>
          <p:cNvPr id="3" name="淘宝网chenying0907出品 24"/>
          <p:cNvSpPr txBox="1">
            <a:spLocks noChangeArrowheads="1"/>
          </p:cNvSpPr>
          <p:nvPr/>
        </p:nvSpPr>
        <p:spPr bwMode="auto">
          <a:xfrm flipH="1">
            <a:off x="5886450" y="5616575"/>
            <a:ext cx="3449638"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188" tIns="49094" rIns="98188" bIns="49094">
            <a:spAutoFit/>
          </a:bodyPr>
          <a:lstStyle>
            <a:lvl1pPr algn="l" defTabSz="982663" eaLnBrk="0" hangingPunct="0">
              <a:defRPr>
                <a:solidFill>
                  <a:schemeClr val="tx1"/>
                </a:solidFill>
                <a:latin typeface="Arial" panose="020B0604020202020204" pitchFamily="34" charset="0"/>
              </a:defRPr>
            </a:lvl1pPr>
            <a:lvl2pPr marL="798513" indent="-307975" algn="l" defTabSz="982663" eaLnBrk="0" hangingPunct="0">
              <a:defRPr>
                <a:solidFill>
                  <a:schemeClr val="tx1"/>
                </a:solidFill>
                <a:latin typeface="Arial" panose="020B0604020202020204" pitchFamily="34" charset="0"/>
              </a:defRPr>
            </a:lvl2pPr>
            <a:lvl3pPr marL="1227138" indent="-244475" algn="l" defTabSz="982663" eaLnBrk="0" hangingPunct="0">
              <a:defRPr>
                <a:solidFill>
                  <a:schemeClr val="tx1"/>
                </a:solidFill>
                <a:latin typeface="Arial" panose="020B0604020202020204" pitchFamily="34" charset="0"/>
              </a:defRPr>
            </a:lvl3pPr>
            <a:lvl4pPr marL="1717675" indent="-244475" algn="l" defTabSz="982663" eaLnBrk="0" hangingPunct="0">
              <a:defRPr>
                <a:solidFill>
                  <a:schemeClr val="tx1"/>
                </a:solidFill>
                <a:latin typeface="Arial" panose="020B0604020202020204" pitchFamily="34" charset="0"/>
              </a:defRPr>
            </a:lvl4pPr>
            <a:lvl5pPr marL="2209800" indent="-246063" algn="l" defTabSz="982663" eaLnBrk="0" hangingPunct="0">
              <a:defRPr>
                <a:solidFill>
                  <a:schemeClr val="tx1"/>
                </a:solidFill>
                <a:latin typeface="Arial" panose="020B0604020202020204" pitchFamily="34" charset="0"/>
              </a:defRPr>
            </a:lvl5pPr>
            <a:lvl6pPr marL="2667000" indent="-246063" defTabSz="982663" eaLnBrk="0" fontAlgn="base" hangingPunct="0">
              <a:spcBef>
                <a:spcPct val="0"/>
              </a:spcBef>
              <a:spcAft>
                <a:spcPct val="0"/>
              </a:spcAft>
              <a:defRPr>
                <a:solidFill>
                  <a:schemeClr val="tx1"/>
                </a:solidFill>
                <a:latin typeface="Arial" panose="020B0604020202020204" pitchFamily="34" charset="0"/>
              </a:defRPr>
            </a:lvl6pPr>
            <a:lvl7pPr marL="3124200" indent="-246063" defTabSz="982663" eaLnBrk="0" fontAlgn="base" hangingPunct="0">
              <a:spcBef>
                <a:spcPct val="0"/>
              </a:spcBef>
              <a:spcAft>
                <a:spcPct val="0"/>
              </a:spcAft>
              <a:defRPr>
                <a:solidFill>
                  <a:schemeClr val="tx1"/>
                </a:solidFill>
                <a:latin typeface="Arial" panose="020B0604020202020204" pitchFamily="34" charset="0"/>
              </a:defRPr>
            </a:lvl7pPr>
            <a:lvl8pPr marL="3581400" indent="-246063" defTabSz="982663" eaLnBrk="0" fontAlgn="base" hangingPunct="0">
              <a:spcBef>
                <a:spcPct val="0"/>
              </a:spcBef>
              <a:spcAft>
                <a:spcPct val="0"/>
              </a:spcAft>
              <a:defRPr>
                <a:solidFill>
                  <a:schemeClr val="tx1"/>
                </a:solidFill>
                <a:latin typeface="Arial" panose="020B0604020202020204" pitchFamily="34" charset="0"/>
              </a:defRPr>
            </a:lvl8pPr>
            <a:lvl9pPr marL="4038600" indent="-246063" defTabSz="98266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ea typeface="微软雅黑" panose="020B0503020204020204" pitchFamily="34" charset="-122"/>
                <a:cs typeface="Arial" panose="020B0604020202020204" pitchFamily="34" charset="0"/>
              </a:rPr>
              <a:t>点击此处输入你的文字内容点</a:t>
            </a:r>
          </a:p>
          <a:p>
            <a:pPr eaLnBrk="1" hangingPunct="1"/>
            <a:r>
              <a:rPr lang="zh-CN" altLang="en-US" sz="1500" b="0">
                <a:ea typeface="微软雅黑" panose="020B0503020204020204" pitchFamily="34" charset="-122"/>
                <a:cs typeface="Arial" panose="020B0604020202020204" pitchFamily="34" charset="0"/>
              </a:rPr>
              <a:t>击输入你的文字内容点击输入</a:t>
            </a:r>
          </a:p>
        </p:txBody>
      </p:sp>
      <p:pic>
        <p:nvPicPr>
          <p:cNvPr id="176151" name="Picture 23" descr="Nipic_6791487_2012090814312879000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41450" y="3529013"/>
            <a:ext cx="3055938" cy="2806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76151"/>
                                        </p:tgtEl>
                                        <p:attrNameLst>
                                          <p:attrName>style.visibility</p:attrName>
                                        </p:attrNameLst>
                                      </p:cBhvr>
                                      <p:to>
                                        <p:strVal val="visible"/>
                                      </p:to>
                                    </p:set>
                                    <p:anim calcmode="lin" valueType="num">
                                      <p:cBhvr>
                                        <p:cTn id="7" dur="1000" fill="hold"/>
                                        <p:tgtEl>
                                          <p:spTgt spid="176151"/>
                                        </p:tgtEl>
                                        <p:attrNameLst>
                                          <p:attrName>ppt_w</p:attrName>
                                        </p:attrNameLst>
                                      </p:cBhvr>
                                      <p:tavLst>
                                        <p:tav tm="0">
                                          <p:val>
                                            <p:fltVal val="0"/>
                                          </p:val>
                                        </p:tav>
                                        <p:tav tm="100000">
                                          <p:val>
                                            <p:strVal val="#ppt_w"/>
                                          </p:val>
                                        </p:tav>
                                      </p:tavLst>
                                    </p:anim>
                                    <p:anim calcmode="lin" valueType="num">
                                      <p:cBhvr>
                                        <p:cTn id="8" dur="1000" fill="hold"/>
                                        <p:tgtEl>
                                          <p:spTgt spid="176151"/>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176130"/>
                                        </p:tgtEl>
                                        <p:attrNameLst>
                                          <p:attrName>style.visibility</p:attrName>
                                        </p:attrNameLst>
                                      </p:cBhvr>
                                      <p:to>
                                        <p:strVal val="visible"/>
                                      </p:to>
                                    </p:set>
                                    <p:animEffect transition="in" filter="wipe(down)">
                                      <p:cBhvr>
                                        <p:cTn id="13" dur="1000"/>
                                        <p:tgtEl>
                                          <p:spTgt spid="17613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25"/>
                                        </p:tgtEl>
                                        <p:attrNameLst>
                                          <p:attrName>style.visibility</p:attrName>
                                        </p:attrNameLst>
                                      </p:cBhvr>
                                      <p:to>
                                        <p:strVal val="visible"/>
                                      </p:to>
                                    </p:set>
                                    <p:anim calcmode="discrete" valueType="clr">
                                      <p:cBhvr override="childStyle">
                                        <p:cTn id="24"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25"/>
                                        </p:tgtEl>
                                        <p:attrNameLst>
                                          <p:attrName>fillcolor</p:attrName>
                                        </p:attrNameLst>
                                      </p:cBhvr>
                                      <p:tavLst>
                                        <p:tav tm="0">
                                          <p:val>
                                            <p:clrVal>
                                              <a:schemeClr val="accent2"/>
                                            </p:clrVal>
                                          </p:val>
                                        </p:tav>
                                        <p:tav tm="50000">
                                          <p:val>
                                            <p:clrVal>
                                              <a:schemeClr val="hlink"/>
                                            </p:clrVal>
                                          </p:val>
                                        </p:tav>
                                      </p:tavLst>
                                    </p:anim>
                                    <p:set>
                                      <p:cBhvr>
                                        <p:cTn id="26" dur="80"/>
                                        <p:tgtEl>
                                          <p:spTgt spid="25"/>
                                        </p:tgtEl>
                                        <p:attrNameLst>
                                          <p:attrName>fill.type</p:attrName>
                                        </p:attrNameLst>
                                      </p:cBhvr>
                                      <p:to>
                                        <p:strVal val="solid"/>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7" presetClass="entr" presetSubtype="0" fill="hold" grpId="0" nodeType="clickEffect">
                                  <p:stCondLst>
                                    <p:cond delay="0"/>
                                  </p:stCondLst>
                                  <p:iterate type="lt">
                                    <p:tmPct val="50000"/>
                                  </p:iterate>
                                  <p:childTnLst>
                                    <p:set>
                                      <p:cBhvr>
                                        <p:cTn id="36" dur="1" fill="hold">
                                          <p:stCondLst>
                                            <p:cond delay="0"/>
                                          </p:stCondLst>
                                        </p:cTn>
                                        <p:tgtEl>
                                          <p:spTgt spid="2"/>
                                        </p:tgtEl>
                                        <p:attrNameLst>
                                          <p:attrName>style.visibility</p:attrName>
                                        </p:attrNameLst>
                                      </p:cBhvr>
                                      <p:to>
                                        <p:strVal val="visible"/>
                                      </p:to>
                                    </p:set>
                                    <p:anim calcmode="discrete" valueType="clr">
                                      <p:cBhvr override="childStyle">
                                        <p:cTn id="3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
                                        </p:tgtEl>
                                        <p:attrNameLst>
                                          <p:attrName>fillcolor</p:attrName>
                                        </p:attrNameLst>
                                      </p:cBhvr>
                                      <p:tavLst>
                                        <p:tav tm="0">
                                          <p:val>
                                            <p:clrVal>
                                              <a:schemeClr val="accent2"/>
                                            </p:clrVal>
                                          </p:val>
                                        </p:tav>
                                        <p:tav tm="50000">
                                          <p:val>
                                            <p:clrVal>
                                              <a:schemeClr val="hlink"/>
                                            </p:clrVal>
                                          </p:val>
                                        </p:tav>
                                      </p:tavLst>
                                    </p:anim>
                                    <p:set>
                                      <p:cBhvr>
                                        <p:cTn id="39" dur="80"/>
                                        <p:tgtEl>
                                          <p:spTgt spid="2"/>
                                        </p:tgtEl>
                                        <p:attrNameLst>
                                          <p:attrName>fill.type</p:attrName>
                                        </p:attrNameLst>
                                      </p:cBhvr>
                                      <p:to>
                                        <p:strVal val="solid"/>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7" presetClass="entr" presetSubtype="0" fill="hold" grpId="0" nodeType="clickEffect">
                                  <p:stCondLst>
                                    <p:cond delay="0"/>
                                  </p:stCondLst>
                                  <p:iterate type="lt">
                                    <p:tmPct val="50000"/>
                                  </p:iterate>
                                  <p:childTnLst>
                                    <p:set>
                                      <p:cBhvr>
                                        <p:cTn id="49" dur="1" fill="hold">
                                          <p:stCondLst>
                                            <p:cond delay="0"/>
                                          </p:stCondLst>
                                        </p:cTn>
                                        <p:tgtEl>
                                          <p:spTgt spid="3"/>
                                        </p:tgtEl>
                                        <p:attrNameLst>
                                          <p:attrName>style.visibility</p:attrName>
                                        </p:attrNameLst>
                                      </p:cBhvr>
                                      <p:to>
                                        <p:strVal val="visible"/>
                                      </p:to>
                                    </p:set>
                                    <p:anim calcmode="discrete" valueType="clr">
                                      <p:cBhvr override="childStyle">
                                        <p:cTn id="50"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3"/>
                                        </p:tgtEl>
                                        <p:attrNameLst>
                                          <p:attrName>fillcolor</p:attrName>
                                        </p:attrNameLst>
                                      </p:cBhvr>
                                      <p:tavLst>
                                        <p:tav tm="0">
                                          <p:val>
                                            <p:clrVal>
                                              <a:schemeClr val="accent2"/>
                                            </p:clrVal>
                                          </p:val>
                                        </p:tav>
                                        <p:tav tm="50000">
                                          <p:val>
                                            <p:clrVal>
                                              <a:schemeClr val="hlink"/>
                                            </p:clrVal>
                                          </p:val>
                                        </p:tav>
                                      </p:tavLst>
                                    </p:anim>
                                    <p:set>
                                      <p:cBhvr>
                                        <p:cTn id="52"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25" grpId="0"/>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29" name="Picture 89"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395288"/>
            <a:ext cx="7229475" cy="6731001"/>
          </a:xfrm>
          <a:prstGeom prst="rect">
            <a:avLst/>
          </a:prstGeom>
          <a:noFill/>
          <a:extLst>
            <a:ext uri="{909E8E84-426E-40DD-AFC4-6F175D3DCCD1}">
              <a14:hiddenFill xmlns:a14="http://schemas.microsoft.com/office/drawing/2010/main">
                <a:solidFill>
                  <a:srgbClr val="FFFFFF"/>
                </a:solidFill>
              </a14:hiddenFill>
            </a:ext>
          </a:extLst>
        </p:spPr>
      </p:pic>
      <p:grpSp>
        <p:nvGrpSpPr>
          <p:cNvPr id="35930" name="Group 90"/>
          <p:cNvGrpSpPr>
            <a:grpSpLocks/>
          </p:cNvGrpSpPr>
          <p:nvPr/>
        </p:nvGrpSpPr>
        <p:grpSpPr bwMode="auto">
          <a:xfrm>
            <a:off x="4705350" y="5027613"/>
            <a:ext cx="6240463" cy="373062"/>
            <a:chOff x="2352" y="3352"/>
            <a:chExt cx="3120" cy="248"/>
          </a:xfrm>
        </p:grpSpPr>
        <p:sp>
          <p:nvSpPr>
            <p:cNvPr id="35931" name="Line 91"/>
            <p:cNvSpPr>
              <a:spLocks noChangeShapeType="1"/>
            </p:cNvSpPr>
            <p:nvPr/>
          </p:nvSpPr>
          <p:spPr bwMode="black">
            <a:xfrm>
              <a:off x="2448" y="3599"/>
              <a:ext cx="3024" cy="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35932" name="Group 92"/>
            <p:cNvGrpSpPr>
              <a:grpSpLocks/>
            </p:cNvGrpSpPr>
            <p:nvPr/>
          </p:nvGrpSpPr>
          <p:grpSpPr bwMode="auto">
            <a:xfrm>
              <a:off x="2352" y="3352"/>
              <a:ext cx="248" cy="248"/>
              <a:chOff x="4213" y="1006"/>
              <a:chExt cx="416" cy="416"/>
            </a:xfrm>
          </p:grpSpPr>
          <p:sp>
            <p:nvSpPr>
              <p:cNvPr id="35933" name="Oval 93"/>
              <p:cNvSpPr>
                <a:spLocks noChangeArrowheads="1"/>
              </p:cNvSpPr>
              <p:nvPr/>
            </p:nvSpPr>
            <p:spPr bwMode="gray">
              <a:xfrm>
                <a:off x="4213" y="1006"/>
                <a:ext cx="416" cy="416"/>
              </a:xfrm>
              <a:prstGeom prst="ellipse">
                <a:avLst/>
              </a:prstGeom>
              <a:gradFill rotWithShape="1">
                <a:gsLst>
                  <a:gs pos="0">
                    <a:srgbClr val="FFFFFF">
                      <a:gamma/>
                      <a:shade val="54118"/>
                      <a:invGamma/>
                    </a:srgbClr>
                  </a:gs>
                  <a:gs pos="50000">
                    <a:srgbClr val="FFFFFF"/>
                  </a:gs>
                  <a:gs pos="100000">
                    <a:srgbClr val="FFFFFF">
                      <a:gamma/>
                      <a:shade val="54118"/>
                      <a:invGamma/>
                    </a:srgbClr>
                  </a:gs>
                </a:gsLst>
                <a:lin ang="18900000" scaled="1"/>
              </a:gradFill>
              <a:ln w="9525">
                <a:solidFill>
                  <a:srgbClr val="DDDDDD"/>
                </a:solidFill>
                <a:round/>
                <a:headEnd/>
                <a:tailEnd/>
              </a:ln>
              <a:effectLst>
                <a:outerShdw dist="35921" dir="2700000" algn="ctr" rotWithShape="0">
                  <a:schemeClr val="bg2">
                    <a:alpha val="50000"/>
                  </a:schemeClr>
                </a:outerShdw>
              </a:effectLst>
            </p:spPr>
            <p:txBody>
              <a:bodyPr wrap="none" anchor="ctr"/>
              <a:lstStyle/>
              <a:p>
                <a:endParaRPr lang="zh-CN" altLang="en-US"/>
              </a:p>
            </p:txBody>
          </p:sp>
          <p:grpSp>
            <p:nvGrpSpPr>
              <p:cNvPr id="35934" name="Group 94"/>
              <p:cNvGrpSpPr>
                <a:grpSpLocks/>
              </p:cNvGrpSpPr>
              <p:nvPr/>
            </p:nvGrpSpPr>
            <p:grpSpPr bwMode="auto">
              <a:xfrm rot="-2288454">
                <a:off x="4248" y="1034"/>
                <a:ext cx="348" cy="356"/>
                <a:chOff x="887" y="2040"/>
                <a:chExt cx="433" cy="422"/>
              </a:xfrm>
            </p:grpSpPr>
            <p:pic>
              <p:nvPicPr>
                <p:cNvPr id="35935" name="Picture 95" descr="circuler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887" y="2040"/>
                  <a:ext cx="430" cy="420"/>
                </a:xfrm>
                <a:prstGeom prst="rect">
                  <a:avLst/>
                </a:prstGeom>
                <a:noFill/>
                <a:extLst>
                  <a:ext uri="{909E8E84-426E-40DD-AFC4-6F175D3DCCD1}">
                    <a14:hiddenFill xmlns:a14="http://schemas.microsoft.com/office/drawing/2010/main">
                      <a:solidFill>
                        <a:srgbClr val="FFFFFF"/>
                      </a:solidFill>
                    </a14:hiddenFill>
                  </a:ext>
                </a:extLst>
              </p:spPr>
            </p:pic>
            <p:sp>
              <p:nvSpPr>
                <p:cNvPr id="35936" name="Oval 96"/>
                <p:cNvSpPr>
                  <a:spLocks noChangeArrowheads="1"/>
                </p:cNvSpPr>
                <p:nvPr/>
              </p:nvSpPr>
              <p:spPr bwMode="gray">
                <a:xfrm>
                  <a:off x="887" y="2040"/>
                  <a:ext cx="433" cy="422"/>
                </a:xfrm>
                <a:prstGeom prst="ellipse">
                  <a:avLst/>
                </a:prstGeom>
                <a:gradFill rotWithShape="1">
                  <a:gsLst>
                    <a:gs pos="0">
                      <a:schemeClr val="folHlink">
                        <a:gamma/>
                        <a:shade val="34902"/>
                        <a:invGamma/>
                        <a:alpha val="89999"/>
                      </a:schemeClr>
                    </a:gs>
                    <a:gs pos="50000">
                      <a:schemeClr val="folHlink">
                        <a:alpha val="75000"/>
                      </a:schemeClr>
                    </a:gs>
                    <a:gs pos="100000">
                      <a:schemeClr val="folHlink">
                        <a:gamma/>
                        <a:shade val="34902"/>
                        <a:invGamma/>
                        <a:alpha val="89999"/>
                      </a:schemeClr>
                    </a:gs>
                  </a:gsLst>
                  <a:lin ang="189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35937" name="Picture 97"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930" y="2044"/>
                  <a:ext cx="345" cy="149"/>
                </a:xfrm>
                <a:prstGeom prst="rect">
                  <a:avLst/>
                </a:prstGeom>
                <a:noFill/>
                <a:extLst>
                  <a:ext uri="{909E8E84-426E-40DD-AFC4-6F175D3DCCD1}">
                    <a14:hiddenFill xmlns:a14="http://schemas.microsoft.com/office/drawing/2010/main">
                      <a:solidFill>
                        <a:srgbClr val="FFFFFF"/>
                      </a:solidFill>
                    </a14:hiddenFill>
                  </a:ext>
                </a:extLst>
              </p:spPr>
            </p:pic>
          </p:grpSp>
          <p:pic>
            <p:nvPicPr>
              <p:cNvPr id="35938" name="Picture 9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4240" y="1020"/>
                <a:ext cx="359"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35939" name="Line 99"/>
          <p:cNvSpPr>
            <a:spLocks noChangeShapeType="1"/>
          </p:cNvSpPr>
          <p:nvPr/>
        </p:nvSpPr>
        <p:spPr bwMode="auto">
          <a:xfrm>
            <a:off x="6816725" y="4506913"/>
            <a:ext cx="4011613" cy="1587"/>
          </a:xfrm>
          <a:prstGeom prst="line">
            <a:avLst/>
          </a:prstGeom>
          <a:noFill/>
          <a:ln w="15875">
            <a:solidFill>
              <a:srgbClr val="333333"/>
            </a:solidFill>
            <a:prstDash val="dash"/>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940" name="Rectangle 100"/>
          <p:cNvSpPr>
            <a:spLocks noChangeArrowheads="1"/>
          </p:cNvSpPr>
          <p:nvPr/>
        </p:nvSpPr>
        <p:spPr bwMode="auto">
          <a:xfrm>
            <a:off x="7586663" y="3973513"/>
            <a:ext cx="3111500"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a:solidFill>
                  <a:srgbClr val="080808"/>
                </a:solidFill>
                <a:latin typeface="Arial" panose="020B0604020202020204" pitchFamily="34" charset="0"/>
                <a:ea typeface="华文细黑" panose="02010600040101010101" pitchFamily="2" charset="-122"/>
              </a:rPr>
              <a:t>单击此处添加标题文字</a:t>
            </a:r>
          </a:p>
        </p:txBody>
      </p:sp>
      <p:sp>
        <p:nvSpPr>
          <p:cNvPr id="35941" name="Rectangle 101"/>
          <p:cNvSpPr>
            <a:spLocks noChangeArrowheads="1"/>
          </p:cNvSpPr>
          <p:nvPr/>
        </p:nvSpPr>
        <p:spPr bwMode="auto">
          <a:xfrm>
            <a:off x="6483350" y="4548188"/>
            <a:ext cx="4462463"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zh-CN" altLang="en-US" sz="1200">
                <a:solidFill>
                  <a:srgbClr val="080808"/>
                </a:solidFill>
                <a:latin typeface="Arial" panose="020B0604020202020204" pitchFamily="34" charset="0"/>
                <a:ea typeface="华文细黑" panose="02010600040101010101" pitchFamily="2" charset="-122"/>
              </a:rPr>
              <a:t>单击此处添加文字内容   单击此处添加文字内容</a:t>
            </a:r>
          </a:p>
          <a:p>
            <a:pPr algn="r">
              <a:spcBef>
                <a:spcPct val="50000"/>
              </a:spcBef>
            </a:pPr>
            <a:r>
              <a:rPr lang="zh-CN" altLang="en-US" sz="1200">
                <a:solidFill>
                  <a:srgbClr val="080808"/>
                </a:solidFill>
                <a:latin typeface="Arial" panose="020B0604020202020204" pitchFamily="34" charset="0"/>
                <a:ea typeface="华文细黑" panose="02010600040101010101" pitchFamily="2" charset="-122"/>
              </a:rPr>
              <a:t>单击此处添加文字内容   单击此处添加文字内容</a:t>
            </a:r>
          </a:p>
          <a:p>
            <a:pPr algn="r">
              <a:spcBef>
                <a:spcPct val="50000"/>
              </a:spcBef>
            </a:pPr>
            <a:r>
              <a:rPr lang="zh-CN" altLang="en-US" sz="1200">
                <a:solidFill>
                  <a:srgbClr val="080808"/>
                </a:solidFill>
                <a:latin typeface="Arial" panose="020B0604020202020204" pitchFamily="34" charset="0"/>
                <a:ea typeface="华文细黑" panose="02010600040101010101" pitchFamily="2" charset="-122"/>
              </a:rPr>
              <a:t>单击此处添加文字内容</a:t>
            </a:r>
            <a:endParaRPr lang="en-US" altLang="zh-CN" sz="1200">
              <a:solidFill>
                <a:srgbClr val="080808"/>
              </a:solidFill>
              <a:latin typeface="Arial" panose="020B0604020202020204" pitchFamily="34" charset="0"/>
              <a:ea typeface="华文细黑" panose="02010600040101010101" pitchFamily="2"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5929"/>
                                        </p:tgtEl>
                                        <p:attrNameLst>
                                          <p:attrName>style.visibility</p:attrName>
                                        </p:attrNameLst>
                                      </p:cBhvr>
                                      <p:to>
                                        <p:strVal val="visible"/>
                                      </p:to>
                                    </p:set>
                                    <p:anim calcmode="lin" valueType="num">
                                      <p:cBhvr additive="base">
                                        <p:cTn id="7" dur="2000" fill="hold"/>
                                        <p:tgtEl>
                                          <p:spTgt spid="35929"/>
                                        </p:tgtEl>
                                        <p:attrNameLst>
                                          <p:attrName>ppt_x</p:attrName>
                                        </p:attrNameLst>
                                      </p:cBhvr>
                                      <p:tavLst>
                                        <p:tav tm="0">
                                          <p:val>
                                            <p:strVal val="0-#ppt_w/2"/>
                                          </p:val>
                                        </p:tav>
                                        <p:tav tm="100000">
                                          <p:val>
                                            <p:strVal val="#ppt_x"/>
                                          </p:val>
                                        </p:tav>
                                      </p:tavLst>
                                    </p:anim>
                                    <p:anim calcmode="lin" valueType="num">
                                      <p:cBhvr additive="base">
                                        <p:cTn id="8" dur="2000" fill="hold"/>
                                        <p:tgtEl>
                                          <p:spTgt spid="3592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35940"/>
                                        </p:tgtEl>
                                        <p:attrNameLst>
                                          <p:attrName>style.visibility</p:attrName>
                                        </p:attrNameLst>
                                      </p:cBhvr>
                                      <p:to>
                                        <p:strVal val="visible"/>
                                      </p:to>
                                    </p:set>
                                    <p:anim calcmode="lin" valueType="num">
                                      <p:cBhvr>
                                        <p:cTn id="13" dur="500" fill="hold"/>
                                        <p:tgtEl>
                                          <p:spTgt spid="3594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5940"/>
                                        </p:tgtEl>
                                        <p:attrNameLst>
                                          <p:attrName>ppt_y</p:attrName>
                                        </p:attrNameLst>
                                      </p:cBhvr>
                                      <p:tavLst>
                                        <p:tav tm="0">
                                          <p:val>
                                            <p:strVal val="#ppt_y"/>
                                          </p:val>
                                        </p:tav>
                                        <p:tav tm="100000">
                                          <p:val>
                                            <p:strVal val="#ppt_y"/>
                                          </p:val>
                                        </p:tav>
                                      </p:tavLst>
                                    </p:anim>
                                    <p:anim calcmode="lin" valueType="num">
                                      <p:cBhvr>
                                        <p:cTn id="15" dur="500" fill="hold"/>
                                        <p:tgtEl>
                                          <p:spTgt spid="3594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594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59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35939"/>
                                        </p:tgtEl>
                                        <p:attrNameLst>
                                          <p:attrName>style.visibility</p:attrName>
                                        </p:attrNameLst>
                                      </p:cBhvr>
                                      <p:to>
                                        <p:strVal val="visible"/>
                                      </p:to>
                                    </p:set>
                                    <p:anim calcmode="lin" valueType="num">
                                      <p:cBhvr>
                                        <p:cTn id="22" dur="500" fill="hold"/>
                                        <p:tgtEl>
                                          <p:spTgt spid="35939"/>
                                        </p:tgtEl>
                                        <p:attrNameLst>
                                          <p:attrName>ppt_x</p:attrName>
                                        </p:attrNameLst>
                                      </p:cBhvr>
                                      <p:tavLst>
                                        <p:tav tm="0">
                                          <p:val>
                                            <p:strVal val="#ppt_x-.2"/>
                                          </p:val>
                                        </p:tav>
                                        <p:tav tm="100000">
                                          <p:val>
                                            <p:strVal val="#ppt_x"/>
                                          </p:val>
                                        </p:tav>
                                      </p:tavLst>
                                    </p:anim>
                                    <p:anim calcmode="lin" valueType="num">
                                      <p:cBhvr>
                                        <p:cTn id="23" dur="500" fill="hold"/>
                                        <p:tgtEl>
                                          <p:spTgt spid="35939"/>
                                        </p:tgtEl>
                                        <p:attrNameLst>
                                          <p:attrName>ppt_y</p:attrName>
                                        </p:attrNameLst>
                                      </p:cBhvr>
                                      <p:tavLst>
                                        <p:tav tm="0">
                                          <p:val>
                                            <p:strVal val="#ppt_y"/>
                                          </p:val>
                                        </p:tav>
                                        <p:tav tm="100000">
                                          <p:val>
                                            <p:strVal val="#ppt_y"/>
                                          </p:val>
                                        </p:tav>
                                      </p:tavLst>
                                    </p:anim>
                                    <p:animEffect transition="in" filter="wipe(right)" prLst="gradientSize: 0.1">
                                      <p:cBhvr>
                                        <p:cTn id="24" dur="500"/>
                                        <p:tgtEl>
                                          <p:spTgt spid="3593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35941"/>
                                        </p:tgtEl>
                                        <p:attrNameLst>
                                          <p:attrName>style.visibility</p:attrName>
                                        </p:attrNameLst>
                                      </p:cBhvr>
                                      <p:to>
                                        <p:strVal val="visible"/>
                                      </p:to>
                                    </p:set>
                                    <p:anim calcmode="discrete" valueType="clr">
                                      <p:cBhvr override="childStyle">
                                        <p:cTn id="29" dur="80"/>
                                        <p:tgtEl>
                                          <p:spTgt spid="35941"/>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35941"/>
                                        </p:tgtEl>
                                        <p:attrNameLst>
                                          <p:attrName>fillcolor</p:attrName>
                                        </p:attrNameLst>
                                      </p:cBhvr>
                                      <p:tavLst>
                                        <p:tav tm="0">
                                          <p:val>
                                            <p:clrVal>
                                              <a:schemeClr val="accent2"/>
                                            </p:clrVal>
                                          </p:val>
                                        </p:tav>
                                        <p:tav tm="50000">
                                          <p:val>
                                            <p:clrVal>
                                              <a:schemeClr val="hlink"/>
                                            </p:clrVal>
                                          </p:val>
                                        </p:tav>
                                      </p:tavLst>
                                    </p:anim>
                                    <p:set>
                                      <p:cBhvr>
                                        <p:cTn id="31" dur="80"/>
                                        <p:tgtEl>
                                          <p:spTgt spid="35941"/>
                                        </p:tgtEl>
                                        <p:attrNameLst>
                                          <p:attrName>fill.type</p:attrName>
                                        </p:attrNameLst>
                                      </p:cBhvr>
                                      <p:to>
                                        <p:strVal val="solid"/>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9" presetClass="entr" presetSubtype="0" fill="hold" nodeType="clickEffect">
                                  <p:stCondLst>
                                    <p:cond delay="0"/>
                                  </p:stCondLst>
                                  <p:childTnLst>
                                    <p:set>
                                      <p:cBhvr>
                                        <p:cTn id="35" dur="1" fill="hold">
                                          <p:stCondLst>
                                            <p:cond delay="0"/>
                                          </p:stCondLst>
                                        </p:cTn>
                                        <p:tgtEl>
                                          <p:spTgt spid="35930"/>
                                        </p:tgtEl>
                                        <p:attrNameLst>
                                          <p:attrName>style.visibility</p:attrName>
                                        </p:attrNameLst>
                                      </p:cBhvr>
                                      <p:to>
                                        <p:strVal val="visible"/>
                                      </p:to>
                                    </p:set>
                                    <p:anim calcmode="lin" valueType="num">
                                      <p:cBhvr>
                                        <p:cTn id="36" dur="1000" fill="hold"/>
                                        <p:tgtEl>
                                          <p:spTgt spid="35930"/>
                                        </p:tgtEl>
                                        <p:attrNameLst>
                                          <p:attrName>ppt_x</p:attrName>
                                        </p:attrNameLst>
                                      </p:cBhvr>
                                      <p:tavLst>
                                        <p:tav tm="0">
                                          <p:val>
                                            <p:strVal val="#ppt_x-.2"/>
                                          </p:val>
                                        </p:tav>
                                        <p:tav tm="100000">
                                          <p:val>
                                            <p:strVal val="#ppt_x"/>
                                          </p:val>
                                        </p:tav>
                                      </p:tavLst>
                                    </p:anim>
                                    <p:anim calcmode="lin" valueType="num">
                                      <p:cBhvr>
                                        <p:cTn id="37" dur="1000" fill="hold"/>
                                        <p:tgtEl>
                                          <p:spTgt spid="35930"/>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5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39" grpId="0" animBg="1"/>
      <p:bldP spid="35940" grpId="0"/>
      <p:bldP spid="359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Origami web menu and banners vector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1524000"/>
            <a:ext cx="5818187" cy="4371975"/>
          </a:xfrm>
          <a:prstGeom prst="rect">
            <a:avLst/>
          </a:prstGeom>
          <a:noFill/>
          <a:extLst>
            <a:ext uri="{909E8E84-426E-40DD-AFC4-6F175D3DCCD1}">
              <a14:hiddenFill xmlns:a14="http://schemas.microsoft.com/office/drawing/2010/main">
                <a:solidFill>
                  <a:srgbClr val="FFFFFF"/>
                </a:solidFill>
              </a14:hiddenFill>
            </a:ext>
          </a:extLst>
        </p:spPr>
      </p:pic>
      <p:grpSp>
        <p:nvGrpSpPr>
          <p:cNvPr id="158723" name="Group 3"/>
          <p:cNvGrpSpPr>
            <a:grpSpLocks/>
          </p:cNvGrpSpPr>
          <p:nvPr/>
        </p:nvGrpSpPr>
        <p:grpSpPr bwMode="auto">
          <a:xfrm>
            <a:off x="1517650" y="3540125"/>
            <a:ext cx="5526088" cy="1900238"/>
            <a:chOff x="759" y="2112"/>
            <a:chExt cx="2762" cy="1267"/>
          </a:xfrm>
        </p:grpSpPr>
        <p:sp>
          <p:nvSpPr>
            <p:cNvPr id="20" name="矩形 19"/>
            <p:cNvSpPr/>
            <p:nvPr/>
          </p:nvSpPr>
          <p:spPr>
            <a:xfrm>
              <a:off x="759" y="2504"/>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21" name="矩形 20"/>
            <p:cNvSpPr/>
            <p:nvPr/>
          </p:nvSpPr>
          <p:spPr>
            <a:xfrm>
              <a:off x="759" y="2921"/>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2" name="矩形 19"/>
            <p:cNvSpPr/>
            <p:nvPr/>
          </p:nvSpPr>
          <p:spPr>
            <a:xfrm>
              <a:off x="759" y="2112"/>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3" name="矩形 19"/>
            <p:cNvSpPr/>
            <p:nvPr/>
          </p:nvSpPr>
          <p:spPr>
            <a:xfrm>
              <a:off x="1719" y="2890"/>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4" name="矩形 19"/>
            <p:cNvSpPr/>
            <p:nvPr/>
          </p:nvSpPr>
          <p:spPr>
            <a:xfrm>
              <a:off x="1719" y="2498"/>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5" name="矩形 19"/>
            <p:cNvSpPr/>
            <p:nvPr/>
          </p:nvSpPr>
          <p:spPr>
            <a:xfrm>
              <a:off x="2620" y="3034"/>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sp>
          <p:nvSpPr>
            <p:cNvPr id="6" name="矩形 19"/>
            <p:cNvSpPr/>
            <p:nvPr/>
          </p:nvSpPr>
          <p:spPr>
            <a:xfrm>
              <a:off x="2620" y="2642"/>
              <a:ext cx="901" cy="34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点击添加文本点击添加文本</a:t>
              </a:r>
            </a:p>
          </p:txBody>
        </p:sp>
      </p:grpSp>
      <p:pic>
        <p:nvPicPr>
          <p:cNvPr id="158731" name="Picture 11" descr="2476235_232027502877_2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0" y="3324225"/>
            <a:ext cx="2836863" cy="2735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58722"/>
                                        </p:tgtEl>
                                        <p:attrNameLst>
                                          <p:attrName>style.visibility</p:attrName>
                                        </p:attrNameLst>
                                      </p:cBhvr>
                                      <p:to>
                                        <p:strVal val="visible"/>
                                      </p:to>
                                    </p:set>
                                    <p:animEffect transition="in" filter="wedge">
                                      <p:cBhvr>
                                        <p:cTn id="7" dur="1000"/>
                                        <p:tgtEl>
                                          <p:spTgt spid="158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58723"/>
                                        </p:tgtEl>
                                        <p:attrNameLst>
                                          <p:attrName>style.visibility</p:attrName>
                                        </p:attrNameLst>
                                      </p:cBhvr>
                                      <p:to>
                                        <p:strVal val="visible"/>
                                      </p:to>
                                    </p:set>
                                    <p:animEffect transition="in" filter="wipe(down)">
                                      <p:cBhvr>
                                        <p:cTn id="12" dur="1000"/>
                                        <p:tgtEl>
                                          <p:spTgt spid="1587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4" presetClass="entr" presetSubtype="0" fill="hold" nodeType="clickEffect">
                                  <p:stCondLst>
                                    <p:cond delay="0"/>
                                  </p:stCondLst>
                                  <p:childTnLst>
                                    <p:set>
                                      <p:cBhvr>
                                        <p:cTn id="16" dur="1" fill="hold">
                                          <p:stCondLst>
                                            <p:cond delay="0"/>
                                          </p:stCondLst>
                                        </p:cTn>
                                        <p:tgtEl>
                                          <p:spTgt spid="158731"/>
                                        </p:tgtEl>
                                        <p:attrNameLst>
                                          <p:attrName>style.visibility</p:attrName>
                                        </p:attrNameLst>
                                      </p:cBhvr>
                                      <p:to>
                                        <p:strVal val="visible"/>
                                      </p:to>
                                    </p:set>
                                    <p:anim from="(-#ppt_w/2)" to="(#ppt_x)" calcmode="lin" valueType="num">
                                      <p:cBhvr>
                                        <p:cTn id="17" dur="600" fill="hold">
                                          <p:stCondLst>
                                            <p:cond delay="0"/>
                                          </p:stCondLst>
                                        </p:cTn>
                                        <p:tgtEl>
                                          <p:spTgt spid="158731"/>
                                        </p:tgtEl>
                                        <p:attrNameLst>
                                          <p:attrName>ppt_x</p:attrName>
                                        </p:attrNameLst>
                                      </p:cBhvr>
                                    </p:anim>
                                    <p:anim from="0" to="-1.0" calcmode="lin" valueType="num">
                                      <p:cBhvr>
                                        <p:cTn id="18" dur="200" decel="50000" autoRev="1" fill="hold">
                                          <p:stCondLst>
                                            <p:cond delay="600"/>
                                          </p:stCondLst>
                                        </p:cTn>
                                        <p:tgtEl>
                                          <p:spTgt spid="158731"/>
                                        </p:tgtEl>
                                        <p:attrNameLst>
                                          <p:attrName>xshear</p:attrName>
                                        </p:attrNameLst>
                                      </p:cBhvr>
                                    </p:anim>
                                    <p:animScale>
                                      <p:cBhvr>
                                        <p:cTn id="19" dur="200" decel="100000" autoRev="1" fill="hold">
                                          <p:stCondLst>
                                            <p:cond delay="600"/>
                                          </p:stCondLst>
                                        </p:cTn>
                                        <p:tgtEl>
                                          <p:spTgt spid="158731"/>
                                        </p:tgtEl>
                                      </p:cBhvr>
                                      <p:from x="100000" y="100000"/>
                                      <p:to x="80000" y="100000"/>
                                    </p:animScale>
                                    <p:anim by="(#ppt_h/3+#ppt_w*0.1)" calcmode="lin" valueType="num">
                                      <p:cBhvr additive="sum">
                                        <p:cTn id="20" dur="200" decel="100000" autoRev="1" fill="hold">
                                          <p:stCondLst>
                                            <p:cond delay="600"/>
                                          </p:stCondLst>
                                        </p:cTn>
                                        <p:tgtEl>
                                          <p:spTgt spid="15873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999" name="Group 183"/>
          <p:cNvGrpSpPr>
            <a:grpSpLocks/>
          </p:cNvGrpSpPr>
          <p:nvPr/>
        </p:nvGrpSpPr>
        <p:grpSpPr bwMode="auto">
          <a:xfrm>
            <a:off x="3962400" y="1806575"/>
            <a:ext cx="7131050" cy="3792538"/>
            <a:chOff x="2064" y="1056"/>
            <a:chExt cx="3566" cy="2529"/>
          </a:xfrm>
        </p:grpSpPr>
        <p:grpSp>
          <p:nvGrpSpPr>
            <p:cNvPr id="35000" name="Group 184"/>
            <p:cNvGrpSpPr>
              <a:grpSpLocks/>
            </p:cNvGrpSpPr>
            <p:nvPr/>
          </p:nvGrpSpPr>
          <p:grpSpPr bwMode="auto">
            <a:xfrm>
              <a:off x="2064" y="1056"/>
              <a:ext cx="3566" cy="2529"/>
              <a:chOff x="0" y="0"/>
              <a:chExt cx="3566" cy="2529"/>
            </a:xfrm>
          </p:grpSpPr>
          <p:grpSp>
            <p:nvGrpSpPr>
              <p:cNvPr id="35001" name="Group 185"/>
              <p:cNvGrpSpPr>
                <a:grpSpLocks/>
              </p:cNvGrpSpPr>
              <p:nvPr/>
            </p:nvGrpSpPr>
            <p:grpSpPr bwMode="auto">
              <a:xfrm>
                <a:off x="102" y="0"/>
                <a:ext cx="3464" cy="2501"/>
                <a:chOff x="0" y="0"/>
                <a:chExt cx="4642" cy="3342"/>
              </a:xfrm>
            </p:grpSpPr>
            <p:pic>
              <p:nvPicPr>
                <p:cNvPr id="35002" name="Picture 186" descr="035"/>
                <p:cNvPicPr>
                  <a:picLocks noChangeAspect="1" noChangeArrowheads="1"/>
                </p:cNvPicPr>
                <p:nvPr/>
              </p:nvPicPr>
              <p:blipFill>
                <a:blip r:embed="rId4">
                  <a:lum contrast="18000"/>
                  <a:extLst>
                    <a:ext uri="{28A0092B-C50C-407E-A947-70E740481C1C}">
                      <a14:useLocalDpi xmlns:a14="http://schemas.microsoft.com/office/drawing/2010/main" val="0"/>
                    </a:ext>
                  </a:extLst>
                </a:blip>
                <a:srcRect/>
                <a:stretch>
                  <a:fillRect/>
                </a:stretch>
              </p:blipFill>
              <p:spPr bwMode="auto">
                <a:xfrm>
                  <a:off x="0" y="0"/>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03" name="Line 187"/>
                <p:cNvSpPr>
                  <a:spLocks noChangeShapeType="1"/>
                </p:cNvSpPr>
                <p:nvPr/>
              </p:nvSpPr>
              <p:spPr bwMode="auto">
                <a:xfrm flipV="1">
                  <a:off x="261" y="674"/>
                  <a:ext cx="4058" cy="272"/>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004" name="Line 188"/>
                <p:cNvSpPr>
                  <a:spLocks noChangeShapeType="1"/>
                </p:cNvSpPr>
                <p:nvPr/>
              </p:nvSpPr>
              <p:spPr bwMode="auto">
                <a:xfrm flipV="1">
                  <a:off x="261" y="1140"/>
                  <a:ext cx="4038" cy="184"/>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005" name="Line 189"/>
                <p:cNvSpPr>
                  <a:spLocks noChangeShapeType="1"/>
                </p:cNvSpPr>
                <p:nvPr/>
              </p:nvSpPr>
              <p:spPr bwMode="auto">
                <a:xfrm flipV="1">
                  <a:off x="261" y="1632"/>
                  <a:ext cx="4034" cy="79"/>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006" name="Line 190"/>
                <p:cNvSpPr>
                  <a:spLocks noChangeShapeType="1"/>
                </p:cNvSpPr>
                <p:nvPr/>
              </p:nvSpPr>
              <p:spPr bwMode="auto">
                <a:xfrm>
                  <a:off x="261" y="2080"/>
                  <a:ext cx="4060" cy="118"/>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5007" name="Group 191"/>
              <p:cNvGrpSpPr>
                <a:grpSpLocks/>
              </p:cNvGrpSpPr>
              <p:nvPr/>
            </p:nvGrpSpPr>
            <p:grpSpPr bwMode="auto">
              <a:xfrm>
                <a:off x="0" y="429"/>
                <a:ext cx="290" cy="1197"/>
                <a:chOff x="0" y="0"/>
                <a:chExt cx="290" cy="1197"/>
              </a:xfrm>
            </p:grpSpPr>
            <p:sp>
              <p:nvSpPr>
                <p:cNvPr id="35008" name="AutoShape 192"/>
                <p:cNvSpPr>
                  <a:spLocks noChangeArrowheads="1"/>
                </p:cNvSpPr>
                <p:nvPr/>
              </p:nvSpPr>
              <p:spPr bwMode="auto">
                <a:xfrm>
                  <a:off x="0" y="1072"/>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100</a:t>
                  </a:r>
                </a:p>
              </p:txBody>
            </p:sp>
            <p:sp>
              <p:nvSpPr>
                <p:cNvPr id="35009" name="AutoShape 193"/>
                <p:cNvSpPr>
                  <a:spLocks noChangeArrowheads="1"/>
                </p:cNvSpPr>
                <p:nvPr/>
              </p:nvSpPr>
              <p:spPr bwMode="auto">
                <a:xfrm>
                  <a:off x="0" y="794"/>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200</a:t>
                  </a:r>
                </a:p>
              </p:txBody>
            </p:sp>
            <p:sp>
              <p:nvSpPr>
                <p:cNvPr id="35010" name="AutoShape 194"/>
                <p:cNvSpPr>
                  <a:spLocks noChangeArrowheads="1"/>
                </p:cNvSpPr>
                <p:nvPr/>
              </p:nvSpPr>
              <p:spPr bwMode="auto">
                <a:xfrm>
                  <a:off x="0" y="50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300</a:t>
                  </a:r>
                </a:p>
              </p:txBody>
            </p:sp>
            <p:sp>
              <p:nvSpPr>
                <p:cNvPr id="35011" name="AutoShape 195"/>
                <p:cNvSpPr>
                  <a:spLocks noChangeArrowheads="1"/>
                </p:cNvSpPr>
                <p:nvPr/>
              </p:nvSpPr>
              <p:spPr bwMode="auto">
                <a:xfrm>
                  <a:off x="2" y="213"/>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400</a:t>
                  </a:r>
                </a:p>
              </p:txBody>
            </p:sp>
            <p:sp>
              <p:nvSpPr>
                <p:cNvPr id="35012" name="Text Box 196"/>
                <p:cNvSpPr txBox="1">
                  <a:spLocks noChangeArrowheads="1"/>
                </p:cNvSpPr>
                <p:nvPr/>
              </p:nvSpPr>
              <p:spPr bwMode="auto">
                <a:xfrm>
                  <a:off x="39" y="0"/>
                  <a:ext cx="251" cy="141"/>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r>
                    <a:rPr lang="zh-CN" sz="1200" b="0">
                      <a:solidFill>
                        <a:schemeClr val="bg1"/>
                      </a:solidFill>
                      <a:latin typeface="Arial" panose="020B0604020202020204" pitchFamily="34" charset="0"/>
                      <a:ea typeface="黑体" panose="02010609060101010101" pitchFamily="49" charset="-122"/>
                    </a:rPr>
                    <a:t>增量</a:t>
                  </a:r>
                </a:p>
              </p:txBody>
            </p:sp>
          </p:grpSp>
          <p:sp>
            <p:nvSpPr>
              <p:cNvPr id="35013" name="Text Box 197"/>
              <p:cNvSpPr txBox="1">
                <a:spLocks noChangeArrowheads="1"/>
              </p:cNvSpPr>
              <p:nvPr/>
            </p:nvSpPr>
            <p:spPr bwMode="auto">
              <a:xfrm>
                <a:off x="3188" y="2337"/>
                <a:ext cx="340" cy="192"/>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latinLnBrk="1"/>
                <a:r>
                  <a:rPr lang="ko-KR" altLang="en-US" sz="1400" b="0">
                    <a:solidFill>
                      <a:schemeClr val="bg1"/>
                    </a:solidFill>
                    <a:latin typeface="Arial" panose="020B0604020202020204" pitchFamily="34" charset="0"/>
                    <a:ea typeface="HY견고딕" pitchFamily="18" charset="-127"/>
                  </a:rPr>
                  <a:t>년도</a:t>
                </a:r>
              </a:p>
            </p:txBody>
          </p:sp>
        </p:grpSp>
        <p:grpSp>
          <p:nvGrpSpPr>
            <p:cNvPr id="35014" name="Group 198"/>
            <p:cNvGrpSpPr>
              <a:grpSpLocks/>
            </p:cNvGrpSpPr>
            <p:nvPr/>
          </p:nvGrpSpPr>
          <p:grpSpPr bwMode="auto">
            <a:xfrm>
              <a:off x="3577" y="1722"/>
              <a:ext cx="497" cy="1680"/>
              <a:chOff x="0" y="0"/>
              <a:chExt cx="497" cy="1680"/>
            </a:xfrm>
          </p:grpSpPr>
          <p:sp>
            <p:nvSpPr>
              <p:cNvPr id="35015" name="Text Box 199"/>
              <p:cNvSpPr txBox="1">
                <a:spLocks noChangeArrowheads="1"/>
              </p:cNvSpPr>
              <p:nvPr/>
            </p:nvSpPr>
            <p:spPr bwMode="auto">
              <a:xfrm>
                <a:off x="8"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317</a:t>
                </a:r>
              </a:p>
            </p:txBody>
          </p:sp>
          <p:pic>
            <p:nvPicPr>
              <p:cNvPr id="35016" name="Picture 200" descr="blu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8"/>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17" name="AutoShape 201"/>
              <p:cNvSpPr>
                <a:spLocks noChangeArrowheads="1"/>
              </p:cNvSpPr>
              <p:nvPr/>
            </p:nvSpPr>
            <p:spPr bwMode="auto">
              <a:xfrm>
                <a:off x="39" y="1555"/>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a:t>
                </a:r>
                <a:r>
                  <a:rPr lang="en-US" altLang="zh-CN" sz="1600" i="1">
                    <a:solidFill>
                      <a:schemeClr val="bg1"/>
                    </a:solidFill>
                    <a:latin typeface="Arial" panose="020B0604020202020204" pitchFamily="34" charset="0"/>
                    <a:ea typeface="HY견고딕" pitchFamily="18" charset="-127"/>
                  </a:rPr>
                  <a:t>09</a:t>
                </a:r>
                <a:endParaRPr lang="en-US" altLang="ko-KR" sz="1600" i="1">
                  <a:solidFill>
                    <a:schemeClr val="bg1"/>
                  </a:solidFill>
                  <a:latin typeface="Arial" panose="020B0604020202020204" pitchFamily="34" charset="0"/>
                  <a:ea typeface="HY견고딕" pitchFamily="18" charset="-127"/>
                </a:endParaRPr>
              </a:p>
            </p:txBody>
          </p:sp>
        </p:grpSp>
        <p:grpSp>
          <p:nvGrpSpPr>
            <p:cNvPr id="35018" name="Group 202"/>
            <p:cNvGrpSpPr>
              <a:grpSpLocks/>
            </p:cNvGrpSpPr>
            <p:nvPr/>
          </p:nvGrpSpPr>
          <p:grpSpPr bwMode="auto">
            <a:xfrm>
              <a:off x="3984" y="1314"/>
              <a:ext cx="524" cy="2150"/>
              <a:chOff x="0" y="0"/>
              <a:chExt cx="524" cy="2150"/>
            </a:xfrm>
          </p:grpSpPr>
          <p:sp>
            <p:nvSpPr>
              <p:cNvPr id="35019" name="Text Box 203"/>
              <p:cNvSpPr txBox="1">
                <a:spLocks noChangeArrowheads="1"/>
              </p:cNvSpPr>
              <p:nvPr/>
            </p:nvSpPr>
            <p:spPr bwMode="auto">
              <a:xfrm>
                <a:off x="18"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448</a:t>
                </a:r>
              </a:p>
            </p:txBody>
          </p:sp>
          <p:grpSp>
            <p:nvGrpSpPr>
              <p:cNvPr id="35020" name="Group 204"/>
              <p:cNvGrpSpPr>
                <a:grpSpLocks/>
              </p:cNvGrpSpPr>
              <p:nvPr/>
            </p:nvGrpSpPr>
            <p:grpSpPr bwMode="auto">
              <a:xfrm>
                <a:off x="0" y="161"/>
                <a:ext cx="524" cy="1989"/>
                <a:chOff x="0" y="0"/>
                <a:chExt cx="524" cy="1989"/>
              </a:xfrm>
            </p:grpSpPr>
            <p:pic>
              <p:nvPicPr>
                <p:cNvPr id="35021" name="Picture 205" descr="그림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22" name="AutoShape 206"/>
                <p:cNvSpPr>
                  <a:spLocks noChangeArrowheads="1"/>
                </p:cNvSpPr>
                <p:nvPr/>
              </p:nvSpPr>
              <p:spPr bwMode="auto">
                <a:xfrm>
                  <a:off x="63" y="186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a:t>
                  </a:r>
                  <a:r>
                    <a:rPr lang="en-US" altLang="zh-CN" sz="1600" i="1">
                      <a:solidFill>
                        <a:schemeClr val="bg1"/>
                      </a:solidFill>
                      <a:latin typeface="Arial" panose="020B0604020202020204" pitchFamily="34" charset="0"/>
                      <a:ea typeface="HY견고딕" pitchFamily="18" charset="-127"/>
                    </a:rPr>
                    <a:t>10</a:t>
                  </a:r>
                  <a:endParaRPr lang="en-US" altLang="ko-KR" sz="1600" i="1">
                    <a:solidFill>
                      <a:schemeClr val="bg1"/>
                    </a:solidFill>
                    <a:latin typeface="Arial" panose="020B0604020202020204" pitchFamily="34" charset="0"/>
                    <a:ea typeface="HY견고딕" pitchFamily="18" charset="-127"/>
                  </a:endParaRPr>
                </a:p>
              </p:txBody>
            </p:sp>
          </p:grpSp>
        </p:grpSp>
        <p:grpSp>
          <p:nvGrpSpPr>
            <p:cNvPr id="35023" name="Group 207"/>
            <p:cNvGrpSpPr>
              <a:grpSpLocks/>
            </p:cNvGrpSpPr>
            <p:nvPr/>
          </p:nvGrpSpPr>
          <p:grpSpPr bwMode="auto">
            <a:xfrm>
              <a:off x="4860" y="1651"/>
              <a:ext cx="554" cy="1904"/>
              <a:chOff x="0" y="0"/>
              <a:chExt cx="554" cy="1904"/>
            </a:xfrm>
          </p:grpSpPr>
          <p:sp>
            <p:nvSpPr>
              <p:cNvPr id="35024" name="Text Box 208"/>
              <p:cNvSpPr txBox="1">
                <a:spLocks noChangeArrowheads="1"/>
              </p:cNvSpPr>
              <p:nvPr/>
            </p:nvSpPr>
            <p:spPr bwMode="auto">
              <a:xfrm>
                <a:off x="26"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312</a:t>
                </a:r>
              </a:p>
            </p:txBody>
          </p:sp>
          <p:pic>
            <p:nvPicPr>
              <p:cNvPr id="35025" name="Picture 209" descr="그림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83"/>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26" name="AutoShape 210"/>
              <p:cNvSpPr>
                <a:spLocks noChangeArrowheads="1"/>
              </p:cNvSpPr>
              <p:nvPr/>
            </p:nvSpPr>
            <p:spPr bwMode="auto">
              <a:xfrm>
                <a:off x="69" y="177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a:t>
                </a:r>
                <a:r>
                  <a:rPr lang="en-US" altLang="zh-CN" sz="1600" i="1">
                    <a:solidFill>
                      <a:schemeClr val="bg1"/>
                    </a:solidFill>
                    <a:latin typeface="Arial" panose="020B0604020202020204" pitchFamily="34" charset="0"/>
                    <a:ea typeface="HY견고딕" pitchFamily="18" charset="-127"/>
                  </a:rPr>
                  <a:t>12</a:t>
                </a:r>
                <a:endParaRPr lang="en-US" altLang="ko-KR" sz="1600" i="1">
                  <a:solidFill>
                    <a:schemeClr val="bg1"/>
                  </a:solidFill>
                  <a:latin typeface="Arial" panose="020B0604020202020204" pitchFamily="34" charset="0"/>
                  <a:ea typeface="HY견고딕" pitchFamily="18" charset="-127"/>
                </a:endParaRPr>
              </a:p>
            </p:txBody>
          </p:sp>
        </p:grpSp>
        <p:grpSp>
          <p:nvGrpSpPr>
            <p:cNvPr id="35027" name="Group 211"/>
            <p:cNvGrpSpPr>
              <a:grpSpLocks/>
            </p:cNvGrpSpPr>
            <p:nvPr/>
          </p:nvGrpSpPr>
          <p:grpSpPr bwMode="auto">
            <a:xfrm>
              <a:off x="4416" y="1375"/>
              <a:ext cx="529" cy="2143"/>
              <a:chOff x="0" y="0"/>
              <a:chExt cx="529" cy="2143"/>
            </a:xfrm>
          </p:grpSpPr>
          <p:sp>
            <p:nvSpPr>
              <p:cNvPr id="35028" name="Text Box 212"/>
              <p:cNvSpPr txBox="1">
                <a:spLocks noChangeArrowheads="1"/>
              </p:cNvSpPr>
              <p:nvPr/>
            </p:nvSpPr>
            <p:spPr bwMode="auto">
              <a:xfrm>
                <a:off x="21"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404</a:t>
                </a:r>
              </a:p>
            </p:txBody>
          </p:sp>
          <p:pic>
            <p:nvPicPr>
              <p:cNvPr id="35029" name="Picture 213" descr="그림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63"/>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30" name="AutoShape 214"/>
              <p:cNvSpPr>
                <a:spLocks noChangeArrowheads="1"/>
              </p:cNvSpPr>
              <p:nvPr/>
            </p:nvSpPr>
            <p:spPr bwMode="auto">
              <a:xfrm>
                <a:off x="63" y="2018"/>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a:t>
                </a:r>
                <a:r>
                  <a:rPr lang="en-US" altLang="zh-CN" sz="1600" i="1">
                    <a:solidFill>
                      <a:schemeClr val="bg1"/>
                    </a:solidFill>
                    <a:latin typeface="Arial" panose="020B0604020202020204" pitchFamily="34" charset="0"/>
                    <a:ea typeface="HY견고딕" pitchFamily="18" charset="-127"/>
                  </a:rPr>
                  <a:t>11</a:t>
                </a:r>
                <a:endParaRPr lang="en-US" altLang="ko-KR" sz="1600" i="1">
                  <a:solidFill>
                    <a:schemeClr val="bg1"/>
                  </a:solidFill>
                  <a:latin typeface="Arial" panose="020B0604020202020204" pitchFamily="34" charset="0"/>
                  <a:ea typeface="HY견고딕" pitchFamily="18" charset="-127"/>
                </a:endParaRPr>
              </a:p>
            </p:txBody>
          </p:sp>
        </p:grpSp>
        <p:grpSp>
          <p:nvGrpSpPr>
            <p:cNvPr id="35031" name="Group 215"/>
            <p:cNvGrpSpPr>
              <a:grpSpLocks/>
            </p:cNvGrpSpPr>
            <p:nvPr/>
          </p:nvGrpSpPr>
          <p:grpSpPr bwMode="auto">
            <a:xfrm>
              <a:off x="3176" y="2116"/>
              <a:ext cx="466" cy="1235"/>
              <a:chOff x="0" y="0"/>
              <a:chExt cx="466" cy="1235"/>
            </a:xfrm>
          </p:grpSpPr>
          <p:sp>
            <p:nvSpPr>
              <p:cNvPr id="35032" name="Text Box 216"/>
              <p:cNvSpPr txBox="1">
                <a:spLocks noChangeArrowheads="1"/>
              </p:cNvSpPr>
              <p:nvPr/>
            </p:nvSpPr>
            <p:spPr bwMode="auto">
              <a:xfrm>
                <a:off x="0"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185</a:t>
                </a:r>
              </a:p>
            </p:txBody>
          </p:sp>
          <p:grpSp>
            <p:nvGrpSpPr>
              <p:cNvPr id="35033" name="Group 217"/>
              <p:cNvGrpSpPr>
                <a:grpSpLocks/>
              </p:cNvGrpSpPr>
              <p:nvPr/>
            </p:nvGrpSpPr>
            <p:grpSpPr bwMode="auto">
              <a:xfrm>
                <a:off x="14" y="186"/>
                <a:ext cx="452" cy="1049"/>
                <a:chOff x="0" y="0"/>
                <a:chExt cx="452" cy="1049"/>
              </a:xfrm>
            </p:grpSpPr>
            <p:pic>
              <p:nvPicPr>
                <p:cNvPr id="35034" name="Picture 218" descr="그림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35" name="AutoShape 219"/>
                <p:cNvSpPr>
                  <a:spLocks noChangeArrowheads="1"/>
                </p:cNvSpPr>
                <p:nvPr/>
              </p:nvSpPr>
              <p:spPr bwMode="auto">
                <a:xfrm>
                  <a:off x="4" y="92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200</a:t>
                  </a:r>
                  <a:r>
                    <a:rPr lang="en-US" altLang="zh-CN" sz="1600" i="1">
                      <a:solidFill>
                        <a:schemeClr val="bg1"/>
                      </a:solidFill>
                      <a:latin typeface="Arial" panose="020B0604020202020204" pitchFamily="34" charset="0"/>
                      <a:ea typeface="HY견고딕" pitchFamily="18" charset="-127"/>
                    </a:rPr>
                    <a:t>8</a:t>
                  </a:r>
                  <a:endParaRPr lang="en-US" altLang="ko-KR" sz="1600" i="1">
                    <a:solidFill>
                      <a:schemeClr val="bg1"/>
                    </a:solidFill>
                    <a:latin typeface="Arial" panose="020B0604020202020204" pitchFamily="34" charset="0"/>
                    <a:ea typeface="HY견고딕" pitchFamily="18" charset="-127"/>
                  </a:endParaRPr>
                </a:p>
              </p:txBody>
            </p:sp>
          </p:grpSp>
        </p:grpSp>
        <p:grpSp>
          <p:nvGrpSpPr>
            <p:cNvPr id="35036" name="Group 220"/>
            <p:cNvGrpSpPr>
              <a:grpSpLocks/>
            </p:cNvGrpSpPr>
            <p:nvPr/>
          </p:nvGrpSpPr>
          <p:grpSpPr bwMode="auto">
            <a:xfrm>
              <a:off x="2772" y="2074"/>
              <a:ext cx="478" cy="1232"/>
              <a:chOff x="0" y="0"/>
              <a:chExt cx="478" cy="1232"/>
            </a:xfrm>
          </p:grpSpPr>
          <p:sp>
            <p:nvSpPr>
              <p:cNvPr id="35037" name="Text Box 221"/>
              <p:cNvSpPr txBox="1">
                <a:spLocks noChangeArrowheads="1"/>
              </p:cNvSpPr>
              <p:nvPr/>
            </p:nvSpPr>
            <p:spPr bwMode="auto">
              <a:xfrm>
                <a:off x="0"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189</a:t>
                </a:r>
              </a:p>
            </p:txBody>
          </p:sp>
          <p:pic>
            <p:nvPicPr>
              <p:cNvPr id="35038" name="Picture 222" descr="그림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 y="200"/>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39" name="AutoShape 223"/>
              <p:cNvSpPr>
                <a:spLocks noChangeArrowheads="1"/>
              </p:cNvSpPr>
              <p:nvPr/>
            </p:nvSpPr>
            <p:spPr bwMode="auto">
              <a:xfrm>
                <a:off x="9" y="1106"/>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200</a:t>
                </a:r>
                <a:r>
                  <a:rPr lang="en-US" altLang="zh-CN" sz="1600" i="1">
                    <a:solidFill>
                      <a:schemeClr val="bg1"/>
                    </a:solidFill>
                    <a:latin typeface="Arial" panose="020B0604020202020204" pitchFamily="34" charset="0"/>
                    <a:ea typeface="HY견고딕" pitchFamily="18" charset="-127"/>
                  </a:rPr>
                  <a:t>7</a:t>
                </a:r>
                <a:endParaRPr lang="en-US" altLang="ko-KR" sz="1600" i="1">
                  <a:solidFill>
                    <a:schemeClr val="bg1"/>
                  </a:solidFill>
                  <a:latin typeface="Arial" panose="020B0604020202020204" pitchFamily="34" charset="0"/>
                  <a:ea typeface="HY견고딕" pitchFamily="18" charset="-127"/>
                </a:endParaRPr>
              </a:p>
            </p:txBody>
          </p:sp>
        </p:grpSp>
        <p:grpSp>
          <p:nvGrpSpPr>
            <p:cNvPr id="35040" name="Group 224"/>
            <p:cNvGrpSpPr>
              <a:grpSpLocks/>
            </p:cNvGrpSpPr>
            <p:nvPr/>
          </p:nvGrpSpPr>
          <p:grpSpPr bwMode="auto">
            <a:xfrm>
              <a:off x="2395" y="2310"/>
              <a:ext cx="403" cy="943"/>
              <a:chOff x="0" y="0"/>
              <a:chExt cx="403" cy="943"/>
            </a:xfrm>
          </p:grpSpPr>
          <p:sp>
            <p:nvSpPr>
              <p:cNvPr id="35041" name="Text Box 225"/>
              <p:cNvSpPr txBox="1">
                <a:spLocks noChangeArrowheads="1"/>
              </p:cNvSpPr>
              <p:nvPr/>
            </p:nvSpPr>
            <p:spPr bwMode="auto">
              <a:xfrm>
                <a:off x="13" y="0"/>
                <a:ext cx="3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en-US" altLang="ko-KR">
                    <a:solidFill>
                      <a:srgbClr val="000066"/>
                    </a:solidFill>
                    <a:latin typeface="Arial" panose="020B0604020202020204" pitchFamily="34" charset="0"/>
                    <a:ea typeface="HY견고딕" pitchFamily="18" charset="-127"/>
                  </a:rPr>
                  <a:t>119</a:t>
                </a:r>
              </a:p>
            </p:txBody>
          </p:sp>
          <p:pic>
            <p:nvPicPr>
              <p:cNvPr id="35042" name="Picture 226" descr="그림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 y="192"/>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043" name="AutoShape 227"/>
              <p:cNvSpPr>
                <a:spLocks noChangeArrowheads="1"/>
              </p:cNvSpPr>
              <p:nvPr/>
            </p:nvSpPr>
            <p:spPr bwMode="auto">
              <a:xfrm>
                <a:off x="0" y="817"/>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r>
                  <a:rPr lang="en-US" altLang="ko-KR" sz="1600" i="1">
                    <a:solidFill>
                      <a:schemeClr val="bg1"/>
                    </a:solidFill>
                    <a:latin typeface="Arial" panose="020B0604020202020204" pitchFamily="34" charset="0"/>
                    <a:ea typeface="HY견고딕" pitchFamily="18" charset="-127"/>
                  </a:rPr>
                  <a:t>200</a:t>
                </a:r>
                <a:r>
                  <a:rPr lang="en-US" altLang="zh-CN" sz="1600" i="1">
                    <a:solidFill>
                      <a:schemeClr val="bg1"/>
                    </a:solidFill>
                    <a:latin typeface="Arial" panose="020B0604020202020204" pitchFamily="34" charset="0"/>
                    <a:ea typeface="HY견고딕" pitchFamily="18" charset="-127"/>
                  </a:rPr>
                  <a:t>6</a:t>
                </a:r>
                <a:endParaRPr lang="en-US" altLang="ko-KR" sz="1600" i="1">
                  <a:solidFill>
                    <a:schemeClr val="bg1"/>
                  </a:solidFill>
                  <a:latin typeface="Arial" panose="020B0604020202020204" pitchFamily="34" charset="0"/>
                  <a:ea typeface="HY견고딕" pitchFamily="18" charset="-127"/>
                </a:endParaRPr>
              </a:p>
            </p:txBody>
          </p:sp>
        </p:grpSp>
        <p:grpSp>
          <p:nvGrpSpPr>
            <p:cNvPr id="35044" name="Group 228"/>
            <p:cNvGrpSpPr>
              <a:grpSpLocks/>
            </p:cNvGrpSpPr>
            <p:nvPr/>
          </p:nvGrpSpPr>
          <p:grpSpPr bwMode="auto">
            <a:xfrm>
              <a:off x="2157" y="1103"/>
              <a:ext cx="566" cy="269"/>
              <a:chOff x="0" y="28"/>
              <a:chExt cx="566" cy="269"/>
            </a:xfrm>
          </p:grpSpPr>
          <p:sp>
            <p:nvSpPr>
              <p:cNvPr id="35045" name="Rectangle 229"/>
              <p:cNvSpPr>
                <a:spLocks noChangeArrowheads="1"/>
              </p:cNvSpPr>
              <p:nvPr/>
            </p:nvSpPr>
            <p:spPr bwMode="auto">
              <a:xfrm>
                <a:off x="98" y="28"/>
                <a:ext cx="468"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latinLnBrk="1"/>
                <a:r>
                  <a:rPr lang="zh-CN" sz="2200" b="0">
                    <a:solidFill>
                      <a:srgbClr val="000066"/>
                    </a:solidFill>
                    <a:latin typeface="方正正黑简体" panose="02000000000000000000" pitchFamily="2" charset="-122"/>
                    <a:ea typeface="方正正黑简体" panose="02000000000000000000" pitchFamily="2" charset="-122"/>
                  </a:rPr>
                  <a:t>年度</a:t>
                </a:r>
              </a:p>
            </p:txBody>
          </p:sp>
          <p:pic>
            <p:nvPicPr>
              <p:cNvPr id="35046" name="Picture 230" descr="2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02"/>
                <a:ext cx="128" cy="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5047"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6113" y="2886075"/>
            <a:ext cx="2740025"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34999"/>
                                        </p:tgtEl>
                                        <p:attrNameLst>
                                          <p:attrName>style.visibility</p:attrName>
                                        </p:attrNameLst>
                                      </p:cBhvr>
                                      <p:to>
                                        <p:strVal val="visible"/>
                                      </p:to>
                                    </p:set>
                                    <p:anim calcmode="lin" valueType="num">
                                      <p:cBhvr>
                                        <p:cTn id="7" dur="1000" fill="hold"/>
                                        <p:tgtEl>
                                          <p:spTgt spid="34999"/>
                                        </p:tgtEl>
                                        <p:attrNameLst>
                                          <p:attrName>ppt_w</p:attrName>
                                        </p:attrNameLst>
                                      </p:cBhvr>
                                      <p:tavLst>
                                        <p:tav tm="0">
                                          <p:val>
                                            <p:fltVal val="0"/>
                                          </p:val>
                                        </p:tav>
                                        <p:tav tm="100000">
                                          <p:val>
                                            <p:strVal val="#ppt_w"/>
                                          </p:val>
                                        </p:tav>
                                      </p:tavLst>
                                    </p:anim>
                                    <p:anim calcmode="lin" valueType="num">
                                      <p:cBhvr>
                                        <p:cTn id="8" dur="1000" fill="hold"/>
                                        <p:tgtEl>
                                          <p:spTgt spid="3499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35047"/>
                                        </p:tgtEl>
                                        <p:attrNameLst>
                                          <p:attrName>style.visibility</p:attrName>
                                        </p:attrNameLst>
                                      </p:cBhvr>
                                      <p:to>
                                        <p:strVal val="visible"/>
                                      </p:to>
                                    </p:set>
                                    <p:animEffect transition="in" filter="fade">
                                      <p:cBhvr>
                                        <p:cTn id="13" dur="1000"/>
                                        <p:tgtEl>
                                          <p:spTgt spid="35047"/>
                                        </p:tgtEl>
                                      </p:cBhvr>
                                    </p:animEffect>
                                    <p:anim calcmode="lin" valueType="num">
                                      <p:cBhvr>
                                        <p:cTn id="14" dur="1000" fill="hold"/>
                                        <p:tgtEl>
                                          <p:spTgt spid="35047"/>
                                        </p:tgtEl>
                                        <p:attrNameLst>
                                          <p:attrName>ppt_x</p:attrName>
                                        </p:attrNameLst>
                                      </p:cBhvr>
                                      <p:tavLst>
                                        <p:tav tm="0">
                                          <p:val>
                                            <p:strVal val="#ppt_x"/>
                                          </p:val>
                                        </p:tav>
                                        <p:tav tm="100000">
                                          <p:val>
                                            <p:strVal val="#ppt_x"/>
                                          </p:val>
                                        </p:tav>
                                      </p:tavLst>
                                    </p:anim>
                                    <p:anim calcmode="lin" valueType="num">
                                      <p:cBhvr>
                                        <p:cTn id="15" dur="1000" fill="hold"/>
                                        <p:tgtEl>
                                          <p:spTgt spid="350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87" name="Picture 47" descr="1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513" y="2984500"/>
            <a:ext cx="4597400" cy="3303588"/>
          </a:xfrm>
          <a:prstGeom prst="rect">
            <a:avLst/>
          </a:prstGeom>
          <a:noFill/>
          <a:extLst>
            <a:ext uri="{909E8E84-426E-40DD-AFC4-6F175D3DCCD1}">
              <a14:hiddenFill xmlns:a14="http://schemas.microsoft.com/office/drawing/2010/main">
                <a:solidFill>
                  <a:srgbClr val="FFFFFF"/>
                </a:solidFill>
              </a14:hiddenFill>
            </a:ext>
          </a:extLst>
        </p:spPr>
      </p:pic>
      <p:grpSp>
        <p:nvGrpSpPr>
          <p:cNvPr id="87099" name="Group 59"/>
          <p:cNvGrpSpPr>
            <a:grpSpLocks/>
          </p:cNvGrpSpPr>
          <p:nvPr/>
        </p:nvGrpSpPr>
        <p:grpSpPr bwMode="auto">
          <a:xfrm>
            <a:off x="1055688" y="2003425"/>
            <a:ext cx="3638550" cy="3502025"/>
            <a:chOff x="528" y="1025"/>
            <a:chExt cx="1819" cy="2335"/>
          </a:xfrm>
        </p:grpSpPr>
        <p:pic>
          <p:nvPicPr>
            <p:cNvPr id="87088" name="Picture 48" descr="Nipic_2457331_20110927120002214212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 y="1025"/>
              <a:ext cx="1819" cy="2335"/>
            </a:xfrm>
            <a:prstGeom prst="rect">
              <a:avLst/>
            </a:prstGeom>
            <a:noFill/>
            <a:extLst>
              <a:ext uri="{909E8E84-426E-40DD-AFC4-6F175D3DCCD1}">
                <a14:hiddenFill xmlns:a14="http://schemas.microsoft.com/office/drawing/2010/main">
                  <a:solidFill>
                    <a:srgbClr val="FFFFFF"/>
                  </a:solidFill>
                </a14:hiddenFill>
              </a:ext>
            </a:extLst>
          </p:spPr>
        </p:pic>
        <p:sp>
          <p:nvSpPr>
            <p:cNvPr id="87089" name="矩形 14"/>
            <p:cNvSpPr>
              <a:spLocks noChangeArrowheads="1"/>
            </p:cNvSpPr>
            <p:nvPr/>
          </p:nvSpPr>
          <p:spPr bwMode="auto">
            <a:xfrm>
              <a:off x="912" y="1104"/>
              <a:ext cx="10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400" b="0">
                  <a:solidFill>
                    <a:srgbClr val="FFFFFF"/>
                  </a:solidFill>
                  <a:latin typeface="黑体" panose="02010609060101010101" pitchFamily="49" charset="-122"/>
                  <a:ea typeface="黑体" panose="02010609060101010101" pitchFamily="49" charset="-122"/>
                </a:rPr>
                <a:t>分标题</a:t>
              </a:r>
              <a:r>
                <a:rPr kumimoji="1" lang="en-US" altLang="zh-CN" sz="2400" b="0">
                  <a:solidFill>
                    <a:srgbClr val="FFFFFF"/>
                  </a:solidFill>
                  <a:ea typeface="黑体" panose="02010609060101010101" pitchFamily="49" charset="-122"/>
                </a:rPr>
                <a:t>1</a:t>
              </a:r>
            </a:p>
          </p:txBody>
        </p:sp>
        <p:sp>
          <p:nvSpPr>
            <p:cNvPr id="2" name="矩形 28"/>
            <p:cNvSpPr/>
            <p:nvPr/>
          </p:nvSpPr>
          <p:spPr>
            <a:xfrm>
              <a:off x="680" y="1584"/>
              <a:ext cx="1432" cy="326"/>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endParaRPr lang="en-US" altLang="zh-CN" sz="1400" b="0" spc="50" dirty="0">
                <a:ln w="11430"/>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p>
          </p:txBody>
        </p:sp>
        <p:sp>
          <p:nvSpPr>
            <p:cNvPr id="3" name="矩形 31"/>
            <p:cNvSpPr/>
            <p:nvPr/>
          </p:nvSpPr>
          <p:spPr>
            <a:xfrm>
              <a:off x="680" y="1940"/>
              <a:ext cx="1432" cy="326"/>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endParaRPr lang="en-US" altLang="zh-CN" sz="1400" b="0" spc="50" dirty="0">
                <a:ln w="11430"/>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p>
          </p:txBody>
        </p:sp>
        <p:sp>
          <p:nvSpPr>
            <p:cNvPr id="87093" name="矩形 14"/>
            <p:cNvSpPr>
              <a:spLocks noChangeArrowheads="1"/>
            </p:cNvSpPr>
            <p:nvPr/>
          </p:nvSpPr>
          <p:spPr bwMode="auto">
            <a:xfrm>
              <a:off x="864" y="2601"/>
              <a:ext cx="11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b="0">
                  <a:latin typeface="微软雅黑" panose="020B0503020204020204" pitchFamily="34" charset="-122"/>
                  <a:ea typeface="微软雅黑" panose="020B0503020204020204" pitchFamily="34" charset="-122"/>
                </a:rPr>
                <a:t>添加内容</a:t>
              </a:r>
            </a:p>
          </p:txBody>
        </p:sp>
      </p:grpSp>
      <p:grpSp>
        <p:nvGrpSpPr>
          <p:cNvPr id="87100" name="Group 60"/>
          <p:cNvGrpSpPr>
            <a:grpSpLocks/>
          </p:cNvGrpSpPr>
          <p:nvPr/>
        </p:nvGrpSpPr>
        <p:grpSpPr bwMode="auto">
          <a:xfrm>
            <a:off x="6924675" y="1976438"/>
            <a:ext cx="3636963" cy="3503612"/>
            <a:chOff x="3461" y="1008"/>
            <a:chExt cx="1819" cy="2335"/>
          </a:xfrm>
        </p:grpSpPr>
        <p:sp>
          <p:nvSpPr>
            <p:cNvPr id="87090" name="矩形 14"/>
            <p:cNvSpPr>
              <a:spLocks noChangeArrowheads="1"/>
            </p:cNvSpPr>
            <p:nvPr/>
          </p:nvSpPr>
          <p:spPr bwMode="auto">
            <a:xfrm>
              <a:off x="3941" y="1152"/>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400" b="0">
                  <a:solidFill>
                    <a:srgbClr val="FFFFFF"/>
                  </a:solidFill>
                  <a:latin typeface="黑体" panose="02010609060101010101" pitchFamily="49" charset="-122"/>
                  <a:ea typeface="黑体" panose="02010609060101010101" pitchFamily="49" charset="-122"/>
                </a:rPr>
                <a:t>分标题</a:t>
              </a:r>
              <a:r>
                <a:rPr kumimoji="1" lang="en-US" altLang="zh-CN" sz="2400" b="0">
                  <a:solidFill>
                    <a:srgbClr val="FFFFFF"/>
                  </a:solidFill>
                  <a:ea typeface="黑体" panose="02010609060101010101" pitchFamily="49" charset="-122"/>
                </a:rPr>
                <a:t>1</a:t>
              </a:r>
            </a:p>
          </p:txBody>
        </p:sp>
        <p:pic>
          <p:nvPicPr>
            <p:cNvPr id="87094" name="Picture 54" descr="Nipic_2457331_20110927120002214212副本"/>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61" y="1008"/>
              <a:ext cx="1819" cy="2335"/>
            </a:xfrm>
            <a:prstGeom prst="rect">
              <a:avLst/>
            </a:prstGeom>
            <a:noFill/>
            <a:extLst>
              <a:ext uri="{909E8E84-426E-40DD-AFC4-6F175D3DCCD1}">
                <a14:hiddenFill xmlns:a14="http://schemas.microsoft.com/office/drawing/2010/main">
                  <a:solidFill>
                    <a:srgbClr val="FFFFFF"/>
                  </a:solidFill>
                </a14:hiddenFill>
              </a:ext>
            </a:extLst>
          </p:spPr>
        </p:pic>
        <p:sp>
          <p:nvSpPr>
            <p:cNvPr id="87095" name="矩形 14"/>
            <p:cNvSpPr>
              <a:spLocks noChangeArrowheads="1"/>
            </p:cNvSpPr>
            <p:nvPr/>
          </p:nvSpPr>
          <p:spPr bwMode="auto">
            <a:xfrm>
              <a:off x="3845" y="1087"/>
              <a:ext cx="10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sz="2400" b="0">
                  <a:solidFill>
                    <a:srgbClr val="FFFFFF"/>
                  </a:solidFill>
                  <a:latin typeface="黑体" panose="02010609060101010101" pitchFamily="49" charset="-122"/>
                  <a:ea typeface="黑体" panose="02010609060101010101" pitchFamily="49" charset="-122"/>
                </a:rPr>
                <a:t>分标题</a:t>
              </a:r>
              <a:r>
                <a:rPr kumimoji="1" lang="en-US" altLang="ja-JP" sz="2400" b="0">
                  <a:solidFill>
                    <a:srgbClr val="FFFFFF"/>
                  </a:solidFill>
                  <a:ea typeface="黑体" panose="02010609060101010101" pitchFamily="49" charset="-122"/>
                </a:rPr>
                <a:t>2</a:t>
              </a:r>
              <a:endParaRPr kumimoji="1" lang="en-US" altLang="zh-CN" sz="2400" b="0">
                <a:solidFill>
                  <a:srgbClr val="FFFFFF"/>
                </a:solidFill>
                <a:ea typeface="黑体" panose="02010609060101010101" pitchFamily="49" charset="-122"/>
              </a:endParaRPr>
            </a:p>
          </p:txBody>
        </p:sp>
        <p:sp>
          <p:nvSpPr>
            <p:cNvPr id="29" name="矩形 28"/>
            <p:cNvSpPr/>
            <p:nvPr/>
          </p:nvSpPr>
          <p:spPr>
            <a:xfrm>
              <a:off x="3613" y="1567"/>
              <a:ext cx="1432" cy="326"/>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endParaRPr lang="en-US" altLang="zh-CN" sz="1400" b="0" spc="50" dirty="0">
                <a:ln w="11430"/>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p>
          </p:txBody>
        </p:sp>
        <p:sp>
          <p:nvSpPr>
            <p:cNvPr id="32" name="矩形 31"/>
            <p:cNvSpPr/>
            <p:nvPr/>
          </p:nvSpPr>
          <p:spPr>
            <a:xfrm>
              <a:off x="3613" y="1923"/>
              <a:ext cx="1432" cy="325"/>
            </a:xfrm>
            <a:prstGeom prst="rect">
              <a:avLst/>
            </a:prstGeom>
          </p:spPr>
          <p:txBody>
            <a:bodyPr>
              <a:spAutoFit/>
            </a:bodyPr>
            <a:lstStyle/>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endParaRPr lang="en-US" altLang="zh-CN" sz="1400" b="0" spc="50" dirty="0">
                <a:ln w="11430"/>
                <a:latin typeface="微软雅黑" pitchFamily="34" charset="-122"/>
                <a:ea typeface="微软雅黑" pitchFamily="34" charset="-122"/>
              </a:endParaRPr>
            </a:p>
            <a:p>
              <a:pPr marL="0" lvl="2" defTabSz="912813" eaLnBrk="0" fontAlgn="auto" hangingPunct="0">
                <a:spcBef>
                  <a:spcPts val="0"/>
                </a:spcBef>
                <a:spcAft>
                  <a:spcPts val="0"/>
                </a:spcAft>
                <a:buClr>
                  <a:srgbClr val="0070C0"/>
                </a:buClr>
                <a:buSzPct val="80000"/>
                <a:tabLst>
                  <a:tab pos="136525" algn="l"/>
                </a:tabLst>
                <a:defRPr/>
              </a:pPr>
              <a:r>
                <a:rPr lang="zh-CN" altLang="en-US" sz="1400" b="0" spc="50" dirty="0">
                  <a:ln w="11430"/>
                  <a:latin typeface="微软雅黑" pitchFamily="34" charset="-122"/>
                  <a:ea typeface="微软雅黑" pitchFamily="34" charset="-122"/>
                </a:rPr>
                <a:t>点击添加文本</a:t>
              </a:r>
            </a:p>
          </p:txBody>
        </p:sp>
        <p:sp>
          <p:nvSpPr>
            <p:cNvPr id="87098" name="矩形 14"/>
            <p:cNvSpPr>
              <a:spLocks noChangeArrowheads="1"/>
            </p:cNvSpPr>
            <p:nvPr/>
          </p:nvSpPr>
          <p:spPr bwMode="auto">
            <a:xfrm>
              <a:off x="3797" y="2584"/>
              <a:ext cx="11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zh-CN" altLang="en-US" b="0">
                  <a:latin typeface="微软雅黑" panose="020B0503020204020204" pitchFamily="34" charset="-122"/>
                  <a:ea typeface="微软雅黑" panose="020B0503020204020204" pitchFamily="34" charset="-122"/>
                </a:rPr>
                <a:t>添加内容</a:t>
              </a: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nodeType="clickEffect">
                                  <p:stCondLst>
                                    <p:cond delay="0"/>
                                  </p:stCondLst>
                                  <p:childTnLst>
                                    <p:set>
                                      <p:cBhvr>
                                        <p:cTn id="6" dur="1" fill="hold">
                                          <p:stCondLst>
                                            <p:cond delay="0"/>
                                          </p:stCondLst>
                                        </p:cTn>
                                        <p:tgtEl>
                                          <p:spTgt spid="87099"/>
                                        </p:tgtEl>
                                        <p:attrNameLst>
                                          <p:attrName>style.visibility</p:attrName>
                                        </p:attrNameLst>
                                      </p:cBhvr>
                                      <p:to>
                                        <p:strVal val="visible"/>
                                      </p:to>
                                    </p:set>
                                    <p:animEffect transition="in" filter="fade">
                                      <p:cBhvr>
                                        <p:cTn id="7" dur="1000"/>
                                        <p:tgtEl>
                                          <p:spTgt spid="87099"/>
                                        </p:tgtEl>
                                      </p:cBhvr>
                                    </p:animEffect>
                                    <p:anim calcmode="lin" valueType="num">
                                      <p:cBhvr>
                                        <p:cTn id="8" dur="1000" fill="hold"/>
                                        <p:tgtEl>
                                          <p:spTgt spid="87099"/>
                                        </p:tgtEl>
                                        <p:attrNameLst>
                                          <p:attrName>ppt_x</p:attrName>
                                        </p:attrNameLst>
                                      </p:cBhvr>
                                      <p:tavLst>
                                        <p:tav tm="0">
                                          <p:val>
                                            <p:strVal val="#ppt_x"/>
                                          </p:val>
                                        </p:tav>
                                        <p:tav tm="100000">
                                          <p:val>
                                            <p:strVal val="#ppt_x"/>
                                          </p:val>
                                        </p:tav>
                                      </p:tavLst>
                                    </p:anim>
                                    <p:anim calcmode="lin" valueType="num">
                                      <p:cBhvr>
                                        <p:cTn id="9" dur="1000" fill="hold"/>
                                        <p:tgtEl>
                                          <p:spTgt spid="87099"/>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7087"/>
                                        </p:tgtEl>
                                        <p:attrNameLst>
                                          <p:attrName>style.visibility</p:attrName>
                                        </p:attrNameLst>
                                      </p:cBhvr>
                                      <p:to>
                                        <p:strVal val="visible"/>
                                      </p:to>
                                    </p:set>
                                    <p:animEffect transition="in" filter="fade">
                                      <p:cBhvr>
                                        <p:cTn id="14" dur="1000"/>
                                        <p:tgtEl>
                                          <p:spTgt spid="87087"/>
                                        </p:tgtEl>
                                      </p:cBhvr>
                                    </p:animEffect>
                                    <p:anim calcmode="lin" valueType="num">
                                      <p:cBhvr>
                                        <p:cTn id="15" dur="1000" fill="hold"/>
                                        <p:tgtEl>
                                          <p:spTgt spid="87087"/>
                                        </p:tgtEl>
                                        <p:attrNameLst>
                                          <p:attrName>ppt_x</p:attrName>
                                        </p:attrNameLst>
                                      </p:cBhvr>
                                      <p:tavLst>
                                        <p:tav tm="0">
                                          <p:val>
                                            <p:strVal val="#ppt_x"/>
                                          </p:val>
                                        </p:tav>
                                        <p:tav tm="100000">
                                          <p:val>
                                            <p:strVal val="#ppt_x"/>
                                          </p:val>
                                        </p:tav>
                                      </p:tavLst>
                                    </p:anim>
                                    <p:anim calcmode="lin" valueType="num">
                                      <p:cBhvr>
                                        <p:cTn id="16" dur="1000" fill="hold"/>
                                        <p:tgtEl>
                                          <p:spTgt spid="87087"/>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87100"/>
                                        </p:tgtEl>
                                        <p:attrNameLst>
                                          <p:attrName>style.visibility</p:attrName>
                                        </p:attrNameLst>
                                      </p:cBhvr>
                                      <p:to>
                                        <p:strVal val="visible"/>
                                      </p:to>
                                    </p:set>
                                    <p:animEffect transition="in" filter="fade">
                                      <p:cBhvr>
                                        <p:cTn id="21" dur="1000"/>
                                        <p:tgtEl>
                                          <p:spTgt spid="87100"/>
                                        </p:tgtEl>
                                      </p:cBhvr>
                                    </p:animEffect>
                                    <p:anim calcmode="lin" valueType="num">
                                      <p:cBhvr>
                                        <p:cTn id="22" dur="1000" fill="hold"/>
                                        <p:tgtEl>
                                          <p:spTgt spid="87100"/>
                                        </p:tgtEl>
                                        <p:attrNameLst>
                                          <p:attrName>ppt_x</p:attrName>
                                        </p:attrNameLst>
                                      </p:cBhvr>
                                      <p:tavLst>
                                        <p:tav tm="0">
                                          <p:val>
                                            <p:strVal val="#ppt_x"/>
                                          </p:val>
                                        </p:tav>
                                        <p:tav tm="100000">
                                          <p:val>
                                            <p:strVal val="#ppt_x"/>
                                          </p:val>
                                        </p:tav>
                                      </p:tavLst>
                                    </p:anim>
                                    <p:anim calcmode="lin" valueType="num">
                                      <p:cBhvr>
                                        <p:cTn id="23" dur="1000" fill="hold"/>
                                        <p:tgtEl>
                                          <p:spTgt spid="87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70" name="Rectangle 3"/>
          <p:cNvSpPr>
            <a:spLocks noChangeArrowheads="1"/>
          </p:cNvSpPr>
          <p:nvPr/>
        </p:nvSpPr>
        <p:spPr bwMode="auto">
          <a:xfrm>
            <a:off x="6146800" y="2151063"/>
            <a:ext cx="4429125" cy="401637"/>
          </a:xfrm>
          <a:prstGeom prst="rect">
            <a:avLst/>
          </a:prstGeom>
          <a:gradFill rotWithShape="1">
            <a:gsLst>
              <a:gs pos="0">
                <a:srgbClr val="66CCFF"/>
              </a:gs>
              <a:gs pos="100000">
                <a:srgbClr val="1E93FE"/>
              </a:gs>
            </a:gsLst>
            <a:lin ang="5400000" scaled="1"/>
          </a:gradFill>
          <a:ln w="9525" algn="ctr">
            <a:solidFill>
              <a:srgbClr val="969696"/>
            </a:solidFill>
            <a:miter lim="800000"/>
            <a:headEnd/>
            <a:tailEnd/>
          </a:ln>
        </p:spPr>
        <p:txBody>
          <a:bodyPr wrap="none" anchor="ct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b="0">
                <a:solidFill>
                  <a:schemeClr val="bg1"/>
                </a:solidFill>
                <a:ea typeface="宋体" panose="02010600030101010101" pitchFamily="2" charset="-122"/>
              </a:rPr>
              <a:t>单击添加标题文字</a:t>
            </a:r>
          </a:p>
        </p:txBody>
      </p:sp>
      <p:sp>
        <p:nvSpPr>
          <p:cNvPr id="3" name="AutoShape 4"/>
          <p:cNvSpPr>
            <a:spLocks noChangeArrowheads="1"/>
          </p:cNvSpPr>
          <p:nvPr/>
        </p:nvSpPr>
        <p:spPr bwMode="auto">
          <a:xfrm>
            <a:off x="6162675" y="3157538"/>
            <a:ext cx="4414838" cy="2673350"/>
          </a:xfrm>
          <a:prstGeom prst="roundRect">
            <a:avLst>
              <a:gd name="adj" fmla="val 0"/>
            </a:avLst>
          </a:prstGeom>
          <a:noFill/>
          <a:ln w="9525">
            <a:noFill/>
            <a:round/>
            <a:headEnd/>
            <a:tailEnd/>
          </a:ln>
          <a:effectLst>
            <a:prstShdw prst="shdw17" dist="17961" dir="2700000">
              <a:schemeClr val="bg1">
                <a:gamma/>
                <a:shade val="60000"/>
                <a:invGamma/>
                <a:alpha val="50000"/>
              </a:schemeClr>
            </a:prstShdw>
          </a:effectLst>
        </p:spPr>
        <p:txBody>
          <a:bodyPr/>
          <a:lstStyle>
            <a:lvl1pPr marL="357188" indent="-357188"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0000"/>
              </a:lnSpc>
              <a:buClr>
                <a:schemeClr val="accent2"/>
              </a:buClr>
              <a:buFont typeface="Wingdings" panose="05000000000000000000" pitchFamily="2" charset="2"/>
              <a:buChar char="n"/>
            </a:pPr>
            <a:r>
              <a:rPr lang="zh-CN" altLang="en-US" b="0">
                <a:ea typeface="宋体" panose="02010600030101010101" pitchFamily="2" charset="-122"/>
              </a:rPr>
              <a:t>单击添加段落文字单击添加段落文字单击添加段落文字单击添加段落文字。</a:t>
            </a:r>
          </a:p>
          <a:p>
            <a:pPr eaLnBrk="1" hangingPunct="1">
              <a:lnSpc>
                <a:spcPct val="120000"/>
              </a:lnSpc>
              <a:buClr>
                <a:schemeClr val="accent2"/>
              </a:buClr>
              <a:buFont typeface="Wingdings" panose="05000000000000000000" pitchFamily="2" charset="2"/>
              <a:buChar char="n"/>
            </a:pPr>
            <a:endParaRPr lang="zh-CN" altLang="en-US" b="0">
              <a:ea typeface="宋体" panose="02010600030101010101" pitchFamily="2" charset="-122"/>
            </a:endParaRPr>
          </a:p>
          <a:p>
            <a:pPr eaLnBrk="1" hangingPunct="1">
              <a:lnSpc>
                <a:spcPct val="120000"/>
              </a:lnSpc>
              <a:buClr>
                <a:schemeClr val="accent2"/>
              </a:buClr>
              <a:buFont typeface="Wingdings" panose="05000000000000000000" pitchFamily="2" charset="2"/>
              <a:buChar char="n"/>
            </a:pPr>
            <a:r>
              <a:rPr lang="zh-CN" altLang="en-US" b="0">
                <a:ea typeface="宋体" panose="02010600030101010101" pitchFamily="2" charset="-122"/>
              </a:rPr>
              <a:t>单击添加段落文字单击添加段落文字单击添加段落文字单击添加段落文字。</a:t>
            </a:r>
          </a:p>
          <a:p>
            <a:pPr eaLnBrk="1" hangingPunct="1">
              <a:lnSpc>
                <a:spcPct val="120000"/>
              </a:lnSpc>
              <a:buClr>
                <a:schemeClr val="accent2"/>
              </a:buClr>
              <a:buFont typeface="Wingdings" panose="05000000000000000000" pitchFamily="2" charset="2"/>
              <a:buChar char="n"/>
            </a:pPr>
            <a:endParaRPr lang="zh-CN" altLang="en-US" b="0">
              <a:ea typeface="宋体" panose="02010600030101010101" pitchFamily="2" charset="-122"/>
            </a:endParaRPr>
          </a:p>
          <a:p>
            <a:pPr eaLnBrk="1" hangingPunct="1">
              <a:lnSpc>
                <a:spcPct val="120000"/>
              </a:lnSpc>
              <a:buClr>
                <a:schemeClr val="accent2"/>
              </a:buClr>
              <a:buFont typeface="Wingdings" panose="05000000000000000000" pitchFamily="2" charset="2"/>
              <a:buChar char="n"/>
            </a:pPr>
            <a:endParaRPr lang="en-US" altLang="zh-CN" b="0">
              <a:solidFill>
                <a:schemeClr val="tx2"/>
              </a:solidFill>
              <a:ea typeface="宋体" panose="02010600030101010101" pitchFamily="2" charset="-122"/>
            </a:endParaRPr>
          </a:p>
        </p:txBody>
      </p:sp>
      <p:pic>
        <p:nvPicPr>
          <p:cNvPr id="90172" name="Picture 60" descr="Nipic_2511034_20100414090308011746 [转换]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392238"/>
            <a:ext cx="5883275" cy="4895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90172"/>
                                        </p:tgtEl>
                                        <p:attrNameLst>
                                          <p:attrName>style.visibility</p:attrName>
                                        </p:attrNameLst>
                                      </p:cBhvr>
                                      <p:to>
                                        <p:strVal val="visible"/>
                                      </p:to>
                                    </p:set>
                                    <p:animEffect transition="in" filter="wipe(down)">
                                      <p:cBhvr>
                                        <p:cTn id="7" dur="580">
                                          <p:stCondLst>
                                            <p:cond delay="0"/>
                                          </p:stCondLst>
                                        </p:cTn>
                                        <p:tgtEl>
                                          <p:spTgt spid="90172"/>
                                        </p:tgtEl>
                                      </p:cBhvr>
                                    </p:animEffect>
                                    <p:anim calcmode="lin" valueType="num">
                                      <p:cBhvr>
                                        <p:cTn id="8" dur="1822" tmFilter="0,0; 0.14,0.36; 0.43,0.73; 0.71,0.91; 1.0,1.0">
                                          <p:stCondLst>
                                            <p:cond delay="0"/>
                                          </p:stCondLst>
                                        </p:cTn>
                                        <p:tgtEl>
                                          <p:spTgt spid="9017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017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017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017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0172"/>
                                        </p:tgtEl>
                                        <p:attrNameLst>
                                          <p:attrName>ppt_y</p:attrName>
                                        </p:attrNameLst>
                                      </p:cBhvr>
                                      <p:tavLst>
                                        <p:tav tm="0" fmla="#ppt_y-sin(pi*$)/81">
                                          <p:val>
                                            <p:fltVal val="0"/>
                                          </p:val>
                                        </p:tav>
                                        <p:tav tm="100000">
                                          <p:val>
                                            <p:fltVal val="1"/>
                                          </p:val>
                                        </p:tav>
                                      </p:tavLst>
                                    </p:anim>
                                    <p:animScale>
                                      <p:cBhvr>
                                        <p:cTn id="13" dur="26">
                                          <p:stCondLst>
                                            <p:cond delay="650"/>
                                          </p:stCondLst>
                                        </p:cTn>
                                        <p:tgtEl>
                                          <p:spTgt spid="90172"/>
                                        </p:tgtEl>
                                      </p:cBhvr>
                                      <p:to x="100000" y="60000"/>
                                    </p:animScale>
                                    <p:animScale>
                                      <p:cBhvr>
                                        <p:cTn id="14" dur="166" decel="50000">
                                          <p:stCondLst>
                                            <p:cond delay="676"/>
                                          </p:stCondLst>
                                        </p:cTn>
                                        <p:tgtEl>
                                          <p:spTgt spid="90172"/>
                                        </p:tgtEl>
                                      </p:cBhvr>
                                      <p:to x="100000" y="100000"/>
                                    </p:animScale>
                                    <p:animScale>
                                      <p:cBhvr>
                                        <p:cTn id="15" dur="26">
                                          <p:stCondLst>
                                            <p:cond delay="1312"/>
                                          </p:stCondLst>
                                        </p:cTn>
                                        <p:tgtEl>
                                          <p:spTgt spid="90172"/>
                                        </p:tgtEl>
                                      </p:cBhvr>
                                      <p:to x="100000" y="80000"/>
                                    </p:animScale>
                                    <p:animScale>
                                      <p:cBhvr>
                                        <p:cTn id="16" dur="166" decel="50000">
                                          <p:stCondLst>
                                            <p:cond delay="1338"/>
                                          </p:stCondLst>
                                        </p:cTn>
                                        <p:tgtEl>
                                          <p:spTgt spid="90172"/>
                                        </p:tgtEl>
                                      </p:cBhvr>
                                      <p:to x="100000" y="100000"/>
                                    </p:animScale>
                                    <p:animScale>
                                      <p:cBhvr>
                                        <p:cTn id="17" dur="26">
                                          <p:stCondLst>
                                            <p:cond delay="1642"/>
                                          </p:stCondLst>
                                        </p:cTn>
                                        <p:tgtEl>
                                          <p:spTgt spid="90172"/>
                                        </p:tgtEl>
                                      </p:cBhvr>
                                      <p:to x="100000" y="90000"/>
                                    </p:animScale>
                                    <p:animScale>
                                      <p:cBhvr>
                                        <p:cTn id="18" dur="166" decel="50000">
                                          <p:stCondLst>
                                            <p:cond delay="1668"/>
                                          </p:stCondLst>
                                        </p:cTn>
                                        <p:tgtEl>
                                          <p:spTgt spid="90172"/>
                                        </p:tgtEl>
                                      </p:cBhvr>
                                      <p:to x="100000" y="100000"/>
                                    </p:animScale>
                                    <p:animScale>
                                      <p:cBhvr>
                                        <p:cTn id="19" dur="26">
                                          <p:stCondLst>
                                            <p:cond delay="1808"/>
                                          </p:stCondLst>
                                        </p:cTn>
                                        <p:tgtEl>
                                          <p:spTgt spid="90172"/>
                                        </p:tgtEl>
                                      </p:cBhvr>
                                      <p:to x="100000" y="95000"/>
                                    </p:animScale>
                                    <p:animScale>
                                      <p:cBhvr>
                                        <p:cTn id="20" dur="166" decel="50000">
                                          <p:stCondLst>
                                            <p:cond delay="1834"/>
                                          </p:stCondLst>
                                        </p:cTn>
                                        <p:tgtEl>
                                          <p:spTgt spid="90172"/>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90170"/>
                                        </p:tgtEl>
                                        <p:attrNameLst>
                                          <p:attrName>style.visibility</p:attrName>
                                        </p:attrNameLst>
                                      </p:cBhvr>
                                      <p:to>
                                        <p:strVal val="visible"/>
                                      </p:to>
                                    </p:set>
                                    <p:animEffect transition="in" filter="wipe(right)">
                                      <p:cBhvr>
                                        <p:cTn id="25" dur="500"/>
                                        <p:tgtEl>
                                          <p:spTgt spid="9017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7" presetClass="entr" presetSubtype="0" fill="hold" grpId="0" nodeType="clickEffect">
                                  <p:stCondLst>
                                    <p:cond delay="0"/>
                                  </p:stCondLst>
                                  <p:iterate type="lt">
                                    <p:tmPct val="50000"/>
                                  </p:iterate>
                                  <p:childTnLst>
                                    <p:set>
                                      <p:cBhvr>
                                        <p:cTn id="29" dur="1" fill="hold">
                                          <p:stCondLst>
                                            <p:cond delay="0"/>
                                          </p:stCondLst>
                                        </p:cTn>
                                        <p:tgtEl>
                                          <p:spTgt spid="3"/>
                                        </p:tgtEl>
                                        <p:attrNameLst>
                                          <p:attrName>style.visibility</p:attrName>
                                        </p:attrNameLst>
                                      </p:cBhvr>
                                      <p:to>
                                        <p:strVal val="visible"/>
                                      </p:to>
                                    </p:set>
                                    <p:anim calcmode="discrete" valueType="clr">
                                      <p:cBhvr override="childStyle">
                                        <p:cTn id="30"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3"/>
                                        </p:tgtEl>
                                        <p:attrNameLst>
                                          <p:attrName>fillcolor</p:attrName>
                                        </p:attrNameLst>
                                      </p:cBhvr>
                                      <p:tavLst>
                                        <p:tav tm="0">
                                          <p:val>
                                            <p:clrVal>
                                              <a:schemeClr val="accent2"/>
                                            </p:clrVal>
                                          </p:val>
                                        </p:tav>
                                        <p:tav tm="50000">
                                          <p:val>
                                            <p:clrVal>
                                              <a:schemeClr val="hlink"/>
                                            </p:clrVal>
                                          </p:val>
                                        </p:tav>
                                      </p:tavLst>
                                    </p:anim>
                                    <p:set>
                                      <p:cBhvr>
                                        <p:cTn id="32"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70" grpId="0" animBg="1"/>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7" name="组合 66"/>
          <p:cNvGrpSpPr/>
          <p:nvPr/>
        </p:nvGrpSpPr>
        <p:grpSpPr>
          <a:xfrm>
            <a:off x="2654386" y="1765839"/>
            <a:ext cx="5264661" cy="3526172"/>
            <a:chOff x="1878445" y="1028700"/>
            <a:chExt cx="5351030" cy="4781550"/>
          </a:xfrm>
          <a:effectLst>
            <a:reflection blurRad="6350" stA="50000" endA="275" endPos="40000" dist="101600" dir="5400000" sy="-100000" algn="bl" rotWithShape="0"/>
          </a:effectLst>
        </p:grpSpPr>
        <p:grpSp>
          <p:nvGrpSpPr>
            <p:cNvPr id="62" name="组合 61"/>
            <p:cNvGrpSpPr/>
            <p:nvPr/>
          </p:nvGrpSpPr>
          <p:grpSpPr>
            <a:xfrm>
              <a:off x="2233613" y="1028700"/>
              <a:ext cx="4208062" cy="2981325"/>
              <a:chOff x="2233613" y="1028700"/>
              <a:chExt cx="4208062" cy="2981325"/>
            </a:xfrm>
          </p:grpSpPr>
          <p:sp>
            <p:nvSpPr>
              <p:cNvPr id="6" name="Freeform 7"/>
              <p:cNvSpPr>
                <a:spLocks/>
              </p:cNvSpPr>
              <p:nvPr/>
            </p:nvSpPr>
            <p:spPr bwMode="auto">
              <a:xfrm>
                <a:off x="2233613" y="1028700"/>
                <a:ext cx="3908425" cy="2247900"/>
              </a:xfrm>
              <a:custGeom>
                <a:avLst/>
                <a:gdLst>
                  <a:gd name="T0" fmla="*/ 1031 w 1040"/>
                  <a:gd name="T1" fmla="*/ 579 h 598"/>
                  <a:gd name="T2" fmla="*/ 1026 w 1040"/>
                  <a:gd name="T3" fmla="*/ 598 h 598"/>
                  <a:gd name="T4" fmla="*/ 1008 w 1040"/>
                  <a:gd name="T5" fmla="*/ 456 h 598"/>
                  <a:gd name="T6" fmla="*/ 851 w 1040"/>
                  <a:gd name="T7" fmla="*/ 245 h 598"/>
                  <a:gd name="T8" fmla="*/ 506 w 1040"/>
                  <a:gd name="T9" fmla="*/ 63 h 598"/>
                  <a:gd name="T10" fmla="*/ 0 w 1040"/>
                  <a:gd name="T11" fmla="*/ 58 h 598"/>
                  <a:gd name="T12" fmla="*/ 14 w 1040"/>
                  <a:gd name="T13" fmla="*/ 46 h 598"/>
                  <a:gd name="T14" fmla="*/ 513 w 1040"/>
                  <a:gd name="T15" fmla="*/ 55 h 598"/>
                  <a:gd name="T16" fmla="*/ 854 w 1040"/>
                  <a:gd name="T17" fmla="*/ 235 h 598"/>
                  <a:gd name="T18" fmla="*/ 1010 w 1040"/>
                  <a:gd name="T19" fmla="*/ 440 h 598"/>
                  <a:gd name="T20" fmla="*/ 1031 w 1040"/>
                  <a:gd name="T21" fmla="*/ 579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0" h="598">
                    <a:moveTo>
                      <a:pt x="1031" y="579"/>
                    </a:moveTo>
                    <a:cubicBezTo>
                      <a:pt x="1029" y="585"/>
                      <a:pt x="1028" y="592"/>
                      <a:pt x="1026" y="598"/>
                    </a:cubicBezTo>
                    <a:cubicBezTo>
                      <a:pt x="1036" y="557"/>
                      <a:pt x="1028" y="507"/>
                      <a:pt x="1008" y="456"/>
                    </a:cubicBezTo>
                    <a:cubicBezTo>
                      <a:pt x="977" y="380"/>
                      <a:pt x="917" y="302"/>
                      <a:pt x="851" y="245"/>
                    </a:cubicBezTo>
                    <a:cubicBezTo>
                      <a:pt x="736" y="146"/>
                      <a:pt x="629" y="98"/>
                      <a:pt x="506" y="63"/>
                    </a:cubicBezTo>
                    <a:cubicBezTo>
                      <a:pt x="369" y="24"/>
                      <a:pt x="195" y="9"/>
                      <a:pt x="0" y="58"/>
                    </a:cubicBezTo>
                    <a:cubicBezTo>
                      <a:pt x="5" y="54"/>
                      <a:pt x="10" y="50"/>
                      <a:pt x="14" y="46"/>
                    </a:cubicBezTo>
                    <a:cubicBezTo>
                      <a:pt x="206" y="0"/>
                      <a:pt x="378" y="17"/>
                      <a:pt x="513" y="55"/>
                    </a:cubicBezTo>
                    <a:cubicBezTo>
                      <a:pt x="635" y="90"/>
                      <a:pt x="740" y="138"/>
                      <a:pt x="854" y="235"/>
                    </a:cubicBezTo>
                    <a:cubicBezTo>
                      <a:pt x="920" y="290"/>
                      <a:pt x="980" y="367"/>
                      <a:pt x="1010" y="440"/>
                    </a:cubicBezTo>
                    <a:cubicBezTo>
                      <a:pt x="1031" y="490"/>
                      <a:pt x="1040" y="539"/>
                      <a:pt x="1031" y="579"/>
                    </a:cubicBezTo>
                    <a:close/>
                  </a:path>
                </a:pathLst>
              </a:custGeom>
              <a:gradFill flip="none" rotWithShape="1">
                <a:gsLst>
                  <a:gs pos="72500">
                    <a:srgbClr val="F87477"/>
                  </a:gs>
                  <a:gs pos="24600">
                    <a:srgbClr val="F87477"/>
                  </a:gs>
                  <a:gs pos="0">
                    <a:srgbClr val="D2144F"/>
                  </a:gs>
                  <a:gs pos="50000">
                    <a:srgbClr val="BE124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9" name="Freeform 10"/>
              <p:cNvSpPr>
                <a:spLocks/>
              </p:cNvSpPr>
              <p:nvPr/>
            </p:nvSpPr>
            <p:spPr bwMode="auto">
              <a:xfrm>
                <a:off x="5049838" y="3355975"/>
                <a:ext cx="1385888" cy="654050"/>
              </a:xfrm>
              <a:custGeom>
                <a:avLst/>
                <a:gdLst>
                  <a:gd name="T0" fmla="*/ 369 w 369"/>
                  <a:gd name="T1" fmla="*/ 0 h 174"/>
                  <a:gd name="T2" fmla="*/ 366 w 369"/>
                  <a:gd name="T3" fmla="*/ 19 h 174"/>
                  <a:gd name="T4" fmla="*/ 199 w 369"/>
                  <a:gd name="T5" fmla="*/ 171 h 174"/>
                  <a:gd name="T6" fmla="*/ 1 w 369"/>
                  <a:gd name="T7" fmla="*/ 82 h 174"/>
                  <a:gd name="T8" fmla="*/ 1 w 369"/>
                  <a:gd name="T9" fmla="*/ 79 h 174"/>
                  <a:gd name="T10" fmla="*/ 11 w 369"/>
                  <a:gd name="T11" fmla="*/ 53 h 174"/>
                  <a:gd name="T12" fmla="*/ 11 w 369"/>
                  <a:gd name="T13" fmla="*/ 57 h 174"/>
                  <a:gd name="T14" fmla="*/ 207 w 369"/>
                  <a:gd name="T15" fmla="*/ 146 h 174"/>
                  <a:gd name="T16" fmla="*/ 369 w 369"/>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174">
                    <a:moveTo>
                      <a:pt x="369" y="0"/>
                    </a:moveTo>
                    <a:cubicBezTo>
                      <a:pt x="368" y="7"/>
                      <a:pt x="367" y="13"/>
                      <a:pt x="366" y="19"/>
                    </a:cubicBezTo>
                    <a:cubicBezTo>
                      <a:pt x="351" y="108"/>
                      <a:pt x="284" y="169"/>
                      <a:pt x="199" y="171"/>
                    </a:cubicBezTo>
                    <a:cubicBezTo>
                      <a:pt x="87" y="174"/>
                      <a:pt x="5" y="103"/>
                      <a:pt x="1" y="82"/>
                    </a:cubicBezTo>
                    <a:cubicBezTo>
                      <a:pt x="0" y="81"/>
                      <a:pt x="0" y="79"/>
                      <a:pt x="1" y="79"/>
                    </a:cubicBezTo>
                    <a:cubicBezTo>
                      <a:pt x="4" y="70"/>
                      <a:pt x="8" y="62"/>
                      <a:pt x="11" y="53"/>
                    </a:cubicBezTo>
                    <a:cubicBezTo>
                      <a:pt x="11" y="54"/>
                      <a:pt x="11" y="55"/>
                      <a:pt x="11" y="57"/>
                    </a:cubicBezTo>
                    <a:cubicBezTo>
                      <a:pt x="15" y="78"/>
                      <a:pt x="97" y="147"/>
                      <a:pt x="207" y="146"/>
                    </a:cubicBezTo>
                    <a:cubicBezTo>
                      <a:pt x="291" y="145"/>
                      <a:pt x="356" y="87"/>
                      <a:pt x="369" y="0"/>
                    </a:cubicBezTo>
                    <a:close/>
                  </a:path>
                </a:pathLst>
              </a:custGeom>
              <a:gradFill flip="none" rotWithShape="1">
                <a:gsLst>
                  <a:gs pos="0">
                    <a:srgbClr val="BE1247"/>
                  </a:gs>
                  <a:gs pos="27000">
                    <a:srgbClr val="D2144F"/>
                  </a:gs>
                  <a:gs pos="66000">
                    <a:srgbClr val="F87477"/>
                  </a:gs>
                  <a:gs pos="100000">
                    <a:srgbClr val="FA9496"/>
                  </a:gs>
                </a:gsLst>
                <a:lin ang="2700000" scaled="1"/>
                <a:tileRect/>
              </a:gradFill>
              <a:ln>
                <a:noFill/>
              </a:ln>
              <a:effectLst/>
              <a:scene3d>
                <a:camera prst="orthographicFront"/>
                <a:lightRig rig="contrasting" dir="t"/>
              </a:scene3d>
              <a:sp3d>
                <a:bevelB w="0" h="0"/>
                <a:contourClr>
                  <a:schemeClr val="bg1"/>
                </a:contourClr>
              </a:sp3d>
            </p:spPr>
            <p:txBody>
              <a:bodyPr/>
              <a:lstStyle/>
              <a:p>
                <a:pPr algn="l" fontAlgn="auto">
                  <a:spcBef>
                    <a:spcPts val="0"/>
                  </a:spcBef>
                  <a:spcAft>
                    <a:spcPts val="0"/>
                  </a:spcAft>
                  <a:defRPr/>
                </a:pPr>
                <a:endParaRPr lang="zh-CN" altLang="en-US" b="0">
                  <a:latin typeface="+mn-lt"/>
                </a:endParaRPr>
              </a:p>
            </p:txBody>
          </p:sp>
          <p:sp>
            <p:nvSpPr>
              <p:cNvPr id="13" name="Freeform 14"/>
              <p:cNvSpPr>
                <a:spLocks/>
              </p:cNvSpPr>
              <p:nvPr/>
            </p:nvSpPr>
            <p:spPr bwMode="auto">
              <a:xfrm>
                <a:off x="5091113" y="3457575"/>
                <a:ext cx="1314450" cy="450850"/>
              </a:xfrm>
              <a:custGeom>
                <a:avLst/>
                <a:gdLst>
                  <a:gd name="T0" fmla="*/ 198 w 350"/>
                  <a:gd name="T1" fmla="*/ 113 h 120"/>
                  <a:gd name="T2" fmla="*/ 3 w 350"/>
                  <a:gd name="T3" fmla="*/ 24 h 120"/>
                  <a:gd name="T4" fmla="*/ 0 w 350"/>
                  <a:gd name="T5" fmla="*/ 30 h 120"/>
                  <a:gd name="T6" fmla="*/ 196 w 350"/>
                  <a:gd name="T7" fmla="*/ 119 h 120"/>
                  <a:gd name="T8" fmla="*/ 350 w 350"/>
                  <a:gd name="T9" fmla="*/ 0 h 120"/>
                  <a:gd name="T10" fmla="*/ 198 w 350"/>
                  <a:gd name="T11" fmla="*/ 113 h 120"/>
                </a:gdLst>
                <a:ahLst/>
                <a:cxnLst>
                  <a:cxn ang="0">
                    <a:pos x="T0" y="T1"/>
                  </a:cxn>
                  <a:cxn ang="0">
                    <a:pos x="T2" y="T3"/>
                  </a:cxn>
                  <a:cxn ang="0">
                    <a:pos x="T4" y="T5"/>
                  </a:cxn>
                  <a:cxn ang="0">
                    <a:pos x="T6" y="T7"/>
                  </a:cxn>
                  <a:cxn ang="0">
                    <a:pos x="T8" y="T9"/>
                  </a:cxn>
                  <a:cxn ang="0">
                    <a:pos x="T10" y="T11"/>
                  </a:cxn>
                </a:cxnLst>
                <a:rect l="0" t="0" r="r" b="b"/>
                <a:pathLst>
                  <a:path w="350" h="120">
                    <a:moveTo>
                      <a:pt x="198" y="113"/>
                    </a:moveTo>
                    <a:cubicBezTo>
                      <a:pt x="90" y="114"/>
                      <a:pt x="10" y="47"/>
                      <a:pt x="3" y="24"/>
                    </a:cubicBezTo>
                    <a:cubicBezTo>
                      <a:pt x="0" y="25"/>
                      <a:pt x="0" y="27"/>
                      <a:pt x="0" y="30"/>
                    </a:cubicBezTo>
                    <a:cubicBezTo>
                      <a:pt x="4" y="51"/>
                      <a:pt x="86" y="120"/>
                      <a:pt x="196" y="119"/>
                    </a:cubicBezTo>
                    <a:cubicBezTo>
                      <a:pt x="270" y="119"/>
                      <a:pt x="329" y="71"/>
                      <a:pt x="350" y="0"/>
                    </a:cubicBezTo>
                    <a:cubicBezTo>
                      <a:pt x="327" y="68"/>
                      <a:pt x="270" y="112"/>
                      <a:pt x="198" y="113"/>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14" name="Freeform 15"/>
              <p:cNvSpPr>
                <a:spLocks/>
              </p:cNvSpPr>
              <p:nvPr/>
            </p:nvSpPr>
            <p:spPr bwMode="auto">
              <a:xfrm>
                <a:off x="2287588" y="1028700"/>
                <a:ext cx="3870325" cy="2214563"/>
              </a:xfrm>
              <a:custGeom>
                <a:avLst/>
                <a:gdLst>
                  <a:gd name="T0" fmla="*/ 499 w 1030"/>
                  <a:gd name="T1" fmla="*/ 55 h 589"/>
                  <a:gd name="T2" fmla="*/ 840 w 1030"/>
                  <a:gd name="T3" fmla="*/ 235 h 589"/>
                  <a:gd name="T4" fmla="*/ 996 w 1030"/>
                  <a:gd name="T5" fmla="*/ 440 h 589"/>
                  <a:gd name="T6" fmla="*/ 1014 w 1030"/>
                  <a:gd name="T7" fmla="*/ 589 h 589"/>
                  <a:gd name="T8" fmla="*/ 1015 w 1030"/>
                  <a:gd name="T9" fmla="*/ 587 h 589"/>
                  <a:gd name="T10" fmla="*/ 999 w 1030"/>
                  <a:gd name="T11" fmla="*/ 434 h 589"/>
                  <a:gd name="T12" fmla="*/ 843 w 1030"/>
                  <a:gd name="T13" fmla="*/ 228 h 589"/>
                  <a:gd name="T14" fmla="*/ 501 w 1030"/>
                  <a:gd name="T15" fmla="*/ 49 h 589"/>
                  <a:gd name="T16" fmla="*/ 189 w 1030"/>
                  <a:gd name="T17" fmla="*/ 13 h 589"/>
                  <a:gd name="T18" fmla="*/ 0 w 1030"/>
                  <a:gd name="T19" fmla="*/ 46 h 589"/>
                  <a:gd name="T20" fmla="*/ 499 w 1030"/>
                  <a:gd name="T21" fmla="*/ 5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0" h="589">
                    <a:moveTo>
                      <a:pt x="499" y="55"/>
                    </a:moveTo>
                    <a:cubicBezTo>
                      <a:pt x="621" y="90"/>
                      <a:pt x="726" y="138"/>
                      <a:pt x="840" y="235"/>
                    </a:cubicBezTo>
                    <a:cubicBezTo>
                      <a:pt x="906" y="290"/>
                      <a:pt x="966" y="367"/>
                      <a:pt x="996" y="440"/>
                    </a:cubicBezTo>
                    <a:cubicBezTo>
                      <a:pt x="1019" y="494"/>
                      <a:pt x="1027" y="547"/>
                      <a:pt x="1014" y="589"/>
                    </a:cubicBezTo>
                    <a:cubicBezTo>
                      <a:pt x="1014" y="588"/>
                      <a:pt x="1015" y="588"/>
                      <a:pt x="1015" y="587"/>
                    </a:cubicBezTo>
                    <a:cubicBezTo>
                      <a:pt x="1030" y="545"/>
                      <a:pt x="1022" y="490"/>
                      <a:pt x="999" y="434"/>
                    </a:cubicBezTo>
                    <a:cubicBezTo>
                      <a:pt x="968" y="360"/>
                      <a:pt x="908" y="283"/>
                      <a:pt x="843" y="228"/>
                    </a:cubicBezTo>
                    <a:cubicBezTo>
                      <a:pt x="728" y="131"/>
                      <a:pt x="623" y="83"/>
                      <a:pt x="501" y="49"/>
                    </a:cubicBezTo>
                    <a:cubicBezTo>
                      <a:pt x="412" y="23"/>
                      <a:pt x="306" y="7"/>
                      <a:pt x="189" y="13"/>
                    </a:cubicBezTo>
                    <a:cubicBezTo>
                      <a:pt x="125" y="18"/>
                      <a:pt x="61" y="28"/>
                      <a:pt x="0" y="46"/>
                    </a:cubicBezTo>
                    <a:cubicBezTo>
                      <a:pt x="192" y="0"/>
                      <a:pt x="364" y="17"/>
                      <a:pt x="499" y="55"/>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1" name="Freeform 22"/>
              <p:cNvSpPr>
                <a:spLocks/>
              </p:cNvSpPr>
              <p:nvPr/>
            </p:nvSpPr>
            <p:spPr bwMode="auto">
              <a:xfrm>
                <a:off x="2997200" y="1067882"/>
                <a:ext cx="3444475" cy="2814600"/>
              </a:xfrm>
              <a:custGeom>
                <a:avLst/>
                <a:gdLst/>
                <a:ahLst/>
                <a:cxnLst/>
                <a:rect l="l" t="t" r="r" b="b"/>
                <a:pathLst>
                  <a:path w="3444475" h="2814600">
                    <a:moveTo>
                      <a:pt x="256786" y="38"/>
                    </a:moveTo>
                    <a:cubicBezTo>
                      <a:pt x="855919" y="-2584"/>
                      <a:pt x="1448938" y="131885"/>
                      <a:pt x="1912504" y="355587"/>
                    </a:cubicBezTo>
                    <a:cubicBezTo>
                      <a:pt x="2585075" y="678921"/>
                      <a:pt x="3114865" y="1201520"/>
                      <a:pt x="3336550" y="1697801"/>
                    </a:cubicBezTo>
                    <a:cubicBezTo>
                      <a:pt x="3347822" y="1716599"/>
                      <a:pt x="3355337" y="1739158"/>
                      <a:pt x="3362851" y="1757956"/>
                    </a:cubicBezTo>
                    <a:cubicBezTo>
                      <a:pt x="3377850" y="1791724"/>
                      <a:pt x="3389107" y="1825492"/>
                      <a:pt x="3400349" y="1859262"/>
                    </a:cubicBezTo>
                    <a:lnTo>
                      <a:pt x="3401219" y="1859474"/>
                    </a:lnTo>
                    <a:cubicBezTo>
                      <a:pt x="3457575" y="2055004"/>
                      <a:pt x="3457575" y="2239252"/>
                      <a:pt x="3408733" y="2389659"/>
                    </a:cubicBezTo>
                    <a:cubicBezTo>
                      <a:pt x="3322320" y="2645351"/>
                      <a:pt x="3108166" y="2810799"/>
                      <a:pt x="2837656" y="2814559"/>
                    </a:cubicBezTo>
                    <a:cubicBezTo>
                      <a:pt x="2431891" y="2818319"/>
                      <a:pt x="2131325" y="2566387"/>
                      <a:pt x="2105025" y="2479903"/>
                    </a:cubicBezTo>
                    <a:cubicBezTo>
                      <a:pt x="2108782" y="2479903"/>
                      <a:pt x="2112539" y="2479903"/>
                      <a:pt x="2116296" y="2479903"/>
                    </a:cubicBezTo>
                    <a:cubicBezTo>
                      <a:pt x="2356750" y="2498704"/>
                      <a:pt x="2946612" y="2600229"/>
                      <a:pt x="3093138" y="2194130"/>
                    </a:cubicBezTo>
                    <a:cubicBezTo>
                      <a:pt x="3096895" y="2186610"/>
                      <a:pt x="3100652" y="2179089"/>
                      <a:pt x="3100652" y="2175329"/>
                    </a:cubicBezTo>
                    <a:cubicBezTo>
                      <a:pt x="3100652" y="2171569"/>
                      <a:pt x="3104409" y="2171569"/>
                      <a:pt x="3104409" y="2167809"/>
                    </a:cubicBezTo>
                    <a:cubicBezTo>
                      <a:pt x="3141962" y="2058818"/>
                      <a:pt x="3141980" y="1927289"/>
                      <a:pt x="3108205" y="1788242"/>
                    </a:cubicBezTo>
                    <a:lnTo>
                      <a:pt x="3107350" y="1788034"/>
                    </a:lnTo>
                    <a:cubicBezTo>
                      <a:pt x="3092320" y="1724119"/>
                      <a:pt x="3069776" y="1656444"/>
                      <a:pt x="3043474" y="1592529"/>
                    </a:cubicBezTo>
                    <a:cubicBezTo>
                      <a:pt x="2926996" y="1314311"/>
                      <a:pt x="2701553" y="1024814"/>
                      <a:pt x="2457324" y="818030"/>
                    </a:cubicBezTo>
                    <a:cubicBezTo>
                      <a:pt x="2025226" y="453339"/>
                      <a:pt x="1630701" y="272873"/>
                      <a:pt x="1172301" y="145044"/>
                    </a:cubicBezTo>
                    <a:cubicBezTo>
                      <a:pt x="837895" y="47291"/>
                      <a:pt x="439613" y="-12864"/>
                      <a:pt x="0" y="9694"/>
                    </a:cubicBezTo>
                    <a:cubicBezTo>
                      <a:pt x="85480" y="3585"/>
                      <a:pt x="171196" y="412"/>
                      <a:pt x="256786" y="38"/>
                    </a:cubicBezTo>
                    <a:close/>
                  </a:path>
                </a:pathLst>
              </a:custGeom>
              <a:gradFill flip="none" rotWithShape="1">
                <a:gsLst>
                  <a:gs pos="0">
                    <a:srgbClr val="BE1247"/>
                  </a:gs>
                  <a:gs pos="27000">
                    <a:srgbClr val="D2144F"/>
                  </a:gs>
                  <a:gs pos="66000">
                    <a:srgbClr val="F87477"/>
                  </a:gs>
                  <a:gs pos="100000">
                    <a:srgbClr val="FA9496"/>
                  </a:gs>
                </a:gsLst>
                <a:lin ang="8100000" scaled="1"/>
                <a:tileRect/>
              </a:gradFill>
              <a:ln>
                <a:noFill/>
              </a:ln>
              <a:effectLst/>
              <a:scene3d>
                <a:camera prst="orthographicFront"/>
                <a:lightRig rig="contrasting" dir="t"/>
              </a:scene3d>
              <a:sp3d>
                <a:bevelB w="0" h="0"/>
                <a:contourClr>
                  <a:schemeClr val="bg1"/>
                </a:contourClr>
              </a:sp3d>
            </p:spPr>
            <p:txBody>
              <a:bodyPr/>
              <a:lstStyle/>
              <a:p>
                <a:pPr algn="l" fontAlgn="auto">
                  <a:spcBef>
                    <a:spcPts val="0"/>
                  </a:spcBef>
                  <a:spcAft>
                    <a:spcPts val="0"/>
                  </a:spcAft>
                  <a:defRPr/>
                </a:pPr>
                <a:endParaRPr lang="zh-CN" altLang="en-US" b="0">
                  <a:latin typeface="+mn-lt"/>
                </a:endParaRPr>
              </a:p>
            </p:txBody>
          </p:sp>
          <p:sp>
            <p:nvSpPr>
              <p:cNvPr id="59" name="Freeform 22"/>
              <p:cNvSpPr>
                <a:spLocks/>
              </p:cNvSpPr>
              <p:nvPr/>
            </p:nvSpPr>
            <p:spPr bwMode="auto">
              <a:xfrm>
                <a:off x="3003323" y="1036552"/>
                <a:ext cx="3400425" cy="1898650"/>
              </a:xfrm>
              <a:custGeom>
                <a:avLst/>
                <a:gdLst>
                  <a:gd name="T0" fmla="*/ 895 w 905"/>
                  <a:gd name="T1" fmla="*/ 478 h 505"/>
                  <a:gd name="T2" fmla="*/ 888 w 905"/>
                  <a:gd name="T3" fmla="*/ 462 h 505"/>
                  <a:gd name="T4" fmla="*/ 509 w 905"/>
                  <a:gd name="T5" fmla="*/ 105 h 505"/>
                  <a:gd name="T6" fmla="*/ 0 w 905"/>
                  <a:gd name="T7" fmla="*/ 13 h 505"/>
                  <a:gd name="T8" fmla="*/ 312 w 905"/>
                  <a:gd name="T9" fmla="*/ 49 h 505"/>
                  <a:gd name="T10" fmla="*/ 654 w 905"/>
                  <a:gd name="T11" fmla="*/ 228 h 505"/>
                  <a:gd name="T12" fmla="*/ 810 w 905"/>
                  <a:gd name="T13" fmla="*/ 434 h 505"/>
                  <a:gd name="T14" fmla="*/ 827 w 905"/>
                  <a:gd name="T15" fmla="*/ 486 h 505"/>
                  <a:gd name="T16" fmla="*/ 905 w 905"/>
                  <a:gd name="T17" fmla="*/ 505 h 505"/>
                  <a:gd name="T18" fmla="*/ 895 w 905"/>
                  <a:gd name="T19" fmla="*/ 478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5" h="505">
                    <a:moveTo>
                      <a:pt x="895" y="478"/>
                    </a:moveTo>
                    <a:cubicBezTo>
                      <a:pt x="893" y="473"/>
                      <a:pt x="891" y="467"/>
                      <a:pt x="888" y="462"/>
                    </a:cubicBezTo>
                    <a:cubicBezTo>
                      <a:pt x="829" y="330"/>
                      <a:pt x="688" y="191"/>
                      <a:pt x="509" y="105"/>
                    </a:cubicBezTo>
                    <a:cubicBezTo>
                      <a:pt x="368" y="37"/>
                      <a:pt x="182" y="0"/>
                      <a:pt x="0" y="13"/>
                    </a:cubicBezTo>
                    <a:cubicBezTo>
                      <a:pt x="117" y="7"/>
                      <a:pt x="223" y="23"/>
                      <a:pt x="312" y="49"/>
                    </a:cubicBezTo>
                    <a:cubicBezTo>
                      <a:pt x="434" y="83"/>
                      <a:pt x="539" y="131"/>
                      <a:pt x="654" y="228"/>
                    </a:cubicBezTo>
                    <a:cubicBezTo>
                      <a:pt x="719" y="283"/>
                      <a:pt x="779" y="360"/>
                      <a:pt x="810" y="434"/>
                    </a:cubicBezTo>
                    <a:cubicBezTo>
                      <a:pt x="817" y="451"/>
                      <a:pt x="823" y="469"/>
                      <a:pt x="827" y="486"/>
                    </a:cubicBezTo>
                    <a:cubicBezTo>
                      <a:pt x="853" y="492"/>
                      <a:pt x="879" y="498"/>
                      <a:pt x="905" y="505"/>
                    </a:cubicBezTo>
                    <a:cubicBezTo>
                      <a:pt x="902" y="496"/>
                      <a:pt x="899" y="487"/>
                      <a:pt x="895" y="478"/>
                    </a:cubicBezTo>
                    <a:close/>
                  </a:path>
                </a:pathLst>
              </a:custGeom>
              <a:solidFill>
                <a:schemeClr val="bg1">
                  <a:lumMod val="95000"/>
                  <a:alpha val="20000"/>
                </a:schemeClr>
              </a:solidFill>
              <a:ln>
                <a:noFill/>
              </a:ln>
            </p:spPr>
            <p:txBody>
              <a:bodyPr/>
              <a:lstStyle/>
              <a:p>
                <a:pPr algn="l" fontAlgn="auto">
                  <a:spcBef>
                    <a:spcPts val="0"/>
                  </a:spcBef>
                  <a:spcAft>
                    <a:spcPts val="0"/>
                  </a:spcAft>
                  <a:defRPr/>
                </a:pPr>
                <a:endParaRPr lang="zh-CN" altLang="en-US" b="0">
                  <a:latin typeface="+mn-lt"/>
                </a:endParaRPr>
              </a:p>
            </p:txBody>
          </p:sp>
        </p:grpSp>
        <p:grpSp>
          <p:nvGrpSpPr>
            <p:cNvPr id="31" name="组合 30"/>
            <p:cNvGrpSpPr/>
            <p:nvPr/>
          </p:nvGrpSpPr>
          <p:grpSpPr>
            <a:xfrm>
              <a:off x="1878445" y="1342758"/>
              <a:ext cx="4039855" cy="4091255"/>
              <a:chOff x="1878445" y="1342758"/>
              <a:chExt cx="4039855" cy="4091255"/>
            </a:xfrm>
          </p:grpSpPr>
          <p:sp>
            <p:nvSpPr>
              <p:cNvPr id="8" name="Freeform 9"/>
              <p:cNvSpPr>
                <a:spLocks/>
              </p:cNvSpPr>
              <p:nvPr/>
            </p:nvSpPr>
            <p:spPr bwMode="auto">
              <a:xfrm>
                <a:off x="2489200" y="1657350"/>
                <a:ext cx="3416300" cy="1481138"/>
              </a:xfrm>
              <a:custGeom>
                <a:avLst/>
                <a:gdLst>
                  <a:gd name="T0" fmla="*/ 909 w 909"/>
                  <a:gd name="T1" fmla="*/ 343 h 394"/>
                  <a:gd name="T2" fmla="*/ 904 w 909"/>
                  <a:gd name="T3" fmla="*/ 361 h 394"/>
                  <a:gd name="T4" fmla="*/ 874 w 909"/>
                  <a:gd name="T5" fmla="*/ 380 h 394"/>
                  <a:gd name="T6" fmla="*/ 671 w 909"/>
                  <a:gd name="T7" fmla="*/ 107 h 394"/>
                  <a:gd name="T8" fmla="*/ 179 w 909"/>
                  <a:gd name="T9" fmla="*/ 74 h 394"/>
                  <a:gd name="T10" fmla="*/ 0 w 909"/>
                  <a:gd name="T11" fmla="*/ 225 h 394"/>
                  <a:gd name="T12" fmla="*/ 16 w 909"/>
                  <a:gd name="T13" fmla="*/ 203 h 394"/>
                  <a:gd name="T14" fmla="*/ 192 w 909"/>
                  <a:gd name="T15" fmla="*/ 57 h 394"/>
                  <a:gd name="T16" fmla="*/ 677 w 909"/>
                  <a:gd name="T17" fmla="*/ 93 h 394"/>
                  <a:gd name="T18" fmla="*/ 879 w 909"/>
                  <a:gd name="T19" fmla="*/ 361 h 394"/>
                  <a:gd name="T20" fmla="*/ 909 w 909"/>
                  <a:gd name="T21" fmla="*/ 34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9" h="394">
                    <a:moveTo>
                      <a:pt x="909" y="343"/>
                    </a:moveTo>
                    <a:cubicBezTo>
                      <a:pt x="907" y="349"/>
                      <a:pt x="906" y="355"/>
                      <a:pt x="904" y="361"/>
                    </a:cubicBezTo>
                    <a:cubicBezTo>
                      <a:pt x="897" y="389"/>
                      <a:pt x="878" y="394"/>
                      <a:pt x="874" y="380"/>
                    </a:cubicBezTo>
                    <a:cubicBezTo>
                      <a:pt x="856" y="326"/>
                      <a:pt x="814" y="193"/>
                      <a:pt x="671" y="107"/>
                    </a:cubicBezTo>
                    <a:cubicBezTo>
                      <a:pt x="518" y="14"/>
                      <a:pt x="301" y="14"/>
                      <a:pt x="179" y="74"/>
                    </a:cubicBezTo>
                    <a:cubicBezTo>
                      <a:pt x="96" y="116"/>
                      <a:pt x="40" y="167"/>
                      <a:pt x="0" y="225"/>
                    </a:cubicBezTo>
                    <a:cubicBezTo>
                      <a:pt x="5" y="218"/>
                      <a:pt x="11" y="210"/>
                      <a:pt x="16" y="203"/>
                    </a:cubicBezTo>
                    <a:cubicBezTo>
                      <a:pt x="55" y="146"/>
                      <a:pt x="110" y="97"/>
                      <a:pt x="192" y="57"/>
                    </a:cubicBezTo>
                    <a:cubicBezTo>
                      <a:pt x="312" y="0"/>
                      <a:pt x="525" y="2"/>
                      <a:pt x="677" y="93"/>
                    </a:cubicBezTo>
                    <a:cubicBezTo>
                      <a:pt x="818" y="178"/>
                      <a:pt x="861" y="307"/>
                      <a:pt x="879" y="361"/>
                    </a:cubicBezTo>
                    <a:cubicBezTo>
                      <a:pt x="884" y="375"/>
                      <a:pt x="902" y="369"/>
                      <a:pt x="909" y="343"/>
                    </a:cubicBezTo>
                    <a:close/>
                  </a:path>
                </a:pathLst>
              </a:custGeom>
              <a:gradFill flip="none" rotWithShape="1">
                <a:gsLst>
                  <a:gs pos="25000">
                    <a:srgbClr val="FF7711"/>
                  </a:gs>
                  <a:gs pos="67000">
                    <a:srgbClr val="FFAA01"/>
                  </a:gs>
                  <a:gs pos="100000">
                    <a:srgbClr val="FFC000"/>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2" name="Freeform 13"/>
              <p:cNvSpPr>
                <a:spLocks/>
              </p:cNvSpPr>
              <p:nvPr/>
            </p:nvSpPr>
            <p:spPr bwMode="auto">
              <a:xfrm>
                <a:off x="1878445" y="2103438"/>
                <a:ext cx="736600" cy="3330575"/>
              </a:xfrm>
              <a:custGeom>
                <a:avLst/>
                <a:gdLst>
                  <a:gd name="T0" fmla="*/ 102 w 196"/>
                  <a:gd name="T1" fmla="*/ 20 h 886"/>
                  <a:gd name="T2" fmla="*/ 92 w 196"/>
                  <a:gd name="T3" fmla="*/ 35 h 886"/>
                  <a:gd name="T4" fmla="*/ 7 w 196"/>
                  <a:gd name="T5" fmla="*/ 379 h 886"/>
                  <a:gd name="T6" fmla="*/ 179 w 196"/>
                  <a:gd name="T7" fmla="*/ 886 h 886"/>
                  <a:gd name="T8" fmla="*/ 196 w 196"/>
                  <a:gd name="T9" fmla="*/ 853 h 886"/>
                  <a:gd name="T10" fmla="*/ 24 w 196"/>
                  <a:gd name="T11" fmla="*/ 351 h 886"/>
                  <a:gd name="T12" fmla="*/ 107 w 196"/>
                  <a:gd name="T13" fmla="*/ 14 h 886"/>
                  <a:gd name="T14" fmla="*/ 117 w 196"/>
                  <a:gd name="T15" fmla="*/ 0 h 886"/>
                  <a:gd name="T16" fmla="*/ 102 w 196"/>
                  <a:gd name="T17" fmla="*/ 2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886">
                    <a:moveTo>
                      <a:pt x="102" y="20"/>
                    </a:moveTo>
                    <a:cubicBezTo>
                      <a:pt x="98" y="25"/>
                      <a:pt x="95" y="30"/>
                      <a:pt x="92" y="35"/>
                    </a:cubicBezTo>
                    <a:cubicBezTo>
                      <a:pt x="30" y="123"/>
                      <a:pt x="0" y="243"/>
                      <a:pt x="7" y="379"/>
                    </a:cubicBezTo>
                    <a:cubicBezTo>
                      <a:pt x="15" y="538"/>
                      <a:pt x="71" y="715"/>
                      <a:pt x="179" y="886"/>
                    </a:cubicBezTo>
                    <a:cubicBezTo>
                      <a:pt x="184" y="875"/>
                      <a:pt x="190" y="864"/>
                      <a:pt x="196" y="853"/>
                    </a:cubicBezTo>
                    <a:cubicBezTo>
                      <a:pt x="88" y="683"/>
                      <a:pt x="32" y="507"/>
                      <a:pt x="24" y="351"/>
                    </a:cubicBezTo>
                    <a:cubicBezTo>
                      <a:pt x="17" y="217"/>
                      <a:pt x="46" y="100"/>
                      <a:pt x="107" y="14"/>
                    </a:cubicBezTo>
                    <a:cubicBezTo>
                      <a:pt x="111" y="9"/>
                      <a:pt x="114" y="5"/>
                      <a:pt x="117" y="0"/>
                    </a:cubicBezTo>
                    <a:cubicBezTo>
                      <a:pt x="112" y="7"/>
                      <a:pt x="107" y="14"/>
                      <a:pt x="102" y="20"/>
                    </a:cubicBezTo>
                    <a:close/>
                  </a:path>
                </a:pathLst>
              </a:custGeom>
              <a:gradFill flip="none" rotWithShape="1">
                <a:gsLst>
                  <a:gs pos="25000">
                    <a:srgbClr val="FF7711"/>
                  </a:gs>
                  <a:gs pos="67000">
                    <a:srgbClr val="FFAA01"/>
                  </a:gs>
                  <a:gs pos="100000">
                    <a:srgbClr val="FFC000"/>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9" name="Freeform 20"/>
              <p:cNvSpPr>
                <a:spLocks/>
              </p:cNvSpPr>
              <p:nvPr/>
            </p:nvSpPr>
            <p:spPr bwMode="auto">
              <a:xfrm>
                <a:off x="2305050" y="1630363"/>
                <a:ext cx="3600450" cy="1436688"/>
              </a:xfrm>
              <a:custGeom>
                <a:avLst/>
                <a:gdLst>
                  <a:gd name="T0" fmla="*/ 930 w 958"/>
                  <a:gd name="T1" fmla="*/ 361 h 382"/>
                  <a:gd name="T2" fmla="*/ 728 w 958"/>
                  <a:gd name="T3" fmla="*/ 94 h 382"/>
                  <a:gd name="T4" fmla="*/ 244 w 958"/>
                  <a:gd name="T5" fmla="*/ 58 h 382"/>
                  <a:gd name="T6" fmla="*/ 0 w 958"/>
                  <a:gd name="T7" fmla="*/ 344 h 382"/>
                  <a:gd name="T8" fmla="*/ 0 w 958"/>
                  <a:gd name="T9" fmla="*/ 345 h 382"/>
                  <a:gd name="T10" fmla="*/ 241 w 958"/>
                  <a:gd name="T11" fmla="*/ 64 h 382"/>
                  <a:gd name="T12" fmla="*/ 726 w 958"/>
                  <a:gd name="T13" fmla="*/ 100 h 382"/>
                  <a:gd name="T14" fmla="*/ 928 w 958"/>
                  <a:gd name="T15" fmla="*/ 368 h 382"/>
                  <a:gd name="T16" fmla="*/ 958 w 958"/>
                  <a:gd name="T17" fmla="*/ 351 h 382"/>
                  <a:gd name="T18" fmla="*/ 930 w 958"/>
                  <a:gd name="T19" fmla="*/ 36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8" h="382">
                    <a:moveTo>
                      <a:pt x="930" y="361"/>
                    </a:moveTo>
                    <a:cubicBezTo>
                      <a:pt x="912" y="308"/>
                      <a:pt x="869" y="178"/>
                      <a:pt x="728" y="94"/>
                    </a:cubicBezTo>
                    <a:cubicBezTo>
                      <a:pt x="577" y="3"/>
                      <a:pt x="363" y="0"/>
                      <a:pt x="244" y="58"/>
                    </a:cubicBezTo>
                    <a:cubicBezTo>
                      <a:pt x="101" y="127"/>
                      <a:pt x="40" y="221"/>
                      <a:pt x="0" y="344"/>
                    </a:cubicBezTo>
                    <a:cubicBezTo>
                      <a:pt x="0" y="344"/>
                      <a:pt x="0" y="344"/>
                      <a:pt x="0" y="345"/>
                    </a:cubicBezTo>
                    <a:cubicBezTo>
                      <a:pt x="40" y="224"/>
                      <a:pt x="101" y="132"/>
                      <a:pt x="241" y="64"/>
                    </a:cubicBezTo>
                    <a:cubicBezTo>
                      <a:pt x="361" y="7"/>
                      <a:pt x="574" y="9"/>
                      <a:pt x="726" y="100"/>
                    </a:cubicBezTo>
                    <a:cubicBezTo>
                      <a:pt x="867" y="185"/>
                      <a:pt x="910" y="314"/>
                      <a:pt x="928" y="368"/>
                    </a:cubicBezTo>
                    <a:cubicBezTo>
                      <a:pt x="933" y="382"/>
                      <a:pt x="951" y="376"/>
                      <a:pt x="958" y="351"/>
                    </a:cubicBezTo>
                    <a:cubicBezTo>
                      <a:pt x="950" y="370"/>
                      <a:pt x="935" y="374"/>
                      <a:pt x="930" y="361"/>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20" name="Freeform 21"/>
              <p:cNvSpPr>
                <a:spLocks/>
              </p:cNvSpPr>
              <p:nvPr/>
            </p:nvSpPr>
            <p:spPr bwMode="auto">
              <a:xfrm>
                <a:off x="1963738" y="2559050"/>
                <a:ext cx="665163" cy="2751138"/>
              </a:xfrm>
              <a:custGeom>
                <a:avLst/>
                <a:gdLst>
                  <a:gd name="T0" fmla="*/ 34 w 177"/>
                  <a:gd name="T1" fmla="*/ 0 h 732"/>
                  <a:gd name="T2" fmla="*/ 5 w 177"/>
                  <a:gd name="T3" fmla="*/ 230 h 732"/>
                  <a:gd name="T4" fmla="*/ 177 w 177"/>
                  <a:gd name="T5" fmla="*/ 732 h 732"/>
                  <a:gd name="T6" fmla="*/ 156 w 177"/>
                  <a:gd name="T7" fmla="*/ 687 h 732"/>
                  <a:gd name="T8" fmla="*/ 7 w 177"/>
                  <a:gd name="T9" fmla="*/ 223 h 732"/>
                  <a:gd name="T10" fmla="*/ 34 w 177"/>
                  <a:gd name="T11" fmla="*/ 0 h 732"/>
                </a:gdLst>
                <a:ahLst/>
                <a:cxnLst>
                  <a:cxn ang="0">
                    <a:pos x="T0" y="T1"/>
                  </a:cxn>
                  <a:cxn ang="0">
                    <a:pos x="T2" y="T3"/>
                  </a:cxn>
                  <a:cxn ang="0">
                    <a:pos x="T4" y="T5"/>
                  </a:cxn>
                  <a:cxn ang="0">
                    <a:pos x="T6" y="T7"/>
                  </a:cxn>
                  <a:cxn ang="0">
                    <a:pos x="T8" y="T9"/>
                  </a:cxn>
                  <a:cxn ang="0">
                    <a:pos x="T10" y="T11"/>
                  </a:cxn>
                </a:cxnLst>
                <a:rect l="0" t="0" r="r" b="b"/>
                <a:pathLst>
                  <a:path w="177" h="732">
                    <a:moveTo>
                      <a:pt x="34" y="0"/>
                    </a:moveTo>
                    <a:cubicBezTo>
                      <a:pt x="10" y="67"/>
                      <a:pt x="0" y="145"/>
                      <a:pt x="5" y="230"/>
                    </a:cubicBezTo>
                    <a:cubicBezTo>
                      <a:pt x="13" y="386"/>
                      <a:pt x="69" y="562"/>
                      <a:pt x="177" y="732"/>
                    </a:cubicBezTo>
                    <a:cubicBezTo>
                      <a:pt x="169" y="717"/>
                      <a:pt x="162" y="702"/>
                      <a:pt x="156" y="687"/>
                    </a:cubicBezTo>
                    <a:cubicBezTo>
                      <a:pt x="63" y="529"/>
                      <a:pt x="15" y="367"/>
                      <a:pt x="7" y="223"/>
                    </a:cubicBezTo>
                    <a:cubicBezTo>
                      <a:pt x="3" y="141"/>
                      <a:pt x="12" y="66"/>
                      <a:pt x="34" y="0"/>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29" name="Freeform 30"/>
              <p:cNvSpPr>
                <a:spLocks/>
              </p:cNvSpPr>
              <p:nvPr/>
            </p:nvSpPr>
            <p:spPr bwMode="auto">
              <a:xfrm>
                <a:off x="1986414" y="1444792"/>
                <a:ext cx="3927024" cy="3695533"/>
              </a:xfrm>
              <a:custGeom>
                <a:avLst/>
                <a:gdLst/>
                <a:ahLst/>
                <a:cxnLst/>
                <a:rect l="l" t="t" r="r" b="b"/>
                <a:pathLst>
                  <a:path w="3927024" h="3695533">
                    <a:moveTo>
                      <a:pt x="221745" y="1971508"/>
                    </a:moveTo>
                    <a:cubicBezTo>
                      <a:pt x="206740" y="2102970"/>
                      <a:pt x="206740" y="2245699"/>
                      <a:pt x="214242" y="2399697"/>
                    </a:cubicBezTo>
                    <a:cubicBezTo>
                      <a:pt x="244253" y="2782814"/>
                      <a:pt x="349289" y="3218515"/>
                      <a:pt x="563112" y="3695533"/>
                    </a:cubicBezTo>
                    <a:cubicBezTo>
                      <a:pt x="244253" y="3147150"/>
                      <a:pt x="64191" y="2591256"/>
                      <a:pt x="15424" y="2084189"/>
                    </a:cubicBezTo>
                    <a:cubicBezTo>
                      <a:pt x="82947" y="2042873"/>
                      <a:pt x="150470" y="2005313"/>
                      <a:pt x="221745" y="1971508"/>
                    </a:cubicBezTo>
                    <a:close/>
                    <a:moveTo>
                      <a:pt x="1773698" y="341"/>
                    </a:moveTo>
                    <a:cubicBezTo>
                      <a:pt x="1911883" y="-2084"/>
                      <a:pt x="2052859" y="8398"/>
                      <a:pt x="2194496" y="32355"/>
                    </a:cubicBezTo>
                    <a:cubicBezTo>
                      <a:pt x="2886004" y="152611"/>
                      <a:pt x="3611336" y="682488"/>
                      <a:pt x="3829311" y="1095868"/>
                    </a:cubicBezTo>
                    <a:cubicBezTo>
                      <a:pt x="3848102" y="1129690"/>
                      <a:pt x="3863135" y="1163512"/>
                      <a:pt x="3878168" y="1193576"/>
                    </a:cubicBezTo>
                    <a:cubicBezTo>
                      <a:pt x="3904475" y="1264978"/>
                      <a:pt x="3919508" y="1325106"/>
                      <a:pt x="3927024" y="1373959"/>
                    </a:cubicBezTo>
                    <a:cubicBezTo>
                      <a:pt x="3866893" y="1366443"/>
                      <a:pt x="3803004" y="1355169"/>
                      <a:pt x="3742873" y="1347654"/>
                    </a:cubicBezTo>
                    <a:cubicBezTo>
                      <a:pt x="3645159" y="1110900"/>
                      <a:pt x="3453492" y="776438"/>
                      <a:pt x="3055123" y="539684"/>
                    </a:cubicBezTo>
                    <a:cubicBezTo>
                      <a:pt x="2487636" y="197707"/>
                      <a:pt x="1683382" y="186433"/>
                      <a:pt x="1236157" y="404396"/>
                    </a:cubicBezTo>
                    <a:cubicBezTo>
                      <a:pt x="698735" y="663698"/>
                      <a:pt x="469485" y="1016950"/>
                      <a:pt x="319157" y="1479183"/>
                    </a:cubicBezTo>
                    <a:cubicBezTo>
                      <a:pt x="315399" y="1490457"/>
                      <a:pt x="315399" y="1497973"/>
                      <a:pt x="311641" y="1505489"/>
                    </a:cubicBezTo>
                    <a:cubicBezTo>
                      <a:pt x="266543" y="1648293"/>
                      <a:pt x="236477" y="1802371"/>
                      <a:pt x="221444" y="1971481"/>
                    </a:cubicBezTo>
                    <a:cubicBezTo>
                      <a:pt x="150038" y="2005303"/>
                      <a:pt x="82391" y="2042883"/>
                      <a:pt x="14743" y="2084221"/>
                    </a:cubicBezTo>
                    <a:cubicBezTo>
                      <a:pt x="7227" y="2039125"/>
                      <a:pt x="3469" y="1994029"/>
                      <a:pt x="3469" y="1952691"/>
                    </a:cubicBezTo>
                    <a:cubicBezTo>
                      <a:pt x="-11564" y="1644535"/>
                      <a:pt x="22260" y="1362685"/>
                      <a:pt x="104940" y="1114658"/>
                    </a:cubicBezTo>
                    <a:cubicBezTo>
                      <a:pt x="157555" y="964338"/>
                      <a:pt x="225202" y="832808"/>
                      <a:pt x="307883" y="712552"/>
                    </a:cubicBezTo>
                    <a:cubicBezTo>
                      <a:pt x="628504" y="263706"/>
                      <a:pt x="1174895" y="10849"/>
                      <a:pt x="1773698" y="341"/>
                    </a:cubicBezTo>
                    <a:close/>
                  </a:path>
                </a:pathLst>
              </a:custGeom>
              <a:gradFill flip="none" rotWithShape="1">
                <a:gsLst>
                  <a:gs pos="25000">
                    <a:srgbClr val="FF7711"/>
                  </a:gs>
                  <a:gs pos="67000">
                    <a:srgbClr val="FFAA01"/>
                  </a:gs>
                  <a:gs pos="100000">
                    <a:srgbClr val="FFC000"/>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30" name="Freeform 31"/>
              <p:cNvSpPr>
                <a:spLocks/>
              </p:cNvSpPr>
              <p:nvPr/>
            </p:nvSpPr>
            <p:spPr bwMode="auto">
              <a:xfrm>
                <a:off x="5729288" y="2792413"/>
                <a:ext cx="187325" cy="244475"/>
              </a:xfrm>
              <a:custGeom>
                <a:avLst/>
                <a:gdLst>
                  <a:gd name="T0" fmla="*/ 47 w 50"/>
                  <a:gd name="T1" fmla="*/ 42 h 65"/>
                  <a:gd name="T2" fmla="*/ 49 w 50"/>
                  <a:gd name="T3" fmla="*/ 7 h 65"/>
                  <a:gd name="T4" fmla="*/ 0 w 50"/>
                  <a:gd name="T5" fmla="*/ 0 h 65"/>
                  <a:gd name="T6" fmla="*/ 19 w 50"/>
                  <a:gd name="T7" fmla="*/ 52 h 65"/>
                  <a:gd name="T8" fmla="*/ 47 w 50"/>
                  <a:gd name="T9" fmla="*/ 42 h 65"/>
                </a:gdLst>
                <a:ahLst/>
                <a:cxnLst>
                  <a:cxn ang="0">
                    <a:pos x="T0" y="T1"/>
                  </a:cxn>
                  <a:cxn ang="0">
                    <a:pos x="T2" y="T3"/>
                  </a:cxn>
                  <a:cxn ang="0">
                    <a:pos x="T4" y="T5"/>
                  </a:cxn>
                  <a:cxn ang="0">
                    <a:pos x="T6" y="T7"/>
                  </a:cxn>
                  <a:cxn ang="0">
                    <a:pos x="T8" y="T9"/>
                  </a:cxn>
                </a:cxnLst>
                <a:rect l="0" t="0" r="r" b="b"/>
                <a:pathLst>
                  <a:path w="50" h="65">
                    <a:moveTo>
                      <a:pt x="47" y="42"/>
                    </a:moveTo>
                    <a:cubicBezTo>
                      <a:pt x="49" y="33"/>
                      <a:pt x="50" y="22"/>
                      <a:pt x="49" y="7"/>
                    </a:cubicBezTo>
                    <a:cubicBezTo>
                      <a:pt x="33" y="5"/>
                      <a:pt x="16" y="2"/>
                      <a:pt x="0" y="0"/>
                    </a:cubicBezTo>
                    <a:cubicBezTo>
                      <a:pt x="9" y="21"/>
                      <a:pt x="15" y="39"/>
                      <a:pt x="19" y="52"/>
                    </a:cubicBezTo>
                    <a:cubicBezTo>
                      <a:pt x="24" y="65"/>
                      <a:pt x="39" y="61"/>
                      <a:pt x="47" y="42"/>
                    </a:cubicBezTo>
                    <a:close/>
                  </a:path>
                </a:pathLst>
              </a:custGeom>
              <a:gradFill flip="none" rotWithShape="1">
                <a:gsLst>
                  <a:gs pos="25000">
                    <a:srgbClr val="FF7711"/>
                  </a:gs>
                  <a:gs pos="67000">
                    <a:srgbClr val="FFAA01"/>
                  </a:gs>
                  <a:gs pos="100000">
                    <a:srgbClr val="FFC000"/>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60" name="Freeform 26"/>
              <p:cNvSpPr>
                <a:spLocks/>
              </p:cNvSpPr>
              <p:nvPr/>
            </p:nvSpPr>
            <p:spPr bwMode="auto">
              <a:xfrm>
                <a:off x="1979712" y="1342758"/>
                <a:ext cx="3938588" cy="2179638"/>
              </a:xfrm>
              <a:custGeom>
                <a:avLst/>
                <a:gdLst>
                  <a:gd name="T0" fmla="*/ 1022 w 1048"/>
                  <a:gd name="T1" fmla="*/ 317 h 580"/>
                  <a:gd name="T2" fmla="*/ 587 w 1048"/>
                  <a:gd name="T3" fmla="*/ 34 h 580"/>
                  <a:gd name="T4" fmla="*/ 85 w 1048"/>
                  <a:gd name="T5" fmla="*/ 215 h 580"/>
                  <a:gd name="T6" fmla="*/ 31 w 1048"/>
                  <a:gd name="T7" fmla="*/ 322 h 580"/>
                  <a:gd name="T8" fmla="*/ 4 w 1048"/>
                  <a:gd name="T9" fmla="*/ 545 h 580"/>
                  <a:gd name="T10" fmla="*/ 7 w 1048"/>
                  <a:gd name="T11" fmla="*/ 580 h 580"/>
                  <a:gd name="T12" fmla="*/ 62 w 1048"/>
                  <a:gd name="T13" fmla="*/ 550 h 580"/>
                  <a:gd name="T14" fmla="*/ 86 w 1048"/>
                  <a:gd name="T15" fmla="*/ 426 h 580"/>
                  <a:gd name="T16" fmla="*/ 88 w 1048"/>
                  <a:gd name="T17" fmla="*/ 420 h 580"/>
                  <a:gd name="T18" fmla="*/ 88 w 1048"/>
                  <a:gd name="T19" fmla="*/ 419 h 580"/>
                  <a:gd name="T20" fmla="*/ 332 w 1048"/>
                  <a:gd name="T21" fmla="*/ 133 h 580"/>
                  <a:gd name="T22" fmla="*/ 816 w 1048"/>
                  <a:gd name="T23" fmla="*/ 169 h 580"/>
                  <a:gd name="T24" fmla="*/ 999 w 1048"/>
                  <a:gd name="T25" fmla="*/ 384 h 580"/>
                  <a:gd name="T26" fmla="*/ 1048 w 1048"/>
                  <a:gd name="T27" fmla="*/ 391 h 580"/>
                  <a:gd name="T28" fmla="*/ 1035 w 1048"/>
                  <a:gd name="T29" fmla="*/ 343 h 580"/>
                  <a:gd name="T30" fmla="*/ 1022 w 1048"/>
                  <a:gd name="T31" fmla="*/ 31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8" h="580">
                    <a:moveTo>
                      <a:pt x="1022" y="317"/>
                    </a:moveTo>
                    <a:cubicBezTo>
                      <a:pt x="964" y="207"/>
                      <a:pt x="771" y="66"/>
                      <a:pt x="587" y="34"/>
                    </a:cubicBezTo>
                    <a:cubicBezTo>
                      <a:pt x="386" y="0"/>
                      <a:pt x="190" y="68"/>
                      <a:pt x="85" y="215"/>
                    </a:cubicBezTo>
                    <a:cubicBezTo>
                      <a:pt x="63" y="247"/>
                      <a:pt x="45" y="282"/>
                      <a:pt x="31" y="322"/>
                    </a:cubicBezTo>
                    <a:cubicBezTo>
                      <a:pt x="9" y="388"/>
                      <a:pt x="0" y="463"/>
                      <a:pt x="4" y="545"/>
                    </a:cubicBezTo>
                    <a:cubicBezTo>
                      <a:pt x="4" y="556"/>
                      <a:pt x="5" y="568"/>
                      <a:pt x="7" y="580"/>
                    </a:cubicBezTo>
                    <a:cubicBezTo>
                      <a:pt x="25" y="569"/>
                      <a:pt x="43" y="559"/>
                      <a:pt x="62" y="550"/>
                    </a:cubicBezTo>
                    <a:cubicBezTo>
                      <a:pt x="66" y="505"/>
                      <a:pt x="74" y="464"/>
                      <a:pt x="86" y="426"/>
                    </a:cubicBezTo>
                    <a:cubicBezTo>
                      <a:pt x="87" y="424"/>
                      <a:pt x="87" y="422"/>
                      <a:pt x="88" y="420"/>
                    </a:cubicBezTo>
                    <a:cubicBezTo>
                      <a:pt x="88" y="419"/>
                      <a:pt x="88" y="419"/>
                      <a:pt x="88" y="419"/>
                    </a:cubicBezTo>
                    <a:cubicBezTo>
                      <a:pt x="128" y="296"/>
                      <a:pt x="189" y="202"/>
                      <a:pt x="332" y="133"/>
                    </a:cubicBezTo>
                    <a:cubicBezTo>
                      <a:pt x="451" y="75"/>
                      <a:pt x="665" y="78"/>
                      <a:pt x="816" y="169"/>
                    </a:cubicBezTo>
                    <a:cubicBezTo>
                      <a:pt x="922" y="232"/>
                      <a:pt x="973" y="321"/>
                      <a:pt x="999" y="384"/>
                    </a:cubicBezTo>
                    <a:cubicBezTo>
                      <a:pt x="1015" y="386"/>
                      <a:pt x="1032" y="389"/>
                      <a:pt x="1048" y="391"/>
                    </a:cubicBezTo>
                    <a:cubicBezTo>
                      <a:pt x="1046" y="378"/>
                      <a:pt x="1042" y="362"/>
                      <a:pt x="1035" y="343"/>
                    </a:cubicBezTo>
                    <a:cubicBezTo>
                      <a:pt x="1031" y="335"/>
                      <a:pt x="1027" y="326"/>
                      <a:pt x="1022" y="317"/>
                    </a:cubicBezTo>
                    <a:close/>
                  </a:path>
                </a:pathLst>
              </a:custGeom>
              <a:solidFill>
                <a:schemeClr val="bg1">
                  <a:alpha val="20000"/>
                </a:schemeClr>
              </a:solidFill>
              <a:ln>
                <a:noFill/>
              </a:ln>
            </p:spPr>
            <p:txBody>
              <a:bodyPr/>
              <a:lstStyle/>
              <a:p>
                <a:pPr algn="l" fontAlgn="auto">
                  <a:spcBef>
                    <a:spcPts val="0"/>
                  </a:spcBef>
                  <a:spcAft>
                    <a:spcPts val="0"/>
                  </a:spcAft>
                  <a:defRPr/>
                </a:pPr>
                <a:endParaRPr lang="zh-CN" altLang="en-US" b="0">
                  <a:latin typeface="+mn-lt"/>
                </a:endParaRPr>
              </a:p>
            </p:txBody>
          </p:sp>
        </p:grpSp>
        <p:grpSp>
          <p:nvGrpSpPr>
            <p:cNvPr id="63" name="组合 62"/>
            <p:cNvGrpSpPr/>
            <p:nvPr/>
          </p:nvGrpSpPr>
          <p:grpSpPr>
            <a:xfrm>
              <a:off x="2974975" y="1849848"/>
              <a:ext cx="4254500" cy="3960402"/>
              <a:chOff x="2974975" y="1849848"/>
              <a:chExt cx="4254500" cy="3960402"/>
            </a:xfrm>
          </p:grpSpPr>
          <p:sp>
            <p:nvSpPr>
              <p:cNvPr id="7" name="Freeform 8"/>
              <p:cNvSpPr>
                <a:spLocks/>
              </p:cNvSpPr>
              <p:nvPr/>
            </p:nvSpPr>
            <p:spPr bwMode="auto">
              <a:xfrm>
                <a:off x="3689350" y="2032000"/>
                <a:ext cx="1246188" cy="496888"/>
              </a:xfrm>
              <a:custGeom>
                <a:avLst/>
                <a:gdLst>
                  <a:gd name="T0" fmla="*/ 332 w 332"/>
                  <a:gd name="T1" fmla="*/ 34 h 132"/>
                  <a:gd name="T2" fmla="*/ 325 w 332"/>
                  <a:gd name="T3" fmla="*/ 49 h 132"/>
                  <a:gd name="T4" fmla="*/ 319 w 332"/>
                  <a:gd name="T5" fmla="*/ 50 h 132"/>
                  <a:gd name="T6" fmla="*/ 11 w 332"/>
                  <a:gd name="T7" fmla="*/ 116 h 132"/>
                  <a:gd name="T8" fmla="*/ 0 w 332"/>
                  <a:gd name="T9" fmla="*/ 132 h 132"/>
                  <a:gd name="T10" fmla="*/ 12 w 332"/>
                  <a:gd name="T11" fmla="*/ 111 h 132"/>
                  <a:gd name="T12" fmla="*/ 23 w 332"/>
                  <a:gd name="T13" fmla="*/ 95 h 132"/>
                  <a:gd name="T14" fmla="*/ 327 w 332"/>
                  <a:gd name="T15" fmla="*/ 35 h 132"/>
                  <a:gd name="T16" fmla="*/ 332 w 332"/>
                  <a:gd name="T17" fmla="*/ 3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132">
                    <a:moveTo>
                      <a:pt x="332" y="34"/>
                    </a:moveTo>
                    <a:cubicBezTo>
                      <a:pt x="329" y="39"/>
                      <a:pt x="327" y="44"/>
                      <a:pt x="325" y="49"/>
                    </a:cubicBezTo>
                    <a:cubicBezTo>
                      <a:pt x="324" y="50"/>
                      <a:pt x="322" y="51"/>
                      <a:pt x="319" y="50"/>
                    </a:cubicBezTo>
                    <a:cubicBezTo>
                      <a:pt x="260" y="41"/>
                      <a:pt x="87" y="17"/>
                      <a:pt x="11" y="116"/>
                    </a:cubicBezTo>
                    <a:cubicBezTo>
                      <a:pt x="7" y="121"/>
                      <a:pt x="3" y="126"/>
                      <a:pt x="0" y="132"/>
                    </a:cubicBezTo>
                    <a:cubicBezTo>
                      <a:pt x="4" y="125"/>
                      <a:pt x="8" y="118"/>
                      <a:pt x="12" y="111"/>
                    </a:cubicBezTo>
                    <a:cubicBezTo>
                      <a:pt x="16" y="105"/>
                      <a:pt x="19" y="100"/>
                      <a:pt x="23" y="95"/>
                    </a:cubicBezTo>
                    <a:cubicBezTo>
                      <a:pt x="98" y="0"/>
                      <a:pt x="268" y="25"/>
                      <a:pt x="327" y="35"/>
                    </a:cubicBezTo>
                    <a:cubicBezTo>
                      <a:pt x="329" y="35"/>
                      <a:pt x="331" y="35"/>
                      <a:pt x="332" y="34"/>
                    </a:cubicBezTo>
                    <a:close/>
                  </a:path>
                </a:pathLst>
              </a:custGeom>
              <a:gradFill flip="none" rotWithShape="1">
                <a:gsLst>
                  <a:gs pos="0">
                    <a:srgbClr val="119707"/>
                  </a:gs>
                  <a:gs pos="80000">
                    <a:srgbClr val="8AD53F"/>
                  </a:gs>
                  <a:gs pos="26650">
                    <a:srgbClr val="8AD53F"/>
                  </a:gs>
                  <a:gs pos="50000">
                    <a:srgbClr val="119707"/>
                  </a:gs>
                  <a:gs pos="100000">
                    <a:srgbClr val="119707"/>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1" name="Freeform 12"/>
              <p:cNvSpPr>
                <a:spLocks/>
              </p:cNvSpPr>
              <p:nvPr/>
            </p:nvSpPr>
            <p:spPr bwMode="auto">
              <a:xfrm>
                <a:off x="2974975" y="2371725"/>
                <a:ext cx="4254500" cy="3438525"/>
              </a:xfrm>
              <a:custGeom>
                <a:avLst/>
                <a:gdLst>
                  <a:gd name="T0" fmla="*/ 52 w 1132"/>
                  <a:gd name="T1" fmla="*/ 22 h 915"/>
                  <a:gd name="T2" fmla="*/ 4 w 1132"/>
                  <a:gd name="T3" fmla="*/ 208 h 915"/>
                  <a:gd name="T4" fmla="*/ 6 w 1132"/>
                  <a:gd name="T5" fmla="*/ 233 h 915"/>
                  <a:gd name="T6" fmla="*/ 469 w 1132"/>
                  <a:gd name="T7" fmla="*/ 817 h 915"/>
                  <a:gd name="T8" fmla="*/ 861 w 1132"/>
                  <a:gd name="T9" fmla="*/ 907 h 915"/>
                  <a:gd name="T10" fmla="*/ 1127 w 1132"/>
                  <a:gd name="T11" fmla="*/ 795 h 915"/>
                  <a:gd name="T12" fmla="*/ 1132 w 1132"/>
                  <a:gd name="T13" fmla="*/ 771 h 915"/>
                  <a:gd name="T14" fmla="*/ 872 w 1132"/>
                  <a:gd name="T15" fmla="*/ 879 h 915"/>
                  <a:gd name="T16" fmla="*/ 483 w 1132"/>
                  <a:gd name="T17" fmla="*/ 785 h 915"/>
                  <a:gd name="T18" fmla="*/ 21 w 1132"/>
                  <a:gd name="T19" fmla="*/ 206 h 915"/>
                  <a:gd name="T20" fmla="*/ 19 w 1132"/>
                  <a:gd name="T21" fmla="*/ 182 h 915"/>
                  <a:gd name="T22" fmla="*/ 66 w 1132"/>
                  <a:gd name="T23" fmla="*/ 0 h 915"/>
                  <a:gd name="T24" fmla="*/ 52 w 1132"/>
                  <a:gd name="T25" fmla="*/ 22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2" h="915">
                    <a:moveTo>
                      <a:pt x="52" y="22"/>
                    </a:moveTo>
                    <a:cubicBezTo>
                      <a:pt x="19" y="73"/>
                      <a:pt x="0" y="137"/>
                      <a:pt x="4" y="208"/>
                    </a:cubicBezTo>
                    <a:cubicBezTo>
                      <a:pt x="4" y="217"/>
                      <a:pt x="5" y="225"/>
                      <a:pt x="6" y="233"/>
                    </a:cubicBezTo>
                    <a:cubicBezTo>
                      <a:pt x="31" y="457"/>
                      <a:pt x="211" y="682"/>
                      <a:pt x="469" y="817"/>
                    </a:cubicBezTo>
                    <a:cubicBezTo>
                      <a:pt x="597" y="884"/>
                      <a:pt x="735" y="915"/>
                      <a:pt x="861" y="907"/>
                    </a:cubicBezTo>
                    <a:cubicBezTo>
                      <a:pt x="969" y="901"/>
                      <a:pt x="1063" y="864"/>
                      <a:pt x="1127" y="795"/>
                    </a:cubicBezTo>
                    <a:cubicBezTo>
                      <a:pt x="1129" y="787"/>
                      <a:pt x="1130" y="779"/>
                      <a:pt x="1132" y="771"/>
                    </a:cubicBezTo>
                    <a:cubicBezTo>
                      <a:pt x="1070" y="839"/>
                      <a:pt x="978" y="873"/>
                      <a:pt x="872" y="879"/>
                    </a:cubicBezTo>
                    <a:cubicBezTo>
                      <a:pt x="747" y="885"/>
                      <a:pt x="611" y="852"/>
                      <a:pt x="483" y="785"/>
                    </a:cubicBezTo>
                    <a:cubicBezTo>
                      <a:pt x="227" y="650"/>
                      <a:pt x="47" y="427"/>
                      <a:pt x="21" y="206"/>
                    </a:cubicBezTo>
                    <a:cubicBezTo>
                      <a:pt x="20" y="198"/>
                      <a:pt x="19" y="190"/>
                      <a:pt x="19" y="182"/>
                    </a:cubicBezTo>
                    <a:cubicBezTo>
                      <a:pt x="15" y="113"/>
                      <a:pt x="33" y="50"/>
                      <a:pt x="66" y="0"/>
                    </a:cubicBezTo>
                    <a:cubicBezTo>
                      <a:pt x="62" y="7"/>
                      <a:pt x="57" y="15"/>
                      <a:pt x="52" y="22"/>
                    </a:cubicBezTo>
                    <a:close/>
                  </a:path>
                </a:pathLst>
              </a:custGeom>
              <a:gradFill flip="none" rotWithShape="1">
                <a:gsLst>
                  <a:gs pos="0">
                    <a:srgbClr val="119707"/>
                  </a:gs>
                  <a:gs pos="80000">
                    <a:srgbClr val="8AD53F"/>
                  </a:gs>
                  <a:gs pos="26650">
                    <a:srgbClr val="8AD53F"/>
                  </a:gs>
                  <a:gs pos="50000">
                    <a:srgbClr val="119707"/>
                  </a:gs>
                  <a:gs pos="100000">
                    <a:srgbClr val="119707"/>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7" name="Freeform 18"/>
              <p:cNvSpPr>
                <a:spLocks/>
              </p:cNvSpPr>
              <p:nvPr/>
            </p:nvSpPr>
            <p:spPr bwMode="auto">
              <a:xfrm>
                <a:off x="3038475" y="2619375"/>
                <a:ext cx="4191000" cy="3078163"/>
              </a:xfrm>
              <a:custGeom>
                <a:avLst/>
                <a:gdLst>
                  <a:gd name="T0" fmla="*/ 857 w 1115"/>
                  <a:gd name="T1" fmla="*/ 806 h 819"/>
                  <a:gd name="T2" fmla="*/ 469 w 1115"/>
                  <a:gd name="T3" fmla="*/ 713 h 819"/>
                  <a:gd name="T4" fmla="*/ 6 w 1115"/>
                  <a:gd name="T5" fmla="*/ 134 h 819"/>
                  <a:gd name="T6" fmla="*/ 4 w 1115"/>
                  <a:gd name="T7" fmla="*/ 110 h 819"/>
                  <a:gd name="T8" fmla="*/ 18 w 1115"/>
                  <a:gd name="T9" fmla="*/ 0 h 819"/>
                  <a:gd name="T10" fmla="*/ 2 w 1115"/>
                  <a:gd name="T11" fmla="*/ 116 h 819"/>
                  <a:gd name="T12" fmla="*/ 4 w 1115"/>
                  <a:gd name="T13" fmla="*/ 140 h 819"/>
                  <a:gd name="T14" fmla="*/ 466 w 1115"/>
                  <a:gd name="T15" fmla="*/ 719 h 819"/>
                  <a:gd name="T16" fmla="*/ 855 w 1115"/>
                  <a:gd name="T17" fmla="*/ 813 h 819"/>
                  <a:gd name="T18" fmla="*/ 1115 w 1115"/>
                  <a:gd name="T19" fmla="*/ 705 h 819"/>
                  <a:gd name="T20" fmla="*/ 1098 w 1115"/>
                  <a:gd name="T21" fmla="*/ 717 h 819"/>
                  <a:gd name="T22" fmla="*/ 857 w 1115"/>
                  <a:gd name="T23" fmla="*/ 80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5" h="819">
                    <a:moveTo>
                      <a:pt x="857" y="806"/>
                    </a:moveTo>
                    <a:cubicBezTo>
                      <a:pt x="733" y="812"/>
                      <a:pt x="596" y="780"/>
                      <a:pt x="469" y="713"/>
                    </a:cubicBezTo>
                    <a:cubicBezTo>
                      <a:pt x="213" y="577"/>
                      <a:pt x="32" y="354"/>
                      <a:pt x="6" y="134"/>
                    </a:cubicBezTo>
                    <a:cubicBezTo>
                      <a:pt x="5" y="126"/>
                      <a:pt x="5" y="118"/>
                      <a:pt x="4" y="110"/>
                    </a:cubicBezTo>
                    <a:cubicBezTo>
                      <a:pt x="2" y="70"/>
                      <a:pt x="7" y="34"/>
                      <a:pt x="18" y="0"/>
                    </a:cubicBezTo>
                    <a:cubicBezTo>
                      <a:pt x="6" y="36"/>
                      <a:pt x="0" y="74"/>
                      <a:pt x="2" y="116"/>
                    </a:cubicBezTo>
                    <a:cubicBezTo>
                      <a:pt x="2" y="124"/>
                      <a:pt x="3" y="132"/>
                      <a:pt x="4" y="140"/>
                    </a:cubicBezTo>
                    <a:cubicBezTo>
                      <a:pt x="30" y="361"/>
                      <a:pt x="210" y="584"/>
                      <a:pt x="466" y="719"/>
                    </a:cubicBezTo>
                    <a:cubicBezTo>
                      <a:pt x="594" y="786"/>
                      <a:pt x="730" y="819"/>
                      <a:pt x="855" y="813"/>
                    </a:cubicBezTo>
                    <a:cubicBezTo>
                      <a:pt x="961" y="807"/>
                      <a:pt x="1053" y="773"/>
                      <a:pt x="1115" y="705"/>
                    </a:cubicBezTo>
                    <a:cubicBezTo>
                      <a:pt x="1109" y="710"/>
                      <a:pt x="1104" y="714"/>
                      <a:pt x="1098" y="717"/>
                    </a:cubicBezTo>
                    <a:cubicBezTo>
                      <a:pt x="1037" y="772"/>
                      <a:pt x="953" y="801"/>
                      <a:pt x="857" y="806"/>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18" name="Freeform 19"/>
              <p:cNvSpPr>
                <a:spLocks/>
              </p:cNvSpPr>
              <p:nvPr/>
            </p:nvSpPr>
            <p:spPr bwMode="auto">
              <a:xfrm>
                <a:off x="3676650" y="2006600"/>
                <a:ext cx="1258888" cy="563563"/>
              </a:xfrm>
              <a:custGeom>
                <a:avLst/>
                <a:gdLst>
                  <a:gd name="T0" fmla="*/ 29 w 335"/>
                  <a:gd name="T1" fmla="*/ 95 h 150"/>
                  <a:gd name="T2" fmla="*/ 0 w 335"/>
                  <a:gd name="T3" fmla="*/ 150 h 150"/>
                  <a:gd name="T4" fmla="*/ 26 w 335"/>
                  <a:gd name="T5" fmla="*/ 102 h 150"/>
                  <a:gd name="T6" fmla="*/ 330 w 335"/>
                  <a:gd name="T7" fmla="*/ 42 h 150"/>
                  <a:gd name="T8" fmla="*/ 334 w 335"/>
                  <a:gd name="T9" fmla="*/ 39 h 150"/>
                  <a:gd name="T10" fmla="*/ 332 w 335"/>
                  <a:gd name="T11" fmla="*/ 35 h 150"/>
                  <a:gd name="T12" fmla="*/ 332 w 335"/>
                  <a:gd name="T13" fmla="*/ 35 h 150"/>
                  <a:gd name="T14" fmla="*/ 29 w 335"/>
                  <a:gd name="T15" fmla="*/ 95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5" h="150">
                    <a:moveTo>
                      <a:pt x="29" y="95"/>
                    </a:moveTo>
                    <a:cubicBezTo>
                      <a:pt x="16" y="112"/>
                      <a:pt x="7" y="130"/>
                      <a:pt x="0" y="150"/>
                    </a:cubicBezTo>
                    <a:cubicBezTo>
                      <a:pt x="7" y="133"/>
                      <a:pt x="15" y="117"/>
                      <a:pt x="26" y="102"/>
                    </a:cubicBezTo>
                    <a:cubicBezTo>
                      <a:pt x="101" y="7"/>
                      <a:pt x="271" y="32"/>
                      <a:pt x="330" y="42"/>
                    </a:cubicBezTo>
                    <a:cubicBezTo>
                      <a:pt x="334" y="43"/>
                      <a:pt x="335" y="41"/>
                      <a:pt x="334" y="39"/>
                    </a:cubicBezTo>
                    <a:cubicBezTo>
                      <a:pt x="334" y="38"/>
                      <a:pt x="333" y="37"/>
                      <a:pt x="332" y="35"/>
                    </a:cubicBezTo>
                    <a:cubicBezTo>
                      <a:pt x="332" y="35"/>
                      <a:pt x="332" y="35"/>
                      <a:pt x="332" y="35"/>
                    </a:cubicBezTo>
                    <a:cubicBezTo>
                      <a:pt x="273" y="25"/>
                      <a:pt x="103" y="0"/>
                      <a:pt x="29" y="95"/>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28" name="Freeform 29"/>
              <p:cNvSpPr>
                <a:spLocks/>
              </p:cNvSpPr>
              <p:nvPr/>
            </p:nvSpPr>
            <p:spPr bwMode="auto">
              <a:xfrm>
                <a:off x="3052305" y="1873747"/>
                <a:ext cx="4112083" cy="3776928"/>
              </a:xfrm>
              <a:custGeom>
                <a:avLst/>
                <a:gdLst/>
                <a:ahLst/>
                <a:cxnLst/>
                <a:rect l="l" t="t" r="r" b="b"/>
                <a:pathLst>
                  <a:path w="4112083" h="3776928">
                    <a:moveTo>
                      <a:pt x="1147208" y="843"/>
                    </a:moveTo>
                    <a:cubicBezTo>
                      <a:pt x="1537835" y="19645"/>
                      <a:pt x="1819537" y="196383"/>
                      <a:pt x="1872121" y="264070"/>
                    </a:cubicBezTo>
                    <a:cubicBezTo>
                      <a:pt x="1650516" y="226466"/>
                      <a:pt x="1011991" y="132457"/>
                      <a:pt x="734045" y="489694"/>
                    </a:cubicBezTo>
                    <a:cubicBezTo>
                      <a:pt x="685217" y="553620"/>
                      <a:pt x="651413" y="621307"/>
                      <a:pt x="625121" y="696515"/>
                    </a:cubicBezTo>
                    <a:cubicBezTo>
                      <a:pt x="591395" y="797809"/>
                      <a:pt x="576362" y="910333"/>
                      <a:pt x="576348" y="1026616"/>
                    </a:cubicBezTo>
                    <a:lnTo>
                      <a:pt x="576348" y="1026616"/>
                    </a:lnTo>
                    <a:cubicBezTo>
                      <a:pt x="580106" y="1090515"/>
                      <a:pt x="583863" y="1150654"/>
                      <a:pt x="595136" y="1218312"/>
                    </a:cubicBezTo>
                    <a:cubicBezTo>
                      <a:pt x="659012" y="1628014"/>
                      <a:pt x="884457" y="2075303"/>
                      <a:pt x="1181293" y="2409831"/>
                    </a:cubicBezTo>
                    <a:cubicBezTo>
                      <a:pt x="1722362" y="3018746"/>
                      <a:pt x="2199555" y="3300651"/>
                      <a:pt x="2725594" y="3488588"/>
                    </a:cubicBezTo>
                    <a:cubicBezTo>
                      <a:pt x="3214059" y="3661490"/>
                      <a:pt x="3713796" y="3706594"/>
                      <a:pt x="4112083" y="3439724"/>
                    </a:cubicBezTo>
                    <a:cubicBezTo>
                      <a:pt x="3882880" y="3646455"/>
                      <a:pt x="3567257" y="3755458"/>
                      <a:pt x="3206544" y="3774252"/>
                    </a:cubicBezTo>
                    <a:cubicBezTo>
                      <a:pt x="2740624" y="3796804"/>
                      <a:pt x="2225857" y="3676525"/>
                      <a:pt x="1748664" y="3424689"/>
                    </a:cubicBezTo>
                    <a:cubicBezTo>
                      <a:pt x="786764" y="2913501"/>
                      <a:pt x="106671" y="2075303"/>
                      <a:pt x="8978" y="1248382"/>
                    </a:cubicBezTo>
                    <a:cubicBezTo>
                      <a:pt x="8978" y="1225829"/>
                      <a:pt x="5220" y="1207035"/>
                      <a:pt x="5220" y="1184483"/>
                    </a:cubicBezTo>
                    <a:cubicBezTo>
                      <a:pt x="5230" y="1184480"/>
                      <a:pt x="5239" y="1184477"/>
                      <a:pt x="5249" y="1184474"/>
                    </a:cubicBezTo>
                    <a:lnTo>
                      <a:pt x="1620" y="1159043"/>
                    </a:lnTo>
                    <a:cubicBezTo>
                      <a:pt x="-5892" y="1008627"/>
                      <a:pt x="12888" y="873253"/>
                      <a:pt x="54205" y="745400"/>
                    </a:cubicBezTo>
                    <a:cubicBezTo>
                      <a:pt x="219470" y="279112"/>
                      <a:pt x="688973" y="-17959"/>
                      <a:pt x="1147208" y="843"/>
                    </a:cubicBezTo>
                    <a:close/>
                  </a:path>
                </a:pathLst>
              </a:custGeom>
              <a:gradFill flip="none" rotWithShape="1">
                <a:gsLst>
                  <a:gs pos="0">
                    <a:srgbClr val="8AD53F"/>
                  </a:gs>
                  <a:gs pos="39000">
                    <a:srgbClr val="119707"/>
                  </a:gs>
                  <a:gs pos="96000">
                    <a:srgbClr val="8AD53F"/>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61" name="Freeform 25"/>
              <p:cNvSpPr>
                <a:spLocks/>
              </p:cNvSpPr>
              <p:nvPr/>
            </p:nvSpPr>
            <p:spPr bwMode="auto">
              <a:xfrm>
                <a:off x="3049784" y="1849848"/>
                <a:ext cx="1878013" cy="1203325"/>
              </a:xfrm>
              <a:custGeom>
                <a:avLst/>
                <a:gdLst>
                  <a:gd name="T0" fmla="*/ 307 w 500"/>
                  <a:gd name="T1" fmla="*/ 5 h 320"/>
                  <a:gd name="T2" fmla="*/ 16 w 500"/>
                  <a:gd name="T3" fmla="*/ 203 h 320"/>
                  <a:gd name="T4" fmla="*/ 2 w 500"/>
                  <a:gd name="T5" fmla="*/ 313 h 320"/>
                  <a:gd name="T6" fmla="*/ 3 w 500"/>
                  <a:gd name="T7" fmla="*/ 320 h 320"/>
                  <a:gd name="T8" fmla="*/ 155 w 500"/>
                  <a:gd name="T9" fmla="*/ 278 h 320"/>
                  <a:gd name="T10" fmla="*/ 168 w 500"/>
                  <a:gd name="T11" fmla="*/ 190 h 320"/>
                  <a:gd name="T12" fmla="*/ 197 w 500"/>
                  <a:gd name="T13" fmla="*/ 135 h 320"/>
                  <a:gd name="T14" fmla="*/ 500 w 500"/>
                  <a:gd name="T15" fmla="*/ 75 h 320"/>
                  <a:gd name="T16" fmla="*/ 500 w 500"/>
                  <a:gd name="T17" fmla="*/ 75 h 320"/>
                  <a:gd name="T18" fmla="*/ 307 w 500"/>
                  <a:gd name="T19" fmla="*/ 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320">
                    <a:moveTo>
                      <a:pt x="307" y="5"/>
                    </a:moveTo>
                    <a:cubicBezTo>
                      <a:pt x="185" y="0"/>
                      <a:pt x="60" y="79"/>
                      <a:pt x="16" y="203"/>
                    </a:cubicBezTo>
                    <a:cubicBezTo>
                      <a:pt x="5" y="237"/>
                      <a:pt x="0" y="273"/>
                      <a:pt x="2" y="313"/>
                    </a:cubicBezTo>
                    <a:cubicBezTo>
                      <a:pt x="2" y="315"/>
                      <a:pt x="3" y="318"/>
                      <a:pt x="3" y="320"/>
                    </a:cubicBezTo>
                    <a:cubicBezTo>
                      <a:pt x="52" y="304"/>
                      <a:pt x="103" y="290"/>
                      <a:pt x="155" y="278"/>
                    </a:cubicBezTo>
                    <a:cubicBezTo>
                      <a:pt x="155" y="247"/>
                      <a:pt x="159" y="217"/>
                      <a:pt x="168" y="190"/>
                    </a:cubicBezTo>
                    <a:cubicBezTo>
                      <a:pt x="175" y="170"/>
                      <a:pt x="184" y="152"/>
                      <a:pt x="197" y="135"/>
                    </a:cubicBezTo>
                    <a:cubicBezTo>
                      <a:pt x="271" y="40"/>
                      <a:pt x="441" y="65"/>
                      <a:pt x="500" y="75"/>
                    </a:cubicBezTo>
                    <a:cubicBezTo>
                      <a:pt x="500" y="75"/>
                      <a:pt x="500" y="75"/>
                      <a:pt x="500" y="75"/>
                    </a:cubicBezTo>
                    <a:cubicBezTo>
                      <a:pt x="486" y="57"/>
                      <a:pt x="411" y="10"/>
                      <a:pt x="307" y="5"/>
                    </a:cubicBezTo>
                    <a:close/>
                  </a:path>
                </a:pathLst>
              </a:custGeom>
              <a:solidFill>
                <a:schemeClr val="bg1">
                  <a:alpha val="20000"/>
                </a:schemeClr>
              </a:solidFill>
              <a:ln>
                <a:noFill/>
              </a:ln>
            </p:spPr>
            <p:txBody>
              <a:bodyPr/>
              <a:lstStyle/>
              <a:p>
                <a:pPr algn="l" fontAlgn="auto">
                  <a:spcBef>
                    <a:spcPts val="0"/>
                  </a:spcBef>
                  <a:spcAft>
                    <a:spcPts val="0"/>
                  </a:spcAft>
                  <a:defRPr/>
                </a:pPr>
                <a:endParaRPr lang="zh-CN" altLang="en-US" b="0">
                  <a:latin typeface="+mn-lt"/>
                </a:endParaRPr>
              </a:p>
            </p:txBody>
          </p:sp>
        </p:grpSp>
        <p:grpSp>
          <p:nvGrpSpPr>
            <p:cNvPr id="64" name="组合 63"/>
            <p:cNvGrpSpPr/>
            <p:nvPr/>
          </p:nvGrpSpPr>
          <p:grpSpPr>
            <a:xfrm>
              <a:off x="3846513" y="1901825"/>
              <a:ext cx="3115881" cy="2949575"/>
              <a:chOff x="3846513" y="1901825"/>
              <a:chExt cx="3115881" cy="2949575"/>
            </a:xfrm>
          </p:grpSpPr>
          <p:sp>
            <p:nvSpPr>
              <p:cNvPr id="5" name="Freeform 6"/>
              <p:cNvSpPr>
                <a:spLocks/>
              </p:cNvSpPr>
              <p:nvPr/>
            </p:nvSpPr>
            <p:spPr bwMode="auto">
              <a:xfrm>
                <a:off x="5984875" y="1901825"/>
                <a:ext cx="792163" cy="1608138"/>
              </a:xfrm>
              <a:custGeom>
                <a:avLst/>
                <a:gdLst>
                  <a:gd name="T0" fmla="*/ 209 w 211"/>
                  <a:gd name="T1" fmla="*/ 411 h 428"/>
                  <a:gd name="T2" fmla="*/ 208 w 211"/>
                  <a:gd name="T3" fmla="*/ 428 h 428"/>
                  <a:gd name="T4" fmla="*/ 198 w 211"/>
                  <a:gd name="T5" fmla="*/ 326 h 428"/>
                  <a:gd name="T6" fmla="*/ 144 w 211"/>
                  <a:gd name="T7" fmla="*/ 189 h 428"/>
                  <a:gd name="T8" fmla="*/ 2 w 211"/>
                  <a:gd name="T9" fmla="*/ 6 h 428"/>
                  <a:gd name="T10" fmla="*/ 0 w 211"/>
                  <a:gd name="T11" fmla="*/ 0 h 428"/>
                  <a:gd name="T12" fmla="*/ 143 w 211"/>
                  <a:gd name="T13" fmla="*/ 178 h 428"/>
                  <a:gd name="T14" fmla="*/ 198 w 211"/>
                  <a:gd name="T15" fmla="*/ 312 h 428"/>
                  <a:gd name="T16" fmla="*/ 209 w 211"/>
                  <a:gd name="T17" fmla="*/ 41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428">
                    <a:moveTo>
                      <a:pt x="209" y="411"/>
                    </a:moveTo>
                    <a:cubicBezTo>
                      <a:pt x="209" y="416"/>
                      <a:pt x="208" y="422"/>
                      <a:pt x="208" y="428"/>
                    </a:cubicBezTo>
                    <a:cubicBezTo>
                      <a:pt x="210" y="396"/>
                      <a:pt x="206" y="362"/>
                      <a:pt x="198" y="326"/>
                    </a:cubicBezTo>
                    <a:cubicBezTo>
                      <a:pt x="189" y="285"/>
                      <a:pt x="172" y="238"/>
                      <a:pt x="144" y="189"/>
                    </a:cubicBezTo>
                    <a:cubicBezTo>
                      <a:pt x="112" y="132"/>
                      <a:pt x="67" y="70"/>
                      <a:pt x="2" y="6"/>
                    </a:cubicBezTo>
                    <a:cubicBezTo>
                      <a:pt x="1" y="4"/>
                      <a:pt x="1" y="2"/>
                      <a:pt x="0" y="0"/>
                    </a:cubicBezTo>
                    <a:cubicBezTo>
                      <a:pt x="65" y="63"/>
                      <a:pt x="111" y="123"/>
                      <a:pt x="143" y="178"/>
                    </a:cubicBezTo>
                    <a:cubicBezTo>
                      <a:pt x="171" y="226"/>
                      <a:pt x="188" y="271"/>
                      <a:pt x="198" y="312"/>
                    </a:cubicBezTo>
                    <a:cubicBezTo>
                      <a:pt x="207" y="347"/>
                      <a:pt x="211" y="380"/>
                      <a:pt x="209" y="411"/>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0" name="Freeform 11"/>
              <p:cNvSpPr>
                <a:spLocks/>
              </p:cNvSpPr>
              <p:nvPr/>
            </p:nvSpPr>
            <p:spPr bwMode="auto">
              <a:xfrm>
                <a:off x="3846513" y="2698750"/>
                <a:ext cx="3111500" cy="2152650"/>
              </a:xfrm>
              <a:custGeom>
                <a:avLst/>
                <a:gdLst>
                  <a:gd name="T0" fmla="*/ 21 w 828"/>
                  <a:gd name="T1" fmla="*/ 22 h 573"/>
                  <a:gd name="T2" fmla="*/ 8 w 828"/>
                  <a:gd name="T3" fmla="*/ 129 h 573"/>
                  <a:gd name="T4" fmla="*/ 16 w 828"/>
                  <a:gd name="T5" fmla="*/ 165 h 573"/>
                  <a:gd name="T6" fmla="*/ 516 w 828"/>
                  <a:gd name="T7" fmla="*/ 556 h 573"/>
                  <a:gd name="T8" fmla="*/ 827 w 828"/>
                  <a:gd name="T9" fmla="*/ 315 h 573"/>
                  <a:gd name="T10" fmla="*/ 828 w 828"/>
                  <a:gd name="T11" fmla="*/ 297 h 573"/>
                  <a:gd name="T12" fmla="*/ 527 w 828"/>
                  <a:gd name="T13" fmla="*/ 528 h 573"/>
                  <a:gd name="T14" fmla="*/ 30 w 828"/>
                  <a:gd name="T15" fmla="*/ 139 h 573"/>
                  <a:gd name="T16" fmla="*/ 21 w 828"/>
                  <a:gd name="T17" fmla="*/ 104 h 573"/>
                  <a:gd name="T18" fmla="*/ 33 w 828"/>
                  <a:gd name="T19" fmla="*/ 0 h 573"/>
                  <a:gd name="T20" fmla="*/ 21 w 828"/>
                  <a:gd name="T21" fmla="*/ 22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573">
                    <a:moveTo>
                      <a:pt x="21" y="22"/>
                    </a:moveTo>
                    <a:cubicBezTo>
                      <a:pt x="8" y="45"/>
                      <a:pt x="0" y="81"/>
                      <a:pt x="8" y="129"/>
                    </a:cubicBezTo>
                    <a:cubicBezTo>
                      <a:pt x="10" y="140"/>
                      <a:pt x="13" y="152"/>
                      <a:pt x="16" y="165"/>
                    </a:cubicBezTo>
                    <a:cubicBezTo>
                      <a:pt x="67" y="335"/>
                      <a:pt x="301" y="534"/>
                      <a:pt x="516" y="556"/>
                    </a:cubicBezTo>
                    <a:cubicBezTo>
                      <a:pt x="693" y="573"/>
                      <a:pt x="815" y="477"/>
                      <a:pt x="827" y="315"/>
                    </a:cubicBezTo>
                    <a:cubicBezTo>
                      <a:pt x="828" y="309"/>
                      <a:pt x="828" y="303"/>
                      <a:pt x="828" y="297"/>
                    </a:cubicBezTo>
                    <a:cubicBezTo>
                      <a:pt x="819" y="454"/>
                      <a:pt x="701" y="547"/>
                      <a:pt x="527" y="528"/>
                    </a:cubicBezTo>
                    <a:cubicBezTo>
                      <a:pt x="314" y="504"/>
                      <a:pt x="82" y="306"/>
                      <a:pt x="30" y="139"/>
                    </a:cubicBezTo>
                    <a:cubicBezTo>
                      <a:pt x="26" y="127"/>
                      <a:pt x="23" y="115"/>
                      <a:pt x="21" y="104"/>
                    </a:cubicBezTo>
                    <a:cubicBezTo>
                      <a:pt x="13" y="57"/>
                      <a:pt x="21" y="22"/>
                      <a:pt x="33" y="0"/>
                    </a:cubicBezTo>
                    <a:cubicBezTo>
                      <a:pt x="29" y="7"/>
                      <a:pt x="25" y="15"/>
                      <a:pt x="21" y="22"/>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5" name="Freeform 16"/>
              <p:cNvSpPr>
                <a:spLocks/>
              </p:cNvSpPr>
              <p:nvPr/>
            </p:nvSpPr>
            <p:spPr bwMode="auto">
              <a:xfrm>
                <a:off x="5984875" y="1901825"/>
                <a:ext cx="811213" cy="1735138"/>
              </a:xfrm>
              <a:custGeom>
                <a:avLst/>
                <a:gdLst>
                  <a:gd name="T0" fmla="*/ 0 w 216"/>
                  <a:gd name="T1" fmla="*/ 0 h 462"/>
                  <a:gd name="T2" fmla="*/ 143 w 216"/>
                  <a:gd name="T3" fmla="*/ 178 h 462"/>
                  <a:gd name="T4" fmla="*/ 198 w 216"/>
                  <a:gd name="T5" fmla="*/ 312 h 462"/>
                  <a:gd name="T6" fmla="*/ 200 w 216"/>
                  <a:gd name="T7" fmla="*/ 462 h 462"/>
                  <a:gd name="T8" fmla="*/ 200 w 216"/>
                  <a:gd name="T9" fmla="*/ 305 h 462"/>
                  <a:gd name="T10" fmla="*/ 145 w 216"/>
                  <a:gd name="T11" fmla="*/ 171 h 462"/>
                  <a:gd name="T12" fmla="*/ 124 w 216"/>
                  <a:gd name="T13" fmla="*/ 138 h 462"/>
                  <a:gd name="T14" fmla="*/ 0 w 216"/>
                  <a:gd name="T15" fmla="*/ 0 h 4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62">
                    <a:moveTo>
                      <a:pt x="0" y="0"/>
                    </a:moveTo>
                    <a:cubicBezTo>
                      <a:pt x="65" y="63"/>
                      <a:pt x="111" y="123"/>
                      <a:pt x="143" y="178"/>
                    </a:cubicBezTo>
                    <a:cubicBezTo>
                      <a:pt x="171" y="226"/>
                      <a:pt x="188" y="271"/>
                      <a:pt x="198" y="312"/>
                    </a:cubicBezTo>
                    <a:cubicBezTo>
                      <a:pt x="211" y="366"/>
                      <a:pt x="214" y="416"/>
                      <a:pt x="200" y="462"/>
                    </a:cubicBezTo>
                    <a:cubicBezTo>
                      <a:pt x="216" y="414"/>
                      <a:pt x="214" y="362"/>
                      <a:pt x="200" y="305"/>
                    </a:cubicBezTo>
                    <a:cubicBezTo>
                      <a:pt x="191" y="265"/>
                      <a:pt x="173" y="220"/>
                      <a:pt x="145" y="171"/>
                    </a:cubicBezTo>
                    <a:cubicBezTo>
                      <a:pt x="138" y="160"/>
                      <a:pt x="131" y="149"/>
                      <a:pt x="124" y="138"/>
                    </a:cubicBezTo>
                    <a:cubicBezTo>
                      <a:pt x="89" y="91"/>
                      <a:pt x="48" y="44"/>
                      <a:pt x="0" y="0"/>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16" name="Freeform 17"/>
              <p:cNvSpPr>
                <a:spLocks/>
              </p:cNvSpPr>
              <p:nvPr/>
            </p:nvSpPr>
            <p:spPr bwMode="auto">
              <a:xfrm>
                <a:off x="3903663" y="2757488"/>
                <a:ext cx="3009900" cy="1984375"/>
              </a:xfrm>
              <a:custGeom>
                <a:avLst/>
                <a:gdLst>
                  <a:gd name="T0" fmla="*/ 514 w 801"/>
                  <a:gd name="T1" fmla="*/ 505 h 528"/>
                  <a:gd name="T2" fmla="*/ 17 w 801"/>
                  <a:gd name="T3" fmla="*/ 117 h 528"/>
                  <a:gd name="T4" fmla="*/ 8 w 801"/>
                  <a:gd name="T5" fmla="*/ 81 h 528"/>
                  <a:gd name="T6" fmla="*/ 11 w 801"/>
                  <a:gd name="T7" fmla="*/ 0 h 528"/>
                  <a:gd name="T8" fmla="*/ 6 w 801"/>
                  <a:gd name="T9" fmla="*/ 88 h 528"/>
                  <a:gd name="T10" fmla="*/ 15 w 801"/>
                  <a:gd name="T11" fmla="*/ 123 h 528"/>
                  <a:gd name="T12" fmla="*/ 512 w 801"/>
                  <a:gd name="T13" fmla="*/ 512 h 528"/>
                  <a:gd name="T14" fmla="*/ 801 w 801"/>
                  <a:gd name="T15" fmla="*/ 351 h 528"/>
                  <a:gd name="T16" fmla="*/ 514 w 801"/>
                  <a:gd name="T17" fmla="*/ 50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1" h="528">
                    <a:moveTo>
                      <a:pt x="514" y="505"/>
                    </a:moveTo>
                    <a:cubicBezTo>
                      <a:pt x="301" y="482"/>
                      <a:pt x="69" y="284"/>
                      <a:pt x="17" y="117"/>
                    </a:cubicBezTo>
                    <a:cubicBezTo>
                      <a:pt x="13" y="104"/>
                      <a:pt x="10" y="92"/>
                      <a:pt x="8" y="81"/>
                    </a:cubicBezTo>
                    <a:cubicBezTo>
                      <a:pt x="3" y="48"/>
                      <a:pt x="5" y="21"/>
                      <a:pt x="11" y="0"/>
                    </a:cubicBezTo>
                    <a:cubicBezTo>
                      <a:pt x="3" y="22"/>
                      <a:pt x="0" y="51"/>
                      <a:pt x="6" y="88"/>
                    </a:cubicBezTo>
                    <a:cubicBezTo>
                      <a:pt x="8" y="99"/>
                      <a:pt x="11" y="111"/>
                      <a:pt x="15" y="123"/>
                    </a:cubicBezTo>
                    <a:cubicBezTo>
                      <a:pt x="67" y="290"/>
                      <a:pt x="299" y="488"/>
                      <a:pt x="512" y="512"/>
                    </a:cubicBezTo>
                    <a:cubicBezTo>
                      <a:pt x="658" y="528"/>
                      <a:pt x="765" y="464"/>
                      <a:pt x="801" y="351"/>
                    </a:cubicBezTo>
                    <a:cubicBezTo>
                      <a:pt x="763" y="460"/>
                      <a:pt x="657" y="521"/>
                      <a:pt x="514" y="505"/>
                    </a:cubicBezTo>
                    <a:close/>
                  </a:path>
                </a:pathLst>
              </a:custGeom>
              <a:solidFill>
                <a:schemeClr val="bg1"/>
              </a:solidFill>
              <a:ln>
                <a:noFill/>
              </a:ln>
            </p:spPr>
            <p:txBody>
              <a:bodyPr/>
              <a:lstStyle/>
              <a:p>
                <a:pPr algn="l" fontAlgn="auto">
                  <a:spcBef>
                    <a:spcPts val="0"/>
                  </a:spcBef>
                  <a:spcAft>
                    <a:spcPts val="0"/>
                  </a:spcAft>
                  <a:defRPr/>
                </a:pPr>
                <a:endParaRPr lang="zh-CN" altLang="en-US" b="0">
                  <a:latin typeface="+mn-lt"/>
                </a:endParaRPr>
              </a:p>
            </p:txBody>
          </p:sp>
          <p:sp>
            <p:nvSpPr>
              <p:cNvPr id="27" name="Freeform 28"/>
              <p:cNvSpPr>
                <a:spLocks/>
              </p:cNvSpPr>
              <p:nvPr/>
            </p:nvSpPr>
            <p:spPr bwMode="auto">
              <a:xfrm>
                <a:off x="3921189" y="2419350"/>
                <a:ext cx="3041205" cy="2246452"/>
              </a:xfrm>
              <a:custGeom>
                <a:avLst/>
                <a:gdLst/>
                <a:ahLst/>
                <a:cxnLst/>
                <a:rect l="l" t="t" r="r" b="b"/>
                <a:pathLst>
                  <a:path w="3041205" h="2246452">
                    <a:moveTo>
                      <a:pt x="2528825" y="0"/>
                    </a:moveTo>
                    <a:cubicBezTo>
                      <a:pt x="2634054" y="142967"/>
                      <a:pt x="2724250" y="289696"/>
                      <a:pt x="2799413" y="432663"/>
                    </a:cubicBezTo>
                    <a:cubicBezTo>
                      <a:pt x="2833010" y="503667"/>
                      <a:pt x="2866607" y="578384"/>
                      <a:pt x="2896488" y="649452"/>
                    </a:cubicBezTo>
                    <a:lnTo>
                      <a:pt x="2898187" y="650147"/>
                    </a:lnTo>
                    <a:cubicBezTo>
                      <a:pt x="2995904" y="898320"/>
                      <a:pt x="3044762" y="1142733"/>
                      <a:pt x="3041004" y="1345784"/>
                    </a:cubicBezTo>
                    <a:cubicBezTo>
                      <a:pt x="3037245" y="1458589"/>
                      <a:pt x="3022212" y="1560115"/>
                      <a:pt x="2992146" y="1657880"/>
                    </a:cubicBezTo>
                    <a:cubicBezTo>
                      <a:pt x="2849329" y="2067741"/>
                      <a:pt x="2450947" y="2297113"/>
                      <a:pt x="1913507" y="2236950"/>
                    </a:cubicBezTo>
                    <a:cubicBezTo>
                      <a:pt x="1112984" y="2150466"/>
                      <a:pt x="241053" y="1405947"/>
                      <a:pt x="45620" y="777994"/>
                    </a:cubicBezTo>
                    <a:lnTo>
                      <a:pt x="11795" y="642627"/>
                    </a:lnTo>
                    <a:cubicBezTo>
                      <a:pt x="-3238" y="559903"/>
                      <a:pt x="-3238" y="484699"/>
                      <a:pt x="8037" y="420775"/>
                    </a:cubicBezTo>
                    <a:lnTo>
                      <a:pt x="135085" y="401356"/>
                    </a:lnTo>
                    <a:lnTo>
                      <a:pt x="7875" y="420688"/>
                    </a:lnTo>
                    <a:cubicBezTo>
                      <a:pt x="11645" y="390684"/>
                      <a:pt x="15416" y="364431"/>
                      <a:pt x="22956" y="338177"/>
                    </a:cubicBezTo>
                    <a:cubicBezTo>
                      <a:pt x="87052" y="173157"/>
                      <a:pt x="215243" y="120650"/>
                      <a:pt x="230324" y="180657"/>
                    </a:cubicBezTo>
                    <a:cubicBezTo>
                      <a:pt x="241635" y="229414"/>
                      <a:pt x="256716" y="296922"/>
                      <a:pt x="279338" y="379433"/>
                    </a:cubicBezTo>
                    <a:cubicBezTo>
                      <a:pt x="279116" y="379460"/>
                      <a:pt x="278895" y="379488"/>
                      <a:pt x="278675" y="379534"/>
                    </a:cubicBezTo>
                    <a:cubicBezTo>
                      <a:pt x="361370" y="657794"/>
                      <a:pt x="534272" y="1093898"/>
                      <a:pt x="1015268" y="1424748"/>
                    </a:cubicBezTo>
                    <a:cubicBezTo>
                      <a:pt x="1657941" y="1857170"/>
                      <a:pt x="2364506" y="1808288"/>
                      <a:pt x="2635105" y="1518753"/>
                    </a:cubicBezTo>
                    <a:cubicBezTo>
                      <a:pt x="2725305" y="1424748"/>
                      <a:pt x="2781679" y="1323222"/>
                      <a:pt x="2815504" y="1217937"/>
                    </a:cubicBezTo>
                    <a:cubicBezTo>
                      <a:pt x="2875638" y="1037447"/>
                      <a:pt x="2868121" y="841917"/>
                      <a:pt x="2815504" y="627586"/>
                    </a:cubicBezTo>
                    <a:cubicBezTo>
                      <a:pt x="2815504" y="624207"/>
                      <a:pt x="2815504" y="620827"/>
                      <a:pt x="2815504" y="617448"/>
                    </a:cubicBezTo>
                    <a:lnTo>
                      <a:pt x="2814446" y="617015"/>
                    </a:lnTo>
                    <a:cubicBezTo>
                      <a:pt x="2776864" y="470286"/>
                      <a:pt x="2709217" y="304745"/>
                      <a:pt x="2607747" y="124155"/>
                    </a:cubicBezTo>
                    <a:cubicBezTo>
                      <a:pt x="2581440" y="82770"/>
                      <a:pt x="2555132" y="41385"/>
                      <a:pt x="2528825" y="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65" name="Freeform 24"/>
              <p:cNvSpPr>
                <a:spLocks/>
              </p:cNvSpPr>
              <p:nvPr/>
            </p:nvSpPr>
            <p:spPr bwMode="auto">
              <a:xfrm>
                <a:off x="3928500" y="2543754"/>
                <a:ext cx="271463" cy="300038"/>
              </a:xfrm>
              <a:custGeom>
                <a:avLst/>
                <a:gdLst>
                  <a:gd name="T0" fmla="*/ 4 w 72"/>
                  <a:gd name="T1" fmla="*/ 58 h 80"/>
                  <a:gd name="T2" fmla="*/ 0 w 72"/>
                  <a:gd name="T3" fmla="*/ 80 h 80"/>
                  <a:gd name="T4" fmla="*/ 72 w 72"/>
                  <a:gd name="T5" fmla="*/ 69 h 80"/>
                  <a:gd name="T6" fmla="*/ 59 w 72"/>
                  <a:gd name="T7" fmla="*/ 16 h 80"/>
                  <a:gd name="T8" fmla="*/ 4 w 72"/>
                  <a:gd name="T9" fmla="*/ 58 h 80"/>
                </a:gdLst>
                <a:ahLst/>
                <a:cxnLst>
                  <a:cxn ang="0">
                    <a:pos x="T0" y="T1"/>
                  </a:cxn>
                  <a:cxn ang="0">
                    <a:pos x="T2" y="T3"/>
                  </a:cxn>
                  <a:cxn ang="0">
                    <a:pos x="T4" y="T5"/>
                  </a:cxn>
                  <a:cxn ang="0">
                    <a:pos x="T6" y="T7"/>
                  </a:cxn>
                  <a:cxn ang="0">
                    <a:pos x="T8" y="T9"/>
                  </a:cxn>
                </a:cxnLst>
                <a:rect l="0" t="0" r="r" b="b"/>
                <a:pathLst>
                  <a:path w="72" h="80">
                    <a:moveTo>
                      <a:pt x="4" y="58"/>
                    </a:moveTo>
                    <a:cubicBezTo>
                      <a:pt x="2" y="65"/>
                      <a:pt x="1" y="72"/>
                      <a:pt x="0" y="80"/>
                    </a:cubicBezTo>
                    <a:cubicBezTo>
                      <a:pt x="24" y="76"/>
                      <a:pt x="48" y="72"/>
                      <a:pt x="72" y="69"/>
                    </a:cubicBezTo>
                    <a:cubicBezTo>
                      <a:pt x="66" y="47"/>
                      <a:pt x="62" y="29"/>
                      <a:pt x="59" y="16"/>
                    </a:cubicBezTo>
                    <a:cubicBezTo>
                      <a:pt x="55" y="0"/>
                      <a:pt x="21" y="14"/>
                      <a:pt x="4" y="58"/>
                    </a:cubicBezTo>
                    <a:close/>
                  </a:path>
                </a:pathLst>
              </a:custGeom>
              <a:solidFill>
                <a:schemeClr val="bg1">
                  <a:alpha val="20000"/>
                </a:schemeClr>
              </a:solidFill>
              <a:ln>
                <a:noFill/>
              </a:ln>
            </p:spPr>
            <p:txBody>
              <a:bodyPr/>
              <a:lstStyle/>
              <a:p>
                <a:pPr algn="l" fontAlgn="auto">
                  <a:spcBef>
                    <a:spcPts val="0"/>
                  </a:spcBef>
                  <a:spcAft>
                    <a:spcPts val="0"/>
                  </a:spcAft>
                  <a:defRPr/>
                </a:pPr>
                <a:endParaRPr lang="zh-CN" altLang="en-US" b="0">
                  <a:latin typeface="+mn-lt"/>
                </a:endParaRPr>
              </a:p>
            </p:txBody>
          </p:sp>
          <p:sp>
            <p:nvSpPr>
              <p:cNvPr id="66" name="Freeform 23"/>
              <p:cNvSpPr>
                <a:spLocks/>
              </p:cNvSpPr>
              <p:nvPr/>
            </p:nvSpPr>
            <p:spPr bwMode="auto">
              <a:xfrm>
                <a:off x="6447226" y="2414852"/>
                <a:ext cx="368300" cy="650875"/>
              </a:xfrm>
              <a:custGeom>
                <a:avLst/>
                <a:gdLst>
                  <a:gd name="T0" fmla="*/ 72 w 98"/>
                  <a:gd name="T1" fmla="*/ 115 h 173"/>
                  <a:gd name="T2" fmla="*/ 0 w 98"/>
                  <a:gd name="T3" fmla="*/ 0 h 173"/>
                  <a:gd name="T4" fmla="*/ 21 w 98"/>
                  <a:gd name="T5" fmla="*/ 33 h 173"/>
                  <a:gd name="T6" fmla="*/ 76 w 98"/>
                  <a:gd name="T7" fmla="*/ 164 h 173"/>
                  <a:gd name="T8" fmla="*/ 98 w 98"/>
                  <a:gd name="T9" fmla="*/ 173 h 173"/>
                  <a:gd name="T10" fmla="*/ 72 w 98"/>
                  <a:gd name="T11" fmla="*/ 115 h 173"/>
                </a:gdLst>
                <a:ahLst/>
                <a:cxnLst>
                  <a:cxn ang="0">
                    <a:pos x="T0" y="T1"/>
                  </a:cxn>
                  <a:cxn ang="0">
                    <a:pos x="T2" y="T3"/>
                  </a:cxn>
                  <a:cxn ang="0">
                    <a:pos x="T4" y="T5"/>
                  </a:cxn>
                  <a:cxn ang="0">
                    <a:pos x="T6" y="T7"/>
                  </a:cxn>
                  <a:cxn ang="0">
                    <a:pos x="T8" y="T9"/>
                  </a:cxn>
                  <a:cxn ang="0">
                    <a:pos x="T10" y="T11"/>
                  </a:cxn>
                </a:cxnLst>
                <a:rect l="0" t="0" r="r" b="b"/>
                <a:pathLst>
                  <a:path w="98" h="173">
                    <a:moveTo>
                      <a:pt x="72" y="115"/>
                    </a:moveTo>
                    <a:cubicBezTo>
                      <a:pt x="52" y="77"/>
                      <a:pt x="28" y="38"/>
                      <a:pt x="0" y="0"/>
                    </a:cubicBezTo>
                    <a:cubicBezTo>
                      <a:pt x="7" y="11"/>
                      <a:pt x="14" y="22"/>
                      <a:pt x="21" y="33"/>
                    </a:cubicBezTo>
                    <a:cubicBezTo>
                      <a:pt x="48" y="81"/>
                      <a:pt x="66" y="125"/>
                      <a:pt x="76" y="164"/>
                    </a:cubicBezTo>
                    <a:cubicBezTo>
                      <a:pt x="83" y="167"/>
                      <a:pt x="90" y="170"/>
                      <a:pt x="98" y="173"/>
                    </a:cubicBezTo>
                    <a:cubicBezTo>
                      <a:pt x="90" y="154"/>
                      <a:pt x="81" y="134"/>
                      <a:pt x="72" y="115"/>
                    </a:cubicBezTo>
                    <a:close/>
                  </a:path>
                </a:pathLst>
              </a:custGeom>
              <a:solidFill>
                <a:schemeClr val="bg1">
                  <a:alpha val="20000"/>
                </a:schemeClr>
              </a:solidFill>
              <a:ln>
                <a:noFill/>
              </a:ln>
            </p:spPr>
            <p:txBody>
              <a:bodyPr/>
              <a:lstStyle/>
              <a:p>
                <a:pPr algn="l" fontAlgn="auto">
                  <a:spcBef>
                    <a:spcPts val="0"/>
                  </a:spcBef>
                  <a:spcAft>
                    <a:spcPts val="0"/>
                  </a:spcAft>
                  <a:defRPr/>
                </a:pPr>
                <a:endParaRPr lang="zh-CN" altLang="en-US" b="0">
                  <a:latin typeface="+mn-lt"/>
                </a:endParaRPr>
              </a:p>
            </p:txBody>
          </p:sp>
        </p:grpSp>
      </p:grpSp>
      <p:grpSp>
        <p:nvGrpSpPr>
          <p:cNvPr id="212001" name="Group 33"/>
          <p:cNvGrpSpPr>
            <a:grpSpLocks/>
          </p:cNvGrpSpPr>
          <p:nvPr/>
        </p:nvGrpSpPr>
        <p:grpSpPr bwMode="auto">
          <a:xfrm>
            <a:off x="663575" y="1916113"/>
            <a:ext cx="5538788" cy="866775"/>
            <a:chOff x="332" y="1278"/>
            <a:chExt cx="2769" cy="578"/>
          </a:xfrm>
        </p:grpSpPr>
        <p:sp>
          <p:nvSpPr>
            <p:cNvPr id="36" name="任意多边形 35"/>
            <p:cNvSpPr/>
            <p:nvPr/>
          </p:nvSpPr>
          <p:spPr>
            <a:xfrm>
              <a:off x="1063" y="1503"/>
              <a:ext cx="2038" cy="295"/>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1524033 w 1524033"/>
                <a:gd name="connsiteY0" fmla="*/ 995180 h 995180"/>
                <a:gd name="connsiteX1" fmla="*/ 1312415 w 1524033"/>
                <a:gd name="connsiteY1" fmla="*/ 60394 h 995180"/>
                <a:gd name="connsiteX2" fmla="*/ 0 w 1524033"/>
                <a:gd name="connsiteY2" fmla="*/ 0 h 995180"/>
                <a:gd name="connsiteX0" fmla="*/ 1530318 w 1530318"/>
                <a:gd name="connsiteY0" fmla="*/ 950026 h 950026"/>
                <a:gd name="connsiteX1" fmla="*/ 1318700 w 1530318"/>
                <a:gd name="connsiteY1" fmla="*/ 15240 h 950026"/>
                <a:gd name="connsiteX2" fmla="*/ 0 w 1530318"/>
                <a:gd name="connsiteY2" fmla="*/ 0 h 950026"/>
                <a:gd name="connsiteX0" fmla="*/ 1583908 w 1583908"/>
                <a:gd name="connsiteY0" fmla="*/ 950026 h 950026"/>
                <a:gd name="connsiteX1" fmla="*/ 1372290 w 1583908"/>
                <a:gd name="connsiteY1" fmla="*/ 15240 h 950026"/>
                <a:gd name="connsiteX2" fmla="*/ 0 w 1583908"/>
                <a:gd name="connsiteY2" fmla="*/ 0 h 950026"/>
                <a:gd name="connsiteX0" fmla="*/ 1572744 w 1572744"/>
                <a:gd name="connsiteY0" fmla="*/ 950026 h 950026"/>
                <a:gd name="connsiteX1" fmla="*/ 1361126 w 1572744"/>
                <a:gd name="connsiteY1" fmla="*/ 15240 h 950026"/>
                <a:gd name="connsiteX2" fmla="*/ 0 w 1572744"/>
                <a:gd name="connsiteY2" fmla="*/ 0 h 950026"/>
                <a:gd name="connsiteX0" fmla="*/ 1561580 w 1561580"/>
                <a:gd name="connsiteY0" fmla="*/ 950026 h 950026"/>
                <a:gd name="connsiteX1" fmla="*/ 1349962 w 1561580"/>
                <a:gd name="connsiteY1" fmla="*/ 15240 h 950026"/>
                <a:gd name="connsiteX2" fmla="*/ 0 w 1561580"/>
                <a:gd name="connsiteY2" fmla="*/ 0 h 950026"/>
                <a:gd name="connsiteX0" fmla="*/ 1561580 w 1561580"/>
                <a:gd name="connsiteY0" fmla="*/ 934786 h 934786"/>
                <a:gd name="connsiteX1" fmla="*/ 1349962 w 1561580"/>
                <a:gd name="connsiteY1" fmla="*/ 0 h 934786"/>
                <a:gd name="connsiteX2" fmla="*/ 0 w 1561580"/>
                <a:gd name="connsiteY2" fmla="*/ 3810 h 934786"/>
                <a:gd name="connsiteX0" fmla="*/ 1801156 w 1801156"/>
                <a:gd name="connsiteY0" fmla="*/ 934786 h 934786"/>
                <a:gd name="connsiteX1" fmla="*/ 1589538 w 1801156"/>
                <a:gd name="connsiteY1" fmla="*/ 0 h 934786"/>
                <a:gd name="connsiteX2" fmla="*/ 0 w 1801156"/>
                <a:gd name="connsiteY2" fmla="*/ 30704 h 934786"/>
              </a:gdLst>
              <a:ahLst/>
              <a:cxnLst>
                <a:cxn ang="0">
                  <a:pos x="connsiteX0" y="connsiteY0"/>
                </a:cxn>
                <a:cxn ang="0">
                  <a:pos x="connsiteX1" y="connsiteY1"/>
                </a:cxn>
                <a:cxn ang="0">
                  <a:pos x="connsiteX2" y="connsiteY2"/>
                </a:cxn>
              </a:cxnLst>
              <a:rect l="l" t="t" r="r" b="b"/>
              <a:pathLst>
                <a:path w="1801156" h="934786">
                  <a:moveTo>
                    <a:pt x="1801156" y="934786"/>
                  </a:moveTo>
                  <a:lnTo>
                    <a:pt x="1589538" y="0"/>
                  </a:lnTo>
                  <a:cubicBezTo>
                    <a:pt x="1139551" y="1270"/>
                    <a:pt x="449987" y="29434"/>
                    <a:pt x="0" y="30704"/>
                  </a:cubicBezTo>
                </a:path>
              </a:pathLst>
            </a:custGeom>
            <a:ln w="6350">
              <a:solidFill>
                <a:srgbClr val="C73E01"/>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sp>
          <p:nvSpPr>
            <p:cNvPr id="40" name="矩形 39"/>
            <p:cNvSpPr>
              <a:spLocks noChangeArrowheads="1"/>
            </p:cNvSpPr>
            <p:nvPr/>
          </p:nvSpPr>
          <p:spPr bwMode="auto">
            <a:xfrm>
              <a:off x="1020" y="1350"/>
              <a:ext cx="16" cy="340"/>
            </a:xfrm>
            <a:prstGeom prst="rect">
              <a:avLst/>
            </a:prstGeom>
            <a:solidFill>
              <a:srgbClr val="E46C0A"/>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46" name="TextBox 11"/>
            <p:cNvSpPr txBox="1">
              <a:spLocks noChangeArrowheads="1"/>
            </p:cNvSpPr>
            <p:nvPr/>
          </p:nvSpPr>
          <p:spPr bwMode="auto">
            <a:xfrm flipH="1">
              <a:off x="332" y="1475"/>
              <a:ext cx="72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    </a:t>
              </a:r>
              <a:endParaRPr lang="en-US" altLang="zh-CN" sz="1500" b="0">
                <a:solidFill>
                  <a:srgbClr val="262626"/>
                </a:solidFill>
                <a:latin typeface="微软雅黑" panose="020B0503020204020204" pitchFamily="34" charset="-122"/>
                <a:ea typeface="微软雅黑" panose="020B0503020204020204" pitchFamily="34" charset="-122"/>
              </a:endParaRPr>
            </a:p>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a:t>
              </a:r>
              <a:endParaRPr lang="en-US" altLang="zh-CN" sz="1500" b="0">
                <a:solidFill>
                  <a:srgbClr val="262626"/>
                </a:solidFill>
                <a:latin typeface="微软雅黑" panose="020B0503020204020204" pitchFamily="34" charset="-122"/>
                <a:ea typeface="微软雅黑" panose="020B0503020204020204" pitchFamily="34" charset="-122"/>
              </a:endParaRPr>
            </a:p>
          </p:txBody>
        </p:sp>
        <p:sp>
          <p:nvSpPr>
            <p:cNvPr id="47" name="TextBox 46"/>
            <p:cNvSpPr txBox="1">
              <a:spLocks noChangeArrowheads="1"/>
            </p:cNvSpPr>
            <p:nvPr/>
          </p:nvSpPr>
          <p:spPr bwMode="auto">
            <a:xfrm>
              <a:off x="370" y="1278"/>
              <a:ext cx="70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E46C0A"/>
                  </a:solidFill>
                  <a:latin typeface="微软雅黑" panose="020B0503020204020204" pitchFamily="34" charset="-122"/>
                  <a:ea typeface="微软雅黑" panose="020B0503020204020204" pitchFamily="34" charset="-122"/>
                </a:rPr>
                <a:t>添加标题</a:t>
              </a:r>
            </a:p>
          </p:txBody>
        </p:sp>
      </p:grpSp>
      <p:grpSp>
        <p:nvGrpSpPr>
          <p:cNvPr id="212006" name="Group 38"/>
          <p:cNvGrpSpPr>
            <a:grpSpLocks/>
          </p:cNvGrpSpPr>
          <p:nvPr/>
        </p:nvGrpSpPr>
        <p:grpSpPr bwMode="auto">
          <a:xfrm>
            <a:off x="663575" y="4384675"/>
            <a:ext cx="4181475" cy="935038"/>
            <a:chOff x="332" y="2922"/>
            <a:chExt cx="2090" cy="626"/>
          </a:xfrm>
        </p:grpSpPr>
        <p:sp>
          <p:nvSpPr>
            <p:cNvPr id="34" name="任意多边形 33"/>
            <p:cNvSpPr/>
            <p:nvPr/>
          </p:nvSpPr>
          <p:spPr>
            <a:xfrm flipV="1">
              <a:off x="1065" y="2922"/>
              <a:ext cx="1357" cy="295"/>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808848 w 808848"/>
                <a:gd name="connsiteY0" fmla="*/ 934786 h 934786"/>
                <a:gd name="connsiteX1" fmla="*/ 597230 w 808848"/>
                <a:gd name="connsiteY1" fmla="*/ 0 h 934786"/>
                <a:gd name="connsiteX2" fmla="*/ 0 w 808848"/>
                <a:gd name="connsiteY2" fmla="*/ 3810 h 934786"/>
                <a:gd name="connsiteX0" fmla="*/ 1370356 w 1370356"/>
                <a:gd name="connsiteY0" fmla="*/ 957914 h 957914"/>
                <a:gd name="connsiteX1" fmla="*/ 1158738 w 1370356"/>
                <a:gd name="connsiteY1" fmla="*/ 23128 h 957914"/>
                <a:gd name="connsiteX2" fmla="*/ 0 w 1370356"/>
                <a:gd name="connsiteY2" fmla="*/ 44 h 957914"/>
                <a:gd name="connsiteX0" fmla="*/ 1190673 w 1190673"/>
                <a:gd name="connsiteY0" fmla="*/ 934786 h 934786"/>
                <a:gd name="connsiteX1" fmla="*/ 979055 w 1190673"/>
                <a:gd name="connsiteY1" fmla="*/ 0 h 934786"/>
                <a:gd name="connsiteX2" fmla="*/ 0 w 1190673"/>
                <a:gd name="connsiteY2" fmla="*/ 30704 h 934786"/>
                <a:gd name="connsiteX0" fmla="*/ 1195976 w 1195976"/>
                <a:gd name="connsiteY0" fmla="*/ 934786 h 934786"/>
                <a:gd name="connsiteX1" fmla="*/ 984358 w 1195976"/>
                <a:gd name="connsiteY1" fmla="*/ 0 h 934786"/>
                <a:gd name="connsiteX2" fmla="*/ 0 w 1195976"/>
                <a:gd name="connsiteY2" fmla="*/ 30704 h 934786"/>
                <a:gd name="connsiteX0" fmla="*/ 1195976 w 1195976"/>
                <a:gd name="connsiteY0" fmla="*/ 934786 h 934786"/>
                <a:gd name="connsiteX1" fmla="*/ 984358 w 1195976"/>
                <a:gd name="connsiteY1" fmla="*/ 0 h 934786"/>
                <a:gd name="connsiteX2" fmla="*/ 0 w 1195976"/>
                <a:gd name="connsiteY2" fmla="*/ 13286 h 934786"/>
                <a:gd name="connsiteX0" fmla="*/ 1199209 w 1199209"/>
                <a:gd name="connsiteY0" fmla="*/ 934786 h 934786"/>
                <a:gd name="connsiteX1" fmla="*/ 987591 w 1199209"/>
                <a:gd name="connsiteY1" fmla="*/ 0 h 934786"/>
                <a:gd name="connsiteX2" fmla="*/ 0 w 1199209"/>
                <a:gd name="connsiteY2" fmla="*/ 7480 h 934786"/>
              </a:gdLst>
              <a:ahLst/>
              <a:cxnLst>
                <a:cxn ang="0">
                  <a:pos x="connsiteX0" y="connsiteY0"/>
                </a:cxn>
                <a:cxn ang="0">
                  <a:pos x="connsiteX1" y="connsiteY1"/>
                </a:cxn>
                <a:cxn ang="0">
                  <a:pos x="connsiteX2" y="connsiteY2"/>
                </a:cxn>
              </a:cxnLst>
              <a:rect l="l" t="t" r="r" b="b"/>
              <a:pathLst>
                <a:path w="1199209" h="934786">
                  <a:moveTo>
                    <a:pt x="1199209" y="934786"/>
                  </a:moveTo>
                  <a:lnTo>
                    <a:pt x="987591" y="0"/>
                  </a:lnTo>
                  <a:lnTo>
                    <a:pt x="0" y="7480"/>
                  </a:lnTo>
                </a:path>
              </a:pathLst>
            </a:custGeom>
            <a:ln w="6350">
              <a:solidFill>
                <a:srgbClr val="11970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sp>
          <p:nvSpPr>
            <p:cNvPr id="41" name="矩形 40"/>
            <p:cNvSpPr>
              <a:spLocks noChangeArrowheads="1"/>
            </p:cNvSpPr>
            <p:nvPr/>
          </p:nvSpPr>
          <p:spPr bwMode="auto">
            <a:xfrm>
              <a:off x="1021" y="3037"/>
              <a:ext cx="16" cy="340"/>
            </a:xfrm>
            <a:prstGeom prst="rect">
              <a:avLst/>
            </a:prstGeom>
            <a:solidFill>
              <a:srgbClr val="11970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48" name="TextBox 11"/>
            <p:cNvSpPr txBox="1">
              <a:spLocks noChangeArrowheads="1"/>
            </p:cNvSpPr>
            <p:nvPr/>
          </p:nvSpPr>
          <p:spPr bwMode="auto">
            <a:xfrm flipH="1">
              <a:off x="332" y="3164"/>
              <a:ext cx="722"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    </a:t>
              </a:r>
              <a:endParaRPr lang="en-US" altLang="zh-CN" sz="1500" b="0">
                <a:solidFill>
                  <a:srgbClr val="262626"/>
                </a:solidFill>
                <a:latin typeface="微软雅黑" panose="020B0503020204020204" pitchFamily="34" charset="-122"/>
                <a:ea typeface="微软雅黑" panose="020B0503020204020204" pitchFamily="34" charset="-122"/>
              </a:endParaRPr>
            </a:p>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a:t>
              </a:r>
              <a:endParaRPr lang="en-US" altLang="zh-CN" sz="1500" b="0">
                <a:solidFill>
                  <a:srgbClr val="262626"/>
                </a:solidFill>
                <a:latin typeface="微软雅黑" panose="020B0503020204020204" pitchFamily="34" charset="-122"/>
                <a:ea typeface="微软雅黑" panose="020B0503020204020204" pitchFamily="34" charset="-122"/>
              </a:endParaRPr>
            </a:p>
          </p:txBody>
        </p:sp>
        <p:sp>
          <p:nvSpPr>
            <p:cNvPr id="49" name="TextBox 48"/>
            <p:cNvSpPr txBox="1">
              <a:spLocks noChangeArrowheads="1"/>
            </p:cNvSpPr>
            <p:nvPr/>
          </p:nvSpPr>
          <p:spPr bwMode="auto">
            <a:xfrm>
              <a:off x="370" y="2967"/>
              <a:ext cx="704"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119707"/>
                  </a:solidFill>
                  <a:latin typeface="微软雅黑" panose="020B0503020204020204" pitchFamily="34" charset="-122"/>
                  <a:ea typeface="微软雅黑" panose="020B0503020204020204" pitchFamily="34" charset="-122"/>
                </a:rPr>
                <a:t>添加标题</a:t>
              </a:r>
            </a:p>
          </p:txBody>
        </p:sp>
      </p:grpSp>
      <p:grpSp>
        <p:nvGrpSpPr>
          <p:cNvPr id="212011" name="Group 43"/>
          <p:cNvGrpSpPr>
            <a:grpSpLocks/>
          </p:cNvGrpSpPr>
          <p:nvPr/>
        </p:nvGrpSpPr>
        <p:grpSpPr bwMode="auto">
          <a:xfrm>
            <a:off x="6535738" y="2943225"/>
            <a:ext cx="4140200" cy="866775"/>
            <a:chOff x="3267" y="1962"/>
            <a:chExt cx="2070" cy="579"/>
          </a:xfrm>
        </p:grpSpPr>
        <p:sp>
          <p:nvSpPr>
            <p:cNvPr id="33" name="任意多边形 32"/>
            <p:cNvSpPr/>
            <p:nvPr/>
          </p:nvSpPr>
          <p:spPr>
            <a:xfrm flipH="1">
              <a:off x="3267" y="2214"/>
              <a:ext cx="1291" cy="295"/>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1534558 w 1534558"/>
                <a:gd name="connsiteY0" fmla="*/ 934786 h 934786"/>
                <a:gd name="connsiteX1" fmla="*/ 1322940 w 1534558"/>
                <a:gd name="connsiteY1" fmla="*/ 0 h 934786"/>
                <a:gd name="connsiteX2" fmla="*/ 0 w 1534558"/>
                <a:gd name="connsiteY2" fmla="*/ 3548 h 934786"/>
                <a:gd name="connsiteX0" fmla="*/ 1550250 w 1550250"/>
                <a:gd name="connsiteY0" fmla="*/ 934786 h 934786"/>
                <a:gd name="connsiteX1" fmla="*/ 1338632 w 1550250"/>
                <a:gd name="connsiteY1" fmla="*/ 0 h 934786"/>
                <a:gd name="connsiteX2" fmla="*/ 0 w 1550250"/>
                <a:gd name="connsiteY2" fmla="*/ 3548 h 934786"/>
                <a:gd name="connsiteX0" fmla="*/ 1536302 w 1536302"/>
                <a:gd name="connsiteY0" fmla="*/ 934786 h 934786"/>
                <a:gd name="connsiteX1" fmla="*/ 1324684 w 1536302"/>
                <a:gd name="connsiteY1" fmla="*/ 0 h 934786"/>
                <a:gd name="connsiteX2" fmla="*/ 0 w 1536302"/>
                <a:gd name="connsiteY2" fmla="*/ 3548 h 934786"/>
                <a:gd name="connsiteX0" fmla="*/ 1143871 w 1143871"/>
                <a:gd name="connsiteY0" fmla="*/ 934786 h 934786"/>
                <a:gd name="connsiteX1" fmla="*/ 932253 w 1143871"/>
                <a:gd name="connsiteY1" fmla="*/ 0 h 934786"/>
                <a:gd name="connsiteX2" fmla="*/ 0 w 1143871"/>
                <a:gd name="connsiteY2" fmla="*/ 22598 h 934786"/>
                <a:gd name="connsiteX0" fmla="*/ 1154477 w 1154477"/>
                <a:gd name="connsiteY0" fmla="*/ 934786 h 934786"/>
                <a:gd name="connsiteX1" fmla="*/ 942859 w 1154477"/>
                <a:gd name="connsiteY1" fmla="*/ 0 h 934786"/>
                <a:gd name="connsiteX2" fmla="*/ 0 w 1154477"/>
                <a:gd name="connsiteY2" fmla="*/ 22598 h 934786"/>
                <a:gd name="connsiteX0" fmla="*/ 1141547 w 1141547"/>
                <a:gd name="connsiteY0" fmla="*/ 934786 h 934786"/>
                <a:gd name="connsiteX1" fmla="*/ 929929 w 1141547"/>
                <a:gd name="connsiteY1" fmla="*/ 0 h 934786"/>
                <a:gd name="connsiteX2" fmla="*/ 0 w 1141547"/>
                <a:gd name="connsiteY2" fmla="*/ 10988 h 934786"/>
              </a:gdLst>
              <a:ahLst/>
              <a:cxnLst>
                <a:cxn ang="0">
                  <a:pos x="connsiteX0" y="connsiteY0"/>
                </a:cxn>
                <a:cxn ang="0">
                  <a:pos x="connsiteX1" y="connsiteY1"/>
                </a:cxn>
                <a:cxn ang="0">
                  <a:pos x="connsiteX2" y="connsiteY2"/>
                </a:cxn>
              </a:cxnLst>
              <a:rect l="l" t="t" r="r" b="b"/>
              <a:pathLst>
                <a:path w="1141547" h="934786">
                  <a:moveTo>
                    <a:pt x="1141547" y="934786"/>
                  </a:moveTo>
                  <a:lnTo>
                    <a:pt x="929929" y="0"/>
                  </a:lnTo>
                  <a:lnTo>
                    <a:pt x="0" y="10988"/>
                  </a:lnTo>
                </a:path>
              </a:pathLst>
            </a:custGeom>
            <a:ln w="6350">
              <a:solidFill>
                <a:srgbClr val="BE124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sp>
          <p:nvSpPr>
            <p:cNvPr id="43" name="矩形 42"/>
            <p:cNvSpPr>
              <a:spLocks noChangeArrowheads="1"/>
            </p:cNvSpPr>
            <p:nvPr/>
          </p:nvSpPr>
          <p:spPr bwMode="auto">
            <a:xfrm>
              <a:off x="4593" y="2044"/>
              <a:ext cx="16" cy="340"/>
            </a:xfrm>
            <a:prstGeom prst="rect">
              <a:avLst/>
            </a:prstGeom>
            <a:solidFill>
              <a:srgbClr val="BE1247"/>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52" name="TextBox 11"/>
            <p:cNvSpPr txBox="1">
              <a:spLocks noChangeArrowheads="1"/>
            </p:cNvSpPr>
            <p:nvPr/>
          </p:nvSpPr>
          <p:spPr bwMode="auto">
            <a:xfrm flipH="1">
              <a:off x="4615" y="2159"/>
              <a:ext cx="722"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    </a:t>
              </a:r>
              <a:endParaRPr lang="en-US" altLang="zh-CN" sz="1500" b="0">
                <a:solidFill>
                  <a:srgbClr val="262626"/>
                </a:solidFill>
                <a:latin typeface="微软雅黑" panose="020B0503020204020204" pitchFamily="34" charset="-122"/>
                <a:ea typeface="微软雅黑" panose="020B0503020204020204" pitchFamily="34" charset="-122"/>
              </a:endParaRPr>
            </a:p>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a:t>
              </a:r>
              <a:endParaRPr lang="en-US" altLang="zh-CN" sz="1500" b="0">
                <a:solidFill>
                  <a:srgbClr val="262626"/>
                </a:solidFill>
                <a:latin typeface="微软雅黑" panose="020B0503020204020204" pitchFamily="34" charset="-122"/>
                <a:ea typeface="微软雅黑" panose="020B0503020204020204" pitchFamily="34" charset="-122"/>
              </a:endParaRPr>
            </a:p>
          </p:txBody>
        </p:sp>
        <p:sp>
          <p:nvSpPr>
            <p:cNvPr id="53" name="TextBox 52"/>
            <p:cNvSpPr txBox="1">
              <a:spLocks noChangeArrowheads="1"/>
            </p:cNvSpPr>
            <p:nvPr/>
          </p:nvSpPr>
          <p:spPr bwMode="auto">
            <a:xfrm>
              <a:off x="4628" y="1962"/>
              <a:ext cx="704"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BE1247"/>
                  </a:solidFill>
                  <a:latin typeface="微软雅黑" panose="020B0503020204020204" pitchFamily="34" charset="-122"/>
                  <a:ea typeface="微软雅黑" panose="020B0503020204020204" pitchFamily="34" charset="-122"/>
                </a:rPr>
                <a:t>添加标题</a:t>
              </a:r>
            </a:p>
          </p:txBody>
        </p:sp>
      </p:grpSp>
      <p:grpSp>
        <p:nvGrpSpPr>
          <p:cNvPr id="212016" name="Group 48"/>
          <p:cNvGrpSpPr>
            <a:grpSpLocks/>
          </p:cNvGrpSpPr>
          <p:nvPr/>
        </p:nvGrpSpPr>
        <p:grpSpPr bwMode="auto">
          <a:xfrm>
            <a:off x="5722938" y="4030663"/>
            <a:ext cx="4953000" cy="933450"/>
            <a:chOff x="2861" y="2687"/>
            <a:chExt cx="2476" cy="623"/>
          </a:xfrm>
        </p:grpSpPr>
        <p:sp>
          <p:nvSpPr>
            <p:cNvPr id="35" name="任意多边形 34"/>
            <p:cNvSpPr/>
            <p:nvPr/>
          </p:nvSpPr>
          <p:spPr>
            <a:xfrm flipH="1" flipV="1">
              <a:off x="2861" y="2687"/>
              <a:ext cx="1699" cy="298"/>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661557 w 661557"/>
                <a:gd name="connsiteY0" fmla="*/ 950026 h 950026"/>
                <a:gd name="connsiteX1" fmla="*/ 449939 w 661557"/>
                <a:gd name="connsiteY1" fmla="*/ 15240 h 950026"/>
                <a:gd name="connsiteX2" fmla="*/ 0 w 661557"/>
                <a:gd name="connsiteY2" fmla="*/ 0 h 950026"/>
                <a:gd name="connsiteX0" fmla="*/ 661557 w 661557"/>
                <a:gd name="connsiteY0" fmla="*/ 958598 h 958598"/>
                <a:gd name="connsiteX1" fmla="*/ 448614 w 661557"/>
                <a:gd name="connsiteY1" fmla="*/ 0 h 958598"/>
                <a:gd name="connsiteX2" fmla="*/ 0 w 661557"/>
                <a:gd name="connsiteY2" fmla="*/ 8572 h 958598"/>
                <a:gd name="connsiteX0" fmla="*/ 661557 w 661557"/>
                <a:gd name="connsiteY0" fmla="*/ 950026 h 950026"/>
                <a:gd name="connsiteX1" fmla="*/ 448614 w 661557"/>
                <a:gd name="connsiteY1" fmla="*/ 5716 h 950026"/>
                <a:gd name="connsiteX2" fmla="*/ 0 w 661557"/>
                <a:gd name="connsiteY2" fmla="*/ 0 h 950026"/>
                <a:gd name="connsiteX0" fmla="*/ 2196344 w 2196344"/>
                <a:gd name="connsiteY0" fmla="*/ 1003816 h 1003816"/>
                <a:gd name="connsiteX1" fmla="*/ 1983401 w 2196344"/>
                <a:gd name="connsiteY1" fmla="*/ 59506 h 1003816"/>
                <a:gd name="connsiteX2" fmla="*/ 0 w 2196344"/>
                <a:gd name="connsiteY2" fmla="*/ 0 h 1003816"/>
                <a:gd name="connsiteX0" fmla="*/ 1501635 w 1501635"/>
                <a:gd name="connsiteY0" fmla="*/ 946666 h 946666"/>
                <a:gd name="connsiteX1" fmla="*/ 1288692 w 1501635"/>
                <a:gd name="connsiteY1" fmla="*/ 2356 h 946666"/>
                <a:gd name="connsiteX2" fmla="*/ 0 w 1501635"/>
                <a:gd name="connsiteY2" fmla="*/ 0 h 946666"/>
              </a:gdLst>
              <a:ahLst/>
              <a:cxnLst>
                <a:cxn ang="0">
                  <a:pos x="connsiteX0" y="connsiteY0"/>
                </a:cxn>
                <a:cxn ang="0">
                  <a:pos x="connsiteX1" y="connsiteY1"/>
                </a:cxn>
                <a:cxn ang="0">
                  <a:pos x="connsiteX2" y="connsiteY2"/>
                </a:cxn>
              </a:cxnLst>
              <a:rect l="l" t="t" r="r" b="b"/>
              <a:pathLst>
                <a:path w="1501635" h="946666">
                  <a:moveTo>
                    <a:pt x="1501635" y="946666"/>
                  </a:moveTo>
                  <a:cubicBezTo>
                    <a:pt x="1431096" y="635071"/>
                    <a:pt x="1359231" y="313951"/>
                    <a:pt x="1288692" y="2356"/>
                  </a:cubicBezTo>
                  <a:lnTo>
                    <a:pt x="0" y="0"/>
                  </a:lnTo>
                </a:path>
              </a:pathLst>
            </a:cu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sp>
          <p:nvSpPr>
            <p:cNvPr id="42" name="矩形 41"/>
            <p:cNvSpPr>
              <a:spLocks noChangeArrowheads="1"/>
            </p:cNvSpPr>
            <p:nvPr/>
          </p:nvSpPr>
          <p:spPr bwMode="auto">
            <a:xfrm>
              <a:off x="4594" y="2815"/>
              <a:ext cx="16" cy="340"/>
            </a:xfrm>
            <a:prstGeom prst="rect">
              <a:avLst/>
            </a:prstGeom>
            <a:solidFill>
              <a:srgbClr val="0070C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54" name="TextBox 11"/>
            <p:cNvSpPr txBox="1">
              <a:spLocks noChangeArrowheads="1"/>
            </p:cNvSpPr>
            <p:nvPr/>
          </p:nvSpPr>
          <p:spPr bwMode="auto">
            <a:xfrm flipH="1">
              <a:off x="4615" y="2929"/>
              <a:ext cx="72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    </a:t>
              </a:r>
              <a:endParaRPr lang="en-US" altLang="zh-CN" sz="1500" b="0">
                <a:solidFill>
                  <a:srgbClr val="262626"/>
                </a:solidFill>
                <a:latin typeface="微软雅黑" panose="020B0503020204020204" pitchFamily="34" charset="-122"/>
                <a:ea typeface="微软雅黑" panose="020B0503020204020204" pitchFamily="34" charset="-122"/>
              </a:endParaRPr>
            </a:p>
            <a:p>
              <a:pPr eaLnBrk="1" hangingPunct="1"/>
              <a:r>
                <a:rPr lang="zh-CN" altLang="en-US" sz="1500" b="0">
                  <a:solidFill>
                    <a:srgbClr val="262626"/>
                  </a:solidFill>
                  <a:latin typeface="微软雅黑" panose="020B0503020204020204" pitchFamily="34" charset="-122"/>
                  <a:ea typeface="微软雅黑" panose="020B0503020204020204" pitchFamily="34" charset="-122"/>
                </a:rPr>
                <a:t>点击添加文本</a:t>
              </a:r>
              <a:endParaRPr lang="en-US" altLang="zh-CN" sz="1500" b="0">
                <a:solidFill>
                  <a:srgbClr val="262626"/>
                </a:solidFill>
                <a:latin typeface="微软雅黑" panose="020B0503020204020204" pitchFamily="34" charset="-122"/>
                <a:ea typeface="微软雅黑" panose="020B0503020204020204" pitchFamily="34" charset="-122"/>
              </a:endParaRPr>
            </a:p>
          </p:txBody>
        </p:sp>
        <p:sp>
          <p:nvSpPr>
            <p:cNvPr id="55" name="TextBox 54"/>
            <p:cNvSpPr txBox="1">
              <a:spLocks noChangeArrowheads="1"/>
            </p:cNvSpPr>
            <p:nvPr/>
          </p:nvSpPr>
          <p:spPr bwMode="auto">
            <a:xfrm>
              <a:off x="4628" y="2734"/>
              <a:ext cx="70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0070C0"/>
                  </a:solidFill>
                  <a:latin typeface="微软雅黑" panose="020B0503020204020204" pitchFamily="34" charset="-122"/>
                  <a:ea typeface="微软雅黑" panose="020B0503020204020204" pitchFamily="34" charset="-122"/>
                </a:rPr>
                <a:t>添加标题</a:t>
              </a: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1000" fill="hold"/>
                                        <p:tgtEl>
                                          <p:spTgt spid="67"/>
                                        </p:tgtEl>
                                        <p:attrNameLst>
                                          <p:attrName>ppt_w</p:attrName>
                                        </p:attrNameLst>
                                      </p:cBhvr>
                                      <p:tavLst>
                                        <p:tav tm="0">
                                          <p:val>
                                            <p:fltVal val="0"/>
                                          </p:val>
                                        </p:tav>
                                        <p:tav tm="100000">
                                          <p:val>
                                            <p:strVal val="#ppt_w"/>
                                          </p:val>
                                        </p:tav>
                                      </p:tavLst>
                                    </p:anim>
                                    <p:anim calcmode="lin" valueType="num">
                                      <p:cBhvr>
                                        <p:cTn id="8" dur="1000" fill="hold"/>
                                        <p:tgtEl>
                                          <p:spTgt spid="67"/>
                                        </p:tgtEl>
                                        <p:attrNameLst>
                                          <p:attrName>ppt_h</p:attrName>
                                        </p:attrNameLst>
                                      </p:cBhvr>
                                      <p:tavLst>
                                        <p:tav tm="0">
                                          <p:val>
                                            <p:fltVal val="0"/>
                                          </p:val>
                                        </p:tav>
                                        <p:tav tm="100000">
                                          <p:val>
                                            <p:strVal val="#ppt_h"/>
                                          </p:val>
                                        </p:tav>
                                      </p:tavLst>
                                    </p:anim>
                                    <p:anim calcmode="lin" valueType="num">
                                      <p:cBhvr>
                                        <p:cTn id="9" dur="1000" fill="hold"/>
                                        <p:tgtEl>
                                          <p:spTgt spid="6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7"/>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22" presetClass="entr" presetSubtype="2" fill="hold" nodeType="afterEffect">
                                  <p:stCondLst>
                                    <p:cond delay="0"/>
                                  </p:stCondLst>
                                  <p:childTnLst>
                                    <p:set>
                                      <p:cBhvr>
                                        <p:cTn id="13" dur="1" fill="hold">
                                          <p:stCondLst>
                                            <p:cond delay="0"/>
                                          </p:stCondLst>
                                        </p:cTn>
                                        <p:tgtEl>
                                          <p:spTgt spid="212001"/>
                                        </p:tgtEl>
                                        <p:attrNameLst>
                                          <p:attrName>style.visibility</p:attrName>
                                        </p:attrNameLst>
                                      </p:cBhvr>
                                      <p:to>
                                        <p:strVal val="visible"/>
                                      </p:to>
                                    </p:set>
                                    <p:animEffect transition="in" filter="wipe(right)">
                                      <p:cBhvr>
                                        <p:cTn id="14" dur="1000"/>
                                        <p:tgtEl>
                                          <p:spTgt spid="212001"/>
                                        </p:tgtEl>
                                      </p:cBhvr>
                                    </p:animEffect>
                                  </p:childTnLst>
                                </p:cTn>
                              </p:par>
                              <p:par>
                                <p:cTn id="15" presetID="22" presetClass="entr" presetSubtype="2" fill="hold" nodeType="withEffect">
                                  <p:stCondLst>
                                    <p:cond delay="500"/>
                                  </p:stCondLst>
                                  <p:childTnLst>
                                    <p:set>
                                      <p:cBhvr>
                                        <p:cTn id="16" dur="1" fill="hold">
                                          <p:stCondLst>
                                            <p:cond delay="0"/>
                                          </p:stCondLst>
                                        </p:cTn>
                                        <p:tgtEl>
                                          <p:spTgt spid="212006"/>
                                        </p:tgtEl>
                                        <p:attrNameLst>
                                          <p:attrName>style.visibility</p:attrName>
                                        </p:attrNameLst>
                                      </p:cBhvr>
                                      <p:to>
                                        <p:strVal val="visible"/>
                                      </p:to>
                                    </p:set>
                                    <p:animEffect transition="in" filter="wipe(right)">
                                      <p:cBhvr>
                                        <p:cTn id="17" dur="1000"/>
                                        <p:tgtEl>
                                          <p:spTgt spid="212006"/>
                                        </p:tgtEl>
                                      </p:cBhvr>
                                    </p:animEffect>
                                  </p:childTnLst>
                                </p:cTn>
                              </p:par>
                              <p:par>
                                <p:cTn id="18" presetID="22" presetClass="entr" presetSubtype="8" fill="hold" nodeType="withEffect">
                                  <p:stCondLst>
                                    <p:cond delay="900"/>
                                  </p:stCondLst>
                                  <p:childTnLst>
                                    <p:set>
                                      <p:cBhvr>
                                        <p:cTn id="19" dur="1" fill="hold">
                                          <p:stCondLst>
                                            <p:cond delay="0"/>
                                          </p:stCondLst>
                                        </p:cTn>
                                        <p:tgtEl>
                                          <p:spTgt spid="212011"/>
                                        </p:tgtEl>
                                        <p:attrNameLst>
                                          <p:attrName>style.visibility</p:attrName>
                                        </p:attrNameLst>
                                      </p:cBhvr>
                                      <p:to>
                                        <p:strVal val="visible"/>
                                      </p:to>
                                    </p:set>
                                    <p:animEffect transition="in" filter="wipe(left)">
                                      <p:cBhvr>
                                        <p:cTn id="20" dur="1000"/>
                                        <p:tgtEl>
                                          <p:spTgt spid="212011"/>
                                        </p:tgtEl>
                                      </p:cBhvr>
                                    </p:animEffect>
                                  </p:childTnLst>
                                </p:cTn>
                              </p:par>
                              <p:par>
                                <p:cTn id="21" presetID="22" presetClass="entr" presetSubtype="8" fill="hold" nodeType="withEffect">
                                  <p:stCondLst>
                                    <p:cond delay="1300"/>
                                  </p:stCondLst>
                                  <p:childTnLst>
                                    <p:set>
                                      <p:cBhvr>
                                        <p:cTn id="22" dur="1" fill="hold">
                                          <p:stCondLst>
                                            <p:cond delay="0"/>
                                          </p:stCondLst>
                                        </p:cTn>
                                        <p:tgtEl>
                                          <p:spTgt spid="212016"/>
                                        </p:tgtEl>
                                        <p:attrNameLst>
                                          <p:attrName>style.visibility</p:attrName>
                                        </p:attrNameLst>
                                      </p:cBhvr>
                                      <p:to>
                                        <p:strVal val="visible"/>
                                      </p:to>
                                    </p:set>
                                    <p:animEffect transition="in" filter="wipe(left)">
                                      <p:cBhvr>
                                        <p:cTn id="23" dur="1000"/>
                                        <p:tgtEl>
                                          <p:spTgt spid="212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3" name="椭圆 62"/>
          <p:cNvGrpSpPr>
            <a:grpSpLocks/>
          </p:cNvGrpSpPr>
          <p:nvPr/>
        </p:nvGrpSpPr>
        <p:grpSpPr bwMode="auto">
          <a:xfrm>
            <a:off x="2592388" y="5254625"/>
            <a:ext cx="6929437" cy="865188"/>
            <a:chOff x="664" y="3391"/>
            <a:chExt cx="4432" cy="894"/>
          </a:xfrm>
        </p:grpSpPr>
        <p:pic>
          <p:nvPicPr>
            <p:cNvPr id="220163" name="椭圆 6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 y="3391"/>
              <a:ext cx="4432" cy="894"/>
            </a:xfrm>
            <a:prstGeom prst="rect">
              <a:avLst/>
            </a:prstGeom>
            <a:noFill/>
            <a:extLst>
              <a:ext uri="{909E8E84-426E-40DD-AFC4-6F175D3DCCD1}">
                <a14:hiddenFill xmlns:a14="http://schemas.microsoft.com/office/drawing/2010/main">
                  <a:solidFill>
                    <a:srgbClr val="FFFFFF"/>
                  </a:solidFill>
                </a14:hiddenFill>
              </a:ext>
            </a:extLst>
          </p:spPr>
        </p:pic>
        <p:sp>
          <p:nvSpPr>
            <p:cNvPr id="220164" name="Text Box 4"/>
            <p:cNvSpPr txBox="1">
              <a:spLocks noChangeArrowheads="1"/>
            </p:cNvSpPr>
            <p:nvPr/>
          </p:nvSpPr>
          <p:spPr bwMode="auto">
            <a:xfrm>
              <a:off x="1364" y="3572"/>
              <a:ext cx="2983"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996" tIns="57999" rIns="115996" bIns="57999"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000000"/>
                </a:solidFill>
                <a:ea typeface="宋体" panose="02010600030101010101" pitchFamily="2" charset="-122"/>
              </a:endParaRPr>
            </a:p>
          </p:txBody>
        </p:sp>
      </p:grpSp>
      <p:grpSp>
        <p:nvGrpSpPr>
          <p:cNvPr id="220165" name="组合 1"/>
          <p:cNvGrpSpPr>
            <a:grpSpLocks/>
          </p:cNvGrpSpPr>
          <p:nvPr/>
        </p:nvGrpSpPr>
        <p:grpSpPr bwMode="auto">
          <a:xfrm>
            <a:off x="3697288" y="2058988"/>
            <a:ext cx="4124325" cy="3527425"/>
            <a:chOff x="2935288" y="1570038"/>
            <a:chExt cx="3273425" cy="3732212"/>
          </a:xfrm>
        </p:grpSpPr>
        <p:grpSp>
          <p:nvGrpSpPr>
            <p:cNvPr id="220166" name="组合 45"/>
            <p:cNvGrpSpPr>
              <a:grpSpLocks/>
            </p:cNvGrpSpPr>
            <p:nvPr/>
          </p:nvGrpSpPr>
          <p:grpSpPr bwMode="auto">
            <a:xfrm>
              <a:off x="3055938" y="2973388"/>
              <a:ext cx="2389188" cy="2328862"/>
              <a:chOff x="3055938" y="2973388"/>
              <a:chExt cx="2389188" cy="2328862"/>
            </a:xfrm>
          </p:grpSpPr>
          <p:sp>
            <p:nvSpPr>
              <p:cNvPr id="220167" name="Freeform 12"/>
              <p:cNvSpPr>
                <a:spLocks/>
              </p:cNvSpPr>
              <p:nvPr/>
            </p:nvSpPr>
            <p:spPr bwMode="auto">
              <a:xfrm>
                <a:off x="3108325" y="3478213"/>
                <a:ext cx="725488" cy="1016000"/>
              </a:xfrm>
              <a:custGeom>
                <a:avLst/>
                <a:gdLst>
                  <a:gd name="T0" fmla="*/ 466117 w 193"/>
                  <a:gd name="T1" fmla="*/ 985896 h 270"/>
                  <a:gd name="T2" fmla="*/ 635272 w 193"/>
                  <a:gd name="T3" fmla="*/ 967081 h 270"/>
                  <a:gd name="T4" fmla="*/ 725488 w 193"/>
                  <a:gd name="T5" fmla="*/ 903111 h 270"/>
                  <a:gd name="T6" fmla="*/ 623995 w 193"/>
                  <a:gd name="T7" fmla="*/ 985896 h 270"/>
                  <a:gd name="T8" fmla="*/ 454840 w 193"/>
                  <a:gd name="T9" fmla="*/ 1004711 h 270"/>
                  <a:gd name="T10" fmla="*/ 37590 w 193"/>
                  <a:gd name="T11" fmla="*/ 556919 h 270"/>
                  <a:gd name="T12" fmla="*/ 172914 w 193"/>
                  <a:gd name="T13" fmla="*/ 0 h 270"/>
                  <a:gd name="T14" fmla="*/ 52626 w 193"/>
                  <a:gd name="T15" fmla="*/ 538104 h 270"/>
                  <a:gd name="T16" fmla="*/ 466117 w 193"/>
                  <a:gd name="T17" fmla="*/ 985896 h 2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3" h="270">
                    <a:moveTo>
                      <a:pt x="124" y="262"/>
                    </a:moveTo>
                    <a:cubicBezTo>
                      <a:pt x="140" y="265"/>
                      <a:pt x="156" y="263"/>
                      <a:pt x="169" y="257"/>
                    </a:cubicBezTo>
                    <a:cubicBezTo>
                      <a:pt x="179" y="253"/>
                      <a:pt x="187" y="247"/>
                      <a:pt x="193" y="240"/>
                    </a:cubicBezTo>
                    <a:cubicBezTo>
                      <a:pt x="187" y="249"/>
                      <a:pt x="177" y="257"/>
                      <a:pt x="166" y="262"/>
                    </a:cubicBezTo>
                    <a:cubicBezTo>
                      <a:pt x="152" y="267"/>
                      <a:pt x="137" y="270"/>
                      <a:pt x="121" y="267"/>
                    </a:cubicBezTo>
                    <a:cubicBezTo>
                      <a:pt x="72" y="258"/>
                      <a:pt x="24" y="208"/>
                      <a:pt x="10" y="148"/>
                    </a:cubicBezTo>
                    <a:cubicBezTo>
                      <a:pt x="0" y="98"/>
                      <a:pt x="14" y="46"/>
                      <a:pt x="46" y="0"/>
                    </a:cubicBezTo>
                    <a:cubicBezTo>
                      <a:pt x="16" y="44"/>
                      <a:pt x="3" y="95"/>
                      <a:pt x="14" y="143"/>
                    </a:cubicBezTo>
                    <a:cubicBezTo>
                      <a:pt x="27" y="203"/>
                      <a:pt x="75" y="253"/>
                      <a:pt x="124" y="2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0168" name="Freeform 13"/>
              <p:cNvSpPr>
                <a:spLocks/>
              </p:cNvSpPr>
              <p:nvPr/>
            </p:nvSpPr>
            <p:spPr bwMode="auto">
              <a:xfrm>
                <a:off x="3910013" y="3752850"/>
                <a:ext cx="1222375" cy="1512888"/>
              </a:xfrm>
              <a:custGeom>
                <a:avLst/>
                <a:gdLst>
                  <a:gd name="T0" fmla="*/ 195580 w 325"/>
                  <a:gd name="T1" fmla="*/ 71505 h 402"/>
                  <a:gd name="T2" fmla="*/ 507756 w 325"/>
                  <a:gd name="T3" fmla="*/ 15054 h 402"/>
                  <a:gd name="T4" fmla="*/ 1154674 w 325"/>
                  <a:gd name="T5" fmla="*/ 643542 h 402"/>
                  <a:gd name="T6" fmla="*/ 1041840 w 325"/>
                  <a:gd name="T7" fmla="*/ 1351062 h 402"/>
                  <a:gd name="T8" fmla="*/ 1015512 w 325"/>
                  <a:gd name="T9" fmla="*/ 1475254 h 402"/>
                  <a:gd name="T10" fmla="*/ 1154674 w 325"/>
                  <a:gd name="T11" fmla="*/ 1369879 h 402"/>
                  <a:gd name="T12" fmla="*/ 1169719 w 325"/>
                  <a:gd name="T13" fmla="*/ 1354825 h 402"/>
                  <a:gd name="T14" fmla="*/ 1139630 w 325"/>
                  <a:gd name="T15" fmla="*/ 1384932 h 402"/>
                  <a:gd name="T16" fmla="*/ 1004228 w 325"/>
                  <a:gd name="T17" fmla="*/ 1490308 h 402"/>
                  <a:gd name="T18" fmla="*/ 1026795 w 325"/>
                  <a:gd name="T19" fmla="*/ 1362352 h 402"/>
                  <a:gd name="T20" fmla="*/ 1139630 w 325"/>
                  <a:gd name="T21" fmla="*/ 662359 h 402"/>
                  <a:gd name="T22" fmla="*/ 492711 w 325"/>
                  <a:gd name="T23" fmla="*/ 33871 h 402"/>
                  <a:gd name="T24" fmla="*/ 180535 w 325"/>
                  <a:gd name="T25" fmla="*/ 94085 h 402"/>
                  <a:gd name="T26" fmla="*/ 0 w 325"/>
                  <a:gd name="T27" fmla="*/ 233331 h 402"/>
                  <a:gd name="T28" fmla="*/ 195580 w 325"/>
                  <a:gd name="T29" fmla="*/ 71505 h 40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5" h="402">
                    <a:moveTo>
                      <a:pt x="52" y="19"/>
                    </a:moveTo>
                    <a:cubicBezTo>
                      <a:pt x="79" y="6"/>
                      <a:pt x="110" y="0"/>
                      <a:pt x="135" y="4"/>
                    </a:cubicBezTo>
                    <a:cubicBezTo>
                      <a:pt x="229" y="18"/>
                      <a:pt x="292" y="102"/>
                      <a:pt x="307" y="171"/>
                    </a:cubicBezTo>
                    <a:cubicBezTo>
                      <a:pt x="325" y="254"/>
                      <a:pt x="291" y="330"/>
                      <a:pt x="277" y="359"/>
                    </a:cubicBezTo>
                    <a:cubicBezTo>
                      <a:pt x="263" y="386"/>
                      <a:pt x="257" y="399"/>
                      <a:pt x="270" y="392"/>
                    </a:cubicBezTo>
                    <a:cubicBezTo>
                      <a:pt x="277" y="389"/>
                      <a:pt x="289" y="380"/>
                      <a:pt x="307" y="364"/>
                    </a:cubicBezTo>
                    <a:cubicBezTo>
                      <a:pt x="308" y="363"/>
                      <a:pt x="310" y="362"/>
                      <a:pt x="311" y="360"/>
                    </a:cubicBezTo>
                    <a:cubicBezTo>
                      <a:pt x="308" y="363"/>
                      <a:pt x="306" y="366"/>
                      <a:pt x="303" y="368"/>
                    </a:cubicBezTo>
                    <a:cubicBezTo>
                      <a:pt x="285" y="384"/>
                      <a:pt x="273" y="392"/>
                      <a:pt x="267" y="396"/>
                    </a:cubicBezTo>
                    <a:cubicBezTo>
                      <a:pt x="253" y="402"/>
                      <a:pt x="260" y="389"/>
                      <a:pt x="273" y="362"/>
                    </a:cubicBezTo>
                    <a:cubicBezTo>
                      <a:pt x="287" y="334"/>
                      <a:pt x="321" y="259"/>
                      <a:pt x="303" y="176"/>
                    </a:cubicBezTo>
                    <a:cubicBezTo>
                      <a:pt x="288" y="107"/>
                      <a:pt x="225" y="24"/>
                      <a:pt x="131" y="9"/>
                    </a:cubicBezTo>
                    <a:cubicBezTo>
                      <a:pt x="105" y="6"/>
                      <a:pt x="75" y="12"/>
                      <a:pt x="48" y="25"/>
                    </a:cubicBezTo>
                    <a:cubicBezTo>
                      <a:pt x="29" y="35"/>
                      <a:pt x="12" y="47"/>
                      <a:pt x="0" y="62"/>
                    </a:cubicBezTo>
                    <a:cubicBezTo>
                      <a:pt x="12" y="45"/>
                      <a:pt x="31" y="30"/>
                      <a:pt x="52"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9"/>
              <p:cNvSpPr>
                <a:spLocks/>
              </p:cNvSpPr>
              <p:nvPr/>
            </p:nvSpPr>
            <p:spPr bwMode="auto">
              <a:xfrm>
                <a:off x="3868932" y="3773756"/>
                <a:ext cx="1248639" cy="1528494"/>
              </a:xfrm>
              <a:custGeom>
                <a:avLst/>
                <a:gdLst>
                  <a:gd name="T0" fmla="*/ 44 w 332"/>
                  <a:gd name="T1" fmla="*/ 36 h 406"/>
                  <a:gd name="T2" fmla="*/ 0 w 332"/>
                  <a:gd name="T3" fmla="*/ 67 h 406"/>
                  <a:gd name="T4" fmla="*/ 15 w 332"/>
                  <a:gd name="T5" fmla="*/ 51 h 406"/>
                  <a:gd name="T6" fmla="*/ 59 w 332"/>
                  <a:gd name="T7" fmla="*/ 19 h 406"/>
                  <a:gd name="T8" fmla="*/ 142 w 332"/>
                  <a:gd name="T9" fmla="*/ 3 h 406"/>
                  <a:gd name="T10" fmla="*/ 314 w 332"/>
                  <a:gd name="T11" fmla="*/ 170 h 406"/>
                  <a:gd name="T12" fmla="*/ 284 w 332"/>
                  <a:gd name="T13" fmla="*/ 356 h 406"/>
                  <a:gd name="T14" fmla="*/ 278 w 332"/>
                  <a:gd name="T15" fmla="*/ 390 h 406"/>
                  <a:gd name="T16" fmla="*/ 314 w 332"/>
                  <a:gd name="T17" fmla="*/ 362 h 406"/>
                  <a:gd name="T18" fmla="*/ 302 w 332"/>
                  <a:gd name="T19" fmla="*/ 373 h 406"/>
                  <a:gd name="T20" fmla="*/ 265 w 332"/>
                  <a:gd name="T21" fmla="*/ 399 h 406"/>
                  <a:gd name="T22" fmla="*/ 271 w 332"/>
                  <a:gd name="T23" fmla="*/ 367 h 406"/>
                  <a:gd name="T24" fmla="*/ 301 w 332"/>
                  <a:gd name="T25" fmla="*/ 185 h 406"/>
                  <a:gd name="T26" fmla="*/ 127 w 332"/>
                  <a:gd name="T27" fmla="*/ 20 h 406"/>
                  <a:gd name="T28" fmla="*/ 44 w 332"/>
                  <a:gd name="T29" fmla="*/ 3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406">
                    <a:moveTo>
                      <a:pt x="44" y="36"/>
                    </a:moveTo>
                    <a:cubicBezTo>
                      <a:pt x="27" y="44"/>
                      <a:pt x="12" y="55"/>
                      <a:pt x="0" y="67"/>
                    </a:cubicBezTo>
                    <a:cubicBezTo>
                      <a:pt x="5" y="62"/>
                      <a:pt x="10" y="57"/>
                      <a:pt x="15" y="51"/>
                    </a:cubicBezTo>
                    <a:cubicBezTo>
                      <a:pt x="27" y="38"/>
                      <a:pt x="42" y="28"/>
                      <a:pt x="59" y="19"/>
                    </a:cubicBezTo>
                    <a:cubicBezTo>
                      <a:pt x="86" y="6"/>
                      <a:pt x="116" y="0"/>
                      <a:pt x="142" y="3"/>
                    </a:cubicBezTo>
                    <a:cubicBezTo>
                      <a:pt x="236" y="18"/>
                      <a:pt x="299" y="101"/>
                      <a:pt x="314" y="170"/>
                    </a:cubicBezTo>
                    <a:cubicBezTo>
                      <a:pt x="332" y="253"/>
                      <a:pt x="298" y="328"/>
                      <a:pt x="284" y="356"/>
                    </a:cubicBezTo>
                    <a:cubicBezTo>
                      <a:pt x="271" y="383"/>
                      <a:pt x="264" y="396"/>
                      <a:pt x="278" y="390"/>
                    </a:cubicBezTo>
                    <a:cubicBezTo>
                      <a:pt x="284" y="386"/>
                      <a:pt x="296" y="378"/>
                      <a:pt x="314" y="362"/>
                    </a:cubicBezTo>
                    <a:cubicBezTo>
                      <a:pt x="310" y="365"/>
                      <a:pt x="306" y="369"/>
                      <a:pt x="302" y="373"/>
                    </a:cubicBezTo>
                    <a:cubicBezTo>
                      <a:pt x="284" y="388"/>
                      <a:pt x="272" y="396"/>
                      <a:pt x="265" y="399"/>
                    </a:cubicBezTo>
                    <a:cubicBezTo>
                      <a:pt x="252" y="406"/>
                      <a:pt x="258" y="394"/>
                      <a:pt x="271" y="367"/>
                    </a:cubicBezTo>
                    <a:cubicBezTo>
                      <a:pt x="285" y="339"/>
                      <a:pt x="319" y="266"/>
                      <a:pt x="301" y="185"/>
                    </a:cubicBezTo>
                    <a:cubicBezTo>
                      <a:pt x="285" y="117"/>
                      <a:pt x="222" y="34"/>
                      <a:pt x="127" y="20"/>
                    </a:cubicBezTo>
                    <a:cubicBezTo>
                      <a:pt x="101" y="16"/>
                      <a:pt x="71" y="22"/>
                      <a:pt x="44" y="36"/>
                    </a:cubicBezTo>
                    <a:close/>
                  </a:path>
                </a:pathLst>
              </a:custGeom>
              <a:gradFill flip="none" rotWithShape="1">
                <a:gsLst>
                  <a:gs pos="0">
                    <a:srgbClr val="FF7711"/>
                  </a:gs>
                  <a:gs pos="50000">
                    <a:srgbClr val="FF7711"/>
                  </a:gs>
                  <a:gs pos="22900">
                    <a:srgbClr val="FFC000"/>
                  </a:gs>
                  <a:gs pos="76250">
                    <a:srgbClr val="FFC000"/>
                  </a:gs>
                  <a:gs pos="100000">
                    <a:srgbClr val="FF7711"/>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9" name="Freeform 20"/>
              <p:cNvSpPr>
                <a:spLocks/>
              </p:cNvSpPr>
              <p:nvPr/>
            </p:nvSpPr>
            <p:spPr bwMode="auto">
              <a:xfrm>
                <a:off x="3056246" y="3387434"/>
                <a:ext cx="758507" cy="1155608"/>
              </a:xfrm>
              <a:custGeom>
                <a:avLst/>
                <a:gdLst>
                  <a:gd name="T0" fmla="*/ 78 w 202"/>
                  <a:gd name="T1" fmla="*/ 0 h 307"/>
                  <a:gd name="T2" fmla="*/ 24 w 202"/>
                  <a:gd name="T3" fmla="*/ 172 h 307"/>
                  <a:gd name="T4" fmla="*/ 135 w 202"/>
                  <a:gd name="T5" fmla="*/ 291 h 307"/>
                  <a:gd name="T6" fmla="*/ 180 w 202"/>
                  <a:gd name="T7" fmla="*/ 286 h 307"/>
                  <a:gd name="T8" fmla="*/ 202 w 202"/>
                  <a:gd name="T9" fmla="*/ 271 h 307"/>
                  <a:gd name="T10" fmla="*/ 188 w 202"/>
                  <a:gd name="T11" fmla="*/ 285 h 307"/>
                  <a:gd name="T12" fmla="*/ 166 w 202"/>
                  <a:gd name="T13" fmla="*/ 299 h 307"/>
                  <a:gd name="T14" fmla="*/ 122 w 202"/>
                  <a:gd name="T15" fmla="*/ 304 h 307"/>
                  <a:gd name="T16" fmla="*/ 13 w 202"/>
                  <a:gd name="T17" fmla="*/ 187 h 307"/>
                  <a:gd name="T18" fmla="*/ 64 w 202"/>
                  <a:gd name="T19" fmla="*/ 16 h 307"/>
                  <a:gd name="T20" fmla="*/ 78 w 202"/>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307">
                    <a:moveTo>
                      <a:pt x="78" y="0"/>
                    </a:moveTo>
                    <a:cubicBezTo>
                      <a:pt x="34" y="51"/>
                      <a:pt x="12" y="114"/>
                      <a:pt x="24" y="172"/>
                    </a:cubicBezTo>
                    <a:cubicBezTo>
                      <a:pt x="38" y="232"/>
                      <a:pt x="86" y="282"/>
                      <a:pt x="135" y="291"/>
                    </a:cubicBezTo>
                    <a:cubicBezTo>
                      <a:pt x="151" y="294"/>
                      <a:pt x="166" y="291"/>
                      <a:pt x="180" y="286"/>
                    </a:cubicBezTo>
                    <a:cubicBezTo>
                      <a:pt x="188" y="282"/>
                      <a:pt x="196" y="277"/>
                      <a:pt x="202" y="271"/>
                    </a:cubicBezTo>
                    <a:cubicBezTo>
                      <a:pt x="197" y="275"/>
                      <a:pt x="193" y="280"/>
                      <a:pt x="188" y="285"/>
                    </a:cubicBezTo>
                    <a:cubicBezTo>
                      <a:pt x="182" y="291"/>
                      <a:pt x="175" y="296"/>
                      <a:pt x="166" y="299"/>
                    </a:cubicBezTo>
                    <a:cubicBezTo>
                      <a:pt x="153" y="305"/>
                      <a:pt x="138" y="307"/>
                      <a:pt x="122" y="304"/>
                    </a:cubicBezTo>
                    <a:cubicBezTo>
                      <a:pt x="74" y="295"/>
                      <a:pt x="26" y="245"/>
                      <a:pt x="13" y="187"/>
                    </a:cubicBezTo>
                    <a:cubicBezTo>
                      <a:pt x="0" y="129"/>
                      <a:pt x="21" y="67"/>
                      <a:pt x="64" y="16"/>
                    </a:cubicBezTo>
                    <a:cubicBezTo>
                      <a:pt x="69" y="11"/>
                      <a:pt x="73" y="5"/>
                      <a:pt x="78" y="0"/>
                    </a:cubicBezTo>
                    <a:close/>
                  </a:path>
                </a:pathLst>
              </a:custGeom>
              <a:gradFill flip="none" rotWithShape="1">
                <a:gsLst>
                  <a:gs pos="0">
                    <a:srgbClr val="FF7711"/>
                  </a:gs>
                  <a:gs pos="50000">
                    <a:srgbClr val="FF7711"/>
                  </a:gs>
                  <a:gs pos="22900">
                    <a:srgbClr val="FFC000"/>
                  </a:gs>
                  <a:gs pos="76250">
                    <a:srgbClr val="FFC000"/>
                  </a:gs>
                  <a:gs pos="100000">
                    <a:srgbClr val="FF7711"/>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2" name="Freeform 23"/>
              <p:cNvSpPr>
                <a:spLocks/>
              </p:cNvSpPr>
              <p:nvPr/>
            </p:nvSpPr>
            <p:spPr bwMode="auto">
              <a:xfrm>
                <a:off x="3119245" y="2972556"/>
                <a:ext cx="2325921" cy="2280983"/>
              </a:xfrm>
              <a:custGeom>
                <a:avLst/>
                <a:gdLst>
                  <a:gd name="T0" fmla="*/ 315 w 618"/>
                  <a:gd name="T1" fmla="*/ 5 h 606"/>
                  <a:gd name="T2" fmla="*/ 616 w 618"/>
                  <a:gd name="T3" fmla="*/ 332 h 606"/>
                  <a:gd name="T4" fmla="*/ 521 w 618"/>
                  <a:gd name="T5" fmla="*/ 567 h 606"/>
                  <a:gd name="T6" fmla="*/ 517 w 618"/>
                  <a:gd name="T7" fmla="*/ 571 h 606"/>
                  <a:gd name="T8" fmla="*/ 480 w 618"/>
                  <a:gd name="T9" fmla="*/ 599 h 606"/>
                  <a:gd name="T10" fmla="*/ 487 w 618"/>
                  <a:gd name="T11" fmla="*/ 566 h 606"/>
                  <a:gd name="T12" fmla="*/ 517 w 618"/>
                  <a:gd name="T13" fmla="*/ 378 h 606"/>
                  <a:gd name="T14" fmla="*/ 345 w 618"/>
                  <a:gd name="T15" fmla="*/ 211 h 606"/>
                  <a:gd name="T16" fmla="*/ 262 w 618"/>
                  <a:gd name="T17" fmla="*/ 226 h 606"/>
                  <a:gd name="T18" fmla="*/ 210 w 618"/>
                  <a:gd name="T19" fmla="*/ 269 h 606"/>
                  <a:gd name="T20" fmla="*/ 196 w 618"/>
                  <a:gd name="T21" fmla="*/ 338 h 606"/>
                  <a:gd name="T22" fmla="*/ 190 w 618"/>
                  <a:gd name="T23" fmla="*/ 374 h 606"/>
                  <a:gd name="T24" fmla="*/ 166 w 618"/>
                  <a:gd name="T25" fmla="*/ 391 h 606"/>
                  <a:gd name="T26" fmla="*/ 121 w 618"/>
                  <a:gd name="T27" fmla="*/ 396 h 606"/>
                  <a:gd name="T28" fmla="*/ 11 w 618"/>
                  <a:gd name="T29" fmla="*/ 277 h 606"/>
                  <a:gd name="T30" fmla="*/ 43 w 618"/>
                  <a:gd name="T31" fmla="*/ 134 h 606"/>
                  <a:gd name="T32" fmla="*/ 159 w 618"/>
                  <a:gd name="T33" fmla="*/ 35 h 606"/>
                  <a:gd name="T34" fmla="*/ 315 w 618"/>
                  <a:gd name="T35" fmla="*/ 5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8" h="606">
                    <a:moveTo>
                      <a:pt x="315" y="5"/>
                    </a:moveTo>
                    <a:cubicBezTo>
                      <a:pt x="494" y="26"/>
                      <a:pt x="614" y="205"/>
                      <a:pt x="616" y="332"/>
                    </a:cubicBezTo>
                    <a:cubicBezTo>
                      <a:pt x="618" y="446"/>
                      <a:pt x="556" y="533"/>
                      <a:pt x="521" y="567"/>
                    </a:cubicBezTo>
                    <a:cubicBezTo>
                      <a:pt x="520" y="569"/>
                      <a:pt x="518" y="570"/>
                      <a:pt x="517" y="571"/>
                    </a:cubicBezTo>
                    <a:cubicBezTo>
                      <a:pt x="499" y="587"/>
                      <a:pt x="487" y="596"/>
                      <a:pt x="480" y="599"/>
                    </a:cubicBezTo>
                    <a:cubicBezTo>
                      <a:pt x="467" y="606"/>
                      <a:pt x="473" y="593"/>
                      <a:pt x="487" y="566"/>
                    </a:cubicBezTo>
                    <a:cubicBezTo>
                      <a:pt x="501" y="537"/>
                      <a:pt x="535" y="461"/>
                      <a:pt x="517" y="378"/>
                    </a:cubicBezTo>
                    <a:cubicBezTo>
                      <a:pt x="502" y="309"/>
                      <a:pt x="439" y="225"/>
                      <a:pt x="345" y="211"/>
                    </a:cubicBezTo>
                    <a:cubicBezTo>
                      <a:pt x="320" y="207"/>
                      <a:pt x="289" y="213"/>
                      <a:pt x="262" y="226"/>
                    </a:cubicBezTo>
                    <a:cubicBezTo>
                      <a:pt x="241" y="237"/>
                      <a:pt x="222" y="252"/>
                      <a:pt x="210" y="269"/>
                    </a:cubicBezTo>
                    <a:cubicBezTo>
                      <a:pt x="194" y="289"/>
                      <a:pt x="187" y="313"/>
                      <a:pt x="196" y="338"/>
                    </a:cubicBezTo>
                    <a:cubicBezTo>
                      <a:pt x="201" y="351"/>
                      <a:pt x="198" y="363"/>
                      <a:pt x="190" y="374"/>
                    </a:cubicBezTo>
                    <a:cubicBezTo>
                      <a:pt x="184" y="381"/>
                      <a:pt x="176" y="387"/>
                      <a:pt x="166" y="391"/>
                    </a:cubicBezTo>
                    <a:cubicBezTo>
                      <a:pt x="153" y="397"/>
                      <a:pt x="137" y="399"/>
                      <a:pt x="121" y="396"/>
                    </a:cubicBezTo>
                    <a:cubicBezTo>
                      <a:pt x="72" y="387"/>
                      <a:pt x="24" y="337"/>
                      <a:pt x="11" y="277"/>
                    </a:cubicBezTo>
                    <a:cubicBezTo>
                      <a:pt x="0" y="229"/>
                      <a:pt x="13" y="178"/>
                      <a:pt x="43" y="134"/>
                    </a:cubicBezTo>
                    <a:cubicBezTo>
                      <a:pt x="70" y="94"/>
                      <a:pt x="111" y="59"/>
                      <a:pt x="159" y="35"/>
                    </a:cubicBezTo>
                    <a:cubicBezTo>
                      <a:pt x="207" y="11"/>
                      <a:pt x="261" y="0"/>
                      <a:pt x="315" y="5"/>
                    </a:cubicBezTo>
                    <a:close/>
                  </a:path>
                </a:pathLst>
              </a:custGeom>
              <a:gradFill flip="none" rotWithShape="1">
                <a:gsLst>
                  <a:gs pos="0">
                    <a:srgbClr val="FF7711"/>
                  </a:gs>
                  <a:gs pos="50000">
                    <a:srgbClr val="FFAA01"/>
                  </a:gs>
                  <a:gs pos="100000">
                    <a:srgbClr val="FF7711"/>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220172" name="组合 44"/>
            <p:cNvGrpSpPr>
              <a:grpSpLocks/>
            </p:cNvGrpSpPr>
            <p:nvPr/>
          </p:nvGrpSpPr>
          <p:grpSpPr bwMode="auto">
            <a:xfrm>
              <a:off x="5264150" y="2247900"/>
              <a:ext cx="944563" cy="1971676"/>
              <a:chOff x="5264150" y="2247900"/>
              <a:chExt cx="944563" cy="1971676"/>
            </a:xfrm>
          </p:grpSpPr>
          <p:sp>
            <p:nvSpPr>
              <p:cNvPr id="5" name="Freeform 6"/>
              <p:cNvSpPr>
                <a:spLocks/>
              </p:cNvSpPr>
              <p:nvPr/>
            </p:nvSpPr>
            <p:spPr bwMode="auto">
              <a:xfrm>
                <a:off x="5782840" y="2473696"/>
                <a:ext cx="267116" cy="139412"/>
              </a:xfrm>
              <a:custGeom>
                <a:avLst/>
                <a:gdLst>
                  <a:gd name="T0" fmla="*/ 67 w 71"/>
                  <a:gd name="T1" fmla="*/ 7 h 37"/>
                  <a:gd name="T2" fmla="*/ 57 w 71"/>
                  <a:gd name="T3" fmla="*/ 7 h 37"/>
                  <a:gd name="T4" fmla="*/ 32 w 71"/>
                  <a:gd name="T5" fmla="*/ 8 h 37"/>
                  <a:gd name="T6" fmla="*/ 0 w 71"/>
                  <a:gd name="T7" fmla="*/ 37 h 37"/>
                  <a:gd name="T8" fmla="*/ 3 w 71"/>
                  <a:gd name="T9" fmla="*/ 30 h 37"/>
                  <a:gd name="T10" fmla="*/ 35 w 71"/>
                  <a:gd name="T11" fmla="*/ 3 h 37"/>
                  <a:gd name="T12" fmla="*/ 59 w 71"/>
                  <a:gd name="T13" fmla="*/ 2 h 37"/>
                  <a:gd name="T14" fmla="*/ 69 w 71"/>
                  <a:gd name="T15" fmla="*/ 2 h 37"/>
                  <a:gd name="T16" fmla="*/ 71 w 71"/>
                  <a:gd name="T17" fmla="*/ 1 h 37"/>
                  <a:gd name="T18" fmla="*/ 69 w 71"/>
                  <a:gd name="T19" fmla="*/ 6 h 37"/>
                  <a:gd name="T20" fmla="*/ 67 w 71"/>
                  <a:gd name="T21"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37">
                    <a:moveTo>
                      <a:pt x="67" y="7"/>
                    </a:moveTo>
                    <a:cubicBezTo>
                      <a:pt x="65" y="8"/>
                      <a:pt x="62" y="7"/>
                      <a:pt x="57" y="7"/>
                    </a:cubicBezTo>
                    <a:cubicBezTo>
                      <a:pt x="52" y="7"/>
                      <a:pt x="42" y="6"/>
                      <a:pt x="32" y="8"/>
                    </a:cubicBezTo>
                    <a:cubicBezTo>
                      <a:pt x="21" y="12"/>
                      <a:pt x="9" y="19"/>
                      <a:pt x="0" y="37"/>
                    </a:cubicBezTo>
                    <a:cubicBezTo>
                      <a:pt x="1" y="35"/>
                      <a:pt x="2" y="33"/>
                      <a:pt x="3" y="30"/>
                    </a:cubicBezTo>
                    <a:cubicBezTo>
                      <a:pt x="12" y="13"/>
                      <a:pt x="24" y="5"/>
                      <a:pt x="35" y="3"/>
                    </a:cubicBezTo>
                    <a:cubicBezTo>
                      <a:pt x="44" y="0"/>
                      <a:pt x="54" y="2"/>
                      <a:pt x="59" y="2"/>
                    </a:cubicBezTo>
                    <a:cubicBezTo>
                      <a:pt x="63" y="2"/>
                      <a:pt x="67" y="3"/>
                      <a:pt x="69" y="2"/>
                    </a:cubicBezTo>
                    <a:cubicBezTo>
                      <a:pt x="70" y="2"/>
                      <a:pt x="70" y="2"/>
                      <a:pt x="71" y="1"/>
                    </a:cubicBezTo>
                    <a:cubicBezTo>
                      <a:pt x="70" y="2"/>
                      <a:pt x="70" y="4"/>
                      <a:pt x="69" y="6"/>
                    </a:cubicBezTo>
                    <a:cubicBezTo>
                      <a:pt x="69" y="6"/>
                      <a:pt x="68" y="7"/>
                      <a:pt x="67" y="7"/>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6" name="Freeform 7"/>
              <p:cNvSpPr>
                <a:spLocks/>
              </p:cNvSpPr>
              <p:nvPr/>
            </p:nvSpPr>
            <p:spPr bwMode="auto">
              <a:xfrm>
                <a:off x="5263729" y="2357799"/>
                <a:ext cx="881985" cy="1861067"/>
              </a:xfrm>
              <a:custGeom>
                <a:avLst/>
                <a:gdLst>
                  <a:gd name="T0" fmla="*/ 53 w 234"/>
                  <a:gd name="T1" fmla="*/ 7 h 495"/>
                  <a:gd name="T2" fmla="*/ 58 w 234"/>
                  <a:gd name="T3" fmla="*/ 0 h 495"/>
                  <a:gd name="T4" fmla="*/ 60 w 234"/>
                  <a:gd name="T5" fmla="*/ 321 h 495"/>
                  <a:gd name="T6" fmla="*/ 219 w 234"/>
                  <a:gd name="T7" fmla="*/ 435 h 495"/>
                  <a:gd name="T8" fmla="*/ 229 w 234"/>
                  <a:gd name="T9" fmla="*/ 420 h 495"/>
                  <a:gd name="T10" fmla="*/ 234 w 234"/>
                  <a:gd name="T11" fmla="*/ 410 h 495"/>
                  <a:gd name="T12" fmla="*/ 229 w 234"/>
                  <a:gd name="T13" fmla="*/ 421 h 495"/>
                  <a:gd name="T14" fmla="*/ 224 w 234"/>
                  <a:gd name="T15" fmla="*/ 431 h 495"/>
                  <a:gd name="T16" fmla="*/ 213 w 234"/>
                  <a:gd name="T17" fmla="*/ 446 h 495"/>
                  <a:gd name="T18" fmla="*/ 50 w 234"/>
                  <a:gd name="T19" fmla="*/ 335 h 495"/>
                  <a:gd name="T20" fmla="*/ 53 w 234"/>
                  <a:gd name="T21" fmla="*/ 7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495">
                    <a:moveTo>
                      <a:pt x="53" y="7"/>
                    </a:moveTo>
                    <a:cubicBezTo>
                      <a:pt x="55" y="4"/>
                      <a:pt x="57" y="2"/>
                      <a:pt x="58" y="0"/>
                    </a:cubicBezTo>
                    <a:cubicBezTo>
                      <a:pt x="21" y="50"/>
                      <a:pt x="9" y="180"/>
                      <a:pt x="60" y="321"/>
                    </a:cubicBezTo>
                    <a:cubicBezTo>
                      <a:pt x="101" y="437"/>
                      <a:pt x="177" y="482"/>
                      <a:pt x="219" y="435"/>
                    </a:cubicBezTo>
                    <a:cubicBezTo>
                      <a:pt x="222" y="431"/>
                      <a:pt x="226" y="426"/>
                      <a:pt x="229" y="420"/>
                    </a:cubicBezTo>
                    <a:cubicBezTo>
                      <a:pt x="231" y="417"/>
                      <a:pt x="232" y="413"/>
                      <a:pt x="234" y="410"/>
                    </a:cubicBezTo>
                    <a:cubicBezTo>
                      <a:pt x="233" y="413"/>
                      <a:pt x="231" y="417"/>
                      <a:pt x="229" y="421"/>
                    </a:cubicBezTo>
                    <a:cubicBezTo>
                      <a:pt x="228" y="424"/>
                      <a:pt x="226" y="428"/>
                      <a:pt x="224" y="431"/>
                    </a:cubicBezTo>
                    <a:cubicBezTo>
                      <a:pt x="220" y="437"/>
                      <a:pt x="217" y="442"/>
                      <a:pt x="213" y="446"/>
                    </a:cubicBezTo>
                    <a:cubicBezTo>
                      <a:pt x="170" y="495"/>
                      <a:pt x="92" y="451"/>
                      <a:pt x="50" y="335"/>
                    </a:cubicBezTo>
                    <a:cubicBezTo>
                      <a:pt x="0" y="193"/>
                      <a:pt x="14" y="59"/>
                      <a:pt x="53" y="7"/>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7" name="Freeform 8"/>
              <p:cNvSpPr>
                <a:spLocks/>
              </p:cNvSpPr>
              <p:nvPr/>
            </p:nvSpPr>
            <p:spPr bwMode="auto">
              <a:xfrm>
                <a:off x="5794375" y="2462213"/>
                <a:ext cx="255588" cy="131763"/>
              </a:xfrm>
              <a:custGeom>
                <a:avLst/>
                <a:gdLst>
                  <a:gd name="T0" fmla="*/ 124035 w 68"/>
                  <a:gd name="T1" fmla="*/ 11294 h 35"/>
                  <a:gd name="T2" fmla="*/ 214243 w 68"/>
                  <a:gd name="T3" fmla="*/ 7529 h 35"/>
                  <a:gd name="T4" fmla="*/ 248071 w 68"/>
                  <a:gd name="T5" fmla="*/ 7529 h 35"/>
                  <a:gd name="T6" fmla="*/ 251829 w 68"/>
                  <a:gd name="T7" fmla="*/ 7529 h 35"/>
                  <a:gd name="T8" fmla="*/ 248071 w 68"/>
                  <a:gd name="T9" fmla="*/ 18823 h 35"/>
                  <a:gd name="T10" fmla="*/ 210484 w 68"/>
                  <a:gd name="T11" fmla="*/ 18823 h 35"/>
                  <a:gd name="T12" fmla="*/ 120277 w 68"/>
                  <a:gd name="T13" fmla="*/ 22588 h 35"/>
                  <a:gd name="T14" fmla="*/ 0 w 68"/>
                  <a:gd name="T15" fmla="*/ 131763 h 35"/>
                  <a:gd name="T16" fmla="*/ 3759 w 68"/>
                  <a:gd name="T17" fmla="*/ 116704 h 35"/>
                  <a:gd name="T18" fmla="*/ 124035 w 68"/>
                  <a:gd name="T19" fmla="*/ 11294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8" h="35">
                    <a:moveTo>
                      <a:pt x="33" y="3"/>
                    </a:moveTo>
                    <a:cubicBezTo>
                      <a:pt x="42" y="0"/>
                      <a:pt x="52" y="2"/>
                      <a:pt x="57" y="2"/>
                    </a:cubicBezTo>
                    <a:cubicBezTo>
                      <a:pt x="61" y="3"/>
                      <a:pt x="64" y="3"/>
                      <a:pt x="66" y="2"/>
                    </a:cubicBezTo>
                    <a:cubicBezTo>
                      <a:pt x="67" y="3"/>
                      <a:pt x="67" y="2"/>
                      <a:pt x="67" y="2"/>
                    </a:cubicBezTo>
                    <a:cubicBezTo>
                      <a:pt x="68" y="4"/>
                      <a:pt x="67" y="5"/>
                      <a:pt x="66" y="5"/>
                    </a:cubicBezTo>
                    <a:cubicBezTo>
                      <a:pt x="64" y="6"/>
                      <a:pt x="60" y="5"/>
                      <a:pt x="56" y="5"/>
                    </a:cubicBezTo>
                    <a:cubicBezTo>
                      <a:pt x="51" y="5"/>
                      <a:pt x="41" y="3"/>
                      <a:pt x="32" y="6"/>
                    </a:cubicBezTo>
                    <a:cubicBezTo>
                      <a:pt x="20" y="8"/>
                      <a:pt x="8" y="16"/>
                      <a:pt x="0" y="35"/>
                    </a:cubicBezTo>
                    <a:cubicBezTo>
                      <a:pt x="0" y="33"/>
                      <a:pt x="0" y="32"/>
                      <a:pt x="1" y="31"/>
                    </a:cubicBezTo>
                    <a:cubicBezTo>
                      <a:pt x="9" y="13"/>
                      <a:pt x="21" y="5"/>
                      <a:pt x="33" y="3"/>
                    </a:cubicBezTo>
                    <a:close/>
                  </a:path>
                </a:pathLst>
              </a:custGeom>
              <a:solidFill>
                <a:srgbClr val="FFFFFF"/>
              </a:solidFill>
              <a:ln>
                <a:noFill/>
              </a:ln>
              <a:extLst>
                <a:ext uri="{91240B29-F687-4F45-9708-019B960494DF}">
                  <a14:hiddenLine xmlns:a14="http://schemas.microsoft.com/office/drawing/2010/main" w="25400" cap="flat" cmpd="sng" algn="ctr">
                    <a:solidFill>
                      <a:srgbClr val="000000"/>
                    </a:solidFill>
                    <a:prstDash val="solid"/>
                    <a:round/>
                    <a:headEnd/>
                    <a:tailEnd/>
                  </a14:hiddenLine>
                </a:ext>
              </a:extLst>
            </p:spPr>
            <p:txBody>
              <a:bodyPr anchor="ctr"/>
              <a:lstStyle/>
              <a:p>
                <a:endParaRPr lang="zh-CN" altLang="en-US"/>
              </a:p>
            </p:txBody>
          </p:sp>
          <p:sp>
            <p:nvSpPr>
              <p:cNvPr id="220176" name="Freeform 9"/>
              <p:cNvSpPr>
                <a:spLocks/>
              </p:cNvSpPr>
              <p:nvPr/>
            </p:nvSpPr>
            <p:spPr bwMode="auto">
              <a:xfrm>
                <a:off x="5310188" y="2387600"/>
                <a:ext cx="830263" cy="1782763"/>
              </a:xfrm>
              <a:custGeom>
                <a:avLst/>
                <a:gdLst>
                  <a:gd name="T0" fmla="*/ 180329 w 221"/>
                  <a:gd name="T1" fmla="*/ 1177225 h 474"/>
                  <a:gd name="T2" fmla="*/ 154031 w 221"/>
                  <a:gd name="T3" fmla="*/ 0 h 474"/>
                  <a:gd name="T4" fmla="*/ 191599 w 221"/>
                  <a:gd name="T5" fmla="*/ 1158420 h 474"/>
                  <a:gd name="T6" fmla="*/ 785181 w 221"/>
                  <a:gd name="T7" fmla="*/ 1590947 h 474"/>
                  <a:gd name="T8" fmla="*/ 822749 w 221"/>
                  <a:gd name="T9" fmla="*/ 1534530 h 474"/>
                  <a:gd name="T10" fmla="*/ 830263 w 221"/>
                  <a:gd name="T11" fmla="*/ 1515725 h 474"/>
                  <a:gd name="T12" fmla="*/ 815236 w 221"/>
                  <a:gd name="T13" fmla="*/ 1549575 h 474"/>
                  <a:gd name="T14" fmla="*/ 777667 w 221"/>
                  <a:gd name="T15" fmla="*/ 1605991 h 474"/>
                  <a:gd name="T16" fmla="*/ 180329 w 221"/>
                  <a:gd name="T17" fmla="*/ 1177225 h 4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1" h="474">
                    <a:moveTo>
                      <a:pt x="48" y="313"/>
                    </a:moveTo>
                    <a:cubicBezTo>
                      <a:pt x="0" y="179"/>
                      <a:pt x="8" y="55"/>
                      <a:pt x="41" y="0"/>
                    </a:cubicBezTo>
                    <a:cubicBezTo>
                      <a:pt x="10" y="56"/>
                      <a:pt x="4" y="178"/>
                      <a:pt x="51" y="308"/>
                    </a:cubicBezTo>
                    <a:cubicBezTo>
                      <a:pt x="92" y="424"/>
                      <a:pt x="168" y="469"/>
                      <a:pt x="209" y="423"/>
                    </a:cubicBezTo>
                    <a:cubicBezTo>
                      <a:pt x="212" y="418"/>
                      <a:pt x="216" y="413"/>
                      <a:pt x="219" y="408"/>
                    </a:cubicBezTo>
                    <a:cubicBezTo>
                      <a:pt x="220" y="406"/>
                      <a:pt x="221" y="405"/>
                      <a:pt x="221" y="403"/>
                    </a:cubicBezTo>
                    <a:cubicBezTo>
                      <a:pt x="220" y="406"/>
                      <a:pt x="218" y="409"/>
                      <a:pt x="217" y="412"/>
                    </a:cubicBezTo>
                    <a:cubicBezTo>
                      <a:pt x="214" y="418"/>
                      <a:pt x="210" y="423"/>
                      <a:pt x="207" y="427"/>
                    </a:cubicBezTo>
                    <a:cubicBezTo>
                      <a:pt x="165" y="474"/>
                      <a:pt x="89" y="429"/>
                      <a:pt x="48" y="3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21"/>
              <p:cNvSpPr>
                <a:spLocks/>
              </p:cNvSpPr>
              <p:nvPr/>
            </p:nvSpPr>
            <p:spPr bwMode="auto">
              <a:xfrm>
                <a:off x="5324208" y="2248622"/>
                <a:ext cx="884505" cy="1901379"/>
              </a:xfrm>
              <a:custGeom>
                <a:avLst/>
                <a:gdLst>
                  <a:gd name="T0" fmla="*/ 205 w 235"/>
                  <a:gd name="T1" fmla="*/ 460 h 506"/>
                  <a:gd name="T2" fmla="*/ 47 w 235"/>
                  <a:gd name="T3" fmla="*/ 345 h 506"/>
                  <a:gd name="T4" fmla="*/ 37 w 235"/>
                  <a:gd name="T5" fmla="*/ 37 h 506"/>
                  <a:gd name="T6" fmla="*/ 55 w 235"/>
                  <a:gd name="T7" fmla="*/ 16 h 506"/>
                  <a:gd name="T8" fmla="*/ 85 w 235"/>
                  <a:gd name="T9" fmla="*/ 4 h 506"/>
                  <a:gd name="T10" fmla="*/ 170 w 235"/>
                  <a:gd name="T11" fmla="*/ 36 h 506"/>
                  <a:gd name="T12" fmla="*/ 192 w 235"/>
                  <a:gd name="T13" fmla="*/ 59 h 506"/>
                  <a:gd name="T14" fmla="*/ 191 w 235"/>
                  <a:gd name="T15" fmla="*/ 59 h 506"/>
                  <a:gd name="T16" fmla="*/ 182 w 235"/>
                  <a:gd name="T17" fmla="*/ 59 h 506"/>
                  <a:gd name="T18" fmla="*/ 158 w 235"/>
                  <a:gd name="T19" fmla="*/ 60 h 506"/>
                  <a:gd name="T20" fmla="*/ 126 w 235"/>
                  <a:gd name="T21" fmla="*/ 88 h 506"/>
                  <a:gd name="T22" fmla="*/ 125 w 235"/>
                  <a:gd name="T23" fmla="*/ 92 h 506"/>
                  <a:gd name="T24" fmla="*/ 124 w 235"/>
                  <a:gd name="T25" fmla="*/ 92 h 506"/>
                  <a:gd name="T26" fmla="*/ 131 w 235"/>
                  <a:gd name="T27" fmla="*/ 261 h 506"/>
                  <a:gd name="T28" fmla="*/ 195 w 235"/>
                  <a:gd name="T29" fmla="*/ 328 h 506"/>
                  <a:gd name="T30" fmla="*/ 201 w 235"/>
                  <a:gd name="T31" fmla="*/ 319 h 506"/>
                  <a:gd name="T32" fmla="*/ 204 w 235"/>
                  <a:gd name="T33" fmla="*/ 313 h 506"/>
                  <a:gd name="T34" fmla="*/ 230 w 235"/>
                  <a:gd name="T35" fmla="*/ 347 h 506"/>
                  <a:gd name="T36" fmla="*/ 217 w 235"/>
                  <a:gd name="T37" fmla="*/ 440 h 506"/>
                  <a:gd name="T38" fmla="*/ 215 w 235"/>
                  <a:gd name="T39" fmla="*/ 445 h 506"/>
                  <a:gd name="T40" fmla="*/ 205 w 235"/>
                  <a:gd name="T41" fmla="*/ 46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506">
                    <a:moveTo>
                      <a:pt x="205" y="460"/>
                    </a:moveTo>
                    <a:cubicBezTo>
                      <a:pt x="164" y="506"/>
                      <a:pt x="88" y="461"/>
                      <a:pt x="47" y="345"/>
                    </a:cubicBezTo>
                    <a:cubicBezTo>
                      <a:pt x="0" y="215"/>
                      <a:pt x="6" y="93"/>
                      <a:pt x="37" y="37"/>
                    </a:cubicBezTo>
                    <a:cubicBezTo>
                      <a:pt x="42" y="28"/>
                      <a:pt x="49" y="21"/>
                      <a:pt x="55" y="16"/>
                    </a:cubicBezTo>
                    <a:cubicBezTo>
                      <a:pt x="65" y="9"/>
                      <a:pt x="75" y="6"/>
                      <a:pt x="85" y="4"/>
                    </a:cubicBezTo>
                    <a:cubicBezTo>
                      <a:pt x="118" y="0"/>
                      <a:pt x="155" y="22"/>
                      <a:pt x="170" y="36"/>
                    </a:cubicBezTo>
                    <a:cubicBezTo>
                      <a:pt x="185" y="48"/>
                      <a:pt x="191" y="55"/>
                      <a:pt x="192" y="59"/>
                    </a:cubicBezTo>
                    <a:cubicBezTo>
                      <a:pt x="192" y="59"/>
                      <a:pt x="192" y="60"/>
                      <a:pt x="191" y="59"/>
                    </a:cubicBezTo>
                    <a:cubicBezTo>
                      <a:pt x="189" y="60"/>
                      <a:pt x="186" y="60"/>
                      <a:pt x="182" y="59"/>
                    </a:cubicBezTo>
                    <a:cubicBezTo>
                      <a:pt x="177" y="59"/>
                      <a:pt x="167" y="57"/>
                      <a:pt x="158" y="60"/>
                    </a:cubicBezTo>
                    <a:cubicBezTo>
                      <a:pt x="146" y="62"/>
                      <a:pt x="134" y="70"/>
                      <a:pt x="126" y="88"/>
                    </a:cubicBezTo>
                    <a:cubicBezTo>
                      <a:pt x="125" y="89"/>
                      <a:pt x="125" y="90"/>
                      <a:pt x="125" y="92"/>
                    </a:cubicBezTo>
                    <a:cubicBezTo>
                      <a:pt x="124" y="92"/>
                      <a:pt x="124" y="92"/>
                      <a:pt x="124" y="92"/>
                    </a:cubicBezTo>
                    <a:cubicBezTo>
                      <a:pt x="111" y="122"/>
                      <a:pt x="108" y="188"/>
                      <a:pt x="131" y="261"/>
                    </a:cubicBezTo>
                    <a:cubicBezTo>
                      <a:pt x="145" y="303"/>
                      <a:pt x="177" y="345"/>
                      <a:pt x="195" y="328"/>
                    </a:cubicBezTo>
                    <a:cubicBezTo>
                      <a:pt x="197" y="326"/>
                      <a:pt x="199" y="323"/>
                      <a:pt x="201" y="319"/>
                    </a:cubicBezTo>
                    <a:cubicBezTo>
                      <a:pt x="202" y="316"/>
                      <a:pt x="203" y="315"/>
                      <a:pt x="204" y="313"/>
                    </a:cubicBezTo>
                    <a:cubicBezTo>
                      <a:pt x="212" y="306"/>
                      <a:pt x="226" y="322"/>
                      <a:pt x="230" y="347"/>
                    </a:cubicBezTo>
                    <a:cubicBezTo>
                      <a:pt x="235" y="376"/>
                      <a:pt x="229" y="413"/>
                      <a:pt x="217" y="440"/>
                    </a:cubicBezTo>
                    <a:cubicBezTo>
                      <a:pt x="217" y="442"/>
                      <a:pt x="216" y="443"/>
                      <a:pt x="215" y="445"/>
                    </a:cubicBezTo>
                    <a:cubicBezTo>
                      <a:pt x="212" y="450"/>
                      <a:pt x="208" y="455"/>
                      <a:pt x="205" y="46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3" name="Freeform 24"/>
              <p:cNvSpPr>
                <a:spLocks/>
              </p:cNvSpPr>
              <p:nvPr/>
            </p:nvSpPr>
            <p:spPr bwMode="auto">
              <a:xfrm>
                <a:off x="5351463" y="2247900"/>
                <a:ext cx="857250" cy="1793875"/>
              </a:xfrm>
              <a:custGeom>
                <a:avLst/>
                <a:gdLst>
                  <a:gd name="T0" fmla="*/ 112796 w 228"/>
                  <a:gd name="T1" fmla="*/ 139148 h 477"/>
                  <a:gd name="T2" fmla="*/ 180474 w 228"/>
                  <a:gd name="T3" fmla="*/ 60172 h 477"/>
                  <a:gd name="T4" fmla="*/ 293270 w 228"/>
                  <a:gd name="T5" fmla="*/ 15043 h 477"/>
                  <a:gd name="T6" fmla="*/ 612859 w 228"/>
                  <a:gd name="T7" fmla="*/ 135387 h 477"/>
                  <a:gd name="T8" fmla="*/ 695576 w 228"/>
                  <a:gd name="T9" fmla="*/ 221884 h 477"/>
                  <a:gd name="T10" fmla="*/ 691816 w 228"/>
                  <a:gd name="T11" fmla="*/ 221884 h 477"/>
                  <a:gd name="T12" fmla="*/ 657977 w 228"/>
                  <a:gd name="T13" fmla="*/ 221884 h 477"/>
                  <a:gd name="T14" fmla="*/ 567740 w 228"/>
                  <a:gd name="T15" fmla="*/ 225645 h 477"/>
                  <a:gd name="T16" fmla="*/ 447424 w 228"/>
                  <a:gd name="T17" fmla="*/ 330945 h 477"/>
                  <a:gd name="T18" fmla="*/ 443664 w 228"/>
                  <a:gd name="T19" fmla="*/ 345988 h 477"/>
                  <a:gd name="T20" fmla="*/ 439905 w 228"/>
                  <a:gd name="T21" fmla="*/ 345988 h 477"/>
                  <a:gd name="T22" fmla="*/ 466224 w 228"/>
                  <a:gd name="T23" fmla="*/ 981554 h 477"/>
                  <a:gd name="T24" fmla="*/ 706855 w 228"/>
                  <a:gd name="T25" fmla="*/ 1233524 h 477"/>
                  <a:gd name="T26" fmla="*/ 729414 w 228"/>
                  <a:gd name="T27" fmla="*/ 1199677 h 477"/>
                  <a:gd name="T28" fmla="*/ 740694 w 228"/>
                  <a:gd name="T29" fmla="*/ 1177113 h 477"/>
                  <a:gd name="T30" fmla="*/ 838451 w 228"/>
                  <a:gd name="T31" fmla="*/ 1304978 h 477"/>
                  <a:gd name="T32" fmla="*/ 789572 w 228"/>
                  <a:gd name="T33" fmla="*/ 1654727 h 477"/>
                  <a:gd name="T34" fmla="*/ 782053 w 228"/>
                  <a:gd name="T35" fmla="*/ 1673531 h 477"/>
                  <a:gd name="T36" fmla="*/ 744454 w 228"/>
                  <a:gd name="T37" fmla="*/ 1729942 h 477"/>
                  <a:gd name="T38" fmla="*/ 635418 w 228"/>
                  <a:gd name="T39" fmla="*/ 1793875 h 477"/>
                  <a:gd name="T40" fmla="*/ 45118 w 228"/>
                  <a:gd name="T41" fmla="*/ 861210 h 477"/>
                  <a:gd name="T42" fmla="*/ 112796 w 228"/>
                  <a:gd name="T43" fmla="*/ 139148 h 4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8" h="477">
                    <a:moveTo>
                      <a:pt x="30" y="37"/>
                    </a:moveTo>
                    <a:cubicBezTo>
                      <a:pt x="35" y="28"/>
                      <a:pt x="42" y="21"/>
                      <a:pt x="48" y="16"/>
                    </a:cubicBezTo>
                    <a:cubicBezTo>
                      <a:pt x="58" y="9"/>
                      <a:pt x="68" y="6"/>
                      <a:pt x="78" y="4"/>
                    </a:cubicBezTo>
                    <a:cubicBezTo>
                      <a:pt x="111" y="0"/>
                      <a:pt x="148" y="22"/>
                      <a:pt x="163" y="36"/>
                    </a:cubicBezTo>
                    <a:cubicBezTo>
                      <a:pt x="178" y="48"/>
                      <a:pt x="184" y="55"/>
                      <a:pt x="185" y="59"/>
                    </a:cubicBezTo>
                    <a:cubicBezTo>
                      <a:pt x="185" y="59"/>
                      <a:pt x="185" y="60"/>
                      <a:pt x="184" y="59"/>
                    </a:cubicBezTo>
                    <a:cubicBezTo>
                      <a:pt x="182" y="60"/>
                      <a:pt x="179" y="60"/>
                      <a:pt x="175" y="59"/>
                    </a:cubicBezTo>
                    <a:cubicBezTo>
                      <a:pt x="170" y="59"/>
                      <a:pt x="160" y="57"/>
                      <a:pt x="151" y="60"/>
                    </a:cubicBezTo>
                    <a:cubicBezTo>
                      <a:pt x="139" y="62"/>
                      <a:pt x="127" y="70"/>
                      <a:pt x="119" y="88"/>
                    </a:cubicBezTo>
                    <a:cubicBezTo>
                      <a:pt x="118" y="89"/>
                      <a:pt x="118" y="90"/>
                      <a:pt x="118" y="92"/>
                    </a:cubicBezTo>
                    <a:cubicBezTo>
                      <a:pt x="117" y="92"/>
                      <a:pt x="117" y="92"/>
                      <a:pt x="117" y="92"/>
                    </a:cubicBezTo>
                    <a:cubicBezTo>
                      <a:pt x="104" y="122"/>
                      <a:pt x="101" y="188"/>
                      <a:pt x="124" y="261"/>
                    </a:cubicBezTo>
                    <a:cubicBezTo>
                      <a:pt x="138" y="303"/>
                      <a:pt x="170" y="345"/>
                      <a:pt x="188" y="328"/>
                    </a:cubicBezTo>
                    <a:cubicBezTo>
                      <a:pt x="190" y="326"/>
                      <a:pt x="192" y="323"/>
                      <a:pt x="194" y="319"/>
                    </a:cubicBezTo>
                    <a:cubicBezTo>
                      <a:pt x="195" y="316"/>
                      <a:pt x="196" y="315"/>
                      <a:pt x="197" y="313"/>
                    </a:cubicBezTo>
                    <a:cubicBezTo>
                      <a:pt x="205" y="306"/>
                      <a:pt x="219" y="322"/>
                      <a:pt x="223" y="347"/>
                    </a:cubicBezTo>
                    <a:cubicBezTo>
                      <a:pt x="228" y="376"/>
                      <a:pt x="222" y="413"/>
                      <a:pt x="210" y="440"/>
                    </a:cubicBezTo>
                    <a:cubicBezTo>
                      <a:pt x="210" y="442"/>
                      <a:pt x="209" y="443"/>
                      <a:pt x="208" y="445"/>
                    </a:cubicBezTo>
                    <a:cubicBezTo>
                      <a:pt x="205" y="450"/>
                      <a:pt x="201" y="455"/>
                      <a:pt x="198" y="460"/>
                    </a:cubicBezTo>
                    <a:cubicBezTo>
                      <a:pt x="189" y="469"/>
                      <a:pt x="180" y="475"/>
                      <a:pt x="169" y="477"/>
                    </a:cubicBezTo>
                    <a:cubicBezTo>
                      <a:pt x="142" y="405"/>
                      <a:pt x="92" y="319"/>
                      <a:pt x="12" y="229"/>
                    </a:cubicBezTo>
                    <a:cubicBezTo>
                      <a:pt x="0" y="144"/>
                      <a:pt x="9" y="75"/>
                      <a:pt x="30" y="37"/>
                    </a:cubicBezTo>
                    <a:close/>
                  </a:path>
                </a:pathLst>
              </a:custGeom>
              <a:solidFill>
                <a:srgbClr val="FFFFFF">
                  <a:alpha val="20000"/>
                </a:srgbClr>
              </a:solidFill>
              <a:ln>
                <a:noFill/>
              </a:ln>
              <a:extLst>
                <a:ext uri="{91240B29-F687-4F45-9708-019B960494DF}">
                  <a14:hiddenLine xmlns:a14="http://schemas.microsoft.com/office/drawing/2010/main" w="25400" cap="flat" cmpd="sng" algn="ctr">
                    <a:solidFill>
                      <a:srgbClr val="000000"/>
                    </a:solidFill>
                    <a:prstDash val="solid"/>
                    <a:round/>
                    <a:headEnd/>
                    <a:tailEnd/>
                  </a14:hiddenLine>
                </a:ext>
              </a:extLst>
            </p:spPr>
            <p:txBody>
              <a:bodyPr anchor="ctr"/>
              <a:lstStyle/>
              <a:p>
                <a:endParaRPr lang="zh-CN" altLang="en-US"/>
              </a:p>
            </p:txBody>
          </p:sp>
        </p:grpSp>
        <p:grpSp>
          <p:nvGrpSpPr>
            <p:cNvPr id="220179" name="组合 24"/>
            <p:cNvGrpSpPr>
              <a:grpSpLocks/>
            </p:cNvGrpSpPr>
            <p:nvPr/>
          </p:nvGrpSpPr>
          <p:grpSpPr bwMode="auto">
            <a:xfrm>
              <a:off x="2935288" y="1570038"/>
              <a:ext cx="2397125" cy="1223962"/>
              <a:chOff x="2935288" y="1570038"/>
              <a:chExt cx="2397125" cy="1223962"/>
            </a:xfrm>
          </p:grpSpPr>
          <p:sp>
            <p:nvSpPr>
              <p:cNvPr id="220180" name="Freeform 10"/>
              <p:cNvSpPr>
                <a:spLocks/>
              </p:cNvSpPr>
              <p:nvPr/>
            </p:nvSpPr>
            <p:spPr bwMode="auto">
              <a:xfrm>
                <a:off x="4281488" y="1608138"/>
                <a:ext cx="430213" cy="463550"/>
              </a:xfrm>
              <a:custGeom>
                <a:avLst/>
                <a:gdLst>
                  <a:gd name="T0" fmla="*/ 166047 w 114"/>
                  <a:gd name="T1" fmla="*/ 131904 h 123"/>
                  <a:gd name="T2" fmla="*/ 339642 w 114"/>
                  <a:gd name="T3" fmla="*/ 463550 h 123"/>
                  <a:gd name="T4" fmla="*/ 154726 w 114"/>
                  <a:gd name="T5" fmla="*/ 143211 h 123"/>
                  <a:gd name="T6" fmla="*/ 60381 w 114"/>
                  <a:gd name="T7" fmla="*/ 0 h 123"/>
                  <a:gd name="T8" fmla="*/ 166047 w 114"/>
                  <a:gd name="T9" fmla="*/ 131904 h 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 h="123">
                    <a:moveTo>
                      <a:pt x="44" y="35"/>
                    </a:moveTo>
                    <a:cubicBezTo>
                      <a:pt x="98" y="47"/>
                      <a:pt x="114" y="99"/>
                      <a:pt x="90" y="123"/>
                    </a:cubicBezTo>
                    <a:cubicBezTo>
                      <a:pt x="109" y="98"/>
                      <a:pt x="92" y="49"/>
                      <a:pt x="41" y="38"/>
                    </a:cubicBezTo>
                    <a:cubicBezTo>
                      <a:pt x="12" y="32"/>
                      <a:pt x="0" y="11"/>
                      <a:pt x="16" y="0"/>
                    </a:cubicBezTo>
                    <a:cubicBezTo>
                      <a:pt x="5" y="11"/>
                      <a:pt x="18" y="30"/>
                      <a:pt x="44"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0181" name="Freeform 11"/>
              <p:cNvSpPr>
                <a:spLocks/>
              </p:cNvSpPr>
              <p:nvPr/>
            </p:nvSpPr>
            <p:spPr bwMode="auto">
              <a:xfrm>
                <a:off x="2979738" y="2022475"/>
                <a:ext cx="2216150" cy="722313"/>
              </a:xfrm>
              <a:custGeom>
                <a:avLst/>
                <a:gdLst>
                  <a:gd name="T0" fmla="*/ 26338 w 589"/>
                  <a:gd name="T1" fmla="*/ 0 h 192"/>
                  <a:gd name="T2" fmla="*/ 26338 w 589"/>
                  <a:gd name="T3" fmla="*/ 101575 h 192"/>
                  <a:gd name="T4" fmla="*/ 703599 w 589"/>
                  <a:gd name="T5" fmla="*/ 594403 h 192"/>
                  <a:gd name="T6" fmla="*/ 1918907 w 589"/>
                  <a:gd name="T7" fmla="*/ 575593 h 192"/>
                  <a:gd name="T8" fmla="*/ 2216150 w 589"/>
                  <a:gd name="T9" fmla="*/ 368681 h 192"/>
                  <a:gd name="T10" fmla="*/ 2216150 w 589"/>
                  <a:gd name="T11" fmla="*/ 368681 h 192"/>
                  <a:gd name="T12" fmla="*/ 1907620 w 589"/>
                  <a:gd name="T13" fmla="*/ 590641 h 192"/>
                  <a:gd name="T14" fmla="*/ 688549 w 589"/>
                  <a:gd name="T15" fmla="*/ 613214 h 192"/>
                  <a:gd name="T16" fmla="*/ 11288 w 589"/>
                  <a:gd name="T17" fmla="*/ 120386 h 192"/>
                  <a:gd name="T18" fmla="*/ 22575 w 589"/>
                  <a:gd name="T19" fmla="*/ 0 h 192"/>
                  <a:gd name="T20" fmla="*/ 26338 w 589"/>
                  <a:gd name="T21" fmla="*/ 0 h 1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9" h="192">
                    <a:moveTo>
                      <a:pt x="7" y="0"/>
                    </a:moveTo>
                    <a:cubicBezTo>
                      <a:pt x="5" y="5"/>
                      <a:pt x="5" y="13"/>
                      <a:pt x="7" y="27"/>
                    </a:cubicBezTo>
                    <a:cubicBezTo>
                      <a:pt x="12" y="54"/>
                      <a:pt x="53" y="120"/>
                      <a:pt x="187" y="158"/>
                    </a:cubicBezTo>
                    <a:cubicBezTo>
                      <a:pt x="281" y="183"/>
                      <a:pt x="415" y="186"/>
                      <a:pt x="510" y="153"/>
                    </a:cubicBezTo>
                    <a:cubicBezTo>
                      <a:pt x="545" y="140"/>
                      <a:pt x="573" y="122"/>
                      <a:pt x="589" y="98"/>
                    </a:cubicBezTo>
                    <a:cubicBezTo>
                      <a:pt x="589" y="98"/>
                      <a:pt x="588" y="98"/>
                      <a:pt x="589" y="98"/>
                    </a:cubicBezTo>
                    <a:cubicBezTo>
                      <a:pt x="573" y="125"/>
                      <a:pt x="544" y="144"/>
                      <a:pt x="507" y="157"/>
                    </a:cubicBezTo>
                    <a:cubicBezTo>
                      <a:pt x="411" y="192"/>
                      <a:pt x="277" y="189"/>
                      <a:pt x="183" y="163"/>
                    </a:cubicBezTo>
                    <a:cubicBezTo>
                      <a:pt x="49" y="125"/>
                      <a:pt x="8" y="58"/>
                      <a:pt x="3" y="32"/>
                    </a:cubicBezTo>
                    <a:cubicBezTo>
                      <a:pt x="0" y="12"/>
                      <a:pt x="1" y="3"/>
                      <a:pt x="6" y="0"/>
                    </a:cubicBezTo>
                    <a:cubicBezTo>
                      <a:pt x="6" y="0"/>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5"/>
              <p:cNvSpPr>
                <a:spLocks/>
              </p:cNvSpPr>
              <p:nvPr/>
            </p:nvSpPr>
            <p:spPr bwMode="auto">
              <a:xfrm>
                <a:off x="2998287" y="1570038"/>
                <a:ext cx="2334740" cy="1152249"/>
              </a:xfrm>
              <a:custGeom>
                <a:avLst/>
                <a:gdLst>
                  <a:gd name="T0" fmla="*/ 182 w 620"/>
                  <a:gd name="T1" fmla="*/ 278 h 306"/>
                  <a:gd name="T2" fmla="*/ 2 w 620"/>
                  <a:gd name="T3" fmla="*/ 147 h 306"/>
                  <a:gd name="T4" fmla="*/ 2 w 620"/>
                  <a:gd name="T5" fmla="*/ 120 h 306"/>
                  <a:gd name="T6" fmla="*/ 33 w 620"/>
                  <a:gd name="T7" fmla="*/ 128 h 306"/>
                  <a:gd name="T8" fmla="*/ 208 w 620"/>
                  <a:gd name="T9" fmla="*/ 177 h 306"/>
                  <a:gd name="T10" fmla="*/ 375 w 620"/>
                  <a:gd name="T11" fmla="*/ 165 h 306"/>
                  <a:gd name="T12" fmla="*/ 426 w 620"/>
                  <a:gd name="T13" fmla="*/ 138 h 306"/>
                  <a:gd name="T14" fmla="*/ 431 w 620"/>
                  <a:gd name="T15" fmla="*/ 133 h 306"/>
                  <a:gd name="T16" fmla="*/ 385 w 620"/>
                  <a:gd name="T17" fmla="*/ 45 h 306"/>
                  <a:gd name="T18" fmla="*/ 357 w 620"/>
                  <a:gd name="T19" fmla="*/ 10 h 306"/>
                  <a:gd name="T20" fmla="*/ 358 w 620"/>
                  <a:gd name="T21" fmla="*/ 9 h 306"/>
                  <a:gd name="T22" fmla="*/ 381 w 620"/>
                  <a:gd name="T23" fmla="*/ 3 h 306"/>
                  <a:gd name="T24" fmla="*/ 461 w 620"/>
                  <a:gd name="T25" fmla="*/ 13 h 306"/>
                  <a:gd name="T26" fmla="*/ 584 w 620"/>
                  <a:gd name="T27" fmla="*/ 218 h 306"/>
                  <a:gd name="T28" fmla="*/ 505 w 620"/>
                  <a:gd name="T29" fmla="*/ 273 h 306"/>
                  <a:gd name="T30" fmla="*/ 182 w 620"/>
                  <a:gd name="T31" fmla="*/ 278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0" h="306">
                    <a:moveTo>
                      <a:pt x="182" y="278"/>
                    </a:moveTo>
                    <a:cubicBezTo>
                      <a:pt x="48" y="240"/>
                      <a:pt x="7" y="174"/>
                      <a:pt x="2" y="147"/>
                    </a:cubicBezTo>
                    <a:cubicBezTo>
                      <a:pt x="0" y="133"/>
                      <a:pt x="0" y="125"/>
                      <a:pt x="2" y="120"/>
                    </a:cubicBezTo>
                    <a:cubicBezTo>
                      <a:pt x="7" y="117"/>
                      <a:pt x="17" y="121"/>
                      <a:pt x="33" y="128"/>
                    </a:cubicBezTo>
                    <a:cubicBezTo>
                      <a:pt x="56" y="138"/>
                      <a:pt x="112" y="167"/>
                      <a:pt x="208" y="177"/>
                    </a:cubicBezTo>
                    <a:cubicBezTo>
                      <a:pt x="259" y="182"/>
                      <a:pt x="324" y="180"/>
                      <a:pt x="375" y="165"/>
                    </a:cubicBezTo>
                    <a:cubicBezTo>
                      <a:pt x="396" y="158"/>
                      <a:pt x="414" y="150"/>
                      <a:pt x="426" y="138"/>
                    </a:cubicBezTo>
                    <a:cubicBezTo>
                      <a:pt x="428" y="137"/>
                      <a:pt x="430" y="135"/>
                      <a:pt x="431" y="133"/>
                    </a:cubicBezTo>
                    <a:cubicBezTo>
                      <a:pt x="455" y="109"/>
                      <a:pt x="439" y="57"/>
                      <a:pt x="385" y="45"/>
                    </a:cubicBezTo>
                    <a:cubicBezTo>
                      <a:pt x="359" y="40"/>
                      <a:pt x="346" y="21"/>
                      <a:pt x="357" y="10"/>
                    </a:cubicBezTo>
                    <a:cubicBezTo>
                      <a:pt x="358" y="10"/>
                      <a:pt x="358" y="10"/>
                      <a:pt x="358" y="9"/>
                    </a:cubicBezTo>
                    <a:cubicBezTo>
                      <a:pt x="364" y="6"/>
                      <a:pt x="372" y="4"/>
                      <a:pt x="381" y="3"/>
                    </a:cubicBezTo>
                    <a:cubicBezTo>
                      <a:pt x="403" y="0"/>
                      <a:pt x="433" y="3"/>
                      <a:pt x="461" y="13"/>
                    </a:cubicBezTo>
                    <a:cubicBezTo>
                      <a:pt x="551" y="44"/>
                      <a:pt x="620" y="155"/>
                      <a:pt x="584" y="218"/>
                    </a:cubicBezTo>
                    <a:cubicBezTo>
                      <a:pt x="568" y="242"/>
                      <a:pt x="540" y="260"/>
                      <a:pt x="505" y="273"/>
                    </a:cubicBezTo>
                    <a:cubicBezTo>
                      <a:pt x="410" y="306"/>
                      <a:pt x="276" y="303"/>
                      <a:pt x="182" y="278"/>
                    </a:cubicBezTo>
                    <a:close/>
                  </a:path>
                </a:pathLst>
              </a:custGeom>
              <a:gradFill flip="none" rotWithShape="1">
                <a:gsLst>
                  <a:gs pos="0">
                    <a:srgbClr val="F87477"/>
                  </a:gs>
                  <a:gs pos="50000">
                    <a:srgbClr val="BE1247"/>
                  </a:gs>
                  <a:gs pos="100000">
                    <a:srgbClr val="F87B7E"/>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6" name="Freeform 17"/>
              <p:cNvSpPr>
                <a:spLocks/>
              </p:cNvSpPr>
              <p:nvPr/>
            </p:nvSpPr>
            <p:spPr bwMode="auto">
              <a:xfrm>
                <a:off x="4245666" y="1600272"/>
                <a:ext cx="454852" cy="535812"/>
              </a:xfrm>
              <a:custGeom>
                <a:avLst/>
                <a:gdLst>
                  <a:gd name="T0" fmla="*/ 91 w 121"/>
                  <a:gd name="T1" fmla="*/ 134 h 142"/>
                  <a:gd name="T2" fmla="*/ 81 w 121"/>
                  <a:gd name="T3" fmla="*/ 142 h 142"/>
                  <a:gd name="T4" fmla="*/ 85 w 121"/>
                  <a:gd name="T5" fmla="*/ 138 h 142"/>
                  <a:gd name="T6" fmla="*/ 41 w 121"/>
                  <a:gd name="T7" fmla="*/ 46 h 142"/>
                  <a:gd name="T8" fmla="*/ 18 w 121"/>
                  <a:gd name="T9" fmla="*/ 6 h 142"/>
                  <a:gd name="T10" fmla="*/ 21 w 121"/>
                  <a:gd name="T11" fmla="*/ 4 h 142"/>
                  <a:gd name="T12" fmla="*/ 30 w 121"/>
                  <a:gd name="T13" fmla="*/ 0 h 142"/>
                  <a:gd name="T14" fmla="*/ 27 w 121"/>
                  <a:gd name="T15" fmla="*/ 1 h 142"/>
                  <a:gd name="T16" fmla="*/ 51 w 121"/>
                  <a:gd name="T17" fmla="*/ 40 h 142"/>
                  <a:gd name="T18" fmla="*/ 95 w 121"/>
                  <a:gd name="T19" fmla="*/ 130 h 142"/>
                  <a:gd name="T20" fmla="*/ 91 w 121"/>
                  <a:gd name="T21"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42">
                    <a:moveTo>
                      <a:pt x="91" y="134"/>
                    </a:moveTo>
                    <a:cubicBezTo>
                      <a:pt x="87" y="137"/>
                      <a:pt x="84" y="139"/>
                      <a:pt x="81" y="142"/>
                    </a:cubicBezTo>
                    <a:cubicBezTo>
                      <a:pt x="82" y="141"/>
                      <a:pt x="84" y="140"/>
                      <a:pt x="85" y="138"/>
                    </a:cubicBezTo>
                    <a:cubicBezTo>
                      <a:pt x="112" y="113"/>
                      <a:pt x="97" y="57"/>
                      <a:pt x="41" y="46"/>
                    </a:cubicBezTo>
                    <a:cubicBezTo>
                      <a:pt x="12" y="40"/>
                      <a:pt x="0" y="17"/>
                      <a:pt x="18" y="6"/>
                    </a:cubicBezTo>
                    <a:cubicBezTo>
                      <a:pt x="19" y="5"/>
                      <a:pt x="20" y="5"/>
                      <a:pt x="21" y="4"/>
                    </a:cubicBezTo>
                    <a:cubicBezTo>
                      <a:pt x="24" y="3"/>
                      <a:pt x="27" y="2"/>
                      <a:pt x="30" y="0"/>
                    </a:cubicBezTo>
                    <a:cubicBezTo>
                      <a:pt x="29" y="1"/>
                      <a:pt x="28" y="1"/>
                      <a:pt x="27" y="1"/>
                    </a:cubicBezTo>
                    <a:cubicBezTo>
                      <a:pt x="9" y="12"/>
                      <a:pt x="21" y="34"/>
                      <a:pt x="51" y="40"/>
                    </a:cubicBezTo>
                    <a:cubicBezTo>
                      <a:pt x="106" y="52"/>
                      <a:pt x="121" y="107"/>
                      <a:pt x="95" y="130"/>
                    </a:cubicBezTo>
                    <a:cubicBezTo>
                      <a:pt x="94" y="132"/>
                      <a:pt x="92" y="133"/>
                      <a:pt x="91" y="134"/>
                    </a:cubicBezTo>
                    <a:close/>
                  </a:path>
                </a:pathLst>
              </a:custGeom>
              <a:gradFill flip="none" rotWithShape="1">
                <a:gsLst>
                  <a:gs pos="72500">
                    <a:srgbClr val="F87477"/>
                  </a:gs>
                  <a:gs pos="24600">
                    <a:srgbClr val="F87477"/>
                  </a:gs>
                  <a:gs pos="0">
                    <a:srgbClr val="D2144F"/>
                  </a:gs>
                  <a:gs pos="50000">
                    <a:srgbClr val="BE124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7" name="Freeform 18"/>
              <p:cNvSpPr>
                <a:spLocks/>
              </p:cNvSpPr>
              <p:nvPr/>
            </p:nvSpPr>
            <p:spPr bwMode="auto">
              <a:xfrm>
                <a:off x="2935288" y="2025226"/>
                <a:ext cx="2216302" cy="769286"/>
              </a:xfrm>
              <a:custGeom>
                <a:avLst/>
                <a:gdLst>
                  <a:gd name="T0" fmla="*/ 17 w 589"/>
                  <a:gd name="T1" fmla="*/ 0 h 204"/>
                  <a:gd name="T2" fmla="*/ 15 w 589"/>
                  <a:gd name="T3" fmla="*/ 31 h 204"/>
                  <a:gd name="T4" fmla="*/ 195 w 589"/>
                  <a:gd name="T5" fmla="*/ 162 h 204"/>
                  <a:gd name="T6" fmla="*/ 519 w 589"/>
                  <a:gd name="T7" fmla="*/ 156 h 204"/>
                  <a:gd name="T8" fmla="*/ 589 w 589"/>
                  <a:gd name="T9" fmla="*/ 113 h 204"/>
                  <a:gd name="T10" fmla="*/ 581 w 589"/>
                  <a:gd name="T11" fmla="*/ 122 h 204"/>
                  <a:gd name="T12" fmla="*/ 508 w 589"/>
                  <a:gd name="T13" fmla="*/ 168 h 204"/>
                  <a:gd name="T14" fmla="*/ 181 w 589"/>
                  <a:gd name="T15" fmla="*/ 176 h 204"/>
                  <a:gd name="T16" fmla="*/ 3 w 589"/>
                  <a:gd name="T17" fmla="*/ 42 h 204"/>
                  <a:gd name="T18" fmla="*/ 5 w 589"/>
                  <a:gd name="T19" fmla="*/ 10 h 204"/>
                  <a:gd name="T20" fmla="*/ 17 w 589"/>
                  <a:gd name="T2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9" h="204">
                    <a:moveTo>
                      <a:pt x="17" y="0"/>
                    </a:moveTo>
                    <a:cubicBezTo>
                      <a:pt x="13" y="3"/>
                      <a:pt x="12" y="12"/>
                      <a:pt x="15" y="31"/>
                    </a:cubicBezTo>
                    <a:cubicBezTo>
                      <a:pt x="20" y="57"/>
                      <a:pt x="61" y="124"/>
                      <a:pt x="195" y="162"/>
                    </a:cubicBezTo>
                    <a:cubicBezTo>
                      <a:pt x="289" y="188"/>
                      <a:pt x="423" y="191"/>
                      <a:pt x="519" y="156"/>
                    </a:cubicBezTo>
                    <a:cubicBezTo>
                      <a:pt x="548" y="146"/>
                      <a:pt x="572" y="132"/>
                      <a:pt x="589" y="113"/>
                    </a:cubicBezTo>
                    <a:cubicBezTo>
                      <a:pt x="586" y="116"/>
                      <a:pt x="583" y="119"/>
                      <a:pt x="581" y="122"/>
                    </a:cubicBezTo>
                    <a:cubicBezTo>
                      <a:pt x="563" y="142"/>
                      <a:pt x="538" y="156"/>
                      <a:pt x="508" y="168"/>
                    </a:cubicBezTo>
                    <a:cubicBezTo>
                      <a:pt x="410" y="204"/>
                      <a:pt x="275" y="202"/>
                      <a:pt x="181" y="176"/>
                    </a:cubicBezTo>
                    <a:cubicBezTo>
                      <a:pt x="48" y="138"/>
                      <a:pt x="8" y="69"/>
                      <a:pt x="3" y="42"/>
                    </a:cubicBezTo>
                    <a:cubicBezTo>
                      <a:pt x="0" y="23"/>
                      <a:pt x="1" y="14"/>
                      <a:pt x="5" y="10"/>
                    </a:cubicBezTo>
                    <a:cubicBezTo>
                      <a:pt x="9" y="7"/>
                      <a:pt x="13" y="3"/>
                      <a:pt x="17" y="0"/>
                    </a:cubicBezTo>
                    <a:close/>
                  </a:path>
                </a:pathLst>
              </a:custGeom>
              <a:gradFill flip="none" rotWithShape="1">
                <a:gsLst>
                  <a:gs pos="72500">
                    <a:srgbClr val="F87477"/>
                  </a:gs>
                  <a:gs pos="24600">
                    <a:srgbClr val="F87477"/>
                  </a:gs>
                  <a:gs pos="0">
                    <a:srgbClr val="D2144F"/>
                  </a:gs>
                  <a:gs pos="50000">
                    <a:srgbClr val="BE124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4" name="Freeform 25"/>
              <p:cNvSpPr>
                <a:spLocks/>
              </p:cNvSpPr>
              <p:nvPr/>
            </p:nvSpPr>
            <p:spPr bwMode="auto">
              <a:xfrm>
                <a:off x="4297325" y="1570038"/>
                <a:ext cx="1035703" cy="1034673"/>
              </a:xfrm>
              <a:custGeom>
                <a:avLst/>
                <a:gdLst>
                  <a:gd name="T0" fmla="*/ 0 w 275"/>
                  <a:gd name="T1" fmla="*/ 172 h 275"/>
                  <a:gd name="T2" fmla="*/ 30 w 275"/>
                  <a:gd name="T3" fmla="*/ 165 h 275"/>
                  <a:gd name="T4" fmla="*/ 81 w 275"/>
                  <a:gd name="T5" fmla="*/ 138 h 275"/>
                  <a:gd name="T6" fmla="*/ 86 w 275"/>
                  <a:gd name="T7" fmla="*/ 133 h 275"/>
                  <a:gd name="T8" fmla="*/ 40 w 275"/>
                  <a:gd name="T9" fmla="*/ 45 h 275"/>
                  <a:gd name="T10" fmla="*/ 12 w 275"/>
                  <a:gd name="T11" fmla="*/ 10 h 275"/>
                  <a:gd name="T12" fmla="*/ 13 w 275"/>
                  <a:gd name="T13" fmla="*/ 9 h 275"/>
                  <a:gd name="T14" fmla="*/ 36 w 275"/>
                  <a:gd name="T15" fmla="*/ 3 h 275"/>
                  <a:gd name="T16" fmla="*/ 116 w 275"/>
                  <a:gd name="T17" fmla="*/ 13 h 275"/>
                  <a:gd name="T18" fmla="*/ 239 w 275"/>
                  <a:gd name="T19" fmla="*/ 218 h 275"/>
                  <a:gd name="T20" fmla="*/ 160 w 275"/>
                  <a:gd name="T21" fmla="*/ 273 h 275"/>
                  <a:gd name="T22" fmla="*/ 151 w 275"/>
                  <a:gd name="T23" fmla="*/ 275 h 275"/>
                  <a:gd name="T24" fmla="*/ 0 w 275"/>
                  <a:gd name="T25" fmla="*/ 172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75">
                    <a:moveTo>
                      <a:pt x="0" y="172"/>
                    </a:moveTo>
                    <a:cubicBezTo>
                      <a:pt x="10" y="170"/>
                      <a:pt x="20" y="168"/>
                      <a:pt x="30" y="165"/>
                    </a:cubicBezTo>
                    <a:cubicBezTo>
                      <a:pt x="51" y="158"/>
                      <a:pt x="69" y="150"/>
                      <a:pt x="81" y="138"/>
                    </a:cubicBezTo>
                    <a:cubicBezTo>
                      <a:pt x="83" y="137"/>
                      <a:pt x="85" y="135"/>
                      <a:pt x="86" y="133"/>
                    </a:cubicBezTo>
                    <a:cubicBezTo>
                      <a:pt x="110" y="109"/>
                      <a:pt x="94" y="57"/>
                      <a:pt x="40" y="45"/>
                    </a:cubicBezTo>
                    <a:cubicBezTo>
                      <a:pt x="14" y="40"/>
                      <a:pt x="1" y="21"/>
                      <a:pt x="12" y="10"/>
                    </a:cubicBezTo>
                    <a:cubicBezTo>
                      <a:pt x="13" y="10"/>
                      <a:pt x="13" y="10"/>
                      <a:pt x="13" y="9"/>
                    </a:cubicBezTo>
                    <a:cubicBezTo>
                      <a:pt x="19" y="6"/>
                      <a:pt x="27" y="4"/>
                      <a:pt x="36" y="3"/>
                    </a:cubicBezTo>
                    <a:cubicBezTo>
                      <a:pt x="58" y="0"/>
                      <a:pt x="88" y="3"/>
                      <a:pt x="116" y="13"/>
                    </a:cubicBezTo>
                    <a:cubicBezTo>
                      <a:pt x="206" y="44"/>
                      <a:pt x="275" y="155"/>
                      <a:pt x="239" y="218"/>
                    </a:cubicBezTo>
                    <a:cubicBezTo>
                      <a:pt x="223" y="242"/>
                      <a:pt x="195" y="260"/>
                      <a:pt x="160" y="273"/>
                    </a:cubicBezTo>
                    <a:cubicBezTo>
                      <a:pt x="157" y="274"/>
                      <a:pt x="154" y="275"/>
                      <a:pt x="151" y="275"/>
                    </a:cubicBezTo>
                    <a:cubicBezTo>
                      <a:pt x="101" y="235"/>
                      <a:pt x="50" y="201"/>
                      <a:pt x="0" y="172"/>
                    </a:cubicBezTo>
                    <a:close/>
                  </a:path>
                </a:pathLst>
              </a:custGeom>
              <a:solidFill>
                <a:schemeClr val="bg1">
                  <a:lumMod val="95000"/>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grpSp>
        <p:nvGrpSpPr>
          <p:cNvPr id="220186" name="Group 26"/>
          <p:cNvGrpSpPr>
            <a:grpSpLocks/>
          </p:cNvGrpSpPr>
          <p:nvPr/>
        </p:nvGrpSpPr>
        <p:grpSpPr bwMode="auto">
          <a:xfrm>
            <a:off x="7100888" y="2987675"/>
            <a:ext cx="3252787" cy="954088"/>
            <a:chOff x="3550" y="1992"/>
            <a:chExt cx="1626" cy="636"/>
          </a:xfrm>
        </p:grpSpPr>
        <p:cxnSp>
          <p:nvCxnSpPr>
            <p:cNvPr id="59" name="直接连接符 58"/>
            <p:cNvCxnSpPr/>
            <p:nvPr/>
          </p:nvCxnSpPr>
          <p:spPr>
            <a:xfrm flipH="1">
              <a:off x="3550" y="2226"/>
              <a:ext cx="1586" cy="0"/>
            </a:xfrm>
            <a:prstGeom prst="line">
              <a:avLst/>
            </a:prstGeom>
            <a:ln w="6350">
              <a:solidFill>
                <a:srgbClr val="0070C0"/>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sp>
          <p:nvSpPr>
            <p:cNvPr id="60" name="TextBox 11"/>
            <p:cNvSpPr txBox="1">
              <a:spLocks noChangeArrowheads="1"/>
            </p:cNvSpPr>
            <p:nvPr/>
          </p:nvSpPr>
          <p:spPr bwMode="auto">
            <a:xfrm flipH="1">
              <a:off x="4450" y="2247"/>
              <a:ext cx="72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61" name="TextBox 11"/>
            <p:cNvSpPr txBox="1">
              <a:spLocks noChangeArrowheads="1"/>
            </p:cNvSpPr>
            <p:nvPr/>
          </p:nvSpPr>
          <p:spPr bwMode="auto">
            <a:xfrm flipH="1">
              <a:off x="4259" y="1992"/>
              <a:ext cx="917"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0070C0"/>
                  </a:solidFill>
                  <a:latin typeface="微软雅黑" panose="020B0503020204020204" pitchFamily="34" charset="-122"/>
                  <a:ea typeface="微软雅黑" panose="020B0503020204020204" pitchFamily="34" charset="-122"/>
                </a:rPr>
                <a:t>点击添加标题    </a:t>
              </a:r>
              <a:endParaRPr lang="en-US" altLang="zh-CN" sz="2000">
                <a:solidFill>
                  <a:srgbClr val="0070C0"/>
                </a:solidFill>
                <a:latin typeface="微软雅黑" panose="020B0503020204020204" pitchFamily="34" charset="-122"/>
                <a:ea typeface="微软雅黑" panose="020B0503020204020204" pitchFamily="34" charset="-122"/>
              </a:endParaRPr>
            </a:p>
          </p:txBody>
        </p:sp>
        <p:sp>
          <p:nvSpPr>
            <p:cNvPr id="62" name="TextBox 11"/>
            <p:cNvSpPr txBox="1">
              <a:spLocks noChangeArrowheads="1"/>
            </p:cNvSpPr>
            <p:nvPr/>
          </p:nvSpPr>
          <p:spPr bwMode="auto">
            <a:xfrm flipH="1">
              <a:off x="3838" y="2245"/>
              <a:ext cx="722" cy="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grpSp>
        <p:nvGrpSpPr>
          <p:cNvPr id="220191" name="Group 31"/>
          <p:cNvGrpSpPr>
            <a:grpSpLocks/>
          </p:cNvGrpSpPr>
          <p:nvPr/>
        </p:nvGrpSpPr>
        <p:grpSpPr bwMode="auto">
          <a:xfrm>
            <a:off x="2347913" y="3938588"/>
            <a:ext cx="3249612" cy="1955800"/>
            <a:chOff x="1174" y="2626"/>
            <a:chExt cx="1624" cy="1305"/>
          </a:xfrm>
        </p:grpSpPr>
        <p:sp>
          <p:nvSpPr>
            <p:cNvPr id="52" name="TextBox 11"/>
            <p:cNvSpPr txBox="1">
              <a:spLocks noChangeArrowheads="1"/>
            </p:cNvSpPr>
            <p:nvPr/>
          </p:nvSpPr>
          <p:spPr bwMode="auto">
            <a:xfrm flipH="1">
              <a:off x="1187" y="3316"/>
              <a:ext cx="917"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E46C0A"/>
                  </a:solidFill>
                  <a:latin typeface="微软雅黑" panose="020B0503020204020204" pitchFamily="34" charset="-122"/>
                  <a:ea typeface="微软雅黑" panose="020B0503020204020204" pitchFamily="34" charset="-122"/>
                </a:rPr>
                <a:t>点击添加标题    </a:t>
              </a:r>
              <a:endParaRPr lang="en-US" altLang="zh-CN" sz="2000">
                <a:solidFill>
                  <a:srgbClr val="E46C0A"/>
                </a:solidFill>
                <a:latin typeface="微软雅黑" panose="020B0503020204020204" pitchFamily="34" charset="-122"/>
                <a:ea typeface="微软雅黑" panose="020B0503020204020204" pitchFamily="34" charset="-122"/>
              </a:endParaRPr>
            </a:p>
          </p:txBody>
        </p:sp>
        <p:grpSp>
          <p:nvGrpSpPr>
            <p:cNvPr id="220193" name="组合 55"/>
            <p:cNvGrpSpPr>
              <a:grpSpLocks/>
            </p:cNvGrpSpPr>
            <p:nvPr/>
          </p:nvGrpSpPr>
          <p:grpSpPr bwMode="auto">
            <a:xfrm>
              <a:off x="1174" y="3546"/>
              <a:ext cx="1332" cy="385"/>
              <a:chOff x="812125" y="2627015"/>
              <a:chExt cx="2114105" cy="609790"/>
            </a:xfrm>
          </p:grpSpPr>
          <p:sp>
            <p:nvSpPr>
              <p:cNvPr id="57" name="TextBox 11"/>
              <p:cNvSpPr txBox="1">
                <a:spLocks noChangeArrowheads="1"/>
              </p:cNvSpPr>
              <p:nvPr/>
            </p:nvSpPr>
            <p:spPr bwMode="auto">
              <a:xfrm flipH="1">
                <a:off x="812125" y="2632055"/>
                <a:ext cx="1145822" cy="60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58" name="TextBox 11"/>
              <p:cNvSpPr txBox="1">
                <a:spLocks noChangeArrowheads="1"/>
              </p:cNvSpPr>
              <p:nvPr/>
            </p:nvSpPr>
            <p:spPr bwMode="auto">
              <a:xfrm flipH="1">
                <a:off x="1780408" y="2627015"/>
                <a:ext cx="1145822" cy="60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sp>
          <p:nvSpPr>
            <p:cNvPr id="39" name="任意多边形 38"/>
            <p:cNvSpPr/>
            <p:nvPr/>
          </p:nvSpPr>
          <p:spPr>
            <a:xfrm flipV="1">
              <a:off x="1196" y="2626"/>
              <a:ext cx="1602" cy="913"/>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808848 w 808848"/>
                <a:gd name="connsiteY0" fmla="*/ 934786 h 934786"/>
                <a:gd name="connsiteX1" fmla="*/ 597230 w 808848"/>
                <a:gd name="connsiteY1" fmla="*/ 0 h 934786"/>
                <a:gd name="connsiteX2" fmla="*/ 0 w 808848"/>
                <a:gd name="connsiteY2" fmla="*/ 3810 h 934786"/>
                <a:gd name="connsiteX0" fmla="*/ 1370356 w 1370356"/>
                <a:gd name="connsiteY0" fmla="*/ 957914 h 957914"/>
                <a:gd name="connsiteX1" fmla="*/ 1158738 w 1370356"/>
                <a:gd name="connsiteY1" fmla="*/ 23128 h 957914"/>
                <a:gd name="connsiteX2" fmla="*/ 0 w 1370356"/>
                <a:gd name="connsiteY2" fmla="*/ 44 h 957914"/>
                <a:gd name="connsiteX0" fmla="*/ 1190673 w 1190673"/>
                <a:gd name="connsiteY0" fmla="*/ 934786 h 934786"/>
                <a:gd name="connsiteX1" fmla="*/ 979055 w 1190673"/>
                <a:gd name="connsiteY1" fmla="*/ 0 h 934786"/>
                <a:gd name="connsiteX2" fmla="*/ 0 w 1190673"/>
                <a:gd name="connsiteY2" fmla="*/ 30704 h 934786"/>
                <a:gd name="connsiteX0" fmla="*/ 1195976 w 1195976"/>
                <a:gd name="connsiteY0" fmla="*/ 934786 h 934786"/>
                <a:gd name="connsiteX1" fmla="*/ 984358 w 1195976"/>
                <a:gd name="connsiteY1" fmla="*/ 0 h 934786"/>
                <a:gd name="connsiteX2" fmla="*/ 0 w 1195976"/>
                <a:gd name="connsiteY2" fmla="*/ 30704 h 934786"/>
                <a:gd name="connsiteX0" fmla="*/ 1195976 w 1195976"/>
                <a:gd name="connsiteY0" fmla="*/ 934786 h 934786"/>
                <a:gd name="connsiteX1" fmla="*/ 984358 w 1195976"/>
                <a:gd name="connsiteY1" fmla="*/ 0 h 934786"/>
                <a:gd name="connsiteX2" fmla="*/ 0 w 1195976"/>
                <a:gd name="connsiteY2" fmla="*/ 13286 h 934786"/>
                <a:gd name="connsiteX0" fmla="*/ 1199209 w 1199209"/>
                <a:gd name="connsiteY0" fmla="*/ 934786 h 934786"/>
                <a:gd name="connsiteX1" fmla="*/ 987591 w 1199209"/>
                <a:gd name="connsiteY1" fmla="*/ 0 h 934786"/>
                <a:gd name="connsiteX2" fmla="*/ 0 w 1199209"/>
                <a:gd name="connsiteY2" fmla="*/ 7480 h 934786"/>
                <a:gd name="connsiteX0" fmla="*/ 1199209 w 1199209"/>
                <a:gd name="connsiteY0" fmla="*/ 934786 h 934786"/>
                <a:gd name="connsiteX1" fmla="*/ 1197221 w 1199209"/>
                <a:gd name="connsiteY1" fmla="*/ 0 h 934786"/>
                <a:gd name="connsiteX2" fmla="*/ 0 w 1199209"/>
                <a:gd name="connsiteY2" fmla="*/ 7480 h 934786"/>
                <a:gd name="connsiteX0" fmla="*/ 1416325 w 1416325"/>
                <a:gd name="connsiteY0" fmla="*/ 2898062 h 2898062"/>
                <a:gd name="connsiteX1" fmla="*/ 1197221 w 1416325"/>
                <a:gd name="connsiteY1" fmla="*/ 0 h 2898062"/>
                <a:gd name="connsiteX2" fmla="*/ 0 w 1416325"/>
                <a:gd name="connsiteY2" fmla="*/ 7480 h 2898062"/>
                <a:gd name="connsiteX0" fmla="*/ 1416325 w 1416325"/>
                <a:gd name="connsiteY0" fmla="*/ 2898062 h 2898062"/>
                <a:gd name="connsiteX1" fmla="*/ 1092406 w 1416325"/>
                <a:gd name="connsiteY1" fmla="*/ 0 h 2898062"/>
                <a:gd name="connsiteX2" fmla="*/ 0 w 1416325"/>
                <a:gd name="connsiteY2" fmla="*/ 7480 h 2898062"/>
              </a:gdLst>
              <a:ahLst/>
              <a:cxnLst>
                <a:cxn ang="0">
                  <a:pos x="connsiteX0" y="connsiteY0"/>
                </a:cxn>
                <a:cxn ang="0">
                  <a:pos x="connsiteX1" y="connsiteY1"/>
                </a:cxn>
                <a:cxn ang="0">
                  <a:pos x="connsiteX2" y="connsiteY2"/>
                </a:cxn>
              </a:cxnLst>
              <a:rect l="l" t="t" r="r" b="b"/>
              <a:pathLst>
                <a:path w="1416325" h="2898062">
                  <a:moveTo>
                    <a:pt x="1416325" y="2898062"/>
                  </a:moveTo>
                  <a:cubicBezTo>
                    <a:pt x="1415662" y="2586467"/>
                    <a:pt x="1093069" y="311595"/>
                    <a:pt x="1092406" y="0"/>
                  </a:cubicBezTo>
                  <a:lnTo>
                    <a:pt x="0" y="7480"/>
                  </a:lnTo>
                </a:path>
              </a:pathLst>
            </a:custGeom>
            <a:ln w="6350">
              <a:solidFill>
                <a:schemeClr val="accent6">
                  <a:lumMod val="75000"/>
                </a:schemeClr>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grpSp>
      <p:grpSp>
        <p:nvGrpSpPr>
          <p:cNvPr id="220197" name="Group 37"/>
          <p:cNvGrpSpPr>
            <a:grpSpLocks/>
          </p:cNvGrpSpPr>
          <p:nvPr/>
        </p:nvGrpSpPr>
        <p:grpSpPr bwMode="auto">
          <a:xfrm>
            <a:off x="2355850" y="1565275"/>
            <a:ext cx="2990850" cy="1241425"/>
            <a:chOff x="1178" y="1043"/>
            <a:chExt cx="1495" cy="829"/>
          </a:xfrm>
        </p:grpSpPr>
        <p:sp>
          <p:nvSpPr>
            <p:cNvPr id="50" name="TextBox 11"/>
            <p:cNvSpPr txBox="1">
              <a:spLocks noChangeArrowheads="1"/>
            </p:cNvSpPr>
            <p:nvPr/>
          </p:nvSpPr>
          <p:spPr bwMode="auto">
            <a:xfrm flipH="1">
              <a:off x="1195" y="1043"/>
              <a:ext cx="919" cy="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BE1247"/>
                  </a:solidFill>
                  <a:latin typeface="微软雅黑" panose="020B0503020204020204" pitchFamily="34" charset="-122"/>
                  <a:ea typeface="微软雅黑" panose="020B0503020204020204" pitchFamily="34" charset="-122"/>
                </a:rPr>
                <a:t>点击添加标题    </a:t>
              </a:r>
              <a:endParaRPr lang="en-US" altLang="zh-CN" sz="2000">
                <a:solidFill>
                  <a:srgbClr val="BE1247"/>
                </a:solidFill>
                <a:latin typeface="微软雅黑" panose="020B0503020204020204" pitchFamily="34" charset="-122"/>
                <a:ea typeface="微软雅黑" panose="020B0503020204020204" pitchFamily="34" charset="-122"/>
              </a:endParaRPr>
            </a:p>
          </p:txBody>
        </p:sp>
        <p:grpSp>
          <p:nvGrpSpPr>
            <p:cNvPr id="220199" name="组合 52"/>
            <p:cNvGrpSpPr>
              <a:grpSpLocks/>
            </p:cNvGrpSpPr>
            <p:nvPr/>
          </p:nvGrpSpPr>
          <p:grpSpPr bwMode="auto">
            <a:xfrm>
              <a:off x="1178" y="1286"/>
              <a:ext cx="1332" cy="386"/>
              <a:chOff x="812125" y="2627015"/>
              <a:chExt cx="2114105" cy="612420"/>
            </a:xfrm>
          </p:grpSpPr>
          <p:sp>
            <p:nvSpPr>
              <p:cNvPr id="54" name="TextBox 11"/>
              <p:cNvSpPr txBox="1">
                <a:spLocks noChangeArrowheads="1"/>
              </p:cNvSpPr>
              <p:nvPr/>
            </p:nvSpPr>
            <p:spPr bwMode="auto">
              <a:xfrm flipH="1">
                <a:off x="812125" y="2631239"/>
                <a:ext cx="1145934" cy="60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55" name="TextBox 11"/>
              <p:cNvSpPr txBox="1">
                <a:spLocks noChangeArrowheads="1"/>
              </p:cNvSpPr>
              <p:nvPr/>
            </p:nvSpPr>
            <p:spPr bwMode="auto">
              <a:xfrm flipH="1">
                <a:off x="1780296" y="2627015"/>
                <a:ext cx="1145934" cy="60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sp>
          <p:nvSpPr>
            <p:cNvPr id="40" name="任意多边形 39"/>
            <p:cNvSpPr/>
            <p:nvPr/>
          </p:nvSpPr>
          <p:spPr>
            <a:xfrm>
              <a:off x="1197" y="1272"/>
              <a:ext cx="1476" cy="600"/>
            </a:xfrm>
            <a:custGeom>
              <a:avLst/>
              <a:gdLst>
                <a:gd name="connsiteX0" fmla="*/ 807522 w 807522"/>
                <a:gd name="connsiteY0" fmla="*/ 950026 h 950026"/>
                <a:gd name="connsiteX1" fmla="*/ 391886 w 807522"/>
                <a:gd name="connsiteY1" fmla="*/ 0 h 950026"/>
                <a:gd name="connsiteX2" fmla="*/ 0 w 807522"/>
                <a:gd name="connsiteY2" fmla="*/ 0 h 950026"/>
                <a:gd name="connsiteX0" fmla="*/ 807522 w 807522"/>
                <a:gd name="connsiteY0" fmla="*/ 950026 h 950026"/>
                <a:gd name="connsiteX1" fmla="*/ 595904 w 807522"/>
                <a:gd name="connsiteY1" fmla="*/ 15240 h 950026"/>
                <a:gd name="connsiteX2" fmla="*/ 0 w 807522"/>
                <a:gd name="connsiteY2" fmla="*/ 0 h 950026"/>
                <a:gd name="connsiteX0" fmla="*/ 1524033 w 1524033"/>
                <a:gd name="connsiteY0" fmla="*/ 995180 h 995180"/>
                <a:gd name="connsiteX1" fmla="*/ 1312415 w 1524033"/>
                <a:gd name="connsiteY1" fmla="*/ 60394 h 995180"/>
                <a:gd name="connsiteX2" fmla="*/ 0 w 1524033"/>
                <a:gd name="connsiteY2" fmla="*/ 0 h 995180"/>
                <a:gd name="connsiteX0" fmla="*/ 1530318 w 1530318"/>
                <a:gd name="connsiteY0" fmla="*/ 950026 h 950026"/>
                <a:gd name="connsiteX1" fmla="*/ 1318700 w 1530318"/>
                <a:gd name="connsiteY1" fmla="*/ 15240 h 950026"/>
                <a:gd name="connsiteX2" fmla="*/ 0 w 1530318"/>
                <a:gd name="connsiteY2" fmla="*/ 0 h 950026"/>
                <a:gd name="connsiteX0" fmla="*/ 1583908 w 1583908"/>
                <a:gd name="connsiteY0" fmla="*/ 950026 h 950026"/>
                <a:gd name="connsiteX1" fmla="*/ 1372290 w 1583908"/>
                <a:gd name="connsiteY1" fmla="*/ 15240 h 950026"/>
                <a:gd name="connsiteX2" fmla="*/ 0 w 1583908"/>
                <a:gd name="connsiteY2" fmla="*/ 0 h 950026"/>
                <a:gd name="connsiteX0" fmla="*/ 1572744 w 1572744"/>
                <a:gd name="connsiteY0" fmla="*/ 950026 h 950026"/>
                <a:gd name="connsiteX1" fmla="*/ 1361126 w 1572744"/>
                <a:gd name="connsiteY1" fmla="*/ 15240 h 950026"/>
                <a:gd name="connsiteX2" fmla="*/ 0 w 1572744"/>
                <a:gd name="connsiteY2" fmla="*/ 0 h 950026"/>
                <a:gd name="connsiteX0" fmla="*/ 1561580 w 1561580"/>
                <a:gd name="connsiteY0" fmla="*/ 950026 h 950026"/>
                <a:gd name="connsiteX1" fmla="*/ 1349962 w 1561580"/>
                <a:gd name="connsiteY1" fmla="*/ 15240 h 950026"/>
                <a:gd name="connsiteX2" fmla="*/ 0 w 1561580"/>
                <a:gd name="connsiteY2" fmla="*/ 0 h 950026"/>
                <a:gd name="connsiteX0" fmla="*/ 1561580 w 1561580"/>
                <a:gd name="connsiteY0" fmla="*/ 934786 h 934786"/>
                <a:gd name="connsiteX1" fmla="*/ 1349962 w 1561580"/>
                <a:gd name="connsiteY1" fmla="*/ 0 h 934786"/>
                <a:gd name="connsiteX2" fmla="*/ 0 w 1561580"/>
                <a:gd name="connsiteY2" fmla="*/ 3810 h 934786"/>
                <a:gd name="connsiteX0" fmla="*/ 1801156 w 1801156"/>
                <a:gd name="connsiteY0" fmla="*/ 934786 h 934786"/>
                <a:gd name="connsiteX1" fmla="*/ 1589538 w 1801156"/>
                <a:gd name="connsiteY1" fmla="*/ 0 h 934786"/>
                <a:gd name="connsiteX2" fmla="*/ 0 w 1801156"/>
                <a:gd name="connsiteY2" fmla="*/ 30704 h 934786"/>
                <a:gd name="connsiteX0" fmla="*/ 1853564 w 1853564"/>
                <a:gd name="connsiteY0" fmla="*/ 957914 h 957914"/>
                <a:gd name="connsiteX1" fmla="*/ 1641946 w 1853564"/>
                <a:gd name="connsiteY1" fmla="*/ 23128 h 957914"/>
                <a:gd name="connsiteX2" fmla="*/ 0 w 1853564"/>
                <a:gd name="connsiteY2" fmla="*/ 44 h 957914"/>
                <a:gd name="connsiteX0" fmla="*/ 1853564 w 1853564"/>
                <a:gd name="connsiteY0" fmla="*/ 938820 h 938820"/>
                <a:gd name="connsiteX1" fmla="*/ 1641946 w 1853564"/>
                <a:gd name="connsiteY1" fmla="*/ 4034 h 938820"/>
                <a:gd name="connsiteX2" fmla="*/ 0 w 1853564"/>
                <a:gd name="connsiteY2" fmla="*/ 0 h 938820"/>
                <a:gd name="connsiteX0" fmla="*/ 1561580 w 1561580"/>
                <a:gd name="connsiteY0" fmla="*/ 934786 h 934786"/>
                <a:gd name="connsiteX1" fmla="*/ 1349962 w 1561580"/>
                <a:gd name="connsiteY1" fmla="*/ 0 h 934786"/>
                <a:gd name="connsiteX2" fmla="*/ 0 w 1561580"/>
                <a:gd name="connsiteY2" fmla="*/ 9142 h 934786"/>
              </a:gdLst>
              <a:ahLst/>
              <a:cxnLst>
                <a:cxn ang="0">
                  <a:pos x="connsiteX0" y="connsiteY0"/>
                </a:cxn>
                <a:cxn ang="0">
                  <a:pos x="connsiteX1" y="connsiteY1"/>
                </a:cxn>
                <a:cxn ang="0">
                  <a:pos x="connsiteX2" y="connsiteY2"/>
                </a:cxn>
              </a:cxnLst>
              <a:rect l="l" t="t" r="r" b="b"/>
              <a:pathLst>
                <a:path w="1561580" h="934786">
                  <a:moveTo>
                    <a:pt x="1561580" y="934786"/>
                  </a:moveTo>
                  <a:lnTo>
                    <a:pt x="1349962" y="0"/>
                  </a:lnTo>
                  <a:lnTo>
                    <a:pt x="0" y="9142"/>
                  </a:lnTo>
                </a:path>
              </a:pathLst>
            </a:custGeom>
            <a:ln w="6350">
              <a:solidFill>
                <a:srgbClr val="BE124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zh-CN" altLang="en-US" b="0">
                <a:solidFill>
                  <a:prstClr val="black"/>
                </a:solidFill>
              </a:endParaRP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20165"/>
                                        </p:tgtEl>
                                        <p:attrNameLst>
                                          <p:attrName>style.visibility</p:attrName>
                                        </p:attrNameLst>
                                      </p:cBhvr>
                                      <p:to>
                                        <p:strVal val="visible"/>
                                      </p:to>
                                    </p:set>
                                    <p:anim calcmode="lin" valueType="num">
                                      <p:cBhvr>
                                        <p:cTn id="7" dur="900" fill="hold"/>
                                        <p:tgtEl>
                                          <p:spTgt spid="220165"/>
                                        </p:tgtEl>
                                        <p:attrNameLst>
                                          <p:attrName>ppt_w</p:attrName>
                                        </p:attrNameLst>
                                      </p:cBhvr>
                                      <p:tavLst>
                                        <p:tav tm="0">
                                          <p:val>
                                            <p:fltVal val="0"/>
                                          </p:val>
                                        </p:tav>
                                        <p:tav tm="100000">
                                          <p:val>
                                            <p:strVal val="#ppt_w"/>
                                          </p:val>
                                        </p:tav>
                                      </p:tavLst>
                                    </p:anim>
                                    <p:anim calcmode="lin" valueType="num">
                                      <p:cBhvr>
                                        <p:cTn id="8" dur="900" fill="hold"/>
                                        <p:tgtEl>
                                          <p:spTgt spid="220165"/>
                                        </p:tgtEl>
                                        <p:attrNameLst>
                                          <p:attrName>ppt_h</p:attrName>
                                        </p:attrNameLst>
                                      </p:cBhvr>
                                      <p:tavLst>
                                        <p:tav tm="0">
                                          <p:val>
                                            <p:fltVal val="0"/>
                                          </p:val>
                                        </p:tav>
                                        <p:tav tm="100000">
                                          <p:val>
                                            <p:strVal val="#ppt_h"/>
                                          </p:val>
                                        </p:tav>
                                      </p:tavLst>
                                    </p:anim>
                                    <p:anim calcmode="lin" valueType="num">
                                      <p:cBhvr>
                                        <p:cTn id="9" dur="900" fill="hold"/>
                                        <p:tgtEl>
                                          <p:spTgt spid="220165"/>
                                        </p:tgtEl>
                                        <p:attrNameLst>
                                          <p:attrName>style.rotation</p:attrName>
                                        </p:attrNameLst>
                                      </p:cBhvr>
                                      <p:tavLst>
                                        <p:tav tm="0">
                                          <p:val>
                                            <p:fltVal val="360"/>
                                          </p:val>
                                        </p:tav>
                                        <p:tav tm="100000">
                                          <p:val>
                                            <p:fltVal val="0"/>
                                          </p:val>
                                        </p:tav>
                                      </p:tavLst>
                                    </p:anim>
                                    <p:animEffect transition="in" filter="fade">
                                      <p:cBhvr>
                                        <p:cTn id="10" dur="900"/>
                                        <p:tgtEl>
                                          <p:spTgt spid="220165"/>
                                        </p:tgtEl>
                                      </p:cBhvr>
                                    </p:animEffect>
                                  </p:childTnLst>
                                </p:cTn>
                              </p:par>
                              <p:par>
                                <p:cTn id="11" presetID="47" presetClass="entr" presetSubtype="0" fill="hold" nodeType="withEffect">
                                  <p:stCondLst>
                                    <p:cond delay="50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1000"/>
                                        <p:tgtEl>
                                          <p:spTgt spid="63"/>
                                        </p:tgtEl>
                                      </p:cBhvr>
                                    </p:animEffect>
                                    <p:anim calcmode="lin" valueType="num">
                                      <p:cBhvr>
                                        <p:cTn id="14" dur="1000" fill="hold"/>
                                        <p:tgtEl>
                                          <p:spTgt spid="63"/>
                                        </p:tgtEl>
                                        <p:attrNameLst>
                                          <p:attrName>ppt_x</p:attrName>
                                        </p:attrNameLst>
                                      </p:cBhvr>
                                      <p:tavLst>
                                        <p:tav tm="0">
                                          <p:val>
                                            <p:strVal val="#ppt_x"/>
                                          </p:val>
                                        </p:tav>
                                        <p:tav tm="100000">
                                          <p:val>
                                            <p:strVal val="#ppt_x"/>
                                          </p:val>
                                        </p:tav>
                                      </p:tavLst>
                                    </p:anim>
                                    <p:anim calcmode="lin" valueType="num">
                                      <p:cBhvr>
                                        <p:cTn id="15" dur="1000" fill="hold"/>
                                        <p:tgtEl>
                                          <p:spTgt spid="6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22" presetClass="entr" presetSubtype="2" fill="hold" nodeType="afterEffect">
                                  <p:stCondLst>
                                    <p:cond delay="0"/>
                                  </p:stCondLst>
                                  <p:childTnLst>
                                    <p:set>
                                      <p:cBhvr>
                                        <p:cTn id="18" dur="1" fill="hold">
                                          <p:stCondLst>
                                            <p:cond delay="0"/>
                                          </p:stCondLst>
                                        </p:cTn>
                                        <p:tgtEl>
                                          <p:spTgt spid="220197"/>
                                        </p:tgtEl>
                                        <p:attrNameLst>
                                          <p:attrName>style.visibility</p:attrName>
                                        </p:attrNameLst>
                                      </p:cBhvr>
                                      <p:to>
                                        <p:strVal val="visible"/>
                                      </p:to>
                                    </p:set>
                                    <p:animEffect transition="in" filter="wipe(right)">
                                      <p:cBhvr>
                                        <p:cTn id="19" dur="1000"/>
                                        <p:tgtEl>
                                          <p:spTgt spid="220197"/>
                                        </p:tgtEl>
                                      </p:cBhvr>
                                    </p:animEffect>
                                  </p:childTnLst>
                                </p:cTn>
                              </p:par>
                            </p:childTnLst>
                          </p:cTn>
                        </p:par>
                        <p:par>
                          <p:cTn id="20" fill="hold" nodeType="afterGroup">
                            <p:stCondLst>
                              <p:cond delay="2500"/>
                            </p:stCondLst>
                            <p:childTnLst>
                              <p:par>
                                <p:cTn id="21" presetID="22" presetClass="entr" presetSubtype="1" fill="hold" nodeType="afterEffect">
                                  <p:stCondLst>
                                    <p:cond delay="0"/>
                                  </p:stCondLst>
                                  <p:childTnLst>
                                    <p:set>
                                      <p:cBhvr>
                                        <p:cTn id="22" dur="1" fill="hold">
                                          <p:stCondLst>
                                            <p:cond delay="0"/>
                                          </p:stCondLst>
                                        </p:cTn>
                                        <p:tgtEl>
                                          <p:spTgt spid="220191"/>
                                        </p:tgtEl>
                                        <p:attrNameLst>
                                          <p:attrName>style.visibility</p:attrName>
                                        </p:attrNameLst>
                                      </p:cBhvr>
                                      <p:to>
                                        <p:strVal val="visible"/>
                                      </p:to>
                                    </p:set>
                                    <p:animEffect transition="in" filter="wipe(up)">
                                      <p:cBhvr>
                                        <p:cTn id="23" dur="1000"/>
                                        <p:tgtEl>
                                          <p:spTgt spid="220191"/>
                                        </p:tgtEl>
                                      </p:cBhvr>
                                    </p:animEffect>
                                  </p:childTnLst>
                                </p:cTn>
                              </p:par>
                            </p:childTnLst>
                          </p:cTn>
                        </p:par>
                        <p:par>
                          <p:cTn id="24" fill="hold" nodeType="afterGroup">
                            <p:stCondLst>
                              <p:cond delay="3500"/>
                            </p:stCondLst>
                            <p:childTnLst>
                              <p:par>
                                <p:cTn id="25" presetID="22" presetClass="entr" presetSubtype="8" fill="hold" nodeType="afterEffect">
                                  <p:stCondLst>
                                    <p:cond delay="0"/>
                                  </p:stCondLst>
                                  <p:childTnLst>
                                    <p:set>
                                      <p:cBhvr>
                                        <p:cTn id="26" dur="1" fill="hold">
                                          <p:stCondLst>
                                            <p:cond delay="0"/>
                                          </p:stCondLst>
                                        </p:cTn>
                                        <p:tgtEl>
                                          <p:spTgt spid="220186"/>
                                        </p:tgtEl>
                                        <p:attrNameLst>
                                          <p:attrName>style.visibility</p:attrName>
                                        </p:attrNameLst>
                                      </p:cBhvr>
                                      <p:to>
                                        <p:strVal val="visible"/>
                                      </p:to>
                                    </p:set>
                                    <p:animEffect transition="in" filter="wipe(left)">
                                      <p:cBhvr>
                                        <p:cTn id="27" dur="1000"/>
                                        <p:tgtEl>
                                          <p:spTgt spid="220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8" name="组合 7"/>
          <p:cNvGrpSpPr/>
          <p:nvPr/>
        </p:nvGrpSpPr>
        <p:grpSpPr>
          <a:xfrm rot="16200000">
            <a:off x="2319872" y="1041942"/>
            <a:ext cx="5056713" cy="5271941"/>
            <a:chOff x="-1001033" y="-555885"/>
            <a:chExt cx="4719444" cy="6956752"/>
          </a:xfrm>
          <a:effectLst>
            <a:outerShdw blurRad="50800" dist="38100" dir="5400000" algn="t" rotWithShape="0">
              <a:prstClr val="black">
                <a:alpha val="40000"/>
              </a:prstClr>
            </a:outerShdw>
          </a:effectLst>
        </p:grpSpPr>
        <p:pic>
          <p:nvPicPr>
            <p:cNvPr id="9" name="图片 8"/>
            <p:cNvPicPr>
              <a:picLocks noChangeAspect="1"/>
            </p:cNvPicPr>
            <p:nvPr/>
          </p:nvPicPr>
          <p:blipFill>
            <a:blip r:embed="rId3">
              <a:extLst/>
            </a:blip>
            <a:stretch>
              <a:fillRect/>
            </a:stretch>
          </p:blipFill>
          <p:spPr>
            <a:xfrm>
              <a:off x="314020" y="4008816"/>
              <a:ext cx="3389324" cy="2370724"/>
            </a:xfrm>
            <a:prstGeom prst="rect">
              <a:avLst/>
            </a:prstGeom>
          </p:spPr>
        </p:pic>
        <p:pic>
          <p:nvPicPr>
            <p:cNvPr id="10" name="图片 9"/>
            <p:cNvPicPr>
              <a:picLocks noChangeAspect="1"/>
            </p:cNvPicPr>
            <p:nvPr/>
          </p:nvPicPr>
          <p:blipFill>
            <a:blip r:embed="rId4">
              <a:extLst/>
            </a:blip>
            <a:stretch>
              <a:fillRect/>
            </a:stretch>
          </p:blipFill>
          <p:spPr>
            <a:xfrm>
              <a:off x="1403648" y="1560707"/>
              <a:ext cx="2262554" cy="3632706"/>
            </a:xfrm>
            <a:prstGeom prst="rect">
              <a:avLst/>
            </a:prstGeom>
          </p:spPr>
        </p:pic>
        <p:pic>
          <p:nvPicPr>
            <p:cNvPr id="11" name="图片 10"/>
            <p:cNvPicPr>
              <a:picLocks noChangeAspect="1"/>
            </p:cNvPicPr>
            <p:nvPr/>
          </p:nvPicPr>
          <p:blipFill>
            <a:blip r:embed="rId5">
              <a:extLst/>
            </a:blip>
            <a:stretch>
              <a:fillRect/>
            </a:stretch>
          </p:blipFill>
          <p:spPr>
            <a:xfrm>
              <a:off x="-1001033" y="1794632"/>
              <a:ext cx="3218055" cy="2596078"/>
            </a:xfrm>
            <a:prstGeom prst="rect">
              <a:avLst/>
            </a:prstGeom>
          </p:spPr>
        </p:pic>
        <p:pic>
          <p:nvPicPr>
            <p:cNvPr id="12" name="图片 11"/>
            <p:cNvPicPr>
              <a:picLocks noChangeAspect="1"/>
            </p:cNvPicPr>
            <p:nvPr/>
          </p:nvPicPr>
          <p:blipFill>
            <a:blip r:embed="rId6">
              <a:extLst/>
            </a:blip>
            <a:stretch>
              <a:fillRect/>
            </a:stretch>
          </p:blipFill>
          <p:spPr>
            <a:xfrm>
              <a:off x="162445" y="-555885"/>
              <a:ext cx="2253539" cy="3641720"/>
            </a:xfrm>
            <a:prstGeom prst="rect">
              <a:avLst/>
            </a:prstGeom>
          </p:spPr>
        </p:pic>
        <p:pic>
          <p:nvPicPr>
            <p:cNvPr id="13" name="图片 12"/>
            <p:cNvPicPr>
              <a:picLocks noChangeAspect="1"/>
            </p:cNvPicPr>
            <p:nvPr/>
          </p:nvPicPr>
          <p:blipFill>
            <a:blip r:embed="rId7">
              <a:extLst/>
            </a:blip>
            <a:stretch>
              <a:fillRect/>
            </a:stretch>
          </p:blipFill>
          <p:spPr>
            <a:xfrm>
              <a:off x="1309827" y="2263368"/>
              <a:ext cx="883387" cy="2127342"/>
            </a:xfrm>
            <a:prstGeom prst="rect">
              <a:avLst/>
            </a:prstGeom>
          </p:spPr>
        </p:pic>
        <p:pic>
          <p:nvPicPr>
            <p:cNvPr id="14" name="图片 13"/>
            <p:cNvPicPr>
              <a:picLocks noChangeAspect="1"/>
            </p:cNvPicPr>
            <p:nvPr/>
          </p:nvPicPr>
          <p:blipFill>
            <a:blip r:embed="rId8">
              <a:extLst/>
            </a:blip>
            <a:stretch>
              <a:fillRect/>
            </a:stretch>
          </p:blipFill>
          <p:spPr>
            <a:xfrm>
              <a:off x="1529185" y="3706077"/>
              <a:ext cx="1703676" cy="1487336"/>
            </a:xfrm>
            <a:prstGeom prst="rect">
              <a:avLst/>
            </a:prstGeom>
          </p:spPr>
        </p:pic>
        <p:pic>
          <p:nvPicPr>
            <p:cNvPr id="15" name="图片 14"/>
            <p:cNvPicPr>
              <a:picLocks noChangeAspect="1"/>
            </p:cNvPicPr>
            <p:nvPr/>
          </p:nvPicPr>
          <p:blipFill>
            <a:blip r:embed="rId9">
              <a:extLst/>
            </a:blip>
            <a:stretch>
              <a:fillRect/>
            </a:stretch>
          </p:blipFill>
          <p:spPr>
            <a:xfrm>
              <a:off x="2699811" y="4390710"/>
              <a:ext cx="1018600" cy="2010157"/>
            </a:xfrm>
            <a:prstGeom prst="rect">
              <a:avLst/>
            </a:prstGeom>
          </p:spPr>
        </p:pic>
      </p:grpSp>
      <p:sp>
        <p:nvSpPr>
          <p:cNvPr id="221187" name="Text Box 3"/>
          <p:cNvSpPr txBox="1">
            <a:spLocks noChangeArrowheads="1"/>
          </p:cNvSpPr>
          <p:nvPr/>
        </p:nvSpPr>
        <p:spPr bwMode="auto">
          <a:xfrm>
            <a:off x="1536700" y="3457575"/>
            <a:ext cx="1152525"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576263" algn="l" defTabSz="1152525" eaLnBrk="0" hangingPunct="0">
              <a:defRPr>
                <a:solidFill>
                  <a:schemeClr val="tx1"/>
                </a:solidFill>
                <a:latin typeface="Arial" panose="020B0604020202020204" pitchFamily="34" charset="0"/>
              </a:defRPr>
            </a:lvl2pPr>
            <a:lvl3pPr marL="1152525" algn="l" defTabSz="1152525" eaLnBrk="0" hangingPunct="0">
              <a:defRPr>
                <a:solidFill>
                  <a:schemeClr val="tx1"/>
                </a:solidFill>
                <a:latin typeface="Arial" panose="020B0604020202020204" pitchFamily="34" charset="0"/>
              </a:defRPr>
            </a:lvl3pPr>
            <a:lvl4pPr marL="1727200" algn="l" defTabSz="1152525" eaLnBrk="0" hangingPunct="0">
              <a:defRPr>
                <a:solidFill>
                  <a:schemeClr val="tx1"/>
                </a:solidFill>
                <a:latin typeface="Arial" panose="020B0604020202020204" pitchFamily="34" charset="0"/>
              </a:defRPr>
            </a:lvl4pPr>
            <a:lvl5pPr marL="2303463" algn="l" defTabSz="1152525" eaLnBrk="0" hangingPunct="0">
              <a:defRPr>
                <a:solidFill>
                  <a:schemeClr val="tx1"/>
                </a:solidFill>
                <a:latin typeface="Arial" panose="020B0604020202020204" pitchFamily="34" charset="0"/>
              </a:defRPr>
            </a:lvl5pPr>
            <a:lvl6pPr marL="2760663" defTabSz="1152525" eaLnBrk="0" fontAlgn="base" hangingPunct="0">
              <a:spcBef>
                <a:spcPct val="0"/>
              </a:spcBef>
              <a:spcAft>
                <a:spcPct val="0"/>
              </a:spcAft>
              <a:defRPr>
                <a:solidFill>
                  <a:schemeClr val="tx1"/>
                </a:solidFill>
                <a:latin typeface="Arial" panose="020B0604020202020204" pitchFamily="34" charset="0"/>
              </a:defRPr>
            </a:lvl6pPr>
            <a:lvl7pPr marL="3217863" defTabSz="1152525" eaLnBrk="0" fontAlgn="base" hangingPunct="0">
              <a:spcBef>
                <a:spcPct val="0"/>
              </a:spcBef>
              <a:spcAft>
                <a:spcPct val="0"/>
              </a:spcAft>
              <a:defRPr>
                <a:solidFill>
                  <a:schemeClr val="tx1"/>
                </a:solidFill>
                <a:latin typeface="Arial" panose="020B0604020202020204" pitchFamily="34" charset="0"/>
              </a:defRPr>
            </a:lvl7pPr>
            <a:lvl8pPr marL="3675063" defTabSz="1152525" eaLnBrk="0" fontAlgn="base" hangingPunct="0">
              <a:spcBef>
                <a:spcPct val="0"/>
              </a:spcBef>
              <a:spcAft>
                <a:spcPct val="0"/>
              </a:spcAft>
              <a:defRPr>
                <a:solidFill>
                  <a:schemeClr val="tx1"/>
                </a:solidFill>
                <a:latin typeface="Arial" panose="020B0604020202020204" pitchFamily="34" charset="0"/>
              </a:defRPr>
            </a:lvl8pPr>
            <a:lvl9pPr marL="4132263" defTabSz="1152525" eaLnBrk="0" fontAlgn="base" hangingPunct="0">
              <a:spcBef>
                <a:spcPct val="0"/>
              </a:spcBef>
              <a:spcAft>
                <a:spcPct val="0"/>
              </a:spcAft>
              <a:defRPr>
                <a:solidFill>
                  <a:schemeClr val="tx1"/>
                </a:solidFill>
                <a:latin typeface="Arial" panose="020B0604020202020204" pitchFamily="34" charset="0"/>
              </a:defRPr>
            </a:lvl9pPr>
          </a:lstStyle>
          <a:p>
            <a:pPr algn="ctr" fontAlgn="ctr">
              <a:spcBef>
                <a:spcPct val="50000"/>
              </a:spcBef>
              <a:buClr>
                <a:srgbClr val="FF0000"/>
              </a:buClr>
              <a:buSzPct val="70000"/>
            </a:pPr>
            <a:r>
              <a:rPr lang="zh-CN" altLang="en-US" sz="2500" b="0">
                <a:solidFill>
                  <a:srgbClr val="000000"/>
                </a:solidFill>
                <a:latin typeface="微软雅黑" panose="020B0503020204020204" pitchFamily="34" charset="-122"/>
                <a:ea typeface="微软雅黑" panose="020B0503020204020204" pitchFamily="34" charset="-122"/>
              </a:rPr>
              <a:t>文字内容</a:t>
            </a:r>
          </a:p>
        </p:txBody>
      </p:sp>
      <p:sp>
        <p:nvSpPr>
          <p:cNvPr id="221188" name="Text Box 4"/>
          <p:cNvSpPr txBox="1">
            <a:spLocks noChangeArrowheads="1"/>
          </p:cNvSpPr>
          <p:nvPr/>
        </p:nvSpPr>
        <p:spPr bwMode="auto">
          <a:xfrm>
            <a:off x="3840163" y="2447925"/>
            <a:ext cx="1152525"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576263" algn="l" defTabSz="1152525" eaLnBrk="0" hangingPunct="0">
              <a:defRPr>
                <a:solidFill>
                  <a:schemeClr val="tx1"/>
                </a:solidFill>
                <a:latin typeface="Arial" panose="020B0604020202020204" pitchFamily="34" charset="0"/>
              </a:defRPr>
            </a:lvl2pPr>
            <a:lvl3pPr marL="1152525" algn="l" defTabSz="1152525" eaLnBrk="0" hangingPunct="0">
              <a:defRPr>
                <a:solidFill>
                  <a:schemeClr val="tx1"/>
                </a:solidFill>
                <a:latin typeface="Arial" panose="020B0604020202020204" pitchFamily="34" charset="0"/>
              </a:defRPr>
            </a:lvl3pPr>
            <a:lvl4pPr marL="1727200" algn="l" defTabSz="1152525" eaLnBrk="0" hangingPunct="0">
              <a:defRPr>
                <a:solidFill>
                  <a:schemeClr val="tx1"/>
                </a:solidFill>
                <a:latin typeface="Arial" panose="020B0604020202020204" pitchFamily="34" charset="0"/>
              </a:defRPr>
            </a:lvl4pPr>
            <a:lvl5pPr marL="2303463" algn="l" defTabSz="1152525" eaLnBrk="0" hangingPunct="0">
              <a:defRPr>
                <a:solidFill>
                  <a:schemeClr val="tx1"/>
                </a:solidFill>
                <a:latin typeface="Arial" panose="020B0604020202020204" pitchFamily="34" charset="0"/>
              </a:defRPr>
            </a:lvl5pPr>
            <a:lvl6pPr marL="2760663" defTabSz="1152525" eaLnBrk="0" fontAlgn="base" hangingPunct="0">
              <a:spcBef>
                <a:spcPct val="0"/>
              </a:spcBef>
              <a:spcAft>
                <a:spcPct val="0"/>
              </a:spcAft>
              <a:defRPr>
                <a:solidFill>
                  <a:schemeClr val="tx1"/>
                </a:solidFill>
                <a:latin typeface="Arial" panose="020B0604020202020204" pitchFamily="34" charset="0"/>
              </a:defRPr>
            </a:lvl6pPr>
            <a:lvl7pPr marL="3217863" defTabSz="1152525" eaLnBrk="0" fontAlgn="base" hangingPunct="0">
              <a:spcBef>
                <a:spcPct val="0"/>
              </a:spcBef>
              <a:spcAft>
                <a:spcPct val="0"/>
              </a:spcAft>
              <a:defRPr>
                <a:solidFill>
                  <a:schemeClr val="tx1"/>
                </a:solidFill>
                <a:latin typeface="Arial" panose="020B0604020202020204" pitchFamily="34" charset="0"/>
              </a:defRPr>
            </a:lvl7pPr>
            <a:lvl8pPr marL="3675063" defTabSz="1152525" eaLnBrk="0" fontAlgn="base" hangingPunct="0">
              <a:spcBef>
                <a:spcPct val="0"/>
              </a:spcBef>
              <a:spcAft>
                <a:spcPct val="0"/>
              </a:spcAft>
              <a:defRPr>
                <a:solidFill>
                  <a:schemeClr val="tx1"/>
                </a:solidFill>
                <a:latin typeface="Arial" panose="020B0604020202020204" pitchFamily="34" charset="0"/>
              </a:defRPr>
            </a:lvl8pPr>
            <a:lvl9pPr marL="4132263" defTabSz="1152525" eaLnBrk="0" fontAlgn="base" hangingPunct="0">
              <a:spcBef>
                <a:spcPct val="0"/>
              </a:spcBef>
              <a:spcAft>
                <a:spcPct val="0"/>
              </a:spcAft>
              <a:defRPr>
                <a:solidFill>
                  <a:schemeClr val="tx1"/>
                </a:solidFill>
                <a:latin typeface="Arial" panose="020B0604020202020204" pitchFamily="34" charset="0"/>
              </a:defRPr>
            </a:lvl9pPr>
          </a:lstStyle>
          <a:p>
            <a:pPr algn="ctr" fontAlgn="ctr">
              <a:spcBef>
                <a:spcPct val="50000"/>
              </a:spcBef>
              <a:buClr>
                <a:srgbClr val="FF0000"/>
              </a:buClr>
              <a:buSzPct val="70000"/>
            </a:pPr>
            <a:r>
              <a:rPr lang="zh-CN" altLang="en-US" sz="2500" b="0">
                <a:solidFill>
                  <a:srgbClr val="000000"/>
                </a:solidFill>
                <a:latin typeface="微软雅黑" panose="020B0503020204020204" pitchFamily="34" charset="-122"/>
                <a:ea typeface="微软雅黑" panose="020B0503020204020204" pitchFamily="34" charset="-122"/>
              </a:rPr>
              <a:t>文字内容</a:t>
            </a:r>
          </a:p>
        </p:txBody>
      </p:sp>
      <p:sp>
        <p:nvSpPr>
          <p:cNvPr id="221189" name="Text Box 5"/>
          <p:cNvSpPr txBox="1">
            <a:spLocks noChangeArrowheads="1"/>
          </p:cNvSpPr>
          <p:nvPr/>
        </p:nvSpPr>
        <p:spPr bwMode="auto">
          <a:xfrm>
            <a:off x="4129088" y="4451350"/>
            <a:ext cx="1152525"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576263" algn="l" defTabSz="1152525" eaLnBrk="0" hangingPunct="0">
              <a:defRPr>
                <a:solidFill>
                  <a:schemeClr val="tx1"/>
                </a:solidFill>
                <a:latin typeface="Arial" panose="020B0604020202020204" pitchFamily="34" charset="0"/>
              </a:defRPr>
            </a:lvl2pPr>
            <a:lvl3pPr marL="1152525" algn="l" defTabSz="1152525" eaLnBrk="0" hangingPunct="0">
              <a:defRPr>
                <a:solidFill>
                  <a:schemeClr val="tx1"/>
                </a:solidFill>
                <a:latin typeface="Arial" panose="020B0604020202020204" pitchFamily="34" charset="0"/>
              </a:defRPr>
            </a:lvl3pPr>
            <a:lvl4pPr marL="1727200" algn="l" defTabSz="1152525" eaLnBrk="0" hangingPunct="0">
              <a:defRPr>
                <a:solidFill>
                  <a:schemeClr val="tx1"/>
                </a:solidFill>
                <a:latin typeface="Arial" panose="020B0604020202020204" pitchFamily="34" charset="0"/>
              </a:defRPr>
            </a:lvl4pPr>
            <a:lvl5pPr marL="2303463" algn="l" defTabSz="1152525" eaLnBrk="0" hangingPunct="0">
              <a:defRPr>
                <a:solidFill>
                  <a:schemeClr val="tx1"/>
                </a:solidFill>
                <a:latin typeface="Arial" panose="020B0604020202020204" pitchFamily="34" charset="0"/>
              </a:defRPr>
            </a:lvl5pPr>
            <a:lvl6pPr marL="2760663" defTabSz="1152525" eaLnBrk="0" fontAlgn="base" hangingPunct="0">
              <a:spcBef>
                <a:spcPct val="0"/>
              </a:spcBef>
              <a:spcAft>
                <a:spcPct val="0"/>
              </a:spcAft>
              <a:defRPr>
                <a:solidFill>
                  <a:schemeClr val="tx1"/>
                </a:solidFill>
                <a:latin typeface="Arial" panose="020B0604020202020204" pitchFamily="34" charset="0"/>
              </a:defRPr>
            </a:lvl6pPr>
            <a:lvl7pPr marL="3217863" defTabSz="1152525" eaLnBrk="0" fontAlgn="base" hangingPunct="0">
              <a:spcBef>
                <a:spcPct val="0"/>
              </a:spcBef>
              <a:spcAft>
                <a:spcPct val="0"/>
              </a:spcAft>
              <a:defRPr>
                <a:solidFill>
                  <a:schemeClr val="tx1"/>
                </a:solidFill>
                <a:latin typeface="Arial" panose="020B0604020202020204" pitchFamily="34" charset="0"/>
              </a:defRPr>
            </a:lvl7pPr>
            <a:lvl8pPr marL="3675063" defTabSz="1152525" eaLnBrk="0" fontAlgn="base" hangingPunct="0">
              <a:spcBef>
                <a:spcPct val="0"/>
              </a:spcBef>
              <a:spcAft>
                <a:spcPct val="0"/>
              </a:spcAft>
              <a:defRPr>
                <a:solidFill>
                  <a:schemeClr val="tx1"/>
                </a:solidFill>
                <a:latin typeface="Arial" panose="020B0604020202020204" pitchFamily="34" charset="0"/>
              </a:defRPr>
            </a:lvl8pPr>
            <a:lvl9pPr marL="4132263" defTabSz="1152525" eaLnBrk="0" fontAlgn="base" hangingPunct="0">
              <a:spcBef>
                <a:spcPct val="0"/>
              </a:spcBef>
              <a:spcAft>
                <a:spcPct val="0"/>
              </a:spcAft>
              <a:defRPr>
                <a:solidFill>
                  <a:schemeClr val="tx1"/>
                </a:solidFill>
                <a:latin typeface="Arial" panose="020B0604020202020204" pitchFamily="34" charset="0"/>
              </a:defRPr>
            </a:lvl9pPr>
          </a:lstStyle>
          <a:p>
            <a:pPr algn="ctr" fontAlgn="ctr">
              <a:spcBef>
                <a:spcPct val="50000"/>
              </a:spcBef>
              <a:buClr>
                <a:srgbClr val="FF0000"/>
              </a:buClr>
              <a:buSzPct val="70000"/>
            </a:pPr>
            <a:r>
              <a:rPr lang="zh-CN" altLang="en-US" sz="2500" b="0">
                <a:solidFill>
                  <a:srgbClr val="000000"/>
                </a:solidFill>
                <a:latin typeface="微软雅黑" panose="020B0503020204020204" pitchFamily="34" charset="-122"/>
                <a:ea typeface="微软雅黑" panose="020B0503020204020204" pitchFamily="34" charset="-122"/>
              </a:rPr>
              <a:t>文字内容</a:t>
            </a:r>
          </a:p>
        </p:txBody>
      </p:sp>
      <p:sp>
        <p:nvSpPr>
          <p:cNvPr id="221190" name="Text Box 6"/>
          <p:cNvSpPr txBox="1">
            <a:spLocks noChangeArrowheads="1"/>
          </p:cNvSpPr>
          <p:nvPr/>
        </p:nvSpPr>
        <p:spPr bwMode="auto">
          <a:xfrm>
            <a:off x="6529388" y="3384550"/>
            <a:ext cx="1152525"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576263" algn="l" defTabSz="1152525" eaLnBrk="0" hangingPunct="0">
              <a:defRPr>
                <a:solidFill>
                  <a:schemeClr val="tx1"/>
                </a:solidFill>
                <a:latin typeface="Arial" panose="020B0604020202020204" pitchFamily="34" charset="0"/>
              </a:defRPr>
            </a:lvl2pPr>
            <a:lvl3pPr marL="1152525" algn="l" defTabSz="1152525" eaLnBrk="0" hangingPunct="0">
              <a:defRPr>
                <a:solidFill>
                  <a:schemeClr val="tx1"/>
                </a:solidFill>
                <a:latin typeface="Arial" panose="020B0604020202020204" pitchFamily="34" charset="0"/>
              </a:defRPr>
            </a:lvl3pPr>
            <a:lvl4pPr marL="1727200" algn="l" defTabSz="1152525" eaLnBrk="0" hangingPunct="0">
              <a:defRPr>
                <a:solidFill>
                  <a:schemeClr val="tx1"/>
                </a:solidFill>
                <a:latin typeface="Arial" panose="020B0604020202020204" pitchFamily="34" charset="0"/>
              </a:defRPr>
            </a:lvl4pPr>
            <a:lvl5pPr marL="2303463" algn="l" defTabSz="1152525" eaLnBrk="0" hangingPunct="0">
              <a:defRPr>
                <a:solidFill>
                  <a:schemeClr val="tx1"/>
                </a:solidFill>
                <a:latin typeface="Arial" panose="020B0604020202020204" pitchFamily="34" charset="0"/>
              </a:defRPr>
            </a:lvl5pPr>
            <a:lvl6pPr marL="2760663" defTabSz="1152525" eaLnBrk="0" fontAlgn="base" hangingPunct="0">
              <a:spcBef>
                <a:spcPct val="0"/>
              </a:spcBef>
              <a:spcAft>
                <a:spcPct val="0"/>
              </a:spcAft>
              <a:defRPr>
                <a:solidFill>
                  <a:schemeClr val="tx1"/>
                </a:solidFill>
                <a:latin typeface="Arial" panose="020B0604020202020204" pitchFamily="34" charset="0"/>
              </a:defRPr>
            </a:lvl6pPr>
            <a:lvl7pPr marL="3217863" defTabSz="1152525" eaLnBrk="0" fontAlgn="base" hangingPunct="0">
              <a:spcBef>
                <a:spcPct val="0"/>
              </a:spcBef>
              <a:spcAft>
                <a:spcPct val="0"/>
              </a:spcAft>
              <a:defRPr>
                <a:solidFill>
                  <a:schemeClr val="tx1"/>
                </a:solidFill>
                <a:latin typeface="Arial" panose="020B0604020202020204" pitchFamily="34" charset="0"/>
              </a:defRPr>
            </a:lvl7pPr>
            <a:lvl8pPr marL="3675063" defTabSz="1152525" eaLnBrk="0" fontAlgn="base" hangingPunct="0">
              <a:spcBef>
                <a:spcPct val="0"/>
              </a:spcBef>
              <a:spcAft>
                <a:spcPct val="0"/>
              </a:spcAft>
              <a:defRPr>
                <a:solidFill>
                  <a:schemeClr val="tx1"/>
                </a:solidFill>
                <a:latin typeface="Arial" panose="020B0604020202020204" pitchFamily="34" charset="0"/>
              </a:defRPr>
            </a:lvl8pPr>
            <a:lvl9pPr marL="4132263" defTabSz="1152525" eaLnBrk="0" fontAlgn="base" hangingPunct="0">
              <a:spcBef>
                <a:spcPct val="0"/>
              </a:spcBef>
              <a:spcAft>
                <a:spcPct val="0"/>
              </a:spcAft>
              <a:defRPr>
                <a:solidFill>
                  <a:schemeClr val="tx1"/>
                </a:solidFill>
                <a:latin typeface="Arial" panose="020B0604020202020204" pitchFamily="34" charset="0"/>
              </a:defRPr>
            </a:lvl9pPr>
          </a:lstStyle>
          <a:p>
            <a:pPr algn="ctr" fontAlgn="ctr">
              <a:spcBef>
                <a:spcPct val="50000"/>
              </a:spcBef>
              <a:buClr>
                <a:srgbClr val="FF0000"/>
              </a:buClr>
              <a:buSzPct val="70000"/>
            </a:pPr>
            <a:r>
              <a:rPr lang="zh-CN" altLang="en-US" sz="2500" b="0">
                <a:solidFill>
                  <a:srgbClr val="000000"/>
                </a:solidFill>
                <a:latin typeface="微软雅黑" panose="020B0503020204020204" pitchFamily="34" charset="-122"/>
                <a:ea typeface="微软雅黑" panose="020B0503020204020204" pitchFamily="34" charset="-122"/>
              </a:rPr>
              <a:t>文字内容</a:t>
            </a:r>
          </a:p>
        </p:txBody>
      </p:sp>
      <p:sp>
        <p:nvSpPr>
          <p:cNvPr id="22" name="TextBox 21"/>
          <p:cNvSpPr txBox="1">
            <a:spLocks noChangeArrowheads="1"/>
          </p:cNvSpPr>
          <p:nvPr/>
        </p:nvSpPr>
        <p:spPr bwMode="auto">
          <a:xfrm>
            <a:off x="6048375" y="4967288"/>
            <a:ext cx="48021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pPr>
            <a:r>
              <a:rPr lang="zh-CN" altLang="en-US" sz="2100" b="0">
                <a:solidFill>
                  <a:srgbClr val="000000"/>
                </a:solidFill>
                <a:latin typeface="宋体" panose="02010600030101010101" pitchFamily="2" charset="-122"/>
                <a:ea typeface="宋体" panose="02010600030101010101" pitchFamily="2" charset="-122"/>
              </a:rPr>
              <a:t>您的内容打在这里或者通过复制您的文本后在此框中选择粘贴</a:t>
            </a:r>
            <a:endParaRPr lang="en-US" altLang="zh-CN" sz="2100" b="0">
              <a:solidFill>
                <a:srgbClr val="000000"/>
              </a:solidFill>
              <a:latin typeface="宋体" panose="02010600030101010101" pitchFamily="2" charset="-122"/>
              <a:ea typeface="宋体" panose="02010600030101010101" pitchFamily="2"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21187"/>
                                        </p:tgtEl>
                                        <p:attrNameLst>
                                          <p:attrName>style.visibility</p:attrName>
                                        </p:attrNameLst>
                                      </p:cBhvr>
                                      <p:to>
                                        <p:strVal val="visible"/>
                                      </p:to>
                                    </p:set>
                                    <p:animEffect transition="in" filter="checkerboard(across)">
                                      <p:cBhvr>
                                        <p:cTn id="11" dur="500"/>
                                        <p:tgtEl>
                                          <p:spTgt spid="221187"/>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221188"/>
                                        </p:tgtEl>
                                        <p:attrNameLst>
                                          <p:attrName>style.visibility</p:attrName>
                                        </p:attrNameLst>
                                      </p:cBhvr>
                                      <p:to>
                                        <p:strVal val="visible"/>
                                      </p:to>
                                    </p:set>
                                    <p:animEffect transition="in" filter="checkerboard(across)">
                                      <p:cBhvr>
                                        <p:cTn id="15" dur="500"/>
                                        <p:tgtEl>
                                          <p:spTgt spid="221188"/>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221189"/>
                                        </p:tgtEl>
                                        <p:attrNameLst>
                                          <p:attrName>style.visibility</p:attrName>
                                        </p:attrNameLst>
                                      </p:cBhvr>
                                      <p:to>
                                        <p:strVal val="visible"/>
                                      </p:to>
                                    </p:set>
                                    <p:animEffect transition="in" filter="checkerboard(across)">
                                      <p:cBhvr>
                                        <p:cTn id="19" dur="500"/>
                                        <p:tgtEl>
                                          <p:spTgt spid="221189"/>
                                        </p:tgtEl>
                                      </p:cBhvr>
                                    </p:animEffect>
                                  </p:childTnLst>
                                </p:cTn>
                              </p:par>
                            </p:childTnLst>
                          </p:cTn>
                        </p:par>
                        <p:par>
                          <p:cTn id="20" fill="hold" nodeType="afterGroup">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221190"/>
                                        </p:tgtEl>
                                        <p:attrNameLst>
                                          <p:attrName>style.visibility</p:attrName>
                                        </p:attrNameLst>
                                      </p:cBhvr>
                                      <p:to>
                                        <p:strVal val="visible"/>
                                      </p:to>
                                    </p:set>
                                    <p:animEffect transition="in" filter="checkerboard(across)">
                                      <p:cBhvr>
                                        <p:cTn id="23" dur="500"/>
                                        <p:tgtEl>
                                          <p:spTgt spid="221190"/>
                                        </p:tgtEl>
                                      </p:cBhvr>
                                    </p:animEffect>
                                  </p:childTnLst>
                                </p:cTn>
                              </p:par>
                            </p:childTnLst>
                          </p:cTn>
                        </p:par>
                        <p:par>
                          <p:cTn id="24" fill="hold" nodeType="afterGroup">
                            <p:stCondLst>
                              <p:cond delay="2500"/>
                            </p:stCondLst>
                            <p:childTnLst>
                              <p:par>
                                <p:cTn id="25" presetID="50" presetClass="entr" presetSubtype="0" decel="10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1000" fill="hold"/>
                                        <p:tgtEl>
                                          <p:spTgt spid="22"/>
                                        </p:tgtEl>
                                        <p:attrNameLst>
                                          <p:attrName>ppt_w</p:attrName>
                                        </p:attrNameLst>
                                      </p:cBhvr>
                                      <p:tavLst>
                                        <p:tav tm="0">
                                          <p:val>
                                            <p:strVal val="#ppt_w+.3"/>
                                          </p:val>
                                        </p:tav>
                                        <p:tav tm="100000">
                                          <p:val>
                                            <p:strVal val="#ppt_w"/>
                                          </p:val>
                                        </p:tav>
                                      </p:tavLst>
                                    </p:anim>
                                    <p:anim calcmode="lin" valueType="num">
                                      <p:cBhvr>
                                        <p:cTn id="28" dur="1000" fill="hold"/>
                                        <p:tgtEl>
                                          <p:spTgt spid="22"/>
                                        </p:tgtEl>
                                        <p:attrNameLst>
                                          <p:attrName>ppt_h</p:attrName>
                                        </p:attrNameLst>
                                      </p:cBhvr>
                                      <p:tavLst>
                                        <p:tav tm="0">
                                          <p:val>
                                            <p:strVal val="#ppt_h"/>
                                          </p:val>
                                        </p:tav>
                                        <p:tav tm="100000">
                                          <p:val>
                                            <p:strVal val="#ppt_h"/>
                                          </p:val>
                                        </p:tav>
                                      </p:tavLst>
                                    </p:anim>
                                    <p:animEffect transition="in" filter="fade">
                                      <p:cBhvr>
                                        <p:cTn id="2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p:bldP spid="221188" grpId="0"/>
      <p:bldP spid="221189" grpId="0"/>
      <p:bldP spid="221190"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23234" name="组合 1"/>
          <p:cNvGrpSpPr>
            <a:grpSpLocks/>
          </p:cNvGrpSpPr>
          <p:nvPr/>
        </p:nvGrpSpPr>
        <p:grpSpPr bwMode="auto">
          <a:xfrm>
            <a:off x="3552825" y="2130425"/>
            <a:ext cx="4651375" cy="2892425"/>
            <a:chOff x="2299839" y="1547595"/>
            <a:chExt cx="4221220" cy="3502757"/>
          </a:xfrm>
        </p:grpSpPr>
        <p:grpSp>
          <p:nvGrpSpPr>
            <p:cNvPr id="223235" name="组合 1057"/>
            <p:cNvGrpSpPr>
              <a:grpSpLocks/>
            </p:cNvGrpSpPr>
            <p:nvPr/>
          </p:nvGrpSpPr>
          <p:grpSpPr bwMode="auto">
            <a:xfrm>
              <a:off x="3135241" y="1547595"/>
              <a:ext cx="1569795" cy="1026261"/>
              <a:chOff x="2955926" y="1172195"/>
              <a:chExt cx="2097088" cy="1370981"/>
            </a:xfrm>
          </p:grpSpPr>
          <p:sp>
            <p:nvSpPr>
              <p:cNvPr id="18" name="Freeform 15"/>
              <p:cNvSpPr>
                <a:spLocks/>
              </p:cNvSpPr>
              <p:nvPr/>
            </p:nvSpPr>
            <p:spPr bwMode="auto">
              <a:xfrm>
                <a:off x="3316094" y="1295470"/>
                <a:ext cx="1412668" cy="752494"/>
              </a:xfrm>
              <a:custGeom>
                <a:avLst/>
                <a:gdLst>
                  <a:gd name="T0" fmla="*/ 5 w 376"/>
                  <a:gd name="T1" fmla="*/ 51 h 200"/>
                  <a:gd name="T2" fmla="*/ 0 w 376"/>
                  <a:gd name="T3" fmla="*/ 79 h 200"/>
                  <a:gd name="T4" fmla="*/ 121 w 376"/>
                  <a:gd name="T5" fmla="*/ 31 h 200"/>
                  <a:gd name="T6" fmla="*/ 298 w 376"/>
                  <a:gd name="T7" fmla="*/ 98 h 200"/>
                  <a:gd name="T8" fmla="*/ 357 w 376"/>
                  <a:gd name="T9" fmla="*/ 154 h 200"/>
                  <a:gd name="T10" fmla="*/ 372 w 376"/>
                  <a:gd name="T11" fmla="*/ 181 h 200"/>
                  <a:gd name="T12" fmla="*/ 376 w 376"/>
                  <a:gd name="T13" fmla="*/ 200 h 200"/>
                  <a:gd name="T14" fmla="*/ 373 w 376"/>
                  <a:gd name="T15" fmla="*/ 170 h 200"/>
                  <a:gd name="T16" fmla="*/ 369 w 376"/>
                  <a:gd name="T17" fmla="*/ 152 h 200"/>
                  <a:gd name="T18" fmla="*/ 355 w 376"/>
                  <a:gd name="T19" fmla="*/ 127 h 200"/>
                  <a:gd name="T20" fmla="*/ 296 w 376"/>
                  <a:gd name="T21" fmla="*/ 73 h 200"/>
                  <a:gd name="T22" fmla="*/ 122 w 376"/>
                  <a:gd name="T23" fmla="*/ 8 h 200"/>
                  <a:gd name="T24" fmla="*/ 5 w 376"/>
                  <a:gd name="T25" fmla="*/ 5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200">
                    <a:moveTo>
                      <a:pt x="5" y="51"/>
                    </a:moveTo>
                    <a:cubicBezTo>
                      <a:pt x="3" y="60"/>
                      <a:pt x="2" y="69"/>
                      <a:pt x="0" y="79"/>
                    </a:cubicBezTo>
                    <a:cubicBezTo>
                      <a:pt x="6" y="44"/>
                      <a:pt x="52" y="24"/>
                      <a:pt x="121" y="31"/>
                    </a:cubicBezTo>
                    <a:cubicBezTo>
                      <a:pt x="182" y="37"/>
                      <a:pt x="249" y="63"/>
                      <a:pt x="298" y="98"/>
                    </a:cubicBezTo>
                    <a:cubicBezTo>
                      <a:pt x="323" y="115"/>
                      <a:pt x="343" y="134"/>
                      <a:pt x="357" y="154"/>
                    </a:cubicBezTo>
                    <a:cubicBezTo>
                      <a:pt x="364" y="164"/>
                      <a:pt x="368" y="173"/>
                      <a:pt x="372" y="181"/>
                    </a:cubicBezTo>
                    <a:cubicBezTo>
                      <a:pt x="374" y="188"/>
                      <a:pt x="375" y="194"/>
                      <a:pt x="376" y="200"/>
                    </a:cubicBezTo>
                    <a:cubicBezTo>
                      <a:pt x="375" y="190"/>
                      <a:pt x="374" y="180"/>
                      <a:pt x="373" y="170"/>
                    </a:cubicBezTo>
                    <a:cubicBezTo>
                      <a:pt x="373" y="165"/>
                      <a:pt x="372" y="159"/>
                      <a:pt x="369" y="152"/>
                    </a:cubicBezTo>
                    <a:cubicBezTo>
                      <a:pt x="366" y="144"/>
                      <a:pt x="361" y="136"/>
                      <a:pt x="355" y="127"/>
                    </a:cubicBezTo>
                    <a:cubicBezTo>
                      <a:pt x="341" y="108"/>
                      <a:pt x="320" y="90"/>
                      <a:pt x="296" y="73"/>
                    </a:cubicBezTo>
                    <a:cubicBezTo>
                      <a:pt x="248" y="40"/>
                      <a:pt x="182" y="14"/>
                      <a:pt x="122" y="8"/>
                    </a:cubicBezTo>
                    <a:cubicBezTo>
                      <a:pt x="55" y="0"/>
                      <a:pt x="11" y="18"/>
                      <a:pt x="5" y="51"/>
                    </a:cubicBezTo>
                    <a:close/>
                  </a:path>
                </a:pathLst>
              </a:custGeom>
              <a:gradFill flip="none" rotWithShape="1">
                <a:gsLst>
                  <a:gs pos="0">
                    <a:srgbClr val="FF7711"/>
                  </a:gs>
                  <a:gs pos="50000">
                    <a:srgbClr val="FF7711"/>
                  </a:gs>
                  <a:gs pos="22900">
                    <a:srgbClr val="FFC000"/>
                  </a:gs>
                  <a:gs pos="76250">
                    <a:srgbClr val="FFC000"/>
                  </a:gs>
                  <a:gs pos="100000">
                    <a:srgbClr val="FF7711"/>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19" name="Freeform 16"/>
              <p:cNvSpPr>
                <a:spLocks/>
              </p:cNvSpPr>
              <p:nvPr/>
            </p:nvSpPr>
            <p:spPr bwMode="auto">
              <a:xfrm>
                <a:off x="2956190" y="1408473"/>
                <a:ext cx="2095907" cy="1135161"/>
              </a:xfrm>
              <a:custGeom>
                <a:avLst/>
                <a:gdLst>
                  <a:gd name="T0" fmla="*/ 5 w 558"/>
                  <a:gd name="T1" fmla="*/ 28 h 302"/>
                  <a:gd name="T2" fmla="*/ 17 w 558"/>
                  <a:gd name="T3" fmla="*/ 95 h 302"/>
                  <a:gd name="T4" fmla="*/ 48 w 558"/>
                  <a:gd name="T5" fmla="*/ 138 h 302"/>
                  <a:gd name="T6" fmla="*/ 103 w 558"/>
                  <a:gd name="T7" fmla="*/ 187 h 302"/>
                  <a:gd name="T8" fmla="*/ 398 w 558"/>
                  <a:gd name="T9" fmla="*/ 296 h 302"/>
                  <a:gd name="T10" fmla="*/ 552 w 558"/>
                  <a:gd name="T11" fmla="*/ 204 h 302"/>
                  <a:gd name="T12" fmla="*/ 548 w 558"/>
                  <a:gd name="T13" fmla="*/ 174 h 302"/>
                  <a:gd name="T14" fmla="*/ 400 w 558"/>
                  <a:gd name="T15" fmla="*/ 257 h 302"/>
                  <a:gd name="T16" fmla="*/ 110 w 558"/>
                  <a:gd name="T17" fmla="*/ 150 h 302"/>
                  <a:gd name="T18" fmla="*/ 55 w 558"/>
                  <a:gd name="T19" fmla="*/ 103 h 302"/>
                  <a:gd name="T20" fmla="*/ 24 w 558"/>
                  <a:gd name="T21" fmla="*/ 62 h 302"/>
                  <a:gd name="T22" fmla="*/ 11 w 558"/>
                  <a:gd name="T23" fmla="*/ 0 h 302"/>
                  <a:gd name="T24" fmla="*/ 5 w 558"/>
                  <a:gd name="T25" fmla="*/ 2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8" h="302">
                    <a:moveTo>
                      <a:pt x="5" y="28"/>
                    </a:moveTo>
                    <a:cubicBezTo>
                      <a:pt x="0" y="47"/>
                      <a:pt x="4" y="70"/>
                      <a:pt x="17" y="95"/>
                    </a:cubicBezTo>
                    <a:cubicBezTo>
                      <a:pt x="25" y="110"/>
                      <a:pt x="35" y="124"/>
                      <a:pt x="48" y="138"/>
                    </a:cubicBezTo>
                    <a:cubicBezTo>
                      <a:pt x="63" y="155"/>
                      <a:pt x="82" y="172"/>
                      <a:pt x="103" y="187"/>
                    </a:cubicBezTo>
                    <a:cubicBezTo>
                      <a:pt x="184" y="247"/>
                      <a:pt x="297" y="291"/>
                      <a:pt x="398" y="296"/>
                    </a:cubicBezTo>
                    <a:cubicBezTo>
                      <a:pt x="502" y="302"/>
                      <a:pt x="558" y="264"/>
                      <a:pt x="552" y="204"/>
                    </a:cubicBezTo>
                    <a:cubicBezTo>
                      <a:pt x="550" y="194"/>
                      <a:pt x="549" y="183"/>
                      <a:pt x="548" y="174"/>
                    </a:cubicBezTo>
                    <a:cubicBezTo>
                      <a:pt x="555" y="229"/>
                      <a:pt x="501" y="264"/>
                      <a:pt x="400" y="257"/>
                    </a:cubicBezTo>
                    <a:cubicBezTo>
                      <a:pt x="301" y="250"/>
                      <a:pt x="190" y="207"/>
                      <a:pt x="110" y="150"/>
                    </a:cubicBezTo>
                    <a:cubicBezTo>
                      <a:pt x="89" y="135"/>
                      <a:pt x="70" y="119"/>
                      <a:pt x="55" y="103"/>
                    </a:cubicBezTo>
                    <a:cubicBezTo>
                      <a:pt x="42" y="90"/>
                      <a:pt x="32" y="76"/>
                      <a:pt x="24" y="62"/>
                    </a:cubicBezTo>
                    <a:cubicBezTo>
                      <a:pt x="11" y="39"/>
                      <a:pt x="7" y="18"/>
                      <a:pt x="11" y="0"/>
                    </a:cubicBezTo>
                    <a:cubicBezTo>
                      <a:pt x="9" y="9"/>
                      <a:pt x="7" y="18"/>
                      <a:pt x="5" y="28"/>
                    </a:cubicBezTo>
                    <a:close/>
                  </a:path>
                </a:pathLst>
              </a:custGeom>
              <a:gradFill flip="none" rotWithShape="1">
                <a:gsLst>
                  <a:gs pos="0">
                    <a:srgbClr val="FF7711"/>
                  </a:gs>
                  <a:gs pos="50000">
                    <a:srgbClr val="FF7711"/>
                  </a:gs>
                  <a:gs pos="22900">
                    <a:srgbClr val="FFC000"/>
                  </a:gs>
                  <a:gs pos="76250">
                    <a:srgbClr val="FFC000"/>
                  </a:gs>
                  <a:gs pos="100000">
                    <a:srgbClr val="FF7711"/>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23238" name="Freeform 25"/>
              <p:cNvSpPr>
                <a:spLocks/>
              </p:cNvSpPr>
              <p:nvPr/>
            </p:nvSpPr>
            <p:spPr bwMode="auto">
              <a:xfrm>
                <a:off x="3373438" y="1270000"/>
                <a:ext cx="1382713" cy="755650"/>
              </a:xfrm>
              <a:custGeom>
                <a:avLst/>
                <a:gdLst>
                  <a:gd name="T0" fmla="*/ 402039 w 368"/>
                  <a:gd name="T1" fmla="*/ 56392 h 201"/>
                  <a:gd name="T2" fmla="*/ 1055822 w 368"/>
                  <a:gd name="T3" fmla="*/ 300756 h 201"/>
                  <a:gd name="T4" fmla="*/ 1277507 w 368"/>
                  <a:gd name="T5" fmla="*/ 503767 h 201"/>
                  <a:gd name="T6" fmla="*/ 1330110 w 368"/>
                  <a:gd name="T7" fmla="*/ 597753 h 201"/>
                  <a:gd name="T8" fmla="*/ 1326352 w 368"/>
                  <a:gd name="T9" fmla="*/ 755650 h 201"/>
                  <a:gd name="T10" fmla="*/ 1352654 w 368"/>
                  <a:gd name="T11" fmla="*/ 571437 h 201"/>
                  <a:gd name="T12" fmla="*/ 1296293 w 368"/>
                  <a:gd name="T13" fmla="*/ 473691 h 201"/>
                  <a:gd name="T14" fmla="*/ 1078366 w 368"/>
                  <a:gd name="T15" fmla="*/ 270681 h 201"/>
                  <a:gd name="T16" fmla="*/ 424583 w 368"/>
                  <a:gd name="T17" fmla="*/ 26316 h 201"/>
                  <a:gd name="T18" fmla="*/ 0 w 368"/>
                  <a:gd name="T19" fmla="*/ 142859 h 201"/>
                  <a:gd name="T20" fmla="*/ 402039 w 368"/>
                  <a:gd name="T21" fmla="*/ 56392 h 2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8" h="201">
                    <a:moveTo>
                      <a:pt x="107" y="15"/>
                    </a:moveTo>
                    <a:cubicBezTo>
                      <a:pt x="167" y="21"/>
                      <a:pt x="233" y="47"/>
                      <a:pt x="281" y="80"/>
                    </a:cubicBezTo>
                    <a:cubicBezTo>
                      <a:pt x="305" y="97"/>
                      <a:pt x="326" y="115"/>
                      <a:pt x="340" y="134"/>
                    </a:cubicBezTo>
                    <a:cubicBezTo>
                      <a:pt x="346" y="143"/>
                      <a:pt x="351" y="151"/>
                      <a:pt x="354" y="159"/>
                    </a:cubicBezTo>
                    <a:cubicBezTo>
                      <a:pt x="360" y="176"/>
                      <a:pt x="360" y="190"/>
                      <a:pt x="353" y="201"/>
                    </a:cubicBezTo>
                    <a:cubicBezTo>
                      <a:pt x="365" y="189"/>
                      <a:pt x="368" y="172"/>
                      <a:pt x="360" y="152"/>
                    </a:cubicBezTo>
                    <a:cubicBezTo>
                      <a:pt x="357" y="144"/>
                      <a:pt x="352" y="135"/>
                      <a:pt x="345" y="126"/>
                    </a:cubicBezTo>
                    <a:cubicBezTo>
                      <a:pt x="332" y="107"/>
                      <a:pt x="311" y="89"/>
                      <a:pt x="287" y="72"/>
                    </a:cubicBezTo>
                    <a:cubicBezTo>
                      <a:pt x="238" y="39"/>
                      <a:pt x="173" y="14"/>
                      <a:pt x="113" y="7"/>
                    </a:cubicBezTo>
                    <a:cubicBezTo>
                      <a:pt x="55" y="0"/>
                      <a:pt x="14" y="13"/>
                      <a:pt x="0" y="38"/>
                    </a:cubicBezTo>
                    <a:cubicBezTo>
                      <a:pt x="18" y="18"/>
                      <a:pt x="56" y="9"/>
                      <a:pt x="107"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3239" name="Freeform 26"/>
              <p:cNvSpPr>
                <a:spLocks/>
              </p:cNvSpPr>
              <p:nvPr/>
            </p:nvSpPr>
            <p:spPr bwMode="auto">
              <a:xfrm>
                <a:off x="2974976" y="1319213"/>
                <a:ext cx="2009775" cy="1074738"/>
              </a:xfrm>
              <a:custGeom>
                <a:avLst/>
                <a:gdLst>
                  <a:gd name="T0" fmla="*/ 71375 w 535"/>
                  <a:gd name="T1" fmla="*/ 323173 h 286"/>
                  <a:gd name="T2" fmla="*/ 187829 w 535"/>
                  <a:gd name="T3" fmla="*/ 477244 h 286"/>
                  <a:gd name="T4" fmla="*/ 394442 w 535"/>
                  <a:gd name="T5" fmla="*/ 653862 h 286"/>
                  <a:gd name="T6" fmla="*/ 1483853 w 535"/>
                  <a:gd name="T7" fmla="*/ 1055949 h 286"/>
                  <a:gd name="T8" fmla="*/ 2009775 w 535"/>
                  <a:gd name="T9" fmla="*/ 894362 h 286"/>
                  <a:gd name="T10" fmla="*/ 1502636 w 535"/>
                  <a:gd name="T11" fmla="*/ 1025886 h 286"/>
                  <a:gd name="T12" fmla="*/ 413225 w 535"/>
                  <a:gd name="T13" fmla="*/ 623799 h 286"/>
                  <a:gd name="T14" fmla="*/ 210369 w 535"/>
                  <a:gd name="T15" fmla="*/ 447181 h 286"/>
                  <a:gd name="T16" fmla="*/ 93915 w 535"/>
                  <a:gd name="T17" fmla="*/ 296868 h 286"/>
                  <a:gd name="T18" fmla="*/ 75132 w 535"/>
                  <a:gd name="T19" fmla="*/ 0 h 286"/>
                  <a:gd name="T20" fmla="*/ 71375 w 535"/>
                  <a:gd name="T21" fmla="*/ 323173 h 2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5" h="286">
                    <a:moveTo>
                      <a:pt x="19" y="86"/>
                    </a:moveTo>
                    <a:cubicBezTo>
                      <a:pt x="27" y="100"/>
                      <a:pt x="37" y="114"/>
                      <a:pt x="50" y="127"/>
                    </a:cubicBezTo>
                    <a:cubicBezTo>
                      <a:pt x="65" y="143"/>
                      <a:pt x="84" y="159"/>
                      <a:pt x="105" y="174"/>
                    </a:cubicBezTo>
                    <a:cubicBezTo>
                      <a:pt x="185" y="231"/>
                      <a:pt x="296" y="274"/>
                      <a:pt x="395" y="281"/>
                    </a:cubicBezTo>
                    <a:cubicBezTo>
                      <a:pt x="468" y="286"/>
                      <a:pt x="517" y="269"/>
                      <a:pt x="535" y="238"/>
                    </a:cubicBezTo>
                    <a:cubicBezTo>
                      <a:pt x="514" y="264"/>
                      <a:pt x="467" y="278"/>
                      <a:pt x="400" y="273"/>
                    </a:cubicBezTo>
                    <a:cubicBezTo>
                      <a:pt x="302" y="266"/>
                      <a:pt x="191" y="223"/>
                      <a:pt x="110" y="166"/>
                    </a:cubicBezTo>
                    <a:cubicBezTo>
                      <a:pt x="89" y="151"/>
                      <a:pt x="71" y="136"/>
                      <a:pt x="56" y="119"/>
                    </a:cubicBezTo>
                    <a:cubicBezTo>
                      <a:pt x="43" y="106"/>
                      <a:pt x="32" y="92"/>
                      <a:pt x="25" y="79"/>
                    </a:cubicBezTo>
                    <a:cubicBezTo>
                      <a:pt x="7" y="48"/>
                      <a:pt x="7" y="21"/>
                      <a:pt x="20" y="0"/>
                    </a:cubicBezTo>
                    <a:cubicBezTo>
                      <a:pt x="1" y="22"/>
                      <a:pt x="0" y="51"/>
                      <a:pt x="19" y="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34"/>
              <p:cNvSpPr>
                <a:spLocks/>
              </p:cNvSpPr>
              <p:nvPr/>
            </p:nvSpPr>
            <p:spPr bwMode="auto">
              <a:xfrm>
                <a:off x="3015854" y="1172195"/>
                <a:ext cx="2001600" cy="1176253"/>
              </a:xfrm>
              <a:custGeom>
                <a:avLst/>
                <a:gdLst/>
                <a:ahLst/>
                <a:cxnLst/>
                <a:rect l="l" t="t" r="r" b="b"/>
                <a:pathLst>
                  <a:path w="2002405" h="1176573">
                    <a:moveTo>
                      <a:pt x="630822" y="117991"/>
                    </a:moveTo>
                    <a:cubicBezTo>
                      <a:pt x="493081" y="125032"/>
                      <a:pt x="396557" y="170098"/>
                      <a:pt x="357101" y="240512"/>
                    </a:cubicBezTo>
                    <a:cubicBezTo>
                      <a:pt x="327040" y="293089"/>
                      <a:pt x="334555" y="364442"/>
                      <a:pt x="383405" y="447062"/>
                    </a:cubicBezTo>
                    <a:cubicBezTo>
                      <a:pt x="402193" y="480861"/>
                      <a:pt x="428497" y="514660"/>
                      <a:pt x="462315" y="548460"/>
                    </a:cubicBezTo>
                    <a:cubicBezTo>
                      <a:pt x="503650" y="589770"/>
                      <a:pt x="548741" y="631080"/>
                      <a:pt x="601348" y="664879"/>
                    </a:cubicBezTo>
                    <a:cubicBezTo>
                      <a:pt x="804261" y="807586"/>
                      <a:pt x="1082327" y="916494"/>
                      <a:pt x="1330332" y="935271"/>
                    </a:cubicBezTo>
                    <a:cubicBezTo>
                      <a:pt x="1503183" y="950293"/>
                      <a:pt x="1627186" y="916494"/>
                      <a:pt x="1683550" y="852651"/>
                    </a:cubicBezTo>
                    <a:cubicBezTo>
                      <a:pt x="1728642" y="807586"/>
                      <a:pt x="1739915" y="743743"/>
                      <a:pt x="1709854" y="668634"/>
                    </a:cubicBezTo>
                    <a:cubicBezTo>
                      <a:pt x="1698581" y="638590"/>
                      <a:pt x="1679793" y="604791"/>
                      <a:pt x="1653489" y="570992"/>
                    </a:cubicBezTo>
                    <a:cubicBezTo>
                      <a:pt x="1604640" y="499639"/>
                      <a:pt x="1525729" y="432040"/>
                      <a:pt x="1435546" y="368198"/>
                    </a:cubicBezTo>
                    <a:cubicBezTo>
                      <a:pt x="1251421" y="244268"/>
                      <a:pt x="1007174" y="150381"/>
                      <a:pt x="781715" y="124093"/>
                    </a:cubicBezTo>
                    <a:cubicBezTo>
                      <a:pt x="727230" y="117521"/>
                      <a:pt x="676736" y="115643"/>
                      <a:pt x="630822" y="117991"/>
                    </a:cubicBezTo>
                    <a:close/>
                    <a:moveTo>
                      <a:pt x="437692" y="463"/>
                    </a:moveTo>
                    <a:cubicBezTo>
                      <a:pt x="501152" y="-1358"/>
                      <a:pt x="569954" y="2166"/>
                      <a:pt x="643217" y="11561"/>
                    </a:cubicBezTo>
                    <a:cubicBezTo>
                      <a:pt x="962569" y="49141"/>
                      <a:pt x="1311978" y="188190"/>
                      <a:pt x="1571216" y="361061"/>
                    </a:cubicBezTo>
                    <a:cubicBezTo>
                      <a:pt x="1698957" y="451254"/>
                      <a:pt x="1811670" y="548964"/>
                      <a:pt x="1890568" y="654190"/>
                    </a:cubicBezTo>
                    <a:cubicBezTo>
                      <a:pt x="1928139" y="699287"/>
                      <a:pt x="1954439" y="748141"/>
                      <a:pt x="1973224" y="789480"/>
                    </a:cubicBezTo>
                    <a:cubicBezTo>
                      <a:pt x="2014552" y="887190"/>
                      <a:pt x="2010795" y="973625"/>
                      <a:pt x="1969467" y="1041271"/>
                    </a:cubicBezTo>
                    <a:cubicBezTo>
                      <a:pt x="1890568" y="1138980"/>
                      <a:pt x="1713985" y="1191593"/>
                      <a:pt x="1462261" y="1172803"/>
                    </a:cubicBezTo>
                    <a:cubicBezTo>
                      <a:pt x="1094067" y="1146496"/>
                      <a:pt x="677030" y="984900"/>
                      <a:pt x="372707" y="770690"/>
                    </a:cubicBezTo>
                    <a:cubicBezTo>
                      <a:pt x="293808" y="714319"/>
                      <a:pt x="226180" y="657948"/>
                      <a:pt x="169824" y="594061"/>
                    </a:cubicBezTo>
                    <a:cubicBezTo>
                      <a:pt x="120982" y="545206"/>
                      <a:pt x="79654" y="492593"/>
                      <a:pt x="53355" y="443738"/>
                    </a:cubicBezTo>
                    <a:cubicBezTo>
                      <a:pt x="-14273" y="327238"/>
                      <a:pt x="-14273" y="225770"/>
                      <a:pt x="34569" y="146851"/>
                    </a:cubicBezTo>
                    <a:cubicBezTo>
                      <a:pt x="105015" y="59476"/>
                      <a:pt x="247314" y="5924"/>
                      <a:pt x="437692" y="463"/>
                    </a:cubicBezTo>
                    <a:close/>
                  </a:path>
                </a:pathLst>
              </a:custGeom>
              <a:gradFill flip="none" rotWithShape="1">
                <a:gsLst>
                  <a:gs pos="0">
                    <a:srgbClr val="FF7711"/>
                  </a:gs>
                  <a:gs pos="50000">
                    <a:srgbClr val="FFAA01"/>
                  </a:gs>
                  <a:gs pos="100000">
                    <a:srgbClr val="FF7711"/>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223241" name="组合 1056"/>
            <p:cNvGrpSpPr>
              <a:grpSpLocks/>
            </p:cNvGrpSpPr>
            <p:nvPr/>
          </p:nvGrpSpPr>
          <p:grpSpPr bwMode="auto">
            <a:xfrm>
              <a:off x="5131925" y="3068695"/>
              <a:ext cx="1389134" cy="1615158"/>
              <a:chOff x="5707063" y="3204234"/>
              <a:chExt cx="1542860" cy="2157689"/>
            </a:xfrm>
          </p:grpSpPr>
          <p:sp>
            <p:nvSpPr>
              <p:cNvPr id="20" name="Freeform 17"/>
              <p:cNvSpPr>
                <a:spLocks/>
              </p:cNvSpPr>
              <p:nvPr/>
            </p:nvSpPr>
            <p:spPr bwMode="auto">
              <a:xfrm>
                <a:off x="6037032" y="3375747"/>
                <a:ext cx="1036878" cy="1153140"/>
              </a:xfrm>
              <a:custGeom>
                <a:avLst/>
                <a:gdLst>
                  <a:gd name="T0" fmla="*/ 0 w 276"/>
                  <a:gd name="T1" fmla="*/ 86 h 307"/>
                  <a:gd name="T2" fmla="*/ 0 w 276"/>
                  <a:gd name="T3" fmla="*/ 101 h 307"/>
                  <a:gd name="T4" fmla="*/ 2 w 276"/>
                  <a:gd name="T5" fmla="*/ 150 h 307"/>
                  <a:gd name="T6" fmla="*/ 2 w 276"/>
                  <a:gd name="T7" fmla="*/ 134 h 307"/>
                  <a:gd name="T8" fmla="*/ 119 w 276"/>
                  <a:gd name="T9" fmla="*/ 71 h 307"/>
                  <a:gd name="T10" fmla="*/ 151 w 276"/>
                  <a:gd name="T11" fmla="*/ 91 h 307"/>
                  <a:gd name="T12" fmla="*/ 214 w 276"/>
                  <a:gd name="T13" fmla="*/ 156 h 307"/>
                  <a:gd name="T14" fmla="*/ 276 w 276"/>
                  <a:gd name="T15" fmla="*/ 307 h 307"/>
                  <a:gd name="T16" fmla="*/ 271 w 276"/>
                  <a:gd name="T17" fmla="*/ 261 h 307"/>
                  <a:gd name="T18" fmla="*/ 208 w 276"/>
                  <a:gd name="T19" fmla="*/ 113 h 307"/>
                  <a:gd name="T20" fmla="*/ 145 w 276"/>
                  <a:gd name="T21" fmla="*/ 49 h 307"/>
                  <a:gd name="T22" fmla="*/ 113 w 276"/>
                  <a:gd name="T23" fmla="*/ 30 h 307"/>
                  <a:gd name="T24" fmla="*/ 0 w 276"/>
                  <a:gd name="T25" fmla="*/ 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307">
                    <a:moveTo>
                      <a:pt x="0" y="86"/>
                    </a:moveTo>
                    <a:cubicBezTo>
                      <a:pt x="0" y="91"/>
                      <a:pt x="0" y="96"/>
                      <a:pt x="0" y="101"/>
                    </a:cubicBezTo>
                    <a:cubicBezTo>
                      <a:pt x="1" y="117"/>
                      <a:pt x="1" y="133"/>
                      <a:pt x="2" y="150"/>
                    </a:cubicBezTo>
                    <a:cubicBezTo>
                      <a:pt x="2" y="144"/>
                      <a:pt x="2" y="139"/>
                      <a:pt x="2" y="134"/>
                    </a:cubicBezTo>
                    <a:cubicBezTo>
                      <a:pt x="7" y="67"/>
                      <a:pt x="57" y="43"/>
                      <a:pt x="119" y="71"/>
                    </a:cubicBezTo>
                    <a:cubicBezTo>
                      <a:pt x="129" y="76"/>
                      <a:pt x="140" y="83"/>
                      <a:pt x="151" y="91"/>
                    </a:cubicBezTo>
                    <a:cubicBezTo>
                      <a:pt x="174" y="108"/>
                      <a:pt x="196" y="130"/>
                      <a:pt x="214" y="156"/>
                    </a:cubicBezTo>
                    <a:cubicBezTo>
                      <a:pt x="248" y="201"/>
                      <a:pt x="272" y="258"/>
                      <a:pt x="276" y="307"/>
                    </a:cubicBezTo>
                    <a:cubicBezTo>
                      <a:pt x="275" y="291"/>
                      <a:pt x="273" y="276"/>
                      <a:pt x="271" y="261"/>
                    </a:cubicBezTo>
                    <a:cubicBezTo>
                      <a:pt x="266" y="213"/>
                      <a:pt x="242" y="158"/>
                      <a:pt x="208" y="113"/>
                    </a:cubicBezTo>
                    <a:cubicBezTo>
                      <a:pt x="190" y="89"/>
                      <a:pt x="168" y="66"/>
                      <a:pt x="145" y="49"/>
                    </a:cubicBezTo>
                    <a:cubicBezTo>
                      <a:pt x="134" y="41"/>
                      <a:pt x="123" y="35"/>
                      <a:pt x="113" y="30"/>
                    </a:cubicBezTo>
                    <a:cubicBezTo>
                      <a:pt x="53" y="0"/>
                      <a:pt x="4" y="21"/>
                      <a:pt x="0" y="86"/>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3" name="Freeform 20"/>
              <p:cNvSpPr>
                <a:spLocks/>
              </p:cNvSpPr>
              <p:nvPr/>
            </p:nvSpPr>
            <p:spPr bwMode="auto">
              <a:xfrm>
                <a:off x="5725009" y="3606888"/>
                <a:ext cx="1524914" cy="1754108"/>
              </a:xfrm>
              <a:custGeom>
                <a:avLst/>
                <a:gdLst>
                  <a:gd name="T0" fmla="*/ 397 w 406"/>
                  <a:gd name="T1" fmla="*/ 232 h 467"/>
                  <a:gd name="T2" fmla="*/ 402 w 406"/>
                  <a:gd name="T3" fmla="*/ 278 h 467"/>
                  <a:gd name="T4" fmla="*/ 404 w 406"/>
                  <a:gd name="T5" fmla="*/ 299 h 467"/>
                  <a:gd name="T6" fmla="*/ 211 w 406"/>
                  <a:gd name="T7" fmla="*/ 400 h 467"/>
                  <a:gd name="T8" fmla="*/ 158 w 406"/>
                  <a:gd name="T9" fmla="*/ 361 h 467"/>
                  <a:gd name="T10" fmla="*/ 101 w 406"/>
                  <a:gd name="T11" fmla="*/ 301 h 467"/>
                  <a:gd name="T12" fmla="*/ 1 w 406"/>
                  <a:gd name="T13" fmla="*/ 49 h 467"/>
                  <a:gd name="T14" fmla="*/ 0 w 406"/>
                  <a:gd name="T15" fmla="*/ 0 h 467"/>
                  <a:gd name="T16" fmla="*/ 103 w 406"/>
                  <a:gd name="T17" fmla="*/ 245 h 467"/>
                  <a:gd name="T18" fmla="*/ 160 w 406"/>
                  <a:gd name="T19" fmla="*/ 305 h 467"/>
                  <a:gd name="T20" fmla="*/ 212 w 406"/>
                  <a:gd name="T21" fmla="*/ 344 h 467"/>
                  <a:gd name="T22" fmla="*/ 399 w 406"/>
                  <a:gd name="T23" fmla="*/ 253 h 467"/>
                  <a:gd name="T24" fmla="*/ 397 w 406"/>
                  <a:gd name="T25" fmla="*/ 23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467">
                    <a:moveTo>
                      <a:pt x="397" y="232"/>
                    </a:moveTo>
                    <a:cubicBezTo>
                      <a:pt x="399" y="247"/>
                      <a:pt x="401" y="262"/>
                      <a:pt x="402" y="278"/>
                    </a:cubicBezTo>
                    <a:cubicBezTo>
                      <a:pt x="403" y="285"/>
                      <a:pt x="403" y="292"/>
                      <a:pt x="404" y="299"/>
                    </a:cubicBezTo>
                    <a:cubicBezTo>
                      <a:pt x="406" y="419"/>
                      <a:pt x="322" y="467"/>
                      <a:pt x="211" y="400"/>
                    </a:cubicBezTo>
                    <a:cubicBezTo>
                      <a:pt x="192" y="389"/>
                      <a:pt x="175" y="376"/>
                      <a:pt x="158" y="361"/>
                    </a:cubicBezTo>
                    <a:cubicBezTo>
                      <a:pt x="138" y="343"/>
                      <a:pt x="119" y="323"/>
                      <a:pt x="101" y="301"/>
                    </a:cubicBezTo>
                    <a:cubicBezTo>
                      <a:pt x="40" y="224"/>
                      <a:pt x="1" y="130"/>
                      <a:pt x="1" y="49"/>
                    </a:cubicBezTo>
                    <a:cubicBezTo>
                      <a:pt x="1" y="33"/>
                      <a:pt x="1" y="16"/>
                      <a:pt x="0" y="0"/>
                    </a:cubicBezTo>
                    <a:cubicBezTo>
                      <a:pt x="2" y="77"/>
                      <a:pt x="42" y="169"/>
                      <a:pt x="103" y="245"/>
                    </a:cubicBezTo>
                    <a:cubicBezTo>
                      <a:pt x="120" y="267"/>
                      <a:pt x="139" y="287"/>
                      <a:pt x="160" y="305"/>
                    </a:cubicBezTo>
                    <a:cubicBezTo>
                      <a:pt x="177" y="320"/>
                      <a:pt x="194" y="333"/>
                      <a:pt x="212" y="344"/>
                    </a:cubicBezTo>
                    <a:cubicBezTo>
                      <a:pt x="323" y="413"/>
                      <a:pt x="404" y="369"/>
                      <a:pt x="399" y="253"/>
                    </a:cubicBezTo>
                    <a:cubicBezTo>
                      <a:pt x="399" y="246"/>
                      <a:pt x="398" y="239"/>
                      <a:pt x="397" y="232"/>
                    </a:cubicBezTo>
                    <a:close/>
                  </a:path>
                </a:pathLst>
              </a:custGeom>
              <a:gradFill flip="none" rotWithShape="1">
                <a:gsLst>
                  <a:gs pos="0">
                    <a:srgbClr val="00B0F0">
                      <a:shade val="30000"/>
                      <a:satMod val="115000"/>
                    </a:srgbClr>
                  </a:gs>
                  <a:gs pos="50000">
                    <a:srgbClr val="0070C0"/>
                  </a:gs>
                  <a:gs pos="21650">
                    <a:srgbClr val="00B8FF"/>
                  </a:gs>
                  <a:gs pos="77100">
                    <a:srgbClr val="00B8FF"/>
                  </a:gs>
                  <a:gs pos="100000">
                    <a:srgbClr val="0070C0"/>
                  </a:gs>
                </a:gsLst>
                <a:lin ang="135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23244" name="Freeform 27"/>
              <p:cNvSpPr>
                <a:spLocks/>
              </p:cNvSpPr>
              <p:nvPr/>
            </p:nvSpPr>
            <p:spPr bwMode="auto">
              <a:xfrm>
                <a:off x="5707063" y="3322337"/>
                <a:ext cx="1454150" cy="1795462"/>
              </a:xfrm>
              <a:custGeom>
                <a:avLst/>
                <a:gdLst>
                  <a:gd name="T0" fmla="*/ 841679 w 387"/>
                  <a:gd name="T1" fmla="*/ 1592627 h 478"/>
                  <a:gd name="T2" fmla="*/ 642531 w 387"/>
                  <a:gd name="T3" fmla="*/ 1442380 h 478"/>
                  <a:gd name="T4" fmla="*/ 432112 w 387"/>
                  <a:gd name="T5" fmla="*/ 1217008 h 478"/>
                  <a:gd name="T6" fmla="*/ 48847 w 387"/>
                  <a:gd name="T7" fmla="*/ 217859 h 478"/>
                  <a:gd name="T8" fmla="*/ 112725 w 387"/>
                  <a:gd name="T9" fmla="*/ 0 h 478"/>
                  <a:gd name="T10" fmla="*/ 26302 w 387"/>
                  <a:gd name="T11" fmla="*/ 247909 h 478"/>
                  <a:gd name="T12" fmla="*/ 409567 w 387"/>
                  <a:gd name="T13" fmla="*/ 1247057 h 478"/>
                  <a:gd name="T14" fmla="*/ 623744 w 387"/>
                  <a:gd name="T15" fmla="*/ 1472429 h 478"/>
                  <a:gd name="T16" fmla="*/ 819134 w 387"/>
                  <a:gd name="T17" fmla="*/ 1618921 h 478"/>
                  <a:gd name="T18" fmla="*/ 1454150 w 387"/>
                  <a:gd name="T19" fmla="*/ 1600140 h 478"/>
                  <a:gd name="T20" fmla="*/ 841679 w 387"/>
                  <a:gd name="T21" fmla="*/ 1592627 h 4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87" h="478">
                    <a:moveTo>
                      <a:pt x="224" y="424"/>
                    </a:moveTo>
                    <a:cubicBezTo>
                      <a:pt x="206" y="413"/>
                      <a:pt x="188" y="399"/>
                      <a:pt x="171" y="384"/>
                    </a:cubicBezTo>
                    <a:cubicBezTo>
                      <a:pt x="151" y="367"/>
                      <a:pt x="132" y="346"/>
                      <a:pt x="115" y="324"/>
                    </a:cubicBezTo>
                    <a:cubicBezTo>
                      <a:pt x="48" y="241"/>
                      <a:pt x="6" y="139"/>
                      <a:pt x="13" y="58"/>
                    </a:cubicBezTo>
                    <a:cubicBezTo>
                      <a:pt x="15" y="34"/>
                      <a:pt x="21" y="15"/>
                      <a:pt x="30" y="0"/>
                    </a:cubicBezTo>
                    <a:cubicBezTo>
                      <a:pt x="18" y="16"/>
                      <a:pt x="10" y="38"/>
                      <a:pt x="7" y="66"/>
                    </a:cubicBezTo>
                    <a:cubicBezTo>
                      <a:pt x="0" y="147"/>
                      <a:pt x="42" y="249"/>
                      <a:pt x="109" y="332"/>
                    </a:cubicBezTo>
                    <a:cubicBezTo>
                      <a:pt x="126" y="354"/>
                      <a:pt x="145" y="374"/>
                      <a:pt x="166" y="392"/>
                    </a:cubicBezTo>
                    <a:cubicBezTo>
                      <a:pt x="183" y="407"/>
                      <a:pt x="200" y="420"/>
                      <a:pt x="218" y="431"/>
                    </a:cubicBezTo>
                    <a:cubicBezTo>
                      <a:pt x="294" y="478"/>
                      <a:pt x="357" y="472"/>
                      <a:pt x="387" y="426"/>
                    </a:cubicBezTo>
                    <a:cubicBezTo>
                      <a:pt x="355" y="465"/>
                      <a:pt x="296" y="468"/>
                      <a:pt x="224" y="4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3245" name="Freeform 28"/>
              <p:cNvSpPr>
                <a:spLocks/>
              </p:cNvSpPr>
              <p:nvPr/>
            </p:nvSpPr>
            <p:spPr bwMode="auto">
              <a:xfrm>
                <a:off x="6086476" y="3397252"/>
                <a:ext cx="981075" cy="1241425"/>
              </a:xfrm>
              <a:custGeom>
                <a:avLst/>
                <a:gdLst>
                  <a:gd name="T0" fmla="*/ 357096 w 261"/>
                  <a:gd name="T1" fmla="*/ 112857 h 330"/>
                  <a:gd name="T2" fmla="*/ 477381 w 261"/>
                  <a:gd name="T3" fmla="*/ 184333 h 330"/>
                  <a:gd name="T4" fmla="*/ 714193 w 261"/>
                  <a:gd name="T5" fmla="*/ 425094 h 330"/>
                  <a:gd name="T6" fmla="*/ 954763 w 261"/>
                  <a:gd name="T7" fmla="*/ 1034521 h 330"/>
                  <a:gd name="T8" fmla="*/ 909656 w 261"/>
                  <a:gd name="T9" fmla="*/ 1241425 h 330"/>
                  <a:gd name="T10" fmla="*/ 977316 w 261"/>
                  <a:gd name="T11" fmla="*/ 1004426 h 330"/>
                  <a:gd name="T12" fmla="*/ 736746 w 261"/>
                  <a:gd name="T13" fmla="*/ 394999 h 330"/>
                  <a:gd name="T14" fmla="*/ 496176 w 261"/>
                  <a:gd name="T15" fmla="*/ 154238 h 330"/>
                  <a:gd name="T16" fmla="*/ 379650 w 261"/>
                  <a:gd name="T17" fmla="*/ 82762 h 330"/>
                  <a:gd name="T18" fmla="*/ 0 w 261"/>
                  <a:gd name="T19" fmla="*/ 135428 h 330"/>
                  <a:gd name="T20" fmla="*/ 357096 w 261"/>
                  <a:gd name="T21" fmla="*/ 112857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1" h="330">
                    <a:moveTo>
                      <a:pt x="95" y="30"/>
                    </a:moveTo>
                    <a:cubicBezTo>
                      <a:pt x="105" y="35"/>
                      <a:pt x="116" y="41"/>
                      <a:pt x="127" y="49"/>
                    </a:cubicBezTo>
                    <a:cubicBezTo>
                      <a:pt x="150" y="66"/>
                      <a:pt x="172" y="89"/>
                      <a:pt x="190" y="113"/>
                    </a:cubicBezTo>
                    <a:cubicBezTo>
                      <a:pt x="227" y="163"/>
                      <a:pt x="253" y="224"/>
                      <a:pt x="254" y="275"/>
                    </a:cubicBezTo>
                    <a:cubicBezTo>
                      <a:pt x="255" y="298"/>
                      <a:pt x="251" y="316"/>
                      <a:pt x="242" y="330"/>
                    </a:cubicBezTo>
                    <a:cubicBezTo>
                      <a:pt x="254" y="316"/>
                      <a:pt x="261" y="295"/>
                      <a:pt x="260" y="267"/>
                    </a:cubicBezTo>
                    <a:cubicBezTo>
                      <a:pt x="259" y="216"/>
                      <a:pt x="233" y="155"/>
                      <a:pt x="196" y="105"/>
                    </a:cubicBezTo>
                    <a:cubicBezTo>
                      <a:pt x="177" y="81"/>
                      <a:pt x="156" y="58"/>
                      <a:pt x="132" y="41"/>
                    </a:cubicBezTo>
                    <a:cubicBezTo>
                      <a:pt x="122" y="33"/>
                      <a:pt x="111" y="27"/>
                      <a:pt x="101" y="22"/>
                    </a:cubicBezTo>
                    <a:cubicBezTo>
                      <a:pt x="56" y="0"/>
                      <a:pt x="19" y="6"/>
                      <a:pt x="0" y="36"/>
                    </a:cubicBezTo>
                    <a:cubicBezTo>
                      <a:pt x="20" y="13"/>
                      <a:pt x="55" y="10"/>
                      <a:pt x="95"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38"/>
              <p:cNvSpPr>
                <a:spLocks/>
              </p:cNvSpPr>
              <p:nvPr/>
            </p:nvSpPr>
            <p:spPr bwMode="auto">
              <a:xfrm>
                <a:off x="5753811" y="3203676"/>
                <a:ext cx="1475311" cy="1836290"/>
              </a:xfrm>
              <a:custGeom>
                <a:avLst/>
                <a:gdLst/>
                <a:ahLst/>
                <a:cxnLst/>
                <a:rect l="l" t="t" r="r" b="b"/>
                <a:pathLst>
                  <a:path w="1476845" h="1835894">
                    <a:moveTo>
                      <a:pt x="537191" y="240579"/>
                    </a:moveTo>
                    <a:cubicBezTo>
                      <a:pt x="448806" y="236908"/>
                      <a:pt x="377687" y="272150"/>
                      <a:pt x="333017" y="342634"/>
                    </a:cubicBezTo>
                    <a:cubicBezTo>
                      <a:pt x="306685" y="383985"/>
                      <a:pt x="291638" y="436613"/>
                      <a:pt x="287876" y="504278"/>
                    </a:cubicBezTo>
                    <a:cubicBezTo>
                      <a:pt x="276591" y="707273"/>
                      <a:pt x="381918" y="962896"/>
                      <a:pt x="547433" y="1173410"/>
                    </a:cubicBezTo>
                    <a:cubicBezTo>
                      <a:pt x="592573" y="1229797"/>
                      <a:pt x="637713" y="1278666"/>
                      <a:pt x="690377" y="1327536"/>
                    </a:cubicBezTo>
                    <a:cubicBezTo>
                      <a:pt x="731755" y="1365127"/>
                      <a:pt x="776895" y="1398960"/>
                      <a:pt x="818274" y="1429033"/>
                    </a:cubicBezTo>
                    <a:cubicBezTo>
                      <a:pt x="1006358" y="1545567"/>
                      <a:pt x="1160587" y="1545567"/>
                      <a:pt x="1243344" y="1447829"/>
                    </a:cubicBezTo>
                    <a:cubicBezTo>
                      <a:pt x="1288484" y="1395201"/>
                      <a:pt x="1314816" y="1316258"/>
                      <a:pt x="1311055" y="1211001"/>
                    </a:cubicBezTo>
                    <a:cubicBezTo>
                      <a:pt x="1307293" y="1019284"/>
                      <a:pt x="1209489" y="789975"/>
                      <a:pt x="1070307" y="602017"/>
                    </a:cubicBezTo>
                    <a:cubicBezTo>
                      <a:pt x="998835" y="511797"/>
                      <a:pt x="919839" y="425336"/>
                      <a:pt x="829559" y="361430"/>
                    </a:cubicBezTo>
                    <a:cubicBezTo>
                      <a:pt x="791942" y="331357"/>
                      <a:pt x="750564" y="308802"/>
                      <a:pt x="712947" y="290006"/>
                    </a:cubicBezTo>
                    <a:cubicBezTo>
                      <a:pt x="649468" y="258993"/>
                      <a:pt x="590222" y="242781"/>
                      <a:pt x="537191" y="240579"/>
                    </a:cubicBezTo>
                    <a:close/>
                    <a:moveTo>
                      <a:pt x="297773" y="1474"/>
                    </a:moveTo>
                    <a:cubicBezTo>
                      <a:pt x="392636" y="-6514"/>
                      <a:pt x="502527" y="17919"/>
                      <a:pt x="618992" y="76185"/>
                    </a:cubicBezTo>
                    <a:cubicBezTo>
                      <a:pt x="675346" y="106257"/>
                      <a:pt x="735458" y="143848"/>
                      <a:pt x="791812" y="185197"/>
                    </a:cubicBezTo>
                    <a:cubicBezTo>
                      <a:pt x="915791" y="279173"/>
                      <a:pt x="1032257" y="403222"/>
                      <a:pt x="1129938" y="534789"/>
                    </a:cubicBezTo>
                    <a:cubicBezTo>
                      <a:pt x="1325299" y="797922"/>
                      <a:pt x="1460549" y="1128719"/>
                      <a:pt x="1475577" y="1399371"/>
                    </a:cubicBezTo>
                    <a:cubicBezTo>
                      <a:pt x="1483091" y="1534696"/>
                      <a:pt x="1456793" y="1643709"/>
                      <a:pt x="1407952" y="1722649"/>
                    </a:cubicBezTo>
                    <a:cubicBezTo>
                      <a:pt x="1287730" y="1869252"/>
                      <a:pt x="1066069" y="1880529"/>
                      <a:pt x="795569" y="1715131"/>
                    </a:cubicBezTo>
                    <a:cubicBezTo>
                      <a:pt x="727944" y="1673781"/>
                      <a:pt x="660319" y="1621155"/>
                      <a:pt x="596450" y="1564769"/>
                    </a:cubicBezTo>
                    <a:cubicBezTo>
                      <a:pt x="521311" y="1500865"/>
                      <a:pt x="449929" y="1421925"/>
                      <a:pt x="386061" y="1339226"/>
                    </a:cubicBezTo>
                    <a:cubicBezTo>
                      <a:pt x="134345" y="1027225"/>
                      <a:pt x="-23447" y="643801"/>
                      <a:pt x="2852" y="339318"/>
                    </a:cubicBezTo>
                    <a:cubicBezTo>
                      <a:pt x="10366" y="249101"/>
                      <a:pt x="32908" y="177679"/>
                      <a:pt x="66720" y="121293"/>
                    </a:cubicBezTo>
                    <a:cubicBezTo>
                      <a:pt x="123074" y="49871"/>
                      <a:pt x="202910" y="9462"/>
                      <a:pt x="297773" y="1474"/>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nvGrpSpPr>
            <p:cNvPr id="223247" name="组合 1058"/>
            <p:cNvGrpSpPr>
              <a:grpSpLocks/>
            </p:cNvGrpSpPr>
            <p:nvPr/>
          </p:nvGrpSpPr>
          <p:grpSpPr bwMode="auto">
            <a:xfrm>
              <a:off x="2690803" y="2053363"/>
              <a:ext cx="2967280" cy="2791407"/>
              <a:chOff x="2362201" y="1847850"/>
              <a:chExt cx="3963987" cy="3729038"/>
            </a:xfrm>
          </p:grpSpPr>
          <p:sp>
            <p:nvSpPr>
              <p:cNvPr id="17" name="Freeform 14"/>
              <p:cNvSpPr>
                <a:spLocks/>
              </p:cNvSpPr>
              <p:nvPr/>
            </p:nvSpPr>
            <p:spPr bwMode="auto">
              <a:xfrm>
                <a:off x="5259956" y="2058238"/>
                <a:ext cx="59662" cy="243982"/>
              </a:xfrm>
              <a:custGeom>
                <a:avLst/>
                <a:gdLst>
                  <a:gd name="T0" fmla="*/ 11 w 16"/>
                  <a:gd name="T1" fmla="*/ 34 h 65"/>
                  <a:gd name="T2" fmla="*/ 16 w 16"/>
                  <a:gd name="T3" fmla="*/ 65 h 65"/>
                  <a:gd name="T4" fmla="*/ 6 w 16"/>
                  <a:gd name="T5" fmla="*/ 28 h 65"/>
                  <a:gd name="T6" fmla="*/ 0 w 16"/>
                  <a:gd name="T7" fmla="*/ 0 h 65"/>
                  <a:gd name="T8" fmla="*/ 11 w 16"/>
                  <a:gd name="T9" fmla="*/ 34 h 65"/>
                </a:gdLst>
                <a:ahLst/>
                <a:cxnLst>
                  <a:cxn ang="0">
                    <a:pos x="T0" y="T1"/>
                  </a:cxn>
                  <a:cxn ang="0">
                    <a:pos x="T2" y="T3"/>
                  </a:cxn>
                  <a:cxn ang="0">
                    <a:pos x="T4" y="T5"/>
                  </a:cxn>
                  <a:cxn ang="0">
                    <a:pos x="T6" y="T7"/>
                  </a:cxn>
                  <a:cxn ang="0">
                    <a:pos x="T8" y="T9"/>
                  </a:cxn>
                </a:cxnLst>
                <a:rect l="0" t="0" r="r" b="b"/>
                <a:pathLst>
                  <a:path w="16" h="65">
                    <a:moveTo>
                      <a:pt x="11" y="34"/>
                    </a:moveTo>
                    <a:cubicBezTo>
                      <a:pt x="13" y="44"/>
                      <a:pt x="15" y="54"/>
                      <a:pt x="16" y="65"/>
                    </a:cubicBezTo>
                    <a:cubicBezTo>
                      <a:pt x="15" y="53"/>
                      <a:pt x="11" y="41"/>
                      <a:pt x="6" y="28"/>
                    </a:cubicBezTo>
                    <a:cubicBezTo>
                      <a:pt x="4" y="19"/>
                      <a:pt x="2" y="9"/>
                      <a:pt x="0" y="0"/>
                    </a:cubicBezTo>
                    <a:cubicBezTo>
                      <a:pt x="6" y="12"/>
                      <a:pt x="9" y="23"/>
                      <a:pt x="11" y="34"/>
                    </a:cubicBezTo>
                    <a:close/>
                  </a:path>
                </a:pathLst>
              </a:custGeom>
              <a:solidFill>
                <a:schemeClr val="bg1">
                  <a:lumMod val="65000"/>
                </a:schemeClr>
              </a:solidFill>
              <a:ln>
                <a:noFill/>
              </a:ln>
            </p:spPr>
            <p:txBody>
              <a:bodyPr/>
              <a:lstStyle/>
              <a:p>
                <a:pPr algn="l" fontAlgn="auto">
                  <a:spcBef>
                    <a:spcPts val="0"/>
                  </a:spcBef>
                  <a:spcAft>
                    <a:spcPts val="0"/>
                  </a:spcAft>
                  <a:defRPr/>
                </a:pPr>
                <a:endParaRPr lang="zh-CN" altLang="en-US" b="0">
                  <a:latin typeface="+mn-lt"/>
                </a:endParaRPr>
              </a:p>
            </p:txBody>
          </p:sp>
          <p:sp>
            <p:nvSpPr>
              <p:cNvPr id="21" name="Freeform 18"/>
              <p:cNvSpPr>
                <a:spLocks/>
              </p:cNvSpPr>
              <p:nvPr/>
            </p:nvSpPr>
            <p:spPr bwMode="auto">
              <a:xfrm>
                <a:off x="5423547" y="2828710"/>
                <a:ext cx="902645" cy="875768"/>
              </a:xfrm>
              <a:custGeom>
                <a:avLst/>
                <a:gdLst>
                  <a:gd name="T0" fmla="*/ 0 w 240"/>
                  <a:gd name="T1" fmla="*/ 233 h 233"/>
                  <a:gd name="T2" fmla="*/ 1 w 240"/>
                  <a:gd name="T3" fmla="*/ 183 h 233"/>
                  <a:gd name="T4" fmla="*/ 3 w 240"/>
                  <a:gd name="T5" fmla="*/ 155 h 233"/>
                  <a:gd name="T6" fmla="*/ 233 w 240"/>
                  <a:gd name="T7" fmla="*/ 61 h 233"/>
                  <a:gd name="T8" fmla="*/ 240 w 240"/>
                  <a:gd name="T9" fmla="*/ 98 h 233"/>
                  <a:gd name="T10" fmla="*/ 3 w 240"/>
                  <a:gd name="T11" fmla="*/ 203 h 233"/>
                  <a:gd name="T12" fmla="*/ 0 w 240"/>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240" h="233">
                    <a:moveTo>
                      <a:pt x="0" y="233"/>
                    </a:moveTo>
                    <a:cubicBezTo>
                      <a:pt x="1" y="216"/>
                      <a:pt x="1" y="200"/>
                      <a:pt x="1" y="183"/>
                    </a:cubicBezTo>
                    <a:cubicBezTo>
                      <a:pt x="1" y="174"/>
                      <a:pt x="2" y="164"/>
                      <a:pt x="3" y="155"/>
                    </a:cubicBezTo>
                    <a:cubicBezTo>
                      <a:pt x="17" y="35"/>
                      <a:pt x="118" y="0"/>
                      <a:pt x="233" y="61"/>
                    </a:cubicBezTo>
                    <a:cubicBezTo>
                      <a:pt x="236" y="73"/>
                      <a:pt x="238" y="85"/>
                      <a:pt x="240" y="98"/>
                    </a:cubicBezTo>
                    <a:cubicBezTo>
                      <a:pt x="123" y="38"/>
                      <a:pt x="19" y="77"/>
                      <a:pt x="3" y="203"/>
                    </a:cubicBezTo>
                    <a:cubicBezTo>
                      <a:pt x="1" y="213"/>
                      <a:pt x="1" y="223"/>
                      <a:pt x="0" y="233"/>
                    </a:cubicBezTo>
                    <a:close/>
                  </a:path>
                </a:pathLst>
              </a:custGeom>
              <a:solidFill>
                <a:schemeClr val="bg1">
                  <a:lumMod val="65000"/>
                </a:schemeClr>
              </a:solidFill>
              <a:ln>
                <a:noFill/>
              </a:ln>
            </p:spPr>
            <p:txBody>
              <a:bodyPr/>
              <a:lstStyle/>
              <a:p>
                <a:pPr algn="l" fontAlgn="auto">
                  <a:spcBef>
                    <a:spcPts val="0"/>
                  </a:spcBef>
                  <a:spcAft>
                    <a:spcPts val="0"/>
                  </a:spcAft>
                  <a:defRPr/>
                </a:pPr>
                <a:endParaRPr lang="zh-CN" altLang="en-US" b="0">
                  <a:latin typeface="+mn-lt"/>
                </a:endParaRPr>
              </a:p>
            </p:txBody>
          </p:sp>
          <p:sp>
            <p:nvSpPr>
              <p:cNvPr id="22" name="Freeform 19"/>
              <p:cNvSpPr>
                <a:spLocks/>
              </p:cNvSpPr>
              <p:nvPr/>
            </p:nvSpPr>
            <p:spPr bwMode="auto">
              <a:xfrm>
                <a:off x="2361484" y="2440905"/>
                <a:ext cx="98155" cy="680584"/>
              </a:xfrm>
              <a:custGeom>
                <a:avLst/>
                <a:gdLst>
                  <a:gd name="T0" fmla="*/ 14 w 26"/>
                  <a:gd name="T1" fmla="*/ 47 h 181"/>
                  <a:gd name="T2" fmla="*/ 26 w 26"/>
                  <a:gd name="T3" fmla="*/ 0 h 181"/>
                  <a:gd name="T4" fmla="*/ 19 w 26"/>
                  <a:gd name="T5" fmla="*/ 128 h 181"/>
                  <a:gd name="T6" fmla="*/ 6 w 26"/>
                  <a:gd name="T7" fmla="*/ 181 h 181"/>
                  <a:gd name="T8" fmla="*/ 14 w 26"/>
                  <a:gd name="T9" fmla="*/ 47 h 181"/>
                </a:gdLst>
                <a:ahLst/>
                <a:cxnLst>
                  <a:cxn ang="0">
                    <a:pos x="T0" y="T1"/>
                  </a:cxn>
                  <a:cxn ang="0">
                    <a:pos x="T2" y="T3"/>
                  </a:cxn>
                  <a:cxn ang="0">
                    <a:pos x="T4" y="T5"/>
                  </a:cxn>
                  <a:cxn ang="0">
                    <a:pos x="T6" y="T7"/>
                  </a:cxn>
                  <a:cxn ang="0">
                    <a:pos x="T8" y="T9"/>
                  </a:cxn>
                </a:cxnLst>
                <a:rect l="0" t="0" r="r" b="b"/>
                <a:pathLst>
                  <a:path w="26" h="181">
                    <a:moveTo>
                      <a:pt x="14" y="47"/>
                    </a:moveTo>
                    <a:cubicBezTo>
                      <a:pt x="18" y="31"/>
                      <a:pt x="22" y="15"/>
                      <a:pt x="26" y="0"/>
                    </a:cubicBezTo>
                    <a:cubicBezTo>
                      <a:pt x="15" y="40"/>
                      <a:pt x="13" y="83"/>
                      <a:pt x="19" y="128"/>
                    </a:cubicBezTo>
                    <a:cubicBezTo>
                      <a:pt x="14" y="146"/>
                      <a:pt x="10" y="163"/>
                      <a:pt x="6" y="181"/>
                    </a:cubicBezTo>
                    <a:cubicBezTo>
                      <a:pt x="0" y="134"/>
                      <a:pt x="3" y="89"/>
                      <a:pt x="14" y="47"/>
                    </a:cubicBezTo>
                    <a:close/>
                  </a:path>
                </a:pathLst>
              </a:custGeom>
              <a:solidFill>
                <a:schemeClr val="bg1">
                  <a:lumMod val="65000"/>
                </a:schemeClr>
              </a:solidFill>
              <a:ln>
                <a:noFill/>
              </a:ln>
            </p:spPr>
            <p:txBody>
              <a:bodyPr/>
              <a:lstStyle/>
              <a:p>
                <a:pPr algn="l" fontAlgn="auto">
                  <a:spcBef>
                    <a:spcPts val="0"/>
                  </a:spcBef>
                  <a:spcAft>
                    <a:spcPts val="0"/>
                  </a:spcAft>
                  <a:defRPr/>
                </a:pPr>
                <a:endParaRPr lang="zh-CN" altLang="en-US" b="0">
                  <a:latin typeface="+mn-lt"/>
                </a:endParaRPr>
              </a:p>
            </p:txBody>
          </p:sp>
          <p:sp>
            <p:nvSpPr>
              <p:cNvPr id="25" name="Freeform 22"/>
              <p:cNvSpPr>
                <a:spLocks/>
              </p:cNvSpPr>
              <p:nvPr/>
            </p:nvSpPr>
            <p:spPr bwMode="auto">
              <a:xfrm>
                <a:off x="2384426" y="2705100"/>
                <a:ext cx="2624138" cy="2217738"/>
              </a:xfrm>
              <a:custGeom>
                <a:avLst/>
                <a:gdLst>
                  <a:gd name="T0" fmla="*/ 685 w 698"/>
                  <a:gd name="T1" fmla="*/ 528 h 590"/>
                  <a:gd name="T2" fmla="*/ 678 w 698"/>
                  <a:gd name="T3" fmla="*/ 590 h 590"/>
                  <a:gd name="T4" fmla="*/ 541 w 698"/>
                  <a:gd name="T5" fmla="*/ 237 h 590"/>
                  <a:gd name="T6" fmla="*/ 0 w 698"/>
                  <a:gd name="T7" fmla="*/ 111 h 590"/>
                  <a:gd name="T8" fmla="*/ 13 w 698"/>
                  <a:gd name="T9" fmla="*/ 58 h 590"/>
                  <a:gd name="T10" fmla="*/ 546 w 698"/>
                  <a:gd name="T11" fmla="*/ 185 h 590"/>
                  <a:gd name="T12" fmla="*/ 685 w 698"/>
                  <a:gd name="T13" fmla="*/ 528 h 590"/>
                </a:gdLst>
                <a:ahLst/>
                <a:cxnLst>
                  <a:cxn ang="0">
                    <a:pos x="T0" y="T1"/>
                  </a:cxn>
                  <a:cxn ang="0">
                    <a:pos x="T2" y="T3"/>
                  </a:cxn>
                  <a:cxn ang="0">
                    <a:pos x="T4" y="T5"/>
                  </a:cxn>
                  <a:cxn ang="0">
                    <a:pos x="T6" y="T7"/>
                  </a:cxn>
                  <a:cxn ang="0">
                    <a:pos x="T8" y="T9"/>
                  </a:cxn>
                  <a:cxn ang="0">
                    <a:pos x="T10" y="T11"/>
                  </a:cxn>
                  <a:cxn ang="0">
                    <a:pos x="T12" y="T13"/>
                  </a:cxn>
                </a:cxnLst>
                <a:rect l="0" t="0" r="r" b="b"/>
                <a:pathLst>
                  <a:path w="698" h="590">
                    <a:moveTo>
                      <a:pt x="685" y="528"/>
                    </a:moveTo>
                    <a:cubicBezTo>
                      <a:pt x="683" y="548"/>
                      <a:pt x="681" y="569"/>
                      <a:pt x="678" y="590"/>
                    </a:cubicBezTo>
                    <a:cubicBezTo>
                      <a:pt x="693" y="472"/>
                      <a:pt x="646" y="340"/>
                      <a:pt x="541" y="237"/>
                    </a:cubicBezTo>
                    <a:cubicBezTo>
                      <a:pt x="396" y="97"/>
                      <a:pt x="172" y="49"/>
                      <a:pt x="0" y="111"/>
                    </a:cubicBezTo>
                    <a:cubicBezTo>
                      <a:pt x="4" y="93"/>
                      <a:pt x="8" y="76"/>
                      <a:pt x="13" y="58"/>
                    </a:cubicBezTo>
                    <a:cubicBezTo>
                      <a:pt x="182" y="0"/>
                      <a:pt x="402" y="48"/>
                      <a:pt x="546" y="185"/>
                    </a:cubicBezTo>
                    <a:cubicBezTo>
                      <a:pt x="651" y="285"/>
                      <a:pt x="698" y="413"/>
                      <a:pt x="685" y="528"/>
                    </a:cubicBezTo>
                    <a:close/>
                  </a:path>
                </a:pathLst>
              </a:custGeom>
              <a:gradFill flip="none" rotWithShape="1">
                <a:gsLst>
                  <a:gs pos="0">
                    <a:schemeClr val="bg1">
                      <a:lumMod val="65000"/>
                    </a:schemeClr>
                  </a:gs>
                  <a:gs pos="100000">
                    <a:schemeClr val="bg1">
                      <a:lumMod val="65000"/>
                    </a:schemeClr>
                  </a:gs>
                  <a:gs pos="55000">
                    <a:schemeClr val="bg1">
                      <a:lumMod val="85000"/>
                    </a:schemeClr>
                  </a:gs>
                </a:gsLst>
                <a:lin ang="2700000" scaled="1"/>
                <a:tileRect/>
              </a:gradFill>
              <a:ln>
                <a:noFill/>
              </a:ln>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solidFill>
                    <a:prstClr val="white"/>
                  </a:solidFill>
                </a:endParaRPr>
              </a:p>
            </p:txBody>
          </p:sp>
          <p:sp>
            <p:nvSpPr>
              <p:cNvPr id="26" name="Freeform 23"/>
              <p:cNvSpPr>
                <a:spLocks/>
              </p:cNvSpPr>
              <p:nvPr/>
            </p:nvSpPr>
            <p:spPr bwMode="auto">
              <a:xfrm>
                <a:off x="4748008" y="5050235"/>
                <a:ext cx="1481954" cy="526490"/>
              </a:xfrm>
              <a:custGeom>
                <a:avLst/>
                <a:gdLst>
                  <a:gd name="T0" fmla="*/ 394 w 394"/>
                  <a:gd name="T1" fmla="*/ 0 h 140"/>
                  <a:gd name="T2" fmla="*/ 390 w 394"/>
                  <a:gd name="T3" fmla="*/ 58 h 140"/>
                  <a:gd name="T4" fmla="*/ 0 w 394"/>
                  <a:gd name="T5" fmla="*/ 103 h 140"/>
                  <a:gd name="T6" fmla="*/ 9 w 394"/>
                  <a:gd name="T7" fmla="*/ 38 h 140"/>
                  <a:gd name="T8" fmla="*/ 394 w 394"/>
                  <a:gd name="T9" fmla="*/ 0 h 140"/>
                </a:gdLst>
                <a:ahLst/>
                <a:cxnLst>
                  <a:cxn ang="0">
                    <a:pos x="T0" y="T1"/>
                  </a:cxn>
                  <a:cxn ang="0">
                    <a:pos x="T2" y="T3"/>
                  </a:cxn>
                  <a:cxn ang="0">
                    <a:pos x="T4" y="T5"/>
                  </a:cxn>
                  <a:cxn ang="0">
                    <a:pos x="T6" y="T7"/>
                  </a:cxn>
                  <a:cxn ang="0">
                    <a:pos x="T8" y="T9"/>
                  </a:cxn>
                </a:cxnLst>
                <a:rect l="0" t="0" r="r" b="b"/>
                <a:pathLst>
                  <a:path w="394" h="140">
                    <a:moveTo>
                      <a:pt x="394" y="0"/>
                    </a:moveTo>
                    <a:cubicBezTo>
                      <a:pt x="393" y="19"/>
                      <a:pt x="392" y="38"/>
                      <a:pt x="390" y="58"/>
                    </a:cubicBezTo>
                    <a:cubicBezTo>
                      <a:pt x="291" y="127"/>
                      <a:pt x="151" y="140"/>
                      <a:pt x="0" y="103"/>
                    </a:cubicBezTo>
                    <a:cubicBezTo>
                      <a:pt x="3" y="81"/>
                      <a:pt x="6" y="60"/>
                      <a:pt x="9" y="38"/>
                    </a:cubicBezTo>
                    <a:cubicBezTo>
                      <a:pt x="160" y="76"/>
                      <a:pt x="297" y="65"/>
                      <a:pt x="394" y="0"/>
                    </a:cubicBezTo>
                    <a:close/>
                  </a:path>
                </a:pathLst>
              </a:custGeom>
              <a:solidFill>
                <a:schemeClr val="bg1">
                  <a:lumMod val="65000"/>
                </a:schemeClr>
              </a:solidFill>
              <a:ln>
                <a:noFill/>
              </a:ln>
            </p:spPr>
            <p:txBody>
              <a:bodyPr/>
              <a:lstStyle/>
              <a:p>
                <a:pPr algn="l" fontAlgn="auto">
                  <a:spcBef>
                    <a:spcPts val="0"/>
                  </a:spcBef>
                  <a:spcAft>
                    <a:spcPts val="0"/>
                  </a:spcAft>
                  <a:defRPr/>
                </a:pPr>
                <a:endParaRPr lang="zh-CN" altLang="en-US" b="0">
                  <a:latin typeface="+mn-lt"/>
                </a:endParaRPr>
              </a:p>
            </p:txBody>
          </p:sp>
          <p:sp>
            <p:nvSpPr>
              <p:cNvPr id="223253" name="Freeform 29"/>
              <p:cNvSpPr>
                <a:spLocks/>
              </p:cNvSpPr>
              <p:nvPr/>
            </p:nvSpPr>
            <p:spPr bwMode="auto">
              <a:xfrm>
                <a:off x="5548313" y="2863850"/>
                <a:ext cx="752475" cy="250825"/>
              </a:xfrm>
              <a:custGeom>
                <a:avLst/>
                <a:gdLst>
                  <a:gd name="T0" fmla="*/ 0 w 200"/>
                  <a:gd name="T1" fmla="*/ 250825 h 67"/>
                  <a:gd name="T2" fmla="*/ 752475 w 200"/>
                  <a:gd name="T3" fmla="*/ 194670 h 67"/>
                  <a:gd name="T4" fmla="*/ 714851 w 200"/>
                  <a:gd name="T5" fmla="*/ 138515 h 67"/>
                  <a:gd name="T6" fmla="*/ 0 w 200"/>
                  <a:gd name="T7" fmla="*/ 250825 h 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 h="67">
                    <a:moveTo>
                      <a:pt x="0" y="67"/>
                    </a:moveTo>
                    <a:cubicBezTo>
                      <a:pt x="40" y="15"/>
                      <a:pt x="116" y="8"/>
                      <a:pt x="200" y="52"/>
                    </a:cubicBezTo>
                    <a:cubicBezTo>
                      <a:pt x="197" y="47"/>
                      <a:pt x="193" y="42"/>
                      <a:pt x="190" y="37"/>
                    </a:cubicBezTo>
                    <a:cubicBezTo>
                      <a:pt x="108" y="0"/>
                      <a:pt x="36" y="11"/>
                      <a:pt x="0"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30"/>
              <p:cNvSpPr>
                <a:spLocks/>
              </p:cNvSpPr>
              <p:nvPr/>
            </p:nvSpPr>
            <p:spPr bwMode="auto">
              <a:xfrm>
                <a:off x="5259956" y="2058238"/>
                <a:ext cx="90456" cy="356984"/>
              </a:xfrm>
              <a:custGeom>
                <a:avLst/>
                <a:gdLst>
                  <a:gd name="T0" fmla="*/ 12 w 24"/>
                  <a:gd name="T1" fmla="*/ 8 h 95"/>
                  <a:gd name="T2" fmla="*/ 0 w 24"/>
                  <a:gd name="T3" fmla="*/ 0 h 95"/>
                  <a:gd name="T4" fmla="*/ 0 w 24"/>
                  <a:gd name="T5" fmla="*/ 95 h 95"/>
                  <a:gd name="T6" fmla="*/ 12 w 24"/>
                  <a:gd name="T7" fmla="*/ 8 h 95"/>
                </a:gdLst>
                <a:ahLst/>
                <a:cxnLst>
                  <a:cxn ang="0">
                    <a:pos x="T0" y="T1"/>
                  </a:cxn>
                  <a:cxn ang="0">
                    <a:pos x="T2" y="T3"/>
                  </a:cxn>
                  <a:cxn ang="0">
                    <a:pos x="T4" y="T5"/>
                  </a:cxn>
                  <a:cxn ang="0">
                    <a:pos x="T6" y="T7"/>
                  </a:cxn>
                </a:cxnLst>
                <a:rect l="0" t="0" r="r" b="b"/>
                <a:pathLst>
                  <a:path w="24" h="95">
                    <a:moveTo>
                      <a:pt x="12" y="8"/>
                    </a:moveTo>
                    <a:cubicBezTo>
                      <a:pt x="8" y="5"/>
                      <a:pt x="4" y="3"/>
                      <a:pt x="0" y="0"/>
                    </a:cubicBezTo>
                    <a:cubicBezTo>
                      <a:pt x="17" y="37"/>
                      <a:pt x="17" y="70"/>
                      <a:pt x="0" y="95"/>
                    </a:cubicBezTo>
                    <a:cubicBezTo>
                      <a:pt x="19" y="73"/>
                      <a:pt x="24" y="43"/>
                      <a:pt x="12" y="8"/>
                    </a:cubicBezTo>
                    <a:close/>
                  </a:path>
                </a:pathLst>
              </a:custGeom>
              <a:solidFill>
                <a:schemeClr val="bg1">
                  <a:lumMod val="65000"/>
                </a:schemeClr>
              </a:solidFill>
              <a:ln>
                <a:noFill/>
              </a:ln>
            </p:spPr>
            <p:txBody>
              <a:bodyPr/>
              <a:lstStyle/>
              <a:p>
                <a:pPr algn="l" fontAlgn="auto">
                  <a:spcBef>
                    <a:spcPts val="0"/>
                  </a:spcBef>
                  <a:spcAft>
                    <a:spcPts val="0"/>
                  </a:spcAft>
                  <a:defRPr/>
                </a:pPr>
                <a:endParaRPr lang="zh-CN" altLang="en-US" b="0">
                  <a:latin typeface="+mn-lt"/>
                </a:endParaRPr>
              </a:p>
            </p:txBody>
          </p:sp>
          <p:sp>
            <p:nvSpPr>
              <p:cNvPr id="223255" name="Freeform 31"/>
              <p:cNvSpPr>
                <a:spLocks/>
              </p:cNvSpPr>
              <p:nvPr/>
            </p:nvSpPr>
            <p:spPr bwMode="auto">
              <a:xfrm>
                <a:off x="2392363" y="2089150"/>
                <a:ext cx="3836988" cy="3246438"/>
              </a:xfrm>
              <a:custGeom>
                <a:avLst/>
                <a:gdLst>
                  <a:gd name="T0" fmla="*/ 2412680 w 1021"/>
                  <a:gd name="T1" fmla="*/ 3073595 h 864"/>
                  <a:gd name="T2" fmla="*/ 2066938 w 1021"/>
                  <a:gd name="T3" fmla="*/ 1281291 h 864"/>
                  <a:gd name="T4" fmla="*/ 60129 w 1021"/>
                  <a:gd name="T5" fmla="*/ 807852 h 864"/>
                  <a:gd name="T6" fmla="*/ 233000 w 1021"/>
                  <a:gd name="T7" fmla="*/ 0 h 864"/>
                  <a:gd name="T8" fmla="*/ 41339 w 1021"/>
                  <a:gd name="T9" fmla="*/ 834154 h 864"/>
                  <a:gd name="T10" fmla="*/ 2044389 w 1021"/>
                  <a:gd name="T11" fmla="*/ 1311351 h 864"/>
                  <a:gd name="T12" fmla="*/ 2390132 w 1021"/>
                  <a:gd name="T13" fmla="*/ 3103655 h 864"/>
                  <a:gd name="T14" fmla="*/ 3836988 w 1021"/>
                  <a:gd name="T15" fmla="*/ 2960872 h 864"/>
                  <a:gd name="T16" fmla="*/ 3825714 w 1021"/>
                  <a:gd name="T17" fmla="*/ 2949599 h 864"/>
                  <a:gd name="T18" fmla="*/ 2412680 w 1021"/>
                  <a:gd name="T19" fmla="*/ 3073595 h 8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21" h="864">
                    <a:moveTo>
                      <a:pt x="642" y="818"/>
                    </a:moveTo>
                    <a:cubicBezTo>
                      <a:pt x="730" y="679"/>
                      <a:pt x="696" y="481"/>
                      <a:pt x="550" y="341"/>
                    </a:cubicBezTo>
                    <a:cubicBezTo>
                      <a:pt x="406" y="204"/>
                      <a:pt x="185" y="156"/>
                      <a:pt x="16" y="215"/>
                    </a:cubicBezTo>
                    <a:cubicBezTo>
                      <a:pt x="6" y="134"/>
                      <a:pt x="21" y="60"/>
                      <a:pt x="62" y="0"/>
                    </a:cubicBezTo>
                    <a:cubicBezTo>
                      <a:pt x="17" y="61"/>
                      <a:pt x="0" y="138"/>
                      <a:pt x="11" y="222"/>
                    </a:cubicBezTo>
                    <a:cubicBezTo>
                      <a:pt x="180" y="164"/>
                      <a:pt x="400" y="212"/>
                      <a:pt x="544" y="349"/>
                    </a:cubicBezTo>
                    <a:cubicBezTo>
                      <a:pt x="691" y="489"/>
                      <a:pt x="724" y="687"/>
                      <a:pt x="636" y="826"/>
                    </a:cubicBezTo>
                    <a:cubicBezTo>
                      <a:pt x="787" y="864"/>
                      <a:pt x="924" y="853"/>
                      <a:pt x="1021" y="788"/>
                    </a:cubicBezTo>
                    <a:cubicBezTo>
                      <a:pt x="1020" y="787"/>
                      <a:pt x="1019" y="786"/>
                      <a:pt x="1018" y="785"/>
                    </a:cubicBezTo>
                    <a:cubicBezTo>
                      <a:pt x="922" y="846"/>
                      <a:pt x="788" y="855"/>
                      <a:pt x="642" y="8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36"/>
              <p:cNvSpPr>
                <a:spLocks/>
              </p:cNvSpPr>
              <p:nvPr/>
            </p:nvSpPr>
            <p:spPr bwMode="auto">
              <a:xfrm>
                <a:off x="2414588" y="1847850"/>
                <a:ext cx="3506788" cy="1301750"/>
              </a:xfrm>
              <a:custGeom>
                <a:avLst/>
                <a:gdLst>
                  <a:gd name="T0" fmla="*/ 913 w 933"/>
                  <a:gd name="T1" fmla="*/ 177 h 346"/>
                  <a:gd name="T2" fmla="*/ 769 w 933"/>
                  <a:gd name="T3" fmla="*/ 64 h 346"/>
                  <a:gd name="T4" fmla="*/ 757 w 933"/>
                  <a:gd name="T5" fmla="*/ 151 h 346"/>
                  <a:gd name="T6" fmla="*/ 582 w 933"/>
                  <a:gd name="T7" fmla="*/ 205 h 346"/>
                  <a:gd name="T8" fmla="*/ 194 w 933"/>
                  <a:gd name="T9" fmla="*/ 62 h 346"/>
                  <a:gd name="T10" fmla="*/ 122 w 933"/>
                  <a:gd name="T11" fmla="*/ 0 h 346"/>
                  <a:gd name="T12" fmla="*/ 56 w 933"/>
                  <a:gd name="T13" fmla="*/ 64 h 346"/>
                  <a:gd name="T14" fmla="*/ 10 w 933"/>
                  <a:gd name="T15" fmla="*/ 279 h 346"/>
                  <a:gd name="T16" fmla="*/ 469 w 933"/>
                  <a:gd name="T17" fmla="*/ 346 h 346"/>
                  <a:gd name="T18" fmla="*/ 548 w 933"/>
                  <a:gd name="T19" fmla="*/ 308 h 346"/>
                  <a:gd name="T20" fmla="*/ 933 w 933"/>
                  <a:gd name="T21" fmla="*/ 197 h 346"/>
                  <a:gd name="T22" fmla="*/ 913 w 933"/>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346">
                    <a:moveTo>
                      <a:pt x="913" y="177"/>
                    </a:moveTo>
                    <a:cubicBezTo>
                      <a:pt x="868" y="133"/>
                      <a:pt x="819" y="96"/>
                      <a:pt x="769" y="64"/>
                    </a:cubicBezTo>
                    <a:cubicBezTo>
                      <a:pt x="781" y="99"/>
                      <a:pt x="776" y="129"/>
                      <a:pt x="757" y="151"/>
                    </a:cubicBezTo>
                    <a:cubicBezTo>
                      <a:pt x="732" y="189"/>
                      <a:pt x="672" y="210"/>
                      <a:pt x="582" y="205"/>
                    </a:cubicBezTo>
                    <a:cubicBezTo>
                      <a:pt x="450" y="197"/>
                      <a:pt x="301" y="140"/>
                      <a:pt x="194" y="62"/>
                    </a:cubicBezTo>
                    <a:cubicBezTo>
                      <a:pt x="166" y="42"/>
                      <a:pt x="142" y="21"/>
                      <a:pt x="122" y="0"/>
                    </a:cubicBezTo>
                    <a:cubicBezTo>
                      <a:pt x="96" y="18"/>
                      <a:pt x="74" y="40"/>
                      <a:pt x="56" y="64"/>
                    </a:cubicBezTo>
                    <a:cubicBezTo>
                      <a:pt x="15" y="124"/>
                      <a:pt x="0" y="198"/>
                      <a:pt x="10" y="279"/>
                    </a:cubicBezTo>
                    <a:cubicBezTo>
                      <a:pt x="152" y="229"/>
                      <a:pt x="330" y="255"/>
                      <a:pt x="469" y="346"/>
                    </a:cubicBezTo>
                    <a:cubicBezTo>
                      <a:pt x="495" y="333"/>
                      <a:pt x="521" y="320"/>
                      <a:pt x="548" y="308"/>
                    </a:cubicBezTo>
                    <a:cubicBezTo>
                      <a:pt x="676" y="252"/>
                      <a:pt x="807" y="215"/>
                      <a:pt x="933" y="197"/>
                    </a:cubicBezTo>
                    <a:cubicBezTo>
                      <a:pt x="926" y="190"/>
                      <a:pt x="920" y="183"/>
                      <a:pt x="913" y="177"/>
                    </a:cubicBezTo>
                    <a:close/>
                  </a:path>
                </a:pathLst>
              </a:custGeom>
              <a:gradFill flip="none" rotWithShape="1">
                <a:gsLst>
                  <a:gs pos="0">
                    <a:schemeClr val="bg1">
                      <a:lumMod val="65000"/>
                    </a:schemeClr>
                  </a:gs>
                  <a:gs pos="100000">
                    <a:schemeClr val="bg1">
                      <a:lumMod val="95000"/>
                    </a:schemeClr>
                  </a:gs>
                  <a:gs pos="55000">
                    <a:schemeClr val="bg1">
                      <a:lumMod val="85000"/>
                    </a:schemeClr>
                  </a:gs>
                </a:gsLst>
                <a:lin ang="2700000" scaled="1"/>
                <a:tileRect/>
              </a:gradFill>
              <a:ln>
                <a:noFill/>
              </a:ln>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solidFill>
                    <a:prstClr val="white"/>
                  </a:solidFill>
                </a:endParaRPr>
              </a:p>
            </p:txBody>
          </p:sp>
          <p:sp>
            <p:nvSpPr>
              <p:cNvPr id="43" name="Freeform 40"/>
              <p:cNvSpPr>
                <a:spLocks/>
              </p:cNvSpPr>
              <p:nvPr/>
            </p:nvSpPr>
            <p:spPr bwMode="auto">
              <a:xfrm>
                <a:off x="4176713" y="2589213"/>
                <a:ext cx="2085975" cy="2713038"/>
              </a:xfrm>
              <a:custGeom>
                <a:avLst/>
                <a:gdLst>
                  <a:gd name="T0" fmla="*/ 469 w 555"/>
                  <a:gd name="T1" fmla="*/ 575 h 722"/>
                  <a:gd name="T2" fmla="*/ 335 w 555"/>
                  <a:gd name="T3" fmla="*/ 219 h 722"/>
                  <a:gd name="T4" fmla="*/ 365 w 555"/>
                  <a:gd name="T5" fmla="*/ 140 h 722"/>
                  <a:gd name="T6" fmla="*/ 555 w 555"/>
                  <a:gd name="T7" fmla="*/ 110 h 722"/>
                  <a:gd name="T8" fmla="*/ 464 w 555"/>
                  <a:gd name="T9" fmla="*/ 0 h 722"/>
                  <a:gd name="T10" fmla="*/ 79 w 555"/>
                  <a:gd name="T11" fmla="*/ 111 h 722"/>
                  <a:gd name="T12" fmla="*/ 0 w 555"/>
                  <a:gd name="T13" fmla="*/ 149 h 722"/>
                  <a:gd name="T14" fmla="*/ 75 w 555"/>
                  <a:gd name="T15" fmla="*/ 208 h 722"/>
                  <a:gd name="T16" fmla="*/ 167 w 555"/>
                  <a:gd name="T17" fmla="*/ 685 h 722"/>
                  <a:gd name="T18" fmla="*/ 543 w 555"/>
                  <a:gd name="T19" fmla="*/ 652 h 722"/>
                  <a:gd name="T20" fmla="*/ 469 w 555"/>
                  <a:gd name="T21" fmla="*/ 575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5" h="722">
                    <a:moveTo>
                      <a:pt x="469" y="575"/>
                    </a:moveTo>
                    <a:cubicBezTo>
                      <a:pt x="378" y="463"/>
                      <a:pt x="322" y="327"/>
                      <a:pt x="335" y="219"/>
                    </a:cubicBezTo>
                    <a:cubicBezTo>
                      <a:pt x="339" y="186"/>
                      <a:pt x="349" y="160"/>
                      <a:pt x="365" y="140"/>
                    </a:cubicBezTo>
                    <a:cubicBezTo>
                      <a:pt x="401" y="84"/>
                      <a:pt x="473" y="73"/>
                      <a:pt x="555" y="110"/>
                    </a:cubicBezTo>
                    <a:cubicBezTo>
                      <a:pt x="529" y="72"/>
                      <a:pt x="498" y="35"/>
                      <a:pt x="464" y="0"/>
                    </a:cubicBezTo>
                    <a:cubicBezTo>
                      <a:pt x="338" y="18"/>
                      <a:pt x="207" y="55"/>
                      <a:pt x="79" y="111"/>
                    </a:cubicBezTo>
                    <a:cubicBezTo>
                      <a:pt x="52" y="123"/>
                      <a:pt x="26" y="136"/>
                      <a:pt x="0" y="149"/>
                    </a:cubicBezTo>
                    <a:cubicBezTo>
                      <a:pt x="26" y="166"/>
                      <a:pt x="52" y="186"/>
                      <a:pt x="75" y="208"/>
                    </a:cubicBezTo>
                    <a:cubicBezTo>
                      <a:pt x="221" y="348"/>
                      <a:pt x="255" y="546"/>
                      <a:pt x="167" y="685"/>
                    </a:cubicBezTo>
                    <a:cubicBezTo>
                      <a:pt x="313" y="722"/>
                      <a:pt x="447" y="713"/>
                      <a:pt x="543" y="652"/>
                    </a:cubicBezTo>
                    <a:cubicBezTo>
                      <a:pt x="517" y="629"/>
                      <a:pt x="492" y="603"/>
                      <a:pt x="469" y="575"/>
                    </a:cubicBezTo>
                    <a:close/>
                  </a:path>
                </a:pathLst>
              </a:custGeom>
              <a:gradFill flip="none" rotWithShape="1">
                <a:gsLst>
                  <a:gs pos="0">
                    <a:schemeClr val="bg1">
                      <a:lumMod val="65000"/>
                    </a:schemeClr>
                  </a:gs>
                  <a:gs pos="100000">
                    <a:schemeClr val="bg1">
                      <a:lumMod val="95000"/>
                    </a:schemeClr>
                  </a:gs>
                  <a:gs pos="55000">
                    <a:schemeClr val="bg1">
                      <a:lumMod val="85000"/>
                    </a:schemeClr>
                  </a:gs>
                </a:gsLst>
                <a:lin ang="2700000" scaled="1"/>
                <a:tileRect/>
              </a:gradFill>
              <a:ln>
                <a:noFill/>
              </a:ln>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solidFill>
                    <a:prstClr val="white"/>
                  </a:solidFill>
                </a:endParaRPr>
              </a:p>
            </p:txBody>
          </p:sp>
        </p:grpSp>
        <p:grpSp>
          <p:nvGrpSpPr>
            <p:cNvPr id="223258" name="组合 1055"/>
            <p:cNvGrpSpPr>
              <a:grpSpLocks/>
            </p:cNvGrpSpPr>
            <p:nvPr/>
          </p:nvGrpSpPr>
          <p:grpSpPr bwMode="auto">
            <a:xfrm>
              <a:off x="2299839" y="2968383"/>
              <a:ext cx="2154458" cy="2081969"/>
              <a:chOff x="1839913" y="3070225"/>
              <a:chExt cx="2878138" cy="2781300"/>
            </a:xfrm>
          </p:grpSpPr>
          <p:sp>
            <p:nvSpPr>
              <p:cNvPr id="24" name="Freeform 21"/>
              <p:cNvSpPr>
                <a:spLocks/>
              </p:cNvSpPr>
              <p:nvPr/>
            </p:nvSpPr>
            <p:spPr bwMode="auto">
              <a:xfrm>
                <a:off x="2359559" y="3378313"/>
                <a:ext cx="1882274" cy="1307232"/>
              </a:xfrm>
              <a:custGeom>
                <a:avLst/>
                <a:gdLst>
                  <a:gd name="T0" fmla="*/ 85 w 501"/>
                  <a:gd name="T1" fmla="*/ 58 h 348"/>
                  <a:gd name="T2" fmla="*/ 15 w 501"/>
                  <a:gd name="T3" fmla="*/ 160 h 348"/>
                  <a:gd name="T4" fmla="*/ 0 w 501"/>
                  <a:gd name="T5" fmla="*/ 223 h 348"/>
                  <a:gd name="T6" fmla="*/ 72 w 501"/>
                  <a:gd name="T7" fmla="*/ 117 h 348"/>
                  <a:gd name="T8" fmla="*/ 120 w 501"/>
                  <a:gd name="T9" fmla="*/ 92 h 348"/>
                  <a:gd name="T10" fmla="*/ 411 w 501"/>
                  <a:gd name="T11" fmla="*/ 158 h 348"/>
                  <a:gd name="T12" fmla="*/ 482 w 501"/>
                  <a:gd name="T13" fmla="*/ 348 h 348"/>
                  <a:gd name="T14" fmla="*/ 492 w 501"/>
                  <a:gd name="T15" fmla="*/ 285 h 348"/>
                  <a:gd name="T16" fmla="*/ 420 w 501"/>
                  <a:gd name="T17" fmla="*/ 100 h 348"/>
                  <a:gd name="T18" fmla="*/ 132 w 501"/>
                  <a:gd name="T19" fmla="*/ 33 h 348"/>
                  <a:gd name="T20" fmla="*/ 85 w 501"/>
                  <a:gd name="T21" fmla="*/ 5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1" h="348">
                    <a:moveTo>
                      <a:pt x="85" y="58"/>
                    </a:moveTo>
                    <a:cubicBezTo>
                      <a:pt x="47" y="84"/>
                      <a:pt x="24" y="120"/>
                      <a:pt x="15" y="160"/>
                    </a:cubicBezTo>
                    <a:cubicBezTo>
                      <a:pt x="10" y="181"/>
                      <a:pt x="5" y="202"/>
                      <a:pt x="0" y="223"/>
                    </a:cubicBezTo>
                    <a:cubicBezTo>
                      <a:pt x="10" y="182"/>
                      <a:pt x="34" y="145"/>
                      <a:pt x="72" y="117"/>
                    </a:cubicBezTo>
                    <a:cubicBezTo>
                      <a:pt x="87" y="107"/>
                      <a:pt x="103" y="98"/>
                      <a:pt x="120" y="92"/>
                    </a:cubicBezTo>
                    <a:cubicBezTo>
                      <a:pt x="212" y="56"/>
                      <a:pt x="333" y="81"/>
                      <a:pt x="411" y="158"/>
                    </a:cubicBezTo>
                    <a:cubicBezTo>
                      <a:pt x="468" y="214"/>
                      <a:pt x="492" y="284"/>
                      <a:pt x="482" y="348"/>
                    </a:cubicBezTo>
                    <a:cubicBezTo>
                      <a:pt x="486" y="326"/>
                      <a:pt x="489" y="305"/>
                      <a:pt x="492" y="285"/>
                    </a:cubicBezTo>
                    <a:cubicBezTo>
                      <a:pt x="501" y="223"/>
                      <a:pt x="477" y="154"/>
                      <a:pt x="420" y="100"/>
                    </a:cubicBezTo>
                    <a:cubicBezTo>
                      <a:pt x="342" y="25"/>
                      <a:pt x="223" y="0"/>
                      <a:pt x="132" y="33"/>
                    </a:cubicBezTo>
                    <a:cubicBezTo>
                      <a:pt x="115" y="40"/>
                      <a:pt x="100" y="48"/>
                      <a:pt x="85" y="58"/>
                    </a:cubicBezTo>
                    <a:close/>
                  </a:path>
                </a:pathLst>
              </a:custGeom>
              <a:gradFill flip="none" rotWithShape="1">
                <a:gsLst>
                  <a:gs pos="72500">
                    <a:srgbClr val="F87477"/>
                  </a:gs>
                  <a:gs pos="24600">
                    <a:srgbClr val="F87477"/>
                  </a:gs>
                  <a:gs pos="0">
                    <a:srgbClr val="D2144F"/>
                  </a:gs>
                  <a:gs pos="50000">
                    <a:srgbClr val="BE124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7" name="Freeform 24"/>
              <p:cNvSpPr>
                <a:spLocks/>
              </p:cNvSpPr>
              <p:nvPr/>
            </p:nvSpPr>
            <p:spPr bwMode="auto">
              <a:xfrm>
                <a:off x="1839913" y="3889392"/>
                <a:ext cx="2754125" cy="1962133"/>
              </a:xfrm>
              <a:custGeom>
                <a:avLst/>
                <a:gdLst>
                  <a:gd name="T0" fmla="*/ 23 w 733"/>
                  <a:gd name="T1" fmla="*/ 63 h 522"/>
                  <a:gd name="T2" fmla="*/ 117 w 733"/>
                  <a:gd name="T3" fmla="*/ 354 h 522"/>
                  <a:gd name="T4" fmla="*/ 635 w 733"/>
                  <a:gd name="T5" fmla="*/ 405 h 522"/>
                  <a:gd name="T6" fmla="*/ 685 w 733"/>
                  <a:gd name="T7" fmla="*/ 349 h 522"/>
                  <a:gd name="T8" fmla="*/ 725 w 733"/>
                  <a:gd name="T9" fmla="*/ 243 h 522"/>
                  <a:gd name="T10" fmla="*/ 733 w 733"/>
                  <a:gd name="T11" fmla="*/ 181 h 522"/>
                  <a:gd name="T12" fmla="*/ 695 w 733"/>
                  <a:gd name="T13" fmla="*/ 283 h 522"/>
                  <a:gd name="T14" fmla="*/ 646 w 733"/>
                  <a:gd name="T15" fmla="*/ 338 h 522"/>
                  <a:gd name="T16" fmla="*/ 133 w 733"/>
                  <a:gd name="T17" fmla="*/ 285 h 522"/>
                  <a:gd name="T18" fmla="*/ 39 w 733"/>
                  <a:gd name="T19" fmla="*/ 0 h 522"/>
                  <a:gd name="T20" fmla="*/ 23 w 733"/>
                  <a:gd name="T21" fmla="*/ 63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3" h="522">
                    <a:moveTo>
                      <a:pt x="23" y="63"/>
                    </a:moveTo>
                    <a:cubicBezTo>
                      <a:pt x="0" y="158"/>
                      <a:pt x="31" y="267"/>
                      <a:pt x="117" y="354"/>
                    </a:cubicBezTo>
                    <a:cubicBezTo>
                      <a:pt x="263" y="500"/>
                      <a:pt x="496" y="522"/>
                      <a:pt x="635" y="405"/>
                    </a:cubicBezTo>
                    <a:cubicBezTo>
                      <a:pt x="655" y="388"/>
                      <a:pt x="672" y="369"/>
                      <a:pt x="685" y="349"/>
                    </a:cubicBezTo>
                    <a:cubicBezTo>
                      <a:pt x="706" y="316"/>
                      <a:pt x="719" y="281"/>
                      <a:pt x="725" y="243"/>
                    </a:cubicBezTo>
                    <a:cubicBezTo>
                      <a:pt x="728" y="222"/>
                      <a:pt x="730" y="201"/>
                      <a:pt x="733" y="181"/>
                    </a:cubicBezTo>
                    <a:cubicBezTo>
                      <a:pt x="728" y="217"/>
                      <a:pt x="716" y="252"/>
                      <a:pt x="695" y="283"/>
                    </a:cubicBezTo>
                    <a:cubicBezTo>
                      <a:pt x="682" y="303"/>
                      <a:pt x="666" y="321"/>
                      <a:pt x="646" y="338"/>
                    </a:cubicBezTo>
                    <a:cubicBezTo>
                      <a:pt x="510" y="452"/>
                      <a:pt x="278" y="428"/>
                      <a:pt x="133" y="285"/>
                    </a:cubicBezTo>
                    <a:cubicBezTo>
                      <a:pt x="47" y="199"/>
                      <a:pt x="16" y="93"/>
                      <a:pt x="39" y="0"/>
                    </a:cubicBezTo>
                    <a:cubicBezTo>
                      <a:pt x="34" y="21"/>
                      <a:pt x="29" y="42"/>
                      <a:pt x="23" y="63"/>
                    </a:cubicBezTo>
                    <a:close/>
                  </a:path>
                </a:pathLst>
              </a:custGeom>
              <a:gradFill flip="none" rotWithShape="1">
                <a:gsLst>
                  <a:gs pos="72500">
                    <a:srgbClr val="F87477"/>
                  </a:gs>
                  <a:gs pos="24600">
                    <a:srgbClr val="F87477"/>
                  </a:gs>
                  <a:gs pos="0">
                    <a:srgbClr val="D2144F"/>
                  </a:gs>
                  <a:gs pos="50000">
                    <a:srgbClr val="BE124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223261" name="Freeform 32"/>
              <p:cNvSpPr>
                <a:spLocks/>
              </p:cNvSpPr>
              <p:nvPr/>
            </p:nvSpPr>
            <p:spPr bwMode="auto">
              <a:xfrm>
                <a:off x="1847851" y="3559175"/>
                <a:ext cx="2584450" cy="2028825"/>
              </a:xfrm>
              <a:custGeom>
                <a:avLst/>
                <a:gdLst>
                  <a:gd name="T0" fmla="*/ 2441704 w 688"/>
                  <a:gd name="T1" fmla="*/ 1570461 h 540"/>
                  <a:gd name="T2" fmla="*/ 514636 w 688"/>
                  <a:gd name="T3" fmla="*/ 1371335 h 540"/>
                  <a:gd name="T4" fmla="*/ 296761 w 688"/>
                  <a:gd name="T5" fmla="*/ 0 h 540"/>
                  <a:gd name="T6" fmla="*/ 492097 w 688"/>
                  <a:gd name="T7" fmla="*/ 1401392 h 540"/>
                  <a:gd name="T8" fmla="*/ 2419165 w 688"/>
                  <a:gd name="T9" fmla="*/ 1600518 h 540"/>
                  <a:gd name="T10" fmla="*/ 2584450 w 688"/>
                  <a:gd name="T11" fmla="*/ 1423935 h 540"/>
                  <a:gd name="T12" fmla="*/ 2441704 w 688"/>
                  <a:gd name="T13" fmla="*/ 1570461 h 5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8" h="540">
                    <a:moveTo>
                      <a:pt x="650" y="418"/>
                    </a:moveTo>
                    <a:cubicBezTo>
                      <a:pt x="514" y="532"/>
                      <a:pt x="282" y="508"/>
                      <a:pt x="137" y="365"/>
                    </a:cubicBezTo>
                    <a:cubicBezTo>
                      <a:pt x="24" y="253"/>
                      <a:pt x="6" y="105"/>
                      <a:pt x="79" y="0"/>
                    </a:cubicBezTo>
                    <a:cubicBezTo>
                      <a:pt x="0" y="105"/>
                      <a:pt x="15" y="258"/>
                      <a:pt x="131" y="373"/>
                    </a:cubicBezTo>
                    <a:cubicBezTo>
                      <a:pt x="276" y="516"/>
                      <a:pt x="508" y="540"/>
                      <a:pt x="644" y="426"/>
                    </a:cubicBezTo>
                    <a:cubicBezTo>
                      <a:pt x="661" y="412"/>
                      <a:pt x="676" y="396"/>
                      <a:pt x="688" y="379"/>
                    </a:cubicBezTo>
                    <a:cubicBezTo>
                      <a:pt x="677" y="393"/>
                      <a:pt x="664" y="406"/>
                      <a:pt x="650" y="4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3262" name="Freeform 33"/>
              <p:cNvSpPr>
                <a:spLocks/>
              </p:cNvSpPr>
              <p:nvPr/>
            </p:nvSpPr>
            <p:spPr bwMode="auto">
              <a:xfrm>
                <a:off x="2524126" y="3348038"/>
                <a:ext cx="1792288" cy="1357313"/>
              </a:xfrm>
              <a:custGeom>
                <a:avLst/>
                <a:gdLst>
                  <a:gd name="T0" fmla="*/ 353197 w 477"/>
                  <a:gd name="T1" fmla="*/ 127836 h 361"/>
                  <a:gd name="T2" fmla="*/ 176599 w 477"/>
                  <a:gd name="T3" fmla="*/ 218072 h 361"/>
                  <a:gd name="T4" fmla="*/ 0 w 477"/>
                  <a:gd name="T5" fmla="*/ 394786 h 361"/>
                  <a:gd name="T6" fmla="*/ 154054 w 477"/>
                  <a:gd name="T7" fmla="*/ 248151 h 361"/>
                  <a:gd name="T8" fmla="*/ 330653 w 477"/>
                  <a:gd name="T9" fmla="*/ 154155 h 361"/>
                  <a:gd name="T10" fmla="*/ 1412789 w 477"/>
                  <a:gd name="T11" fmla="*/ 406066 h 361"/>
                  <a:gd name="T12" fmla="*/ 1581873 w 477"/>
                  <a:gd name="T13" fmla="*/ 1357313 h 361"/>
                  <a:gd name="T14" fmla="*/ 1600660 w 477"/>
                  <a:gd name="T15" fmla="*/ 1334754 h 361"/>
                  <a:gd name="T16" fmla="*/ 1435333 w 477"/>
                  <a:gd name="T17" fmla="*/ 375987 h 361"/>
                  <a:gd name="T18" fmla="*/ 353197 w 477"/>
                  <a:gd name="T19" fmla="*/ 127836 h 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7" h="361">
                    <a:moveTo>
                      <a:pt x="94" y="34"/>
                    </a:moveTo>
                    <a:cubicBezTo>
                      <a:pt x="77" y="40"/>
                      <a:pt x="61" y="48"/>
                      <a:pt x="47" y="58"/>
                    </a:cubicBezTo>
                    <a:cubicBezTo>
                      <a:pt x="28" y="71"/>
                      <a:pt x="12" y="88"/>
                      <a:pt x="0" y="105"/>
                    </a:cubicBezTo>
                    <a:cubicBezTo>
                      <a:pt x="11" y="91"/>
                      <a:pt x="25" y="77"/>
                      <a:pt x="41" y="66"/>
                    </a:cubicBezTo>
                    <a:cubicBezTo>
                      <a:pt x="56" y="56"/>
                      <a:pt x="71" y="48"/>
                      <a:pt x="88" y="41"/>
                    </a:cubicBezTo>
                    <a:cubicBezTo>
                      <a:pt x="179" y="8"/>
                      <a:pt x="298" y="33"/>
                      <a:pt x="376" y="108"/>
                    </a:cubicBezTo>
                    <a:cubicBezTo>
                      <a:pt x="455" y="183"/>
                      <a:pt x="471" y="288"/>
                      <a:pt x="421" y="361"/>
                    </a:cubicBezTo>
                    <a:cubicBezTo>
                      <a:pt x="423" y="359"/>
                      <a:pt x="425" y="357"/>
                      <a:pt x="426" y="355"/>
                    </a:cubicBezTo>
                    <a:cubicBezTo>
                      <a:pt x="477" y="281"/>
                      <a:pt x="461" y="176"/>
                      <a:pt x="382" y="100"/>
                    </a:cubicBezTo>
                    <a:cubicBezTo>
                      <a:pt x="304" y="25"/>
                      <a:pt x="184" y="0"/>
                      <a:pt x="94"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37"/>
              <p:cNvSpPr>
                <a:spLocks/>
              </p:cNvSpPr>
              <p:nvPr/>
            </p:nvSpPr>
            <p:spPr bwMode="auto">
              <a:xfrm>
                <a:off x="1891878" y="3070125"/>
                <a:ext cx="1965031" cy="1751538"/>
              </a:xfrm>
              <a:custGeom>
                <a:avLst/>
                <a:gdLst>
                  <a:gd name="T0" fmla="*/ 168 w 523"/>
                  <a:gd name="T1" fmla="*/ 179 h 466"/>
                  <a:gd name="T2" fmla="*/ 215 w 523"/>
                  <a:gd name="T3" fmla="*/ 132 h 466"/>
                  <a:gd name="T4" fmla="*/ 262 w 523"/>
                  <a:gd name="T5" fmla="*/ 108 h 466"/>
                  <a:gd name="T6" fmla="*/ 452 w 523"/>
                  <a:gd name="T7" fmla="*/ 113 h 466"/>
                  <a:gd name="T8" fmla="*/ 523 w 523"/>
                  <a:gd name="T9" fmla="*/ 68 h 466"/>
                  <a:gd name="T10" fmla="*/ 199 w 523"/>
                  <a:gd name="T11" fmla="*/ 36 h 466"/>
                  <a:gd name="T12" fmla="*/ 131 w 523"/>
                  <a:gd name="T13" fmla="*/ 70 h 466"/>
                  <a:gd name="T14" fmla="*/ 67 w 523"/>
                  <a:gd name="T15" fmla="*/ 130 h 466"/>
                  <a:gd name="T16" fmla="*/ 99 w 523"/>
                  <a:gd name="T17" fmla="*/ 466 h 466"/>
                  <a:gd name="T18" fmla="*/ 167 w 523"/>
                  <a:gd name="T19" fmla="*/ 372 h 466"/>
                  <a:gd name="T20" fmla="*/ 168 w 523"/>
                  <a:gd name="T21" fmla="*/ 17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3" h="466">
                    <a:moveTo>
                      <a:pt x="168" y="179"/>
                    </a:moveTo>
                    <a:cubicBezTo>
                      <a:pt x="180" y="162"/>
                      <a:pt x="196" y="145"/>
                      <a:pt x="215" y="132"/>
                    </a:cubicBezTo>
                    <a:cubicBezTo>
                      <a:pt x="229" y="122"/>
                      <a:pt x="245" y="114"/>
                      <a:pt x="262" y="108"/>
                    </a:cubicBezTo>
                    <a:cubicBezTo>
                      <a:pt x="320" y="86"/>
                      <a:pt x="389" y="89"/>
                      <a:pt x="452" y="113"/>
                    </a:cubicBezTo>
                    <a:cubicBezTo>
                      <a:pt x="475" y="97"/>
                      <a:pt x="499" y="82"/>
                      <a:pt x="523" y="68"/>
                    </a:cubicBezTo>
                    <a:cubicBezTo>
                      <a:pt x="421" y="13"/>
                      <a:pt x="298" y="0"/>
                      <a:pt x="199" y="36"/>
                    </a:cubicBezTo>
                    <a:cubicBezTo>
                      <a:pt x="175" y="44"/>
                      <a:pt x="152" y="56"/>
                      <a:pt x="131" y="70"/>
                    </a:cubicBezTo>
                    <a:cubicBezTo>
                      <a:pt x="105" y="87"/>
                      <a:pt x="84" y="108"/>
                      <a:pt x="67" y="130"/>
                    </a:cubicBezTo>
                    <a:cubicBezTo>
                      <a:pt x="0" y="226"/>
                      <a:pt x="10" y="358"/>
                      <a:pt x="99" y="466"/>
                    </a:cubicBezTo>
                    <a:cubicBezTo>
                      <a:pt x="119" y="434"/>
                      <a:pt x="142" y="403"/>
                      <a:pt x="167" y="372"/>
                    </a:cubicBezTo>
                    <a:cubicBezTo>
                      <a:pt x="131" y="307"/>
                      <a:pt x="131" y="235"/>
                      <a:pt x="168" y="179"/>
                    </a:cubicBezTo>
                    <a:close/>
                  </a:path>
                </a:pathLst>
              </a:custGeom>
              <a:gradFill flip="none" rotWithShape="1">
                <a:gsLst>
                  <a:gs pos="0">
                    <a:srgbClr val="F87477"/>
                  </a:gs>
                  <a:gs pos="50000">
                    <a:srgbClr val="BE1247"/>
                  </a:gs>
                  <a:gs pos="100000">
                    <a:srgbClr val="F87B7E"/>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sp>
            <p:nvSpPr>
              <p:cNvPr id="44" name="Freeform 41"/>
              <p:cNvSpPr>
                <a:spLocks/>
              </p:cNvSpPr>
              <p:nvPr/>
            </p:nvSpPr>
            <p:spPr bwMode="auto">
              <a:xfrm>
                <a:off x="2265254" y="3326948"/>
                <a:ext cx="2451960" cy="2231797"/>
              </a:xfrm>
              <a:custGeom>
                <a:avLst/>
                <a:gdLst>
                  <a:gd name="T0" fmla="*/ 539 w 653"/>
                  <a:gd name="T1" fmla="*/ 480 h 594"/>
                  <a:gd name="T2" fmla="*/ 577 w 653"/>
                  <a:gd name="T3" fmla="*/ 441 h 594"/>
                  <a:gd name="T4" fmla="*/ 582 w 653"/>
                  <a:gd name="T5" fmla="*/ 433 h 594"/>
                  <a:gd name="T6" fmla="*/ 514 w 653"/>
                  <a:gd name="T7" fmla="*/ 65 h 594"/>
                  <a:gd name="T8" fmla="*/ 424 w 653"/>
                  <a:gd name="T9" fmla="*/ 0 h 594"/>
                  <a:gd name="T10" fmla="*/ 353 w 653"/>
                  <a:gd name="T11" fmla="*/ 45 h 594"/>
                  <a:gd name="T12" fmla="*/ 451 w 653"/>
                  <a:gd name="T13" fmla="*/ 106 h 594"/>
                  <a:gd name="T14" fmla="*/ 495 w 653"/>
                  <a:gd name="T15" fmla="*/ 361 h 594"/>
                  <a:gd name="T16" fmla="*/ 490 w 653"/>
                  <a:gd name="T17" fmla="*/ 367 h 594"/>
                  <a:gd name="T18" fmla="*/ 461 w 653"/>
                  <a:gd name="T19" fmla="*/ 398 h 594"/>
                  <a:gd name="T20" fmla="*/ 112 w 653"/>
                  <a:gd name="T21" fmla="*/ 360 h 594"/>
                  <a:gd name="T22" fmla="*/ 68 w 653"/>
                  <a:gd name="T23" fmla="*/ 304 h 594"/>
                  <a:gd name="T24" fmla="*/ 0 w 653"/>
                  <a:gd name="T25" fmla="*/ 398 h 594"/>
                  <a:gd name="T26" fmla="*/ 26 w 653"/>
                  <a:gd name="T27" fmla="*/ 427 h 594"/>
                  <a:gd name="T28" fmla="*/ 539 w 653"/>
                  <a:gd name="T29" fmla="*/ 48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3" h="594">
                    <a:moveTo>
                      <a:pt x="539" y="480"/>
                    </a:moveTo>
                    <a:cubicBezTo>
                      <a:pt x="553" y="468"/>
                      <a:pt x="566" y="455"/>
                      <a:pt x="577" y="441"/>
                    </a:cubicBezTo>
                    <a:cubicBezTo>
                      <a:pt x="578" y="438"/>
                      <a:pt x="580" y="436"/>
                      <a:pt x="582" y="433"/>
                    </a:cubicBezTo>
                    <a:cubicBezTo>
                      <a:pt x="653" y="326"/>
                      <a:pt x="628" y="173"/>
                      <a:pt x="514" y="65"/>
                    </a:cubicBezTo>
                    <a:cubicBezTo>
                      <a:pt x="487" y="39"/>
                      <a:pt x="457" y="17"/>
                      <a:pt x="424" y="0"/>
                    </a:cubicBezTo>
                    <a:cubicBezTo>
                      <a:pt x="400" y="14"/>
                      <a:pt x="376" y="29"/>
                      <a:pt x="353" y="45"/>
                    </a:cubicBezTo>
                    <a:cubicBezTo>
                      <a:pt x="389" y="59"/>
                      <a:pt x="423" y="79"/>
                      <a:pt x="451" y="106"/>
                    </a:cubicBezTo>
                    <a:cubicBezTo>
                      <a:pt x="530" y="182"/>
                      <a:pt x="546" y="287"/>
                      <a:pt x="495" y="361"/>
                    </a:cubicBezTo>
                    <a:cubicBezTo>
                      <a:pt x="494" y="363"/>
                      <a:pt x="492" y="365"/>
                      <a:pt x="490" y="367"/>
                    </a:cubicBezTo>
                    <a:cubicBezTo>
                      <a:pt x="482" y="378"/>
                      <a:pt x="472" y="389"/>
                      <a:pt x="461" y="398"/>
                    </a:cubicBezTo>
                    <a:cubicBezTo>
                      <a:pt x="367" y="473"/>
                      <a:pt x="210" y="457"/>
                      <a:pt x="112" y="360"/>
                    </a:cubicBezTo>
                    <a:cubicBezTo>
                      <a:pt x="94" y="342"/>
                      <a:pt x="79" y="323"/>
                      <a:pt x="68" y="304"/>
                    </a:cubicBezTo>
                    <a:cubicBezTo>
                      <a:pt x="43" y="335"/>
                      <a:pt x="20" y="366"/>
                      <a:pt x="0" y="398"/>
                    </a:cubicBezTo>
                    <a:cubicBezTo>
                      <a:pt x="8" y="408"/>
                      <a:pt x="16" y="418"/>
                      <a:pt x="26" y="427"/>
                    </a:cubicBezTo>
                    <a:cubicBezTo>
                      <a:pt x="171" y="570"/>
                      <a:pt x="403" y="594"/>
                      <a:pt x="539" y="480"/>
                    </a:cubicBezTo>
                    <a:close/>
                  </a:path>
                </a:pathLst>
              </a:custGeom>
              <a:gradFill flip="none" rotWithShape="1">
                <a:gsLst>
                  <a:gs pos="0">
                    <a:srgbClr val="D2144F"/>
                  </a:gs>
                  <a:gs pos="50000">
                    <a:srgbClr val="F87477"/>
                  </a:gs>
                  <a:gs pos="100000">
                    <a:srgbClr val="BE1247"/>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p>
            </p:txBody>
          </p:sp>
        </p:grpSp>
      </p:grpSp>
      <p:cxnSp>
        <p:nvCxnSpPr>
          <p:cNvPr id="42" name="直接连接符 41"/>
          <p:cNvCxnSpPr/>
          <p:nvPr/>
        </p:nvCxnSpPr>
        <p:spPr>
          <a:xfrm flipH="1">
            <a:off x="838200" y="2547938"/>
            <a:ext cx="3413125" cy="4762"/>
          </a:xfrm>
          <a:prstGeom prst="line">
            <a:avLst/>
          </a:prstGeom>
          <a:ln w="6350">
            <a:solidFill>
              <a:schemeClr val="accent6">
                <a:lumMod val="75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11"/>
          <p:cNvSpPr txBox="1">
            <a:spLocks noChangeArrowheads="1"/>
          </p:cNvSpPr>
          <p:nvPr/>
        </p:nvSpPr>
        <p:spPr bwMode="auto">
          <a:xfrm flipH="1">
            <a:off x="1116013" y="2095500"/>
            <a:ext cx="18367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595959"/>
                </a:solidFill>
                <a:latin typeface="微软雅黑" panose="020B0503020204020204" pitchFamily="34" charset="-122"/>
                <a:ea typeface="微软雅黑" panose="020B0503020204020204" pitchFamily="34" charset="-122"/>
              </a:rPr>
              <a:t>点击添加标题    </a:t>
            </a:r>
            <a:endParaRPr lang="en-US" altLang="zh-CN" sz="2000">
              <a:solidFill>
                <a:srgbClr val="595959"/>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flipH="1">
            <a:off x="5940425" y="4168775"/>
            <a:ext cx="2566988" cy="0"/>
          </a:xfrm>
          <a:prstGeom prst="line">
            <a:avLst/>
          </a:prstGeom>
          <a:ln w="6350">
            <a:solidFill>
              <a:srgbClr val="0070C0"/>
            </a:solidFill>
            <a:prstDash val="sysDot"/>
            <a:headEnd type="triangle"/>
            <a:tailEnd type="oval" w="med" len="med"/>
          </a:ln>
        </p:spPr>
        <p:style>
          <a:lnRef idx="1">
            <a:schemeClr val="accent1"/>
          </a:lnRef>
          <a:fillRef idx="0">
            <a:schemeClr val="accent1"/>
          </a:fillRef>
          <a:effectRef idx="0">
            <a:schemeClr val="accent1"/>
          </a:effectRef>
          <a:fontRef idx="minor">
            <a:schemeClr val="tx1"/>
          </a:fontRef>
        </p:style>
      </p:cxnSp>
      <p:sp>
        <p:nvSpPr>
          <p:cNvPr id="47" name="TextBox 11"/>
          <p:cNvSpPr txBox="1">
            <a:spLocks noChangeArrowheads="1"/>
          </p:cNvSpPr>
          <p:nvPr/>
        </p:nvSpPr>
        <p:spPr bwMode="auto">
          <a:xfrm flipH="1">
            <a:off x="9390063" y="3976688"/>
            <a:ext cx="14446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48" name="TextBox 11"/>
          <p:cNvSpPr txBox="1">
            <a:spLocks noChangeArrowheads="1"/>
          </p:cNvSpPr>
          <p:nvPr/>
        </p:nvSpPr>
        <p:spPr bwMode="auto">
          <a:xfrm flipH="1">
            <a:off x="8929688" y="3597275"/>
            <a:ext cx="183515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595959"/>
                </a:solidFill>
                <a:latin typeface="微软雅黑" panose="020B0503020204020204" pitchFamily="34" charset="-122"/>
                <a:ea typeface="微软雅黑" panose="020B0503020204020204" pitchFamily="34" charset="-122"/>
              </a:rPr>
              <a:t>点击添加标题    </a:t>
            </a:r>
            <a:endParaRPr lang="en-US" altLang="zh-CN" sz="2000">
              <a:solidFill>
                <a:srgbClr val="595959"/>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flipH="1">
            <a:off x="838200" y="4268788"/>
            <a:ext cx="2968625" cy="0"/>
          </a:xfrm>
          <a:prstGeom prst="line">
            <a:avLst/>
          </a:prstGeom>
          <a:ln w="6350">
            <a:solidFill>
              <a:srgbClr val="BE1247"/>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11"/>
          <p:cNvSpPr txBox="1">
            <a:spLocks noChangeArrowheads="1"/>
          </p:cNvSpPr>
          <p:nvPr/>
        </p:nvSpPr>
        <p:spPr bwMode="auto">
          <a:xfrm flipH="1">
            <a:off x="1116013" y="3730625"/>
            <a:ext cx="183673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000">
                <a:solidFill>
                  <a:srgbClr val="595959"/>
                </a:solidFill>
                <a:latin typeface="微软雅黑" panose="020B0503020204020204" pitchFamily="34" charset="-122"/>
                <a:ea typeface="微软雅黑" panose="020B0503020204020204" pitchFamily="34" charset="-122"/>
              </a:rPr>
              <a:t>点击添加标题    </a:t>
            </a:r>
            <a:endParaRPr lang="en-US" altLang="zh-CN" sz="2000">
              <a:solidFill>
                <a:srgbClr val="595959"/>
              </a:solidFill>
              <a:latin typeface="微软雅黑" panose="020B0503020204020204" pitchFamily="34" charset="-122"/>
              <a:ea typeface="微软雅黑" panose="020B0503020204020204" pitchFamily="34" charset="-122"/>
            </a:endParaRPr>
          </a:p>
        </p:txBody>
      </p:sp>
      <p:sp>
        <p:nvSpPr>
          <p:cNvPr id="51" name="TextBox 11"/>
          <p:cNvSpPr txBox="1">
            <a:spLocks noChangeArrowheads="1"/>
          </p:cNvSpPr>
          <p:nvPr/>
        </p:nvSpPr>
        <p:spPr bwMode="auto">
          <a:xfrm flipH="1">
            <a:off x="8166100" y="3976688"/>
            <a:ext cx="14446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nvGrpSpPr>
          <p:cNvPr id="223273" name="组合 51"/>
          <p:cNvGrpSpPr>
            <a:grpSpLocks/>
          </p:cNvGrpSpPr>
          <p:nvPr/>
        </p:nvGrpSpPr>
        <p:grpSpPr bwMode="auto">
          <a:xfrm>
            <a:off x="1016000" y="2471738"/>
            <a:ext cx="2663825" cy="438150"/>
            <a:chOff x="812125" y="2627015"/>
            <a:chExt cx="2114105" cy="462482"/>
          </a:xfrm>
        </p:grpSpPr>
        <p:sp>
          <p:nvSpPr>
            <p:cNvPr id="53" name="TextBox 11"/>
            <p:cNvSpPr txBox="1">
              <a:spLocks noChangeArrowheads="1"/>
            </p:cNvSpPr>
            <p:nvPr/>
          </p:nvSpPr>
          <p:spPr bwMode="auto">
            <a:xfrm flipH="1">
              <a:off x="812125" y="2631783"/>
              <a:ext cx="1146795" cy="45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54" name="TextBox 11"/>
            <p:cNvSpPr txBox="1">
              <a:spLocks noChangeArrowheads="1"/>
            </p:cNvSpPr>
            <p:nvPr/>
          </p:nvSpPr>
          <p:spPr bwMode="auto">
            <a:xfrm flipH="1">
              <a:off x="1779435" y="2627015"/>
              <a:ext cx="1146795" cy="45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grpSp>
        <p:nvGrpSpPr>
          <p:cNvPr id="223276" name="组合 54"/>
          <p:cNvGrpSpPr>
            <a:grpSpLocks/>
          </p:cNvGrpSpPr>
          <p:nvPr/>
        </p:nvGrpSpPr>
        <p:grpSpPr bwMode="auto">
          <a:xfrm>
            <a:off x="1028700" y="4052888"/>
            <a:ext cx="2662238" cy="436562"/>
            <a:chOff x="812125" y="2627015"/>
            <a:chExt cx="2114105" cy="462482"/>
          </a:xfrm>
        </p:grpSpPr>
        <p:sp>
          <p:nvSpPr>
            <p:cNvPr id="56" name="TextBox 11"/>
            <p:cNvSpPr txBox="1">
              <a:spLocks noChangeArrowheads="1"/>
            </p:cNvSpPr>
            <p:nvPr/>
          </p:nvSpPr>
          <p:spPr bwMode="auto">
            <a:xfrm flipH="1">
              <a:off x="812125" y="2631783"/>
              <a:ext cx="1146795" cy="45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sp>
          <p:nvSpPr>
            <p:cNvPr id="57" name="TextBox 11"/>
            <p:cNvSpPr txBox="1">
              <a:spLocks noChangeArrowheads="1"/>
            </p:cNvSpPr>
            <p:nvPr/>
          </p:nvSpPr>
          <p:spPr bwMode="auto">
            <a:xfrm flipH="1">
              <a:off x="1779435" y="2627015"/>
              <a:ext cx="1146795" cy="45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    </a:t>
              </a:r>
              <a:endParaRPr lang="en-US" altLang="zh-CN" sz="1500" b="0">
                <a:solidFill>
                  <a:srgbClr val="595959"/>
                </a:solidFill>
                <a:latin typeface="微软雅黑" panose="020B0503020204020204" pitchFamily="34" charset="-122"/>
                <a:ea typeface="微软雅黑" panose="020B0503020204020204" pitchFamily="34" charset="-122"/>
              </a:endParaRPr>
            </a:p>
            <a:p>
              <a:pPr eaLnBrk="1" hangingPunct="1"/>
              <a:r>
                <a:rPr lang="zh-CN" altLang="en-US" sz="1500" b="0">
                  <a:solidFill>
                    <a:srgbClr val="595959"/>
                  </a:solidFill>
                  <a:latin typeface="微软雅黑" panose="020B0503020204020204" pitchFamily="34" charset="-122"/>
                  <a:ea typeface="微软雅黑" panose="020B0503020204020204" pitchFamily="34" charset="-122"/>
                </a:rPr>
                <a:t>点击添加文本</a:t>
              </a:r>
              <a:endParaRPr lang="en-US" altLang="zh-CN" sz="1500" b="0">
                <a:solidFill>
                  <a:srgbClr val="595959"/>
                </a:solidFill>
                <a:latin typeface="微软雅黑" panose="020B0503020204020204" pitchFamily="34" charset="-122"/>
                <a:ea typeface="微软雅黑" panose="020B0503020204020204" pitchFamily="34" charset="-122"/>
              </a:endParaRPr>
            </a:p>
          </p:txBody>
        </p:sp>
      </p:grpSp>
      <p:grpSp>
        <p:nvGrpSpPr>
          <p:cNvPr id="58" name="椭圆 57"/>
          <p:cNvGrpSpPr>
            <a:grpSpLocks/>
          </p:cNvGrpSpPr>
          <p:nvPr/>
        </p:nvGrpSpPr>
        <p:grpSpPr bwMode="auto">
          <a:xfrm>
            <a:off x="1504950" y="4900613"/>
            <a:ext cx="8864600" cy="1339850"/>
            <a:chOff x="756" y="2984"/>
            <a:chExt cx="4432" cy="894"/>
          </a:xfrm>
        </p:grpSpPr>
        <p:pic>
          <p:nvPicPr>
            <p:cNvPr id="223280" name="椭圆 5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 y="2984"/>
              <a:ext cx="4432" cy="894"/>
            </a:xfrm>
            <a:prstGeom prst="rect">
              <a:avLst/>
            </a:prstGeom>
            <a:noFill/>
            <a:extLst>
              <a:ext uri="{909E8E84-426E-40DD-AFC4-6F175D3DCCD1}">
                <a14:hiddenFill xmlns:a14="http://schemas.microsoft.com/office/drawing/2010/main">
                  <a:solidFill>
                    <a:srgbClr val="FFFFFF"/>
                  </a:solidFill>
                </a14:hiddenFill>
              </a:ext>
            </a:extLst>
          </p:spPr>
        </p:pic>
        <p:sp>
          <p:nvSpPr>
            <p:cNvPr id="223281" name="Text Box 49"/>
            <p:cNvSpPr txBox="1">
              <a:spLocks noChangeArrowheads="1"/>
            </p:cNvSpPr>
            <p:nvPr/>
          </p:nvSpPr>
          <p:spPr bwMode="auto">
            <a:xfrm>
              <a:off x="1457" y="3164"/>
              <a:ext cx="2982" cy="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996" tIns="57999" rIns="115996" bIns="57999"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300" b="0">
                <a:solidFill>
                  <a:srgbClr val="000000"/>
                </a:solidFill>
                <a:ea typeface="宋体" panose="02010600030101010101" pitchFamily="2" charset="-122"/>
              </a:endParaRPr>
            </a:p>
          </p:txBody>
        </p:sp>
      </p:grpSp>
      <p:sp>
        <p:nvSpPr>
          <p:cNvPr id="59" name="TextBox 11"/>
          <p:cNvSpPr txBox="1">
            <a:spLocks noChangeArrowheads="1"/>
          </p:cNvSpPr>
          <p:nvPr/>
        </p:nvSpPr>
        <p:spPr bwMode="auto">
          <a:xfrm>
            <a:off x="5322888" y="2995613"/>
            <a:ext cx="176847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prstDash val="sysDot"/>
                <a:miter lim="800000"/>
                <a:headEnd type="oval" w="med" len="med"/>
                <a:tailEnd type="oval" w="med" len="me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sz="2300">
                <a:solidFill>
                  <a:srgbClr val="595959"/>
                </a:solidFill>
                <a:latin typeface="微软雅黑" panose="020B0503020204020204" pitchFamily="34" charset="-122"/>
                <a:ea typeface="微软雅黑" panose="020B0503020204020204" pitchFamily="34" charset="-122"/>
              </a:rPr>
              <a:t>添加标题</a:t>
            </a:r>
            <a:endParaRPr lang="en-US" altLang="zh-CN" sz="230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223234"/>
                                        </p:tgtEl>
                                        <p:attrNameLst>
                                          <p:attrName>style.visibility</p:attrName>
                                        </p:attrNameLst>
                                      </p:cBhvr>
                                      <p:to>
                                        <p:strVal val="visible"/>
                                      </p:to>
                                    </p:set>
                                    <p:animEffect transition="in" filter="fade">
                                      <p:cBhvr>
                                        <p:cTn id="7" dur="1000"/>
                                        <p:tgtEl>
                                          <p:spTgt spid="223234"/>
                                        </p:tgtEl>
                                      </p:cBhvr>
                                    </p:animEffect>
                                    <p:anim calcmode="lin" valueType="num">
                                      <p:cBhvr>
                                        <p:cTn id="8" dur="1000" fill="hold"/>
                                        <p:tgtEl>
                                          <p:spTgt spid="223234"/>
                                        </p:tgtEl>
                                        <p:attrNameLst>
                                          <p:attrName>style.rotation</p:attrName>
                                        </p:attrNameLst>
                                      </p:cBhvr>
                                      <p:tavLst>
                                        <p:tav tm="0">
                                          <p:val>
                                            <p:fltVal val="720"/>
                                          </p:val>
                                        </p:tav>
                                        <p:tav tm="100000">
                                          <p:val>
                                            <p:fltVal val="0"/>
                                          </p:val>
                                        </p:tav>
                                      </p:tavLst>
                                    </p:anim>
                                    <p:anim calcmode="lin" valueType="num">
                                      <p:cBhvr>
                                        <p:cTn id="9" dur="1000" fill="hold"/>
                                        <p:tgtEl>
                                          <p:spTgt spid="223234"/>
                                        </p:tgtEl>
                                        <p:attrNameLst>
                                          <p:attrName>ppt_h</p:attrName>
                                        </p:attrNameLst>
                                      </p:cBhvr>
                                      <p:tavLst>
                                        <p:tav tm="0">
                                          <p:val>
                                            <p:fltVal val="0"/>
                                          </p:val>
                                        </p:tav>
                                        <p:tav tm="100000">
                                          <p:val>
                                            <p:strVal val="#ppt_h"/>
                                          </p:val>
                                        </p:tav>
                                      </p:tavLst>
                                    </p:anim>
                                    <p:anim calcmode="lin" valueType="num">
                                      <p:cBhvr>
                                        <p:cTn id="10" dur="1000" fill="hold"/>
                                        <p:tgtEl>
                                          <p:spTgt spid="223234"/>
                                        </p:tgtEl>
                                        <p:attrNameLst>
                                          <p:attrName>ppt_w</p:attrName>
                                        </p:attrNameLst>
                                      </p:cBhvr>
                                      <p:tavLst>
                                        <p:tav tm="0">
                                          <p:val>
                                            <p:fltVal val="0"/>
                                          </p:val>
                                        </p:tav>
                                        <p:tav tm="100000">
                                          <p:val>
                                            <p:strVal val="#ppt_w"/>
                                          </p:val>
                                        </p:tav>
                                      </p:tavLst>
                                    </p:anim>
                                  </p:childTnLst>
                                </p:cTn>
                              </p:par>
                              <p:par>
                                <p:cTn id="11" presetID="47" presetClass="entr" presetSubtype="0" fill="hold" nodeType="withEffect">
                                  <p:stCondLst>
                                    <p:cond delay="60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1000"/>
                                        <p:tgtEl>
                                          <p:spTgt spid="58"/>
                                        </p:tgtEl>
                                      </p:cBhvr>
                                    </p:animEffect>
                                    <p:anim calcmode="lin" valueType="num">
                                      <p:cBhvr>
                                        <p:cTn id="14" dur="1000" fill="hold"/>
                                        <p:tgtEl>
                                          <p:spTgt spid="58"/>
                                        </p:tgtEl>
                                        <p:attrNameLst>
                                          <p:attrName>ppt_x</p:attrName>
                                        </p:attrNameLst>
                                      </p:cBhvr>
                                      <p:tavLst>
                                        <p:tav tm="0">
                                          <p:val>
                                            <p:strVal val="#ppt_x"/>
                                          </p:val>
                                        </p:tav>
                                        <p:tav tm="100000">
                                          <p:val>
                                            <p:strVal val="#ppt_x"/>
                                          </p:val>
                                        </p:tav>
                                      </p:tavLst>
                                    </p:anim>
                                    <p:anim calcmode="lin" valueType="num">
                                      <p:cBhvr>
                                        <p:cTn id="15" dur="1000" fill="hold"/>
                                        <p:tgtEl>
                                          <p:spTgt spid="5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600"/>
                            </p:stCondLst>
                            <p:childTnLst>
                              <p:par>
                                <p:cTn id="17" presetID="21" presetClass="entr" presetSubtype="4"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heel(4)">
                                      <p:cBhvr>
                                        <p:cTn id="19" dur="500"/>
                                        <p:tgtEl>
                                          <p:spTgt spid="59"/>
                                        </p:tgtEl>
                                      </p:cBhvr>
                                    </p:animEffect>
                                  </p:childTnLst>
                                </p:cTn>
                              </p:par>
                            </p:childTnLst>
                          </p:cTn>
                        </p:par>
                        <p:par>
                          <p:cTn id="20" fill="hold" nodeType="afterGroup">
                            <p:stCondLst>
                              <p:cond delay="2100"/>
                            </p:stCondLst>
                            <p:childTnLst>
                              <p:par>
                                <p:cTn id="21" presetID="22" presetClass="entr" presetSubtype="2"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right)">
                                      <p:cBhvr>
                                        <p:cTn id="23" dur="500"/>
                                        <p:tgtEl>
                                          <p:spTgt spid="4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right)">
                                      <p:cBhvr>
                                        <p:cTn id="26" dur="500"/>
                                        <p:tgtEl>
                                          <p:spTgt spid="45"/>
                                        </p:tgtEl>
                                      </p:cBhvr>
                                    </p:animEffect>
                                  </p:childTnLst>
                                </p:cTn>
                              </p:par>
                              <p:par>
                                <p:cTn id="27" presetID="22" presetClass="entr" presetSubtype="2" fill="hold" nodeType="withEffect">
                                  <p:stCondLst>
                                    <p:cond delay="0"/>
                                  </p:stCondLst>
                                  <p:childTnLst>
                                    <p:set>
                                      <p:cBhvr>
                                        <p:cTn id="28" dur="1" fill="hold">
                                          <p:stCondLst>
                                            <p:cond delay="0"/>
                                          </p:stCondLst>
                                        </p:cTn>
                                        <p:tgtEl>
                                          <p:spTgt spid="223273"/>
                                        </p:tgtEl>
                                        <p:attrNameLst>
                                          <p:attrName>style.visibility</p:attrName>
                                        </p:attrNameLst>
                                      </p:cBhvr>
                                      <p:to>
                                        <p:strVal val="visible"/>
                                      </p:to>
                                    </p:set>
                                    <p:animEffect transition="in" filter="wipe(right)">
                                      <p:cBhvr>
                                        <p:cTn id="29" dur="500"/>
                                        <p:tgtEl>
                                          <p:spTgt spid="223273"/>
                                        </p:tgtEl>
                                      </p:cBhvr>
                                    </p:animEffect>
                                  </p:childTnLst>
                                </p:cTn>
                              </p:par>
                            </p:childTnLst>
                          </p:cTn>
                        </p:par>
                        <p:par>
                          <p:cTn id="30" fill="hold" nodeType="afterGroup">
                            <p:stCondLst>
                              <p:cond delay="2600"/>
                            </p:stCondLst>
                            <p:childTnLst>
                              <p:par>
                                <p:cTn id="31" presetID="22" presetClass="entr" presetSubtype="2"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right)">
                                      <p:cBhvr>
                                        <p:cTn id="33" dur="500"/>
                                        <p:tgtEl>
                                          <p:spTgt spid="4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right)">
                                      <p:cBhvr>
                                        <p:cTn id="36" dur="500"/>
                                        <p:tgtEl>
                                          <p:spTgt spid="50"/>
                                        </p:tgtEl>
                                      </p:cBhvr>
                                    </p:animEffect>
                                  </p:childTnLst>
                                </p:cTn>
                              </p:par>
                              <p:par>
                                <p:cTn id="37" presetID="22" presetClass="entr" presetSubtype="2" fill="hold" nodeType="withEffect">
                                  <p:stCondLst>
                                    <p:cond delay="0"/>
                                  </p:stCondLst>
                                  <p:childTnLst>
                                    <p:set>
                                      <p:cBhvr>
                                        <p:cTn id="38" dur="1" fill="hold">
                                          <p:stCondLst>
                                            <p:cond delay="0"/>
                                          </p:stCondLst>
                                        </p:cTn>
                                        <p:tgtEl>
                                          <p:spTgt spid="223276"/>
                                        </p:tgtEl>
                                        <p:attrNameLst>
                                          <p:attrName>style.visibility</p:attrName>
                                        </p:attrNameLst>
                                      </p:cBhvr>
                                      <p:to>
                                        <p:strVal val="visible"/>
                                      </p:to>
                                    </p:set>
                                    <p:animEffect transition="in" filter="wipe(right)">
                                      <p:cBhvr>
                                        <p:cTn id="39" dur="500"/>
                                        <p:tgtEl>
                                          <p:spTgt spid="223276"/>
                                        </p:tgtEl>
                                      </p:cBhvr>
                                    </p:animEffect>
                                  </p:childTnLst>
                                </p:cTn>
                              </p:par>
                            </p:childTnLst>
                          </p:cTn>
                        </p:par>
                        <p:par>
                          <p:cTn id="40" fill="hold" nodeType="afterGroup">
                            <p:stCondLst>
                              <p:cond delay="3100"/>
                            </p:stCondLst>
                            <p:childTnLst>
                              <p:par>
                                <p:cTn id="41" presetID="22" presetClass="entr" presetSubtype="8"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500"/>
                                        <p:tgtEl>
                                          <p:spTgt spid="4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left)">
                                      <p:cBhvr>
                                        <p:cTn id="49" dur="500"/>
                                        <p:tgtEl>
                                          <p:spTgt spid="48"/>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50" grpId="0"/>
      <p:bldP spid="51" grpId="0"/>
      <p:bldP spid="59" grpId="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矩形 7"/>
          <p:cNvSpPr>
            <a:spLocks noChangeArrowheads="1"/>
          </p:cNvSpPr>
          <p:nvPr/>
        </p:nvSpPr>
        <p:spPr bwMode="auto">
          <a:xfrm>
            <a:off x="-33338" y="3575050"/>
            <a:ext cx="11553826" cy="301625"/>
          </a:xfrm>
          <a:prstGeom prst="rect">
            <a:avLst/>
          </a:prstGeom>
          <a:solidFill>
            <a:srgbClr val="40404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grpSp>
        <p:nvGrpSpPr>
          <p:cNvPr id="225283" name="Group 3"/>
          <p:cNvGrpSpPr>
            <a:grpSpLocks/>
          </p:cNvGrpSpPr>
          <p:nvPr/>
        </p:nvGrpSpPr>
        <p:grpSpPr bwMode="auto">
          <a:xfrm>
            <a:off x="769938" y="1741488"/>
            <a:ext cx="2813050" cy="3192462"/>
            <a:chOff x="385" y="710"/>
            <a:chExt cx="1406" cy="1961"/>
          </a:xfrm>
        </p:grpSpPr>
        <p:sp>
          <p:nvSpPr>
            <p:cNvPr id="7" name="等腰三角形 6"/>
            <p:cNvSpPr>
              <a:spLocks noChangeArrowheads="1"/>
            </p:cNvSpPr>
            <p:nvPr/>
          </p:nvSpPr>
          <p:spPr bwMode="auto">
            <a:xfrm flipV="1">
              <a:off x="703" y="1997"/>
              <a:ext cx="635" cy="674"/>
            </a:xfrm>
            <a:prstGeom prst="triangle">
              <a:avLst>
                <a:gd name="adj" fmla="val 50000"/>
              </a:avLst>
            </a:prstGeom>
            <a:solidFill>
              <a:srgbClr val="A6A6A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285" name="Picture 2"/>
            <p:cNvPicPr>
              <a:picLocks noChangeAspect="1" noChangeArrowheads="1"/>
            </p:cNvPicPr>
            <p:nvPr/>
          </p:nvPicPr>
          <p:blipFill>
            <a:blip r:embed="rId3">
              <a:extLst>
                <a:ext uri="{28A0092B-C50C-407E-A947-70E740481C1C}">
                  <a14:useLocalDpi xmlns:a14="http://schemas.microsoft.com/office/drawing/2010/main" val="0"/>
                </a:ext>
              </a:extLst>
            </a:blip>
            <a:srcRect t="73921"/>
            <a:stretch>
              <a:fillRect/>
            </a:stretch>
          </p:blipFill>
          <p:spPr bwMode="auto">
            <a:xfrm>
              <a:off x="437" y="1562"/>
              <a:ext cx="1152" cy="300"/>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等腰三角形 9"/>
            <p:cNvSpPr>
              <a:spLocks noChangeArrowheads="1"/>
            </p:cNvSpPr>
            <p:nvPr/>
          </p:nvSpPr>
          <p:spPr bwMode="auto">
            <a:xfrm flipV="1">
              <a:off x="385" y="1401"/>
              <a:ext cx="1406" cy="1225"/>
            </a:xfrm>
            <a:prstGeom prst="triangle">
              <a:avLst>
                <a:gd name="adj" fmla="val 48218"/>
              </a:avLst>
            </a:prstGeom>
            <a:gradFill rotWithShape="1">
              <a:gsLst>
                <a:gs pos="0">
                  <a:srgbClr val="A07400"/>
                </a:gs>
                <a:gs pos="12000">
                  <a:srgbClr val="E6A900"/>
                </a:gs>
                <a:gs pos="50015">
                  <a:srgbClr val="FFD44B"/>
                </a:gs>
                <a:gs pos="84000">
                  <a:srgbClr val="FFCA00"/>
                </a:gs>
                <a:gs pos="100000">
                  <a:srgbClr val="FFCA00"/>
                </a:gs>
              </a:gsLst>
              <a:lin ang="16200000" scaled="1"/>
            </a:gradFill>
            <a:ln w="25400" algn="ctr">
              <a:solidFill>
                <a:srgbClr val="FFD44B"/>
              </a:solidFill>
              <a:miter lim="800000"/>
              <a:headEnd/>
              <a:tailEnd/>
            </a:ln>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287" name="Picture 2"/>
            <p:cNvPicPr>
              <a:picLocks noChangeAspect="1" noChangeArrowheads="1"/>
            </p:cNvPicPr>
            <p:nvPr/>
          </p:nvPicPr>
          <p:blipFill>
            <a:blip r:embed="rId3">
              <a:extLst>
                <a:ext uri="{28A0092B-C50C-407E-A947-70E740481C1C}">
                  <a14:useLocalDpi xmlns:a14="http://schemas.microsoft.com/office/drawing/2010/main" val="0"/>
                </a:ext>
              </a:extLst>
            </a:blip>
            <a:srcRect b="26079"/>
            <a:stretch>
              <a:fillRect/>
            </a:stretch>
          </p:blipFill>
          <p:spPr bwMode="auto">
            <a:xfrm>
              <a:off x="437" y="710"/>
              <a:ext cx="1152" cy="852"/>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等腰三角形 11"/>
            <p:cNvSpPr>
              <a:spLocks noChangeArrowheads="1"/>
            </p:cNvSpPr>
            <p:nvPr/>
          </p:nvSpPr>
          <p:spPr bwMode="auto">
            <a:xfrm flipV="1">
              <a:off x="842" y="1562"/>
              <a:ext cx="175" cy="150"/>
            </a:xfrm>
            <a:prstGeom prst="triangle">
              <a:avLst>
                <a:gd name="adj" fmla="val 50000"/>
              </a:avLst>
            </a:prstGeom>
            <a:solidFill>
              <a:srgbClr val="C0000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21" name="TextBox 20"/>
            <p:cNvSpPr txBox="1">
              <a:spLocks noChangeArrowheads="1"/>
            </p:cNvSpPr>
            <p:nvPr/>
          </p:nvSpPr>
          <p:spPr bwMode="auto">
            <a:xfrm>
              <a:off x="1130" y="1176"/>
              <a:ext cx="54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en-US" altLang="zh-CN" sz="2500">
                  <a:solidFill>
                    <a:srgbClr val="FFFFFF"/>
                  </a:solidFill>
                  <a:effectLst>
                    <a:outerShdw blurRad="38100" dist="38100" dir="2700000" algn="tl">
                      <a:srgbClr val="C0C0C0"/>
                    </a:outerShdw>
                  </a:effectLst>
                  <a:latin typeface="方正兰亭大黑_GBK" pitchFamily="2" charset="-122"/>
                  <a:ea typeface="方正兰亭大黑_GBK" pitchFamily="2" charset="-122"/>
                </a:rPr>
                <a:t>01</a:t>
              </a:r>
            </a:p>
          </p:txBody>
        </p:sp>
        <p:sp>
          <p:nvSpPr>
            <p:cNvPr id="2" name="TextBox 23"/>
            <p:cNvSpPr txBox="1">
              <a:spLocks noChangeArrowheads="1"/>
            </p:cNvSpPr>
            <p:nvPr/>
          </p:nvSpPr>
          <p:spPr bwMode="auto">
            <a:xfrm>
              <a:off x="694" y="1711"/>
              <a:ext cx="779"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文本</a:t>
              </a:r>
            </a:p>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内容</a:t>
              </a:r>
            </a:p>
          </p:txBody>
        </p:sp>
      </p:grpSp>
      <p:sp>
        <p:nvSpPr>
          <p:cNvPr id="27" name="TextBox 26"/>
          <p:cNvSpPr txBox="1">
            <a:spLocks noChangeArrowheads="1"/>
          </p:cNvSpPr>
          <p:nvPr/>
        </p:nvSpPr>
        <p:spPr bwMode="auto">
          <a:xfrm>
            <a:off x="498475" y="5075238"/>
            <a:ext cx="30845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solidFill>
                  <a:srgbClr val="000000"/>
                </a:solidFill>
                <a:latin typeface="微软雅黑" panose="020B0503020204020204" pitchFamily="34" charset="-122"/>
                <a:ea typeface="微软雅黑" panose="020B0503020204020204" pitchFamily="34" charset="-122"/>
              </a:rPr>
              <a:t>您的内容打在这里或者通过复制您的文本后粘贴内容</a:t>
            </a:r>
            <a:endParaRPr lang="en-US" altLang="zh-CN" b="0">
              <a:solidFill>
                <a:srgbClr val="000000"/>
              </a:solidFill>
              <a:latin typeface="微软雅黑" panose="020B0503020204020204" pitchFamily="34" charset="-122"/>
              <a:ea typeface="微软雅黑" panose="020B0503020204020204" pitchFamily="34" charset="-122"/>
            </a:endParaRPr>
          </a:p>
        </p:txBody>
      </p:sp>
      <p:sp>
        <p:nvSpPr>
          <p:cNvPr id="3" name="TextBox 26"/>
          <p:cNvSpPr txBox="1">
            <a:spLocks noChangeArrowheads="1"/>
          </p:cNvSpPr>
          <p:nvPr/>
        </p:nvSpPr>
        <p:spPr bwMode="auto">
          <a:xfrm>
            <a:off x="4310063" y="5086350"/>
            <a:ext cx="30829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solidFill>
                  <a:srgbClr val="000000"/>
                </a:solidFill>
                <a:latin typeface="微软雅黑" panose="020B0503020204020204" pitchFamily="34" charset="-122"/>
                <a:ea typeface="微软雅黑" panose="020B0503020204020204" pitchFamily="34" charset="-122"/>
              </a:rPr>
              <a:t>您的内容打在这里或者通过复制您的文本后粘贴内容</a:t>
            </a:r>
            <a:endParaRPr lang="en-US" altLang="zh-CN" b="0">
              <a:solidFill>
                <a:srgbClr val="000000"/>
              </a:solidFill>
              <a:latin typeface="微软雅黑" panose="020B0503020204020204" pitchFamily="34" charset="-122"/>
              <a:ea typeface="微软雅黑" panose="020B0503020204020204" pitchFamily="34" charset="-122"/>
            </a:endParaRPr>
          </a:p>
        </p:txBody>
      </p:sp>
      <p:sp>
        <p:nvSpPr>
          <p:cNvPr id="4" name="TextBox 26"/>
          <p:cNvSpPr txBox="1">
            <a:spLocks noChangeArrowheads="1"/>
          </p:cNvSpPr>
          <p:nvPr/>
        </p:nvSpPr>
        <p:spPr bwMode="auto">
          <a:xfrm>
            <a:off x="7666038" y="5086350"/>
            <a:ext cx="308451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zh-CN" altLang="en-US" b="0">
                <a:solidFill>
                  <a:srgbClr val="000000"/>
                </a:solidFill>
                <a:latin typeface="微软雅黑" panose="020B0503020204020204" pitchFamily="34" charset="-122"/>
                <a:ea typeface="微软雅黑" panose="020B0503020204020204" pitchFamily="34" charset="-122"/>
              </a:rPr>
              <a:t>您的内容打在这里或者通过复制您的文本后粘贴内容</a:t>
            </a:r>
            <a:endParaRPr lang="en-US" altLang="zh-CN" b="0">
              <a:solidFill>
                <a:srgbClr val="000000"/>
              </a:solidFill>
              <a:latin typeface="微软雅黑" panose="020B0503020204020204" pitchFamily="34" charset="-122"/>
              <a:ea typeface="微软雅黑" panose="020B0503020204020204" pitchFamily="34" charset="-122"/>
            </a:endParaRPr>
          </a:p>
        </p:txBody>
      </p:sp>
      <p:grpSp>
        <p:nvGrpSpPr>
          <p:cNvPr id="225294" name="Group 14"/>
          <p:cNvGrpSpPr>
            <a:grpSpLocks/>
          </p:cNvGrpSpPr>
          <p:nvPr/>
        </p:nvGrpSpPr>
        <p:grpSpPr bwMode="auto">
          <a:xfrm>
            <a:off x="4308475" y="1746250"/>
            <a:ext cx="2811463" cy="3203575"/>
            <a:chOff x="2154" y="710"/>
            <a:chExt cx="1406" cy="1969"/>
          </a:xfrm>
        </p:grpSpPr>
        <p:sp>
          <p:nvSpPr>
            <p:cNvPr id="6" name="等腰三角形 5"/>
            <p:cNvSpPr>
              <a:spLocks noChangeArrowheads="1"/>
            </p:cNvSpPr>
            <p:nvPr/>
          </p:nvSpPr>
          <p:spPr bwMode="auto">
            <a:xfrm flipV="1">
              <a:off x="2477" y="2005"/>
              <a:ext cx="635" cy="674"/>
            </a:xfrm>
            <a:prstGeom prst="triangle">
              <a:avLst>
                <a:gd name="adj" fmla="val 50000"/>
              </a:avLst>
            </a:prstGeom>
            <a:solidFill>
              <a:srgbClr val="A6A6A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296" name="Picture 2"/>
            <p:cNvPicPr>
              <a:picLocks noChangeAspect="1" noChangeArrowheads="1"/>
            </p:cNvPicPr>
            <p:nvPr/>
          </p:nvPicPr>
          <p:blipFill>
            <a:blip r:embed="rId3">
              <a:extLst>
                <a:ext uri="{28A0092B-C50C-407E-A947-70E740481C1C}">
                  <a14:useLocalDpi xmlns:a14="http://schemas.microsoft.com/office/drawing/2010/main" val="0"/>
                </a:ext>
              </a:extLst>
            </a:blip>
            <a:srcRect t="73921"/>
            <a:stretch>
              <a:fillRect/>
            </a:stretch>
          </p:blipFill>
          <p:spPr bwMode="auto">
            <a:xfrm>
              <a:off x="2206" y="1562"/>
              <a:ext cx="1152" cy="300"/>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等腰三角形 13"/>
            <p:cNvSpPr>
              <a:spLocks noChangeArrowheads="1"/>
            </p:cNvSpPr>
            <p:nvPr/>
          </p:nvSpPr>
          <p:spPr bwMode="auto">
            <a:xfrm flipV="1">
              <a:off x="2154" y="1401"/>
              <a:ext cx="1406" cy="1225"/>
            </a:xfrm>
            <a:prstGeom prst="triangle">
              <a:avLst>
                <a:gd name="adj" fmla="val 48218"/>
              </a:avLst>
            </a:prstGeom>
            <a:gradFill rotWithShape="1">
              <a:gsLst>
                <a:gs pos="0">
                  <a:srgbClr val="A07400"/>
                </a:gs>
                <a:gs pos="12000">
                  <a:srgbClr val="E6A900"/>
                </a:gs>
                <a:gs pos="50015">
                  <a:srgbClr val="FFD44B"/>
                </a:gs>
                <a:gs pos="84000">
                  <a:srgbClr val="FFCA00"/>
                </a:gs>
                <a:gs pos="100000">
                  <a:srgbClr val="FFCA00"/>
                </a:gs>
              </a:gsLst>
              <a:lin ang="16200000" scaled="1"/>
            </a:gradFill>
            <a:ln w="25400" algn="ctr">
              <a:solidFill>
                <a:srgbClr val="FFD44B"/>
              </a:solidFill>
              <a:miter lim="800000"/>
              <a:headEnd/>
              <a:tailEnd/>
            </a:ln>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298" name="Picture 2"/>
            <p:cNvPicPr>
              <a:picLocks noChangeAspect="1" noChangeArrowheads="1"/>
            </p:cNvPicPr>
            <p:nvPr/>
          </p:nvPicPr>
          <p:blipFill>
            <a:blip r:embed="rId3">
              <a:extLst>
                <a:ext uri="{28A0092B-C50C-407E-A947-70E740481C1C}">
                  <a14:useLocalDpi xmlns:a14="http://schemas.microsoft.com/office/drawing/2010/main" val="0"/>
                </a:ext>
              </a:extLst>
            </a:blip>
            <a:srcRect b="26079"/>
            <a:stretch>
              <a:fillRect/>
            </a:stretch>
          </p:blipFill>
          <p:spPr bwMode="auto">
            <a:xfrm>
              <a:off x="2206" y="710"/>
              <a:ext cx="1152" cy="852"/>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等腰三角形 15"/>
            <p:cNvSpPr>
              <a:spLocks noChangeArrowheads="1"/>
            </p:cNvSpPr>
            <p:nvPr/>
          </p:nvSpPr>
          <p:spPr bwMode="auto">
            <a:xfrm flipV="1">
              <a:off x="2611" y="1562"/>
              <a:ext cx="175" cy="150"/>
            </a:xfrm>
            <a:prstGeom prst="triangle">
              <a:avLst>
                <a:gd name="adj" fmla="val 50000"/>
              </a:avLst>
            </a:prstGeom>
            <a:solidFill>
              <a:srgbClr val="C0000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22" name="TextBox 21"/>
            <p:cNvSpPr txBox="1">
              <a:spLocks noChangeArrowheads="1"/>
            </p:cNvSpPr>
            <p:nvPr/>
          </p:nvSpPr>
          <p:spPr bwMode="auto">
            <a:xfrm>
              <a:off x="2882" y="1150"/>
              <a:ext cx="543"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en-US" altLang="zh-CN" sz="2500">
                  <a:solidFill>
                    <a:srgbClr val="FFFFFF"/>
                  </a:solidFill>
                  <a:effectLst>
                    <a:outerShdw blurRad="38100" dist="38100" dir="2700000" algn="tl">
                      <a:srgbClr val="C0C0C0"/>
                    </a:outerShdw>
                  </a:effectLst>
                  <a:latin typeface="方正兰亭大黑_GBK" pitchFamily="2" charset="-122"/>
                  <a:ea typeface="方正兰亭大黑_GBK" pitchFamily="2" charset="-122"/>
                </a:rPr>
                <a:t>02</a:t>
              </a:r>
            </a:p>
          </p:txBody>
        </p:sp>
        <p:sp>
          <p:nvSpPr>
            <p:cNvPr id="9" name="TextBox 23"/>
            <p:cNvSpPr txBox="1">
              <a:spLocks noChangeArrowheads="1"/>
            </p:cNvSpPr>
            <p:nvPr/>
          </p:nvSpPr>
          <p:spPr bwMode="auto">
            <a:xfrm>
              <a:off x="2464" y="1711"/>
              <a:ext cx="779"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文本</a:t>
              </a:r>
            </a:p>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内容</a:t>
              </a:r>
            </a:p>
          </p:txBody>
        </p:sp>
      </p:grpSp>
      <p:grpSp>
        <p:nvGrpSpPr>
          <p:cNvPr id="225302" name="Group 22"/>
          <p:cNvGrpSpPr>
            <a:grpSpLocks/>
          </p:cNvGrpSpPr>
          <p:nvPr/>
        </p:nvGrpSpPr>
        <p:grpSpPr bwMode="auto">
          <a:xfrm>
            <a:off x="7845425" y="1741488"/>
            <a:ext cx="2813050" cy="3192462"/>
            <a:chOff x="3923" y="710"/>
            <a:chExt cx="1406" cy="1961"/>
          </a:xfrm>
        </p:grpSpPr>
        <p:sp>
          <p:nvSpPr>
            <p:cNvPr id="5" name="等腰三角形 4"/>
            <p:cNvSpPr>
              <a:spLocks noChangeArrowheads="1"/>
            </p:cNvSpPr>
            <p:nvPr/>
          </p:nvSpPr>
          <p:spPr bwMode="auto">
            <a:xfrm flipV="1">
              <a:off x="4238" y="1997"/>
              <a:ext cx="635" cy="674"/>
            </a:xfrm>
            <a:prstGeom prst="triangle">
              <a:avLst>
                <a:gd name="adj" fmla="val 50000"/>
              </a:avLst>
            </a:prstGeom>
            <a:solidFill>
              <a:srgbClr val="A6A6A6"/>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304" name="Picture 2"/>
            <p:cNvPicPr>
              <a:picLocks noChangeAspect="1" noChangeArrowheads="1"/>
            </p:cNvPicPr>
            <p:nvPr/>
          </p:nvPicPr>
          <p:blipFill>
            <a:blip r:embed="rId3">
              <a:extLst>
                <a:ext uri="{28A0092B-C50C-407E-A947-70E740481C1C}">
                  <a14:useLocalDpi xmlns:a14="http://schemas.microsoft.com/office/drawing/2010/main" val="0"/>
                </a:ext>
              </a:extLst>
            </a:blip>
            <a:srcRect t="73921"/>
            <a:stretch>
              <a:fillRect/>
            </a:stretch>
          </p:blipFill>
          <p:spPr bwMode="auto">
            <a:xfrm>
              <a:off x="3975" y="1562"/>
              <a:ext cx="1152" cy="300"/>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等腰三角形 17"/>
            <p:cNvSpPr>
              <a:spLocks noChangeArrowheads="1"/>
            </p:cNvSpPr>
            <p:nvPr/>
          </p:nvSpPr>
          <p:spPr bwMode="auto">
            <a:xfrm flipV="1">
              <a:off x="3923" y="1401"/>
              <a:ext cx="1406" cy="1225"/>
            </a:xfrm>
            <a:prstGeom prst="triangle">
              <a:avLst>
                <a:gd name="adj" fmla="val 48218"/>
              </a:avLst>
            </a:prstGeom>
            <a:gradFill rotWithShape="1">
              <a:gsLst>
                <a:gs pos="0">
                  <a:srgbClr val="A07400"/>
                </a:gs>
                <a:gs pos="12000">
                  <a:srgbClr val="E6A900"/>
                </a:gs>
                <a:gs pos="50015">
                  <a:srgbClr val="FFD44B"/>
                </a:gs>
                <a:gs pos="84000">
                  <a:srgbClr val="FFCA00"/>
                </a:gs>
                <a:gs pos="100000">
                  <a:srgbClr val="FFCA00"/>
                </a:gs>
              </a:gsLst>
              <a:lin ang="16200000" scaled="1"/>
            </a:gradFill>
            <a:ln w="25400" algn="ctr">
              <a:solidFill>
                <a:srgbClr val="FFD44B"/>
              </a:solidFill>
              <a:miter lim="800000"/>
              <a:headEnd/>
              <a:tailEnd/>
            </a:ln>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pic>
          <p:nvPicPr>
            <p:cNvPr id="225306" name="Picture 2"/>
            <p:cNvPicPr>
              <a:picLocks noChangeAspect="1" noChangeArrowheads="1"/>
            </p:cNvPicPr>
            <p:nvPr/>
          </p:nvPicPr>
          <p:blipFill>
            <a:blip r:embed="rId3">
              <a:extLst>
                <a:ext uri="{28A0092B-C50C-407E-A947-70E740481C1C}">
                  <a14:useLocalDpi xmlns:a14="http://schemas.microsoft.com/office/drawing/2010/main" val="0"/>
                </a:ext>
              </a:extLst>
            </a:blip>
            <a:srcRect b="26079"/>
            <a:stretch>
              <a:fillRect/>
            </a:stretch>
          </p:blipFill>
          <p:spPr bwMode="auto">
            <a:xfrm>
              <a:off x="3975" y="710"/>
              <a:ext cx="1152" cy="852"/>
            </a:xfrm>
            <a:prstGeom prst="rect">
              <a:avLst/>
            </a:prstGeom>
            <a:noFill/>
            <a:ln>
              <a:noFill/>
            </a:ln>
            <a:effectLst/>
            <a:extLst>
              <a:ext uri="{909E8E84-426E-40DD-AFC4-6F175D3DCCD1}">
                <a14:hiddenFill xmlns:a14="http://schemas.microsoft.com/office/drawing/2010/main">
                  <a:solidFill>
                    <a:srgbClr val="FF0517"/>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等腰三角形 19"/>
            <p:cNvSpPr>
              <a:spLocks noChangeArrowheads="1"/>
            </p:cNvSpPr>
            <p:nvPr/>
          </p:nvSpPr>
          <p:spPr bwMode="auto">
            <a:xfrm flipV="1">
              <a:off x="4380" y="1562"/>
              <a:ext cx="175" cy="150"/>
            </a:xfrm>
            <a:prstGeom prst="triangle">
              <a:avLst>
                <a:gd name="adj" fmla="val 50000"/>
              </a:avLst>
            </a:prstGeom>
            <a:solidFill>
              <a:srgbClr val="C0000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rot="10800000" lIns="115196" tIns="57598" rIns="115196" bIns="57598" anchor="ct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en-US" sz="2300" b="0">
                <a:solidFill>
                  <a:srgbClr val="FFFFFF"/>
                </a:solidFill>
                <a:latin typeface="Calibri" panose="020F0502020204030204" pitchFamily="34" charset="0"/>
                <a:ea typeface="宋体" panose="02010600030101010101" pitchFamily="2" charset="-122"/>
              </a:endParaRPr>
            </a:p>
          </p:txBody>
        </p:sp>
        <p:sp>
          <p:nvSpPr>
            <p:cNvPr id="23" name="TextBox 22"/>
            <p:cNvSpPr txBox="1">
              <a:spLocks noChangeArrowheads="1"/>
            </p:cNvSpPr>
            <p:nvPr/>
          </p:nvSpPr>
          <p:spPr bwMode="auto">
            <a:xfrm>
              <a:off x="4651" y="1150"/>
              <a:ext cx="543"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lnSpc>
                  <a:spcPct val="130000"/>
                </a:lnSpc>
              </a:pPr>
              <a:r>
                <a:rPr lang="en-US" altLang="zh-CN" sz="2500">
                  <a:solidFill>
                    <a:srgbClr val="FFFFFF"/>
                  </a:solidFill>
                  <a:effectLst>
                    <a:outerShdw blurRad="38100" dist="38100" dir="2700000" algn="tl">
                      <a:srgbClr val="C0C0C0"/>
                    </a:outerShdw>
                  </a:effectLst>
                  <a:latin typeface="方正兰亭大黑_GBK" pitchFamily="2" charset="-122"/>
                  <a:ea typeface="方正兰亭大黑_GBK" pitchFamily="2" charset="-122"/>
                </a:rPr>
                <a:t>03</a:t>
              </a:r>
            </a:p>
          </p:txBody>
        </p:sp>
        <p:sp>
          <p:nvSpPr>
            <p:cNvPr id="24" name="TextBox 23"/>
            <p:cNvSpPr txBox="1">
              <a:spLocks noChangeArrowheads="1"/>
            </p:cNvSpPr>
            <p:nvPr/>
          </p:nvSpPr>
          <p:spPr bwMode="auto">
            <a:xfrm>
              <a:off x="4233" y="1711"/>
              <a:ext cx="779"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文本</a:t>
              </a:r>
            </a:p>
            <a:p>
              <a:pPr algn="ctr" eaLnBrk="1" hangingPunct="1">
                <a:lnSpc>
                  <a:spcPct val="130000"/>
                </a:lnSpc>
              </a:pPr>
              <a:r>
                <a:rPr lang="zh-CN" altLang="en-US" sz="230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内容</a:t>
              </a: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nodeType="afterGroup">
                            <p:stCondLst>
                              <p:cond delay="500"/>
                            </p:stCondLst>
                            <p:childTnLst>
                              <p:par>
                                <p:cTn id="9" presetID="17" presetClass="entr" presetSubtype="8" fill="hold" nodeType="afterEffect">
                                  <p:stCondLst>
                                    <p:cond delay="0"/>
                                  </p:stCondLst>
                                  <p:childTnLst>
                                    <p:set>
                                      <p:cBhvr>
                                        <p:cTn id="10" dur="1" fill="hold">
                                          <p:stCondLst>
                                            <p:cond delay="0"/>
                                          </p:stCondLst>
                                        </p:cTn>
                                        <p:tgtEl>
                                          <p:spTgt spid="225283"/>
                                        </p:tgtEl>
                                        <p:attrNameLst>
                                          <p:attrName>style.visibility</p:attrName>
                                        </p:attrNameLst>
                                      </p:cBhvr>
                                      <p:to>
                                        <p:strVal val="visible"/>
                                      </p:to>
                                    </p:set>
                                    <p:anim calcmode="lin" valueType="num">
                                      <p:cBhvr>
                                        <p:cTn id="11" dur="500" fill="hold"/>
                                        <p:tgtEl>
                                          <p:spTgt spid="225283"/>
                                        </p:tgtEl>
                                        <p:attrNameLst>
                                          <p:attrName>ppt_x</p:attrName>
                                        </p:attrNameLst>
                                      </p:cBhvr>
                                      <p:tavLst>
                                        <p:tav tm="0">
                                          <p:val>
                                            <p:strVal val="#ppt_x-#ppt_w/2"/>
                                          </p:val>
                                        </p:tav>
                                        <p:tav tm="100000">
                                          <p:val>
                                            <p:strVal val="#ppt_x"/>
                                          </p:val>
                                        </p:tav>
                                      </p:tavLst>
                                    </p:anim>
                                    <p:anim calcmode="lin" valueType="num">
                                      <p:cBhvr>
                                        <p:cTn id="12" dur="500" fill="hold"/>
                                        <p:tgtEl>
                                          <p:spTgt spid="225283"/>
                                        </p:tgtEl>
                                        <p:attrNameLst>
                                          <p:attrName>ppt_y</p:attrName>
                                        </p:attrNameLst>
                                      </p:cBhvr>
                                      <p:tavLst>
                                        <p:tav tm="0">
                                          <p:val>
                                            <p:strVal val="#ppt_y"/>
                                          </p:val>
                                        </p:tav>
                                        <p:tav tm="100000">
                                          <p:val>
                                            <p:strVal val="#ppt_y"/>
                                          </p:val>
                                        </p:tav>
                                      </p:tavLst>
                                    </p:anim>
                                    <p:anim calcmode="lin" valueType="num">
                                      <p:cBhvr>
                                        <p:cTn id="13" dur="500" fill="hold"/>
                                        <p:tgtEl>
                                          <p:spTgt spid="225283"/>
                                        </p:tgtEl>
                                        <p:attrNameLst>
                                          <p:attrName>ppt_w</p:attrName>
                                        </p:attrNameLst>
                                      </p:cBhvr>
                                      <p:tavLst>
                                        <p:tav tm="0">
                                          <p:val>
                                            <p:fltVal val="0"/>
                                          </p:val>
                                        </p:tav>
                                        <p:tav tm="100000">
                                          <p:val>
                                            <p:strVal val="#ppt_w"/>
                                          </p:val>
                                        </p:tav>
                                      </p:tavLst>
                                    </p:anim>
                                    <p:anim calcmode="lin" valueType="num">
                                      <p:cBhvr>
                                        <p:cTn id="14" dur="500" fill="hold"/>
                                        <p:tgtEl>
                                          <p:spTgt spid="225283"/>
                                        </p:tgtEl>
                                        <p:attrNameLst>
                                          <p:attrName>ppt_h</p:attrName>
                                        </p:attrNameLst>
                                      </p:cBhvr>
                                      <p:tavLst>
                                        <p:tav tm="0">
                                          <p:val>
                                            <p:strVal val="#ppt_h"/>
                                          </p:val>
                                        </p:tav>
                                        <p:tav tm="100000">
                                          <p:val>
                                            <p:strVal val="#ppt_h"/>
                                          </p:val>
                                        </p:tav>
                                      </p:tavLst>
                                    </p:anim>
                                  </p:childTnLst>
                                </p:cTn>
                              </p:par>
                            </p:childTnLst>
                          </p:cTn>
                        </p:par>
                        <p:par>
                          <p:cTn id="15" fill="hold" nodeType="afterGroup">
                            <p:stCondLst>
                              <p:cond delay="1000"/>
                            </p:stCondLst>
                            <p:childTnLst>
                              <p:par>
                                <p:cTn id="16" presetID="17" presetClass="entr" presetSubtype="8" fill="hold" nodeType="afterEffect">
                                  <p:stCondLst>
                                    <p:cond delay="0"/>
                                  </p:stCondLst>
                                  <p:childTnLst>
                                    <p:set>
                                      <p:cBhvr>
                                        <p:cTn id="17" dur="1" fill="hold">
                                          <p:stCondLst>
                                            <p:cond delay="0"/>
                                          </p:stCondLst>
                                        </p:cTn>
                                        <p:tgtEl>
                                          <p:spTgt spid="225294"/>
                                        </p:tgtEl>
                                        <p:attrNameLst>
                                          <p:attrName>style.visibility</p:attrName>
                                        </p:attrNameLst>
                                      </p:cBhvr>
                                      <p:to>
                                        <p:strVal val="visible"/>
                                      </p:to>
                                    </p:set>
                                    <p:anim calcmode="lin" valueType="num">
                                      <p:cBhvr>
                                        <p:cTn id="18" dur="500" fill="hold"/>
                                        <p:tgtEl>
                                          <p:spTgt spid="225294"/>
                                        </p:tgtEl>
                                        <p:attrNameLst>
                                          <p:attrName>ppt_x</p:attrName>
                                        </p:attrNameLst>
                                      </p:cBhvr>
                                      <p:tavLst>
                                        <p:tav tm="0">
                                          <p:val>
                                            <p:strVal val="#ppt_x-#ppt_w/2"/>
                                          </p:val>
                                        </p:tav>
                                        <p:tav tm="100000">
                                          <p:val>
                                            <p:strVal val="#ppt_x"/>
                                          </p:val>
                                        </p:tav>
                                      </p:tavLst>
                                    </p:anim>
                                    <p:anim calcmode="lin" valueType="num">
                                      <p:cBhvr>
                                        <p:cTn id="19" dur="500" fill="hold"/>
                                        <p:tgtEl>
                                          <p:spTgt spid="225294"/>
                                        </p:tgtEl>
                                        <p:attrNameLst>
                                          <p:attrName>ppt_y</p:attrName>
                                        </p:attrNameLst>
                                      </p:cBhvr>
                                      <p:tavLst>
                                        <p:tav tm="0">
                                          <p:val>
                                            <p:strVal val="#ppt_y"/>
                                          </p:val>
                                        </p:tav>
                                        <p:tav tm="100000">
                                          <p:val>
                                            <p:strVal val="#ppt_y"/>
                                          </p:val>
                                        </p:tav>
                                      </p:tavLst>
                                    </p:anim>
                                    <p:anim calcmode="lin" valueType="num">
                                      <p:cBhvr>
                                        <p:cTn id="20" dur="500" fill="hold"/>
                                        <p:tgtEl>
                                          <p:spTgt spid="225294"/>
                                        </p:tgtEl>
                                        <p:attrNameLst>
                                          <p:attrName>ppt_w</p:attrName>
                                        </p:attrNameLst>
                                      </p:cBhvr>
                                      <p:tavLst>
                                        <p:tav tm="0">
                                          <p:val>
                                            <p:fltVal val="0"/>
                                          </p:val>
                                        </p:tav>
                                        <p:tav tm="100000">
                                          <p:val>
                                            <p:strVal val="#ppt_w"/>
                                          </p:val>
                                        </p:tav>
                                      </p:tavLst>
                                    </p:anim>
                                    <p:anim calcmode="lin" valueType="num">
                                      <p:cBhvr>
                                        <p:cTn id="21" dur="500" fill="hold"/>
                                        <p:tgtEl>
                                          <p:spTgt spid="225294"/>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1500"/>
                            </p:stCondLst>
                            <p:childTnLst>
                              <p:par>
                                <p:cTn id="23" presetID="17" presetClass="entr" presetSubtype="8" fill="hold" nodeType="afterEffect">
                                  <p:stCondLst>
                                    <p:cond delay="0"/>
                                  </p:stCondLst>
                                  <p:childTnLst>
                                    <p:set>
                                      <p:cBhvr>
                                        <p:cTn id="24" dur="1" fill="hold">
                                          <p:stCondLst>
                                            <p:cond delay="0"/>
                                          </p:stCondLst>
                                        </p:cTn>
                                        <p:tgtEl>
                                          <p:spTgt spid="225302"/>
                                        </p:tgtEl>
                                        <p:attrNameLst>
                                          <p:attrName>style.visibility</p:attrName>
                                        </p:attrNameLst>
                                      </p:cBhvr>
                                      <p:to>
                                        <p:strVal val="visible"/>
                                      </p:to>
                                    </p:set>
                                    <p:anim calcmode="lin" valueType="num">
                                      <p:cBhvr>
                                        <p:cTn id="25" dur="500" fill="hold"/>
                                        <p:tgtEl>
                                          <p:spTgt spid="225302"/>
                                        </p:tgtEl>
                                        <p:attrNameLst>
                                          <p:attrName>ppt_x</p:attrName>
                                        </p:attrNameLst>
                                      </p:cBhvr>
                                      <p:tavLst>
                                        <p:tav tm="0">
                                          <p:val>
                                            <p:strVal val="#ppt_x-#ppt_w/2"/>
                                          </p:val>
                                        </p:tav>
                                        <p:tav tm="100000">
                                          <p:val>
                                            <p:strVal val="#ppt_x"/>
                                          </p:val>
                                        </p:tav>
                                      </p:tavLst>
                                    </p:anim>
                                    <p:anim calcmode="lin" valueType="num">
                                      <p:cBhvr>
                                        <p:cTn id="26" dur="500" fill="hold"/>
                                        <p:tgtEl>
                                          <p:spTgt spid="225302"/>
                                        </p:tgtEl>
                                        <p:attrNameLst>
                                          <p:attrName>ppt_y</p:attrName>
                                        </p:attrNameLst>
                                      </p:cBhvr>
                                      <p:tavLst>
                                        <p:tav tm="0">
                                          <p:val>
                                            <p:strVal val="#ppt_y"/>
                                          </p:val>
                                        </p:tav>
                                        <p:tav tm="100000">
                                          <p:val>
                                            <p:strVal val="#ppt_y"/>
                                          </p:val>
                                        </p:tav>
                                      </p:tavLst>
                                    </p:anim>
                                    <p:anim calcmode="lin" valueType="num">
                                      <p:cBhvr>
                                        <p:cTn id="27" dur="500" fill="hold"/>
                                        <p:tgtEl>
                                          <p:spTgt spid="225302"/>
                                        </p:tgtEl>
                                        <p:attrNameLst>
                                          <p:attrName>ppt_w</p:attrName>
                                        </p:attrNameLst>
                                      </p:cBhvr>
                                      <p:tavLst>
                                        <p:tav tm="0">
                                          <p:val>
                                            <p:fltVal val="0"/>
                                          </p:val>
                                        </p:tav>
                                        <p:tav tm="100000">
                                          <p:val>
                                            <p:strVal val="#ppt_w"/>
                                          </p:val>
                                        </p:tav>
                                      </p:tavLst>
                                    </p:anim>
                                    <p:anim calcmode="lin" valueType="num">
                                      <p:cBhvr>
                                        <p:cTn id="28" dur="500" fill="hold"/>
                                        <p:tgtEl>
                                          <p:spTgt spid="225302"/>
                                        </p:tgtEl>
                                        <p:attrNameLst>
                                          <p:attrName>ppt_h</p:attrName>
                                        </p:attrNameLst>
                                      </p:cBhvr>
                                      <p:tavLst>
                                        <p:tav tm="0">
                                          <p:val>
                                            <p:strVal val="#ppt_h"/>
                                          </p:val>
                                        </p:tav>
                                        <p:tav tm="100000">
                                          <p:val>
                                            <p:strVal val="#ppt_h"/>
                                          </p:val>
                                        </p:tav>
                                      </p:tavLst>
                                    </p:anim>
                                  </p:childTnLst>
                                </p:cTn>
                              </p:par>
                            </p:childTnLst>
                          </p:cTn>
                        </p:par>
                        <p:par>
                          <p:cTn id="29" fill="hold" nodeType="afterGroup">
                            <p:stCondLst>
                              <p:cond delay="2000"/>
                            </p:stCondLst>
                            <p:childTnLst>
                              <p:par>
                                <p:cTn id="30" presetID="15"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fltVal val="0"/>
                                          </p:val>
                                        </p:tav>
                                        <p:tav tm="100000">
                                          <p:val>
                                            <p:strVal val="#ppt_w"/>
                                          </p:val>
                                        </p:tav>
                                      </p:tavLst>
                                    </p:anim>
                                    <p:anim calcmode="lin" valueType="num">
                                      <p:cBhvr>
                                        <p:cTn id="33" dur="1000" fill="hold"/>
                                        <p:tgtEl>
                                          <p:spTgt spid="27"/>
                                        </p:tgtEl>
                                        <p:attrNameLst>
                                          <p:attrName>ppt_h</p:attrName>
                                        </p:attrNameLst>
                                      </p:cBhvr>
                                      <p:tavLst>
                                        <p:tav tm="0">
                                          <p:val>
                                            <p:fltVal val="0"/>
                                          </p:val>
                                        </p:tav>
                                        <p:tav tm="100000">
                                          <p:val>
                                            <p:strVal val="#ppt_h"/>
                                          </p:val>
                                        </p:tav>
                                      </p:tavLst>
                                    </p:anim>
                                    <p:anim calcmode="lin" valueType="num">
                                      <p:cBhvr>
                                        <p:cTn id="34"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7"/>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1000" fill="hold"/>
                                        <p:tgtEl>
                                          <p:spTgt spid="3"/>
                                        </p:tgtEl>
                                        <p:attrNameLst>
                                          <p:attrName>ppt_w</p:attrName>
                                        </p:attrNameLst>
                                      </p:cBhvr>
                                      <p:tavLst>
                                        <p:tav tm="0">
                                          <p:val>
                                            <p:fltVal val="0"/>
                                          </p:val>
                                        </p:tav>
                                        <p:tav tm="100000">
                                          <p:val>
                                            <p:strVal val="#ppt_w"/>
                                          </p:val>
                                        </p:tav>
                                      </p:tavLst>
                                    </p:anim>
                                    <p:anim calcmode="lin" valueType="num">
                                      <p:cBhvr>
                                        <p:cTn id="39" dur="1000" fill="hold"/>
                                        <p:tgtEl>
                                          <p:spTgt spid="3"/>
                                        </p:tgtEl>
                                        <p:attrNameLst>
                                          <p:attrName>ppt_h</p:attrName>
                                        </p:attrNameLst>
                                      </p:cBhvr>
                                      <p:tavLst>
                                        <p:tav tm="0">
                                          <p:val>
                                            <p:fltVal val="0"/>
                                          </p:val>
                                        </p:tav>
                                        <p:tav tm="100000">
                                          <p:val>
                                            <p:strVal val="#ppt_h"/>
                                          </p:val>
                                        </p:tav>
                                      </p:tavLst>
                                    </p:anim>
                                    <p:anim calcmode="lin" valueType="num">
                                      <p:cBhvr>
                                        <p:cTn id="40"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1000" fill="hold"/>
                                        <p:tgtEl>
                                          <p:spTgt spid="4"/>
                                        </p:tgtEl>
                                        <p:attrNameLst>
                                          <p:attrName>ppt_w</p:attrName>
                                        </p:attrNameLst>
                                      </p:cBhvr>
                                      <p:tavLst>
                                        <p:tav tm="0">
                                          <p:val>
                                            <p:fltVal val="0"/>
                                          </p:val>
                                        </p:tav>
                                        <p:tav tm="100000">
                                          <p:val>
                                            <p:strVal val="#ppt_w"/>
                                          </p:val>
                                        </p:tav>
                                      </p:tavLst>
                                    </p:anim>
                                    <p:anim calcmode="lin" valueType="num">
                                      <p:cBhvr>
                                        <p:cTn id="45" dur="1000" fill="hold"/>
                                        <p:tgtEl>
                                          <p:spTgt spid="4"/>
                                        </p:tgtEl>
                                        <p:attrNameLst>
                                          <p:attrName>ppt_h</p:attrName>
                                        </p:attrNameLst>
                                      </p:cBhvr>
                                      <p:tavLst>
                                        <p:tav tm="0">
                                          <p:val>
                                            <p:fltVal val="0"/>
                                          </p:val>
                                        </p:tav>
                                        <p:tav tm="100000">
                                          <p:val>
                                            <p:strVal val="#ppt_h"/>
                                          </p:val>
                                        </p:tav>
                                      </p:tavLst>
                                    </p:anim>
                                    <p:anim calcmode="lin" valueType="num">
                                      <p:cBhvr>
                                        <p:cTn id="4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7" grpId="0"/>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24258" name="组合 47"/>
          <p:cNvGrpSpPr>
            <a:grpSpLocks/>
          </p:cNvGrpSpPr>
          <p:nvPr/>
        </p:nvGrpSpPr>
        <p:grpSpPr bwMode="auto">
          <a:xfrm>
            <a:off x="1612900" y="1800225"/>
            <a:ext cx="5895975" cy="3914775"/>
            <a:chOff x="1199372" y="1566159"/>
            <a:chExt cx="4450007" cy="4144451"/>
          </a:xfrm>
        </p:grpSpPr>
        <p:grpSp>
          <p:nvGrpSpPr>
            <p:cNvPr id="224259" name="组合 22"/>
            <p:cNvGrpSpPr>
              <a:grpSpLocks/>
            </p:cNvGrpSpPr>
            <p:nvPr/>
          </p:nvGrpSpPr>
          <p:grpSpPr bwMode="auto">
            <a:xfrm>
              <a:off x="1199372" y="4931226"/>
              <a:ext cx="4450007" cy="779384"/>
              <a:chOff x="971555" y="5030847"/>
              <a:chExt cx="4922599" cy="679176"/>
            </a:xfrm>
          </p:grpSpPr>
          <p:sp>
            <p:nvSpPr>
              <p:cNvPr id="224260" name="Freeform 3"/>
              <p:cNvSpPr>
                <a:spLocks noChangeAspect="1"/>
              </p:cNvSpPr>
              <p:nvPr/>
            </p:nvSpPr>
            <p:spPr bwMode="gray">
              <a:xfrm>
                <a:off x="971555" y="5169250"/>
                <a:ext cx="2468434" cy="540773"/>
              </a:xfrm>
              <a:custGeom>
                <a:avLst/>
                <a:gdLst>
                  <a:gd name="T0" fmla="*/ 2147483647 w 1730"/>
                  <a:gd name="T1" fmla="*/ 0 h 379"/>
                  <a:gd name="T2" fmla="*/ 2147483647 w 1730"/>
                  <a:gd name="T3" fmla="*/ 2147483647 h 379"/>
                  <a:gd name="T4" fmla="*/ 2147483647 w 1730"/>
                  <a:gd name="T5" fmla="*/ 2147483647 h 379"/>
                  <a:gd name="T6" fmla="*/ 0 w 1730"/>
                  <a:gd name="T7" fmla="*/ 2147483647 h 379"/>
                  <a:gd name="T8" fmla="*/ 2147483647 w 1730"/>
                  <a:gd name="T9" fmla="*/ 0 h 379"/>
                  <a:gd name="T10" fmla="*/ 0 60000 65536"/>
                  <a:gd name="T11" fmla="*/ 0 60000 65536"/>
                  <a:gd name="T12" fmla="*/ 0 60000 65536"/>
                  <a:gd name="T13" fmla="*/ 0 60000 65536"/>
                  <a:gd name="T14" fmla="*/ 0 60000 65536"/>
                  <a:gd name="T15" fmla="*/ 0 w 1730"/>
                  <a:gd name="T16" fmla="*/ 0 h 379"/>
                  <a:gd name="T17" fmla="*/ 1730 w 1730"/>
                  <a:gd name="T18" fmla="*/ 379 h 379"/>
                </a:gdLst>
                <a:ahLst/>
                <a:cxnLst>
                  <a:cxn ang="T10">
                    <a:pos x="T0" y="T1"/>
                  </a:cxn>
                  <a:cxn ang="T11">
                    <a:pos x="T2" y="T3"/>
                  </a:cxn>
                  <a:cxn ang="T12">
                    <a:pos x="T4" y="T5"/>
                  </a:cxn>
                  <a:cxn ang="T13">
                    <a:pos x="T6" y="T7"/>
                  </a:cxn>
                  <a:cxn ang="T14">
                    <a:pos x="T8" y="T9"/>
                  </a:cxn>
                </a:cxnLst>
                <a:rect l="T15" t="T16" r="T17" b="T18"/>
                <a:pathLst>
                  <a:path w="1730" h="379">
                    <a:moveTo>
                      <a:pt x="258" y="0"/>
                    </a:moveTo>
                    <a:lnTo>
                      <a:pt x="1730" y="242"/>
                    </a:lnTo>
                    <a:lnTo>
                      <a:pt x="1728" y="361"/>
                    </a:lnTo>
                    <a:lnTo>
                      <a:pt x="0" y="379"/>
                    </a:lnTo>
                    <a:lnTo>
                      <a:pt x="258" y="0"/>
                    </a:lnTo>
                    <a:close/>
                  </a:path>
                </a:pathLst>
              </a:custGeom>
              <a:gradFill rotWithShape="1">
                <a:gsLst>
                  <a:gs pos="0">
                    <a:srgbClr val="969696">
                      <a:alpha val="50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1" name="Freeform 4"/>
              <p:cNvSpPr>
                <a:spLocks noChangeAspect="1"/>
              </p:cNvSpPr>
              <p:nvPr/>
            </p:nvSpPr>
            <p:spPr bwMode="gray">
              <a:xfrm>
                <a:off x="3437135" y="5167824"/>
                <a:ext cx="2457019" cy="525077"/>
              </a:xfrm>
              <a:custGeom>
                <a:avLst/>
                <a:gdLst>
                  <a:gd name="T0" fmla="*/ 2147483647 w 1722"/>
                  <a:gd name="T1" fmla="*/ 2147483647 h 368"/>
                  <a:gd name="T2" fmla="*/ 2147483647 w 1722"/>
                  <a:gd name="T3" fmla="*/ 0 h 368"/>
                  <a:gd name="T4" fmla="*/ 2147483647 w 1722"/>
                  <a:gd name="T5" fmla="*/ 2147483647 h 368"/>
                  <a:gd name="T6" fmla="*/ 0 w 1722"/>
                  <a:gd name="T7" fmla="*/ 2147483647 h 368"/>
                  <a:gd name="T8" fmla="*/ 2147483647 w 1722"/>
                  <a:gd name="T9" fmla="*/ 2147483647 h 368"/>
                  <a:gd name="T10" fmla="*/ 0 60000 65536"/>
                  <a:gd name="T11" fmla="*/ 0 60000 65536"/>
                  <a:gd name="T12" fmla="*/ 0 60000 65536"/>
                  <a:gd name="T13" fmla="*/ 0 60000 65536"/>
                  <a:gd name="T14" fmla="*/ 0 60000 65536"/>
                  <a:gd name="T15" fmla="*/ 0 w 1722"/>
                  <a:gd name="T16" fmla="*/ 0 h 368"/>
                  <a:gd name="T17" fmla="*/ 1722 w 1722"/>
                  <a:gd name="T18" fmla="*/ 368 h 368"/>
                </a:gdLst>
                <a:ahLst/>
                <a:cxnLst>
                  <a:cxn ang="T10">
                    <a:pos x="T0" y="T1"/>
                  </a:cxn>
                  <a:cxn ang="T11">
                    <a:pos x="T2" y="T3"/>
                  </a:cxn>
                  <a:cxn ang="T12">
                    <a:pos x="T4" y="T5"/>
                  </a:cxn>
                  <a:cxn ang="T13">
                    <a:pos x="T6" y="T7"/>
                  </a:cxn>
                  <a:cxn ang="T14">
                    <a:pos x="T8" y="T9"/>
                  </a:cxn>
                </a:cxnLst>
                <a:rect l="T15" t="T16" r="T17" b="T18"/>
                <a:pathLst>
                  <a:path w="1722" h="368">
                    <a:moveTo>
                      <a:pt x="2" y="243"/>
                    </a:moveTo>
                    <a:lnTo>
                      <a:pt x="1481" y="0"/>
                    </a:lnTo>
                    <a:lnTo>
                      <a:pt x="1722" y="368"/>
                    </a:lnTo>
                    <a:lnTo>
                      <a:pt x="0" y="368"/>
                    </a:lnTo>
                    <a:lnTo>
                      <a:pt x="2" y="243"/>
                    </a:lnTo>
                    <a:close/>
                  </a:path>
                </a:pathLst>
              </a:custGeom>
              <a:gradFill rotWithShape="1">
                <a:gsLst>
                  <a:gs pos="0">
                    <a:srgbClr val="C4C2C2">
                      <a:alpha val="50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2" name="Freeform 2"/>
              <p:cNvSpPr>
                <a:spLocks noChangeAspect="1"/>
              </p:cNvSpPr>
              <p:nvPr/>
            </p:nvSpPr>
            <p:spPr bwMode="gray">
              <a:xfrm>
                <a:off x="1338253" y="5030847"/>
                <a:ext cx="4196337" cy="483699"/>
              </a:xfrm>
              <a:custGeom>
                <a:avLst/>
                <a:gdLst>
                  <a:gd name="T0" fmla="*/ 0 w 2345"/>
                  <a:gd name="T1" fmla="*/ 2147483647 h 314"/>
                  <a:gd name="T2" fmla="*/ 2147483647 w 2345"/>
                  <a:gd name="T3" fmla="*/ 0 h 314"/>
                  <a:gd name="T4" fmla="*/ 2147483647 w 2345"/>
                  <a:gd name="T5" fmla="*/ 2147483647 h 314"/>
                  <a:gd name="T6" fmla="*/ 2147483647 w 2345"/>
                  <a:gd name="T7" fmla="*/ 0 h 314"/>
                  <a:gd name="T8" fmla="*/ 2147483647 w 2345"/>
                  <a:gd name="T9" fmla="*/ 2147483647 h 314"/>
                  <a:gd name="T10" fmla="*/ 2147483647 w 2345"/>
                  <a:gd name="T11" fmla="*/ 2147483647 h 314"/>
                  <a:gd name="T12" fmla="*/ 0 w 2345"/>
                  <a:gd name="T13" fmla="*/ 2147483647 h 314"/>
                  <a:gd name="T14" fmla="*/ 0 60000 65536"/>
                  <a:gd name="T15" fmla="*/ 0 60000 65536"/>
                  <a:gd name="T16" fmla="*/ 0 60000 65536"/>
                  <a:gd name="T17" fmla="*/ 0 60000 65536"/>
                  <a:gd name="T18" fmla="*/ 0 60000 65536"/>
                  <a:gd name="T19" fmla="*/ 0 60000 65536"/>
                  <a:gd name="T20" fmla="*/ 0 60000 65536"/>
                  <a:gd name="T21" fmla="*/ 0 w 2345"/>
                  <a:gd name="T22" fmla="*/ 0 h 314"/>
                  <a:gd name="T23" fmla="*/ 2345 w 2345"/>
                  <a:gd name="T24" fmla="*/ 314 h 3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45" h="314">
                    <a:moveTo>
                      <a:pt x="0" y="90"/>
                    </a:moveTo>
                    <a:lnTo>
                      <a:pt x="474" y="0"/>
                    </a:lnTo>
                    <a:lnTo>
                      <a:pt x="1174" y="134"/>
                    </a:lnTo>
                    <a:lnTo>
                      <a:pt x="1877" y="0"/>
                    </a:lnTo>
                    <a:lnTo>
                      <a:pt x="2345" y="90"/>
                    </a:lnTo>
                    <a:lnTo>
                      <a:pt x="1174" y="314"/>
                    </a:lnTo>
                    <a:lnTo>
                      <a:pt x="0" y="90"/>
                    </a:lnTo>
                    <a:close/>
                  </a:path>
                </a:pathLst>
              </a:custGeom>
              <a:gradFill rotWithShape="1">
                <a:gsLst>
                  <a:gs pos="0">
                    <a:srgbClr val="000000"/>
                  </a:gs>
                  <a:gs pos="100000">
                    <a:srgbClr val="4A4A4A"/>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4263" name="Freeform 11"/>
            <p:cNvSpPr>
              <a:spLocks/>
            </p:cNvSpPr>
            <p:nvPr/>
          </p:nvSpPr>
          <p:spPr bwMode="auto">
            <a:xfrm>
              <a:off x="2885340" y="2465704"/>
              <a:ext cx="1064511" cy="186031"/>
            </a:xfrm>
            <a:custGeom>
              <a:avLst/>
              <a:gdLst>
                <a:gd name="T0" fmla="*/ 0 w 103"/>
                <a:gd name="T1" fmla="*/ 9 h 18"/>
                <a:gd name="T2" fmla="*/ 52 w 103"/>
                <a:gd name="T3" fmla="*/ 18 h 18"/>
                <a:gd name="T4" fmla="*/ 103 w 103"/>
                <a:gd name="T5" fmla="*/ 9 h 18"/>
                <a:gd name="T6" fmla="*/ 52 w 103"/>
                <a:gd name="T7" fmla="*/ 0 h 18"/>
                <a:gd name="T8" fmla="*/ 0 w 103"/>
                <a:gd name="T9" fmla="*/ 9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18">
                  <a:moveTo>
                    <a:pt x="0" y="9"/>
                  </a:moveTo>
                  <a:lnTo>
                    <a:pt x="52" y="18"/>
                  </a:lnTo>
                  <a:lnTo>
                    <a:pt x="103" y="9"/>
                  </a:lnTo>
                  <a:lnTo>
                    <a:pt x="52" y="0"/>
                  </a:lnTo>
                  <a:lnTo>
                    <a:pt x="0" y="9"/>
                  </a:lnTo>
                  <a:close/>
                </a:path>
              </a:pathLst>
            </a:custGeom>
            <a:solidFill>
              <a:srgbClr val="544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4" name="Freeform 10"/>
            <p:cNvSpPr>
              <a:spLocks/>
            </p:cNvSpPr>
            <p:nvPr/>
          </p:nvSpPr>
          <p:spPr bwMode="auto">
            <a:xfrm>
              <a:off x="2467747" y="3240439"/>
              <a:ext cx="1911986" cy="299717"/>
            </a:xfrm>
            <a:custGeom>
              <a:avLst/>
              <a:gdLst>
                <a:gd name="T0" fmla="*/ 0 w 185"/>
                <a:gd name="T1" fmla="*/ 14 h 29"/>
                <a:gd name="T2" fmla="*/ 93 w 185"/>
                <a:gd name="T3" fmla="*/ 29 h 29"/>
                <a:gd name="T4" fmla="*/ 185 w 185"/>
                <a:gd name="T5" fmla="*/ 14 h 29"/>
                <a:gd name="T6" fmla="*/ 93 w 185"/>
                <a:gd name="T7" fmla="*/ 0 h 29"/>
                <a:gd name="T8" fmla="*/ 0 w 185"/>
                <a:gd name="T9" fmla="*/ 1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29">
                  <a:moveTo>
                    <a:pt x="0" y="14"/>
                  </a:moveTo>
                  <a:lnTo>
                    <a:pt x="93" y="29"/>
                  </a:lnTo>
                  <a:lnTo>
                    <a:pt x="185" y="14"/>
                  </a:lnTo>
                  <a:lnTo>
                    <a:pt x="93" y="0"/>
                  </a:lnTo>
                  <a:lnTo>
                    <a:pt x="0" y="14"/>
                  </a:lnTo>
                  <a:close/>
                </a:path>
              </a:pathLst>
            </a:custGeom>
            <a:gradFill rotWithShape="1">
              <a:gsLst>
                <a:gs pos="0">
                  <a:srgbClr val="002060"/>
                </a:gs>
                <a:gs pos="100000">
                  <a:srgbClr val="00569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5" name="Freeform 9"/>
            <p:cNvSpPr>
              <a:spLocks/>
            </p:cNvSpPr>
            <p:nvPr/>
          </p:nvSpPr>
          <p:spPr bwMode="auto">
            <a:xfrm>
              <a:off x="1986088" y="4124580"/>
              <a:ext cx="2878188" cy="330722"/>
            </a:xfrm>
            <a:custGeom>
              <a:avLst/>
              <a:gdLst>
                <a:gd name="T0" fmla="*/ 0 w 277"/>
                <a:gd name="T1" fmla="*/ 16 h 32"/>
                <a:gd name="T2" fmla="*/ 139 w 277"/>
                <a:gd name="T3" fmla="*/ 32 h 32"/>
                <a:gd name="T4" fmla="*/ 277 w 277"/>
                <a:gd name="T5" fmla="*/ 17 h 32"/>
                <a:gd name="T6" fmla="*/ 139 w 277"/>
                <a:gd name="T7" fmla="*/ 0 h 32"/>
                <a:gd name="T8" fmla="*/ 0 w 277"/>
                <a:gd name="T9" fmla="*/ 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 h="32">
                  <a:moveTo>
                    <a:pt x="0" y="16"/>
                  </a:moveTo>
                  <a:lnTo>
                    <a:pt x="139" y="32"/>
                  </a:lnTo>
                  <a:lnTo>
                    <a:pt x="277" y="17"/>
                  </a:lnTo>
                  <a:lnTo>
                    <a:pt x="139" y="0"/>
                  </a:lnTo>
                  <a:lnTo>
                    <a:pt x="0" y="16"/>
                  </a:lnTo>
                  <a:close/>
                </a:path>
              </a:pathLst>
            </a:custGeom>
            <a:gradFill rotWithShape="1">
              <a:gsLst>
                <a:gs pos="0">
                  <a:srgbClr val="002060"/>
                </a:gs>
                <a:gs pos="100000">
                  <a:srgbClr val="00569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6" name="AutoShape 4"/>
            <p:cNvSpPr>
              <a:spLocks noChangeAspect="1" noChangeArrowheads="1" noTextEdit="1"/>
            </p:cNvSpPr>
            <p:nvPr/>
          </p:nvSpPr>
          <p:spPr bwMode="auto">
            <a:xfrm>
              <a:off x="1541679" y="1704602"/>
              <a:ext cx="3751627" cy="356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4267" name="Freeform 12"/>
            <p:cNvSpPr>
              <a:spLocks/>
            </p:cNvSpPr>
            <p:nvPr/>
          </p:nvSpPr>
          <p:spPr bwMode="auto">
            <a:xfrm>
              <a:off x="1562349" y="4287651"/>
              <a:ext cx="1860311" cy="1054176"/>
            </a:xfrm>
            <a:custGeom>
              <a:avLst/>
              <a:gdLst>
                <a:gd name="T0" fmla="*/ 180 w 180"/>
                <a:gd name="T1" fmla="*/ 16 h 102"/>
                <a:gd name="T2" fmla="*/ 180 w 180"/>
                <a:gd name="T3" fmla="*/ 102 h 102"/>
                <a:gd name="T4" fmla="*/ 0 w 180"/>
                <a:gd name="T5" fmla="*/ 71 h 102"/>
                <a:gd name="T6" fmla="*/ 41 w 180"/>
                <a:gd name="T7" fmla="*/ 0 h 102"/>
                <a:gd name="T8" fmla="*/ 180 w 180"/>
                <a:gd name="T9" fmla="*/ 1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0" h="102">
                  <a:moveTo>
                    <a:pt x="180" y="16"/>
                  </a:moveTo>
                  <a:lnTo>
                    <a:pt x="180" y="102"/>
                  </a:lnTo>
                  <a:lnTo>
                    <a:pt x="0" y="71"/>
                  </a:lnTo>
                  <a:lnTo>
                    <a:pt x="41" y="0"/>
                  </a:lnTo>
                  <a:lnTo>
                    <a:pt x="180" y="16"/>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8" name="Freeform 13"/>
            <p:cNvSpPr>
              <a:spLocks/>
            </p:cNvSpPr>
            <p:nvPr/>
          </p:nvSpPr>
          <p:spPr bwMode="auto">
            <a:xfrm>
              <a:off x="3422660" y="4297986"/>
              <a:ext cx="1849976" cy="1043841"/>
            </a:xfrm>
            <a:custGeom>
              <a:avLst/>
              <a:gdLst>
                <a:gd name="T0" fmla="*/ 0 w 179"/>
                <a:gd name="T1" fmla="*/ 15 h 101"/>
                <a:gd name="T2" fmla="*/ 0 w 179"/>
                <a:gd name="T3" fmla="*/ 101 h 101"/>
                <a:gd name="T4" fmla="*/ 179 w 179"/>
                <a:gd name="T5" fmla="*/ 70 h 101"/>
                <a:gd name="T6" fmla="*/ 138 w 179"/>
                <a:gd name="T7" fmla="*/ 0 h 101"/>
                <a:gd name="T8" fmla="*/ 0 w 179"/>
                <a:gd name="T9" fmla="*/ 15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 h="101">
                  <a:moveTo>
                    <a:pt x="0" y="15"/>
                  </a:moveTo>
                  <a:lnTo>
                    <a:pt x="0" y="101"/>
                  </a:lnTo>
                  <a:lnTo>
                    <a:pt x="179" y="70"/>
                  </a:lnTo>
                  <a:lnTo>
                    <a:pt x="138" y="0"/>
                  </a:lnTo>
                  <a:lnTo>
                    <a:pt x="0" y="15"/>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69" name="Freeform 14"/>
            <p:cNvSpPr>
              <a:spLocks/>
            </p:cNvSpPr>
            <p:nvPr/>
          </p:nvSpPr>
          <p:spPr bwMode="auto">
            <a:xfrm>
              <a:off x="1986087" y="3378882"/>
              <a:ext cx="1436573" cy="981831"/>
            </a:xfrm>
            <a:custGeom>
              <a:avLst/>
              <a:gdLst>
                <a:gd name="T0" fmla="*/ 139 w 139"/>
                <a:gd name="T1" fmla="*/ 15 h 95"/>
                <a:gd name="T2" fmla="*/ 139 w 139"/>
                <a:gd name="T3" fmla="*/ 95 h 95"/>
                <a:gd name="T4" fmla="*/ 0 w 139"/>
                <a:gd name="T5" fmla="*/ 79 h 95"/>
                <a:gd name="T6" fmla="*/ 46 w 139"/>
                <a:gd name="T7" fmla="*/ 0 h 95"/>
                <a:gd name="T8" fmla="*/ 139 w 139"/>
                <a:gd name="T9" fmla="*/ 15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95">
                  <a:moveTo>
                    <a:pt x="139" y="15"/>
                  </a:moveTo>
                  <a:lnTo>
                    <a:pt x="139" y="95"/>
                  </a:lnTo>
                  <a:lnTo>
                    <a:pt x="0" y="79"/>
                  </a:lnTo>
                  <a:lnTo>
                    <a:pt x="46" y="0"/>
                  </a:lnTo>
                  <a:lnTo>
                    <a:pt x="139" y="15"/>
                  </a:lnTo>
                  <a:close/>
                </a:path>
              </a:pathLst>
            </a:custGeom>
            <a:solidFill>
              <a:srgbClr val="FCA904"/>
            </a:solidFill>
            <a:ln>
              <a:noFill/>
            </a:ln>
            <a:extLst>
              <a:ext uri="{91240B29-F687-4F45-9708-019B960494DF}">
                <a14:hiddenLine xmlns:a14="http://schemas.microsoft.com/office/drawing/2010/main" w="3175">
                  <a:solidFill>
                    <a:srgbClr val="000000"/>
                  </a:solidFill>
                  <a:round/>
                  <a:headEnd/>
                  <a:tailEnd/>
                </a14:hiddenLine>
              </a:ext>
            </a:extLst>
          </p:spPr>
          <p:txBody>
            <a:bodyPr/>
            <a:lstStyle/>
            <a:p>
              <a:endParaRPr lang="zh-CN" altLang="en-US"/>
            </a:p>
          </p:txBody>
        </p:sp>
        <p:sp>
          <p:nvSpPr>
            <p:cNvPr id="224270" name="Freeform 15"/>
            <p:cNvSpPr>
              <a:spLocks/>
            </p:cNvSpPr>
            <p:nvPr/>
          </p:nvSpPr>
          <p:spPr bwMode="auto">
            <a:xfrm>
              <a:off x="3422660" y="3378882"/>
              <a:ext cx="1426238" cy="981831"/>
            </a:xfrm>
            <a:custGeom>
              <a:avLst/>
              <a:gdLst>
                <a:gd name="T0" fmla="*/ 0 w 138"/>
                <a:gd name="T1" fmla="*/ 95 h 95"/>
                <a:gd name="T2" fmla="*/ 138 w 138"/>
                <a:gd name="T3" fmla="*/ 80 h 95"/>
                <a:gd name="T4" fmla="*/ 92 w 138"/>
                <a:gd name="T5" fmla="*/ 0 h 95"/>
                <a:gd name="T6" fmla="*/ 0 w 138"/>
                <a:gd name="T7" fmla="*/ 15 h 95"/>
                <a:gd name="T8" fmla="*/ 0 w 138"/>
                <a:gd name="T9" fmla="*/ 95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 h="95">
                  <a:moveTo>
                    <a:pt x="0" y="95"/>
                  </a:moveTo>
                  <a:lnTo>
                    <a:pt x="138" y="80"/>
                  </a:lnTo>
                  <a:lnTo>
                    <a:pt x="92" y="0"/>
                  </a:lnTo>
                  <a:lnTo>
                    <a:pt x="0" y="15"/>
                  </a:lnTo>
                  <a:lnTo>
                    <a:pt x="0" y="95"/>
                  </a:lnTo>
                  <a:close/>
                </a:path>
              </a:pathLst>
            </a:custGeom>
            <a:gradFill rotWithShape="1">
              <a:gsLst>
                <a:gs pos="0">
                  <a:srgbClr val="FFFF00"/>
                </a:gs>
                <a:gs pos="100000">
                  <a:srgbClr val="FFF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1" name="Freeform 16"/>
            <p:cNvSpPr>
              <a:spLocks/>
            </p:cNvSpPr>
            <p:nvPr/>
          </p:nvSpPr>
          <p:spPr bwMode="auto">
            <a:xfrm>
              <a:off x="2461499" y="2561832"/>
              <a:ext cx="961161" cy="878480"/>
            </a:xfrm>
            <a:custGeom>
              <a:avLst/>
              <a:gdLst>
                <a:gd name="T0" fmla="*/ 93 w 93"/>
                <a:gd name="T1" fmla="*/ 9 h 85"/>
                <a:gd name="T2" fmla="*/ 93 w 93"/>
                <a:gd name="T3" fmla="*/ 85 h 85"/>
                <a:gd name="T4" fmla="*/ 0 w 93"/>
                <a:gd name="T5" fmla="*/ 70 h 85"/>
                <a:gd name="T6" fmla="*/ 41 w 93"/>
                <a:gd name="T7" fmla="*/ 0 h 85"/>
                <a:gd name="T8" fmla="*/ 93 w 93"/>
                <a:gd name="T9" fmla="*/ 9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 h="85">
                  <a:moveTo>
                    <a:pt x="93" y="9"/>
                  </a:moveTo>
                  <a:lnTo>
                    <a:pt x="93" y="85"/>
                  </a:lnTo>
                  <a:lnTo>
                    <a:pt x="0" y="70"/>
                  </a:lnTo>
                  <a:lnTo>
                    <a:pt x="41" y="0"/>
                  </a:lnTo>
                  <a:lnTo>
                    <a:pt x="93" y="9"/>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2" name="Freeform 17"/>
            <p:cNvSpPr>
              <a:spLocks/>
            </p:cNvSpPr>
            <p:nvPr/>
          </p:nvSpPr>
          <p:spPr bwMode="auto">
            <a:xfrm>
              <a:off x="3422660" y="2561832"/>
              <a:ext cx="950826" cy="878480"/>
            </a:xfrm>
            <a:custGeom>
              <a:avLst/>
              <a:gdLst>
                <a:gd name="T0" fmla="*/ 0 w 92"/>
                <a:gd name="T1" fmla="*/ 85 h 85"/>
                <a:gd name="T2" fmla="*/ 92 w 92"/>
                <a:gd name="T3" fmla="*/ 70 h 85"/>
                <a:gd name="T4" fmla="*/ 51 w 92"/>
                <a:gd name="T5" fmla="*/ 0 h 85"/>
                <a:gd name="T6" fmla="*/ 0 w 92"/>
                <a:gd name="T7" fmla="*/ 9 h 85"/>
                <a:gd name="T8" fmla="*/ 0 w 92"/>
                <a:gd name="T9" fmla="*/ 85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85">
                  <a:moveTo>
                    <a:pt x="0" y="85"/>
                  </a:moveTo>
                  <a:lnTo>
                    <a:pt x="92" y="70"/>
                  </a:lnTo>
                  <a:lnTo>
                    <a:pt x="51" y="0"/>
                  </a:lnTo>
                  <a:lnTo>
                    <a:pt x="0" y="9"/>
                  </a:lnTo>
                  <a:lnTo>
                    <a:pt x="0" y="85"/>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3" name="Freeform 18"/>
            <p:cNvSpPr>
              <a:spLocks/>
            </p:cNvSpPr>
            <p:nvPr/>
          </p:nvSpPr>
          <p:spPr bwMode="auto">
            <a:xfrm>
              <a:off x="3422660" y="1566159"/>
              <a:ext cx="527088" cy="1023171"/>
            </a:xfrm>
            <a:custGeom>
              <a:avLst/>
              <a:gdLst>
                <a:gd name="T0" fmla="*/ 0 w 51"/>
                <a:gd name="T1" fmla="*/ 0 h 99"/>
                <a:gd name="T2" fmla="*/ 51 w 51"/>
                <a:gd name="T3" fmla="*/ 90 h 99"/>
                <a:gd name="T4" fmla="*/ 0 w 51"/>
                <a:gd name="T5" fmla="*/ 99 h 99"/>
                <a:gd name="T6" fmla="*/ 0 w 51"/>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99">
                  <a:moveTo>
                    <a:pt x="0" y="0"/>
                  </a:moveTo>
                  <a:lnTo>
                    <a:pt x="51" y="90"/>
                  </a:lnTo>
                  <a:lnTo>
                    <a:pt x="0" y="99"/>
                  </a:lnTo>
                  <a:lnTo>
                    <a:pt x="0" y="0"/>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4" name="Freeform 19"/>
            <p:cNvSpPr>
              <a:spLocks/>
            </p:cNvSpPr>
            <p:nvPr/>
          </p:nvSpPr>
          <p:spPr bwMode="auto">
            <a:xfrm>
              <a:off x="2885237" y="1566159"/>
              <a:ext cx="537423" cy="1023171"/>
            </a:xfrm>
            <a:custGeom>
              <a:avLst/>
              <a:gdLst>
                <a:gd name="T0" fmla="*/ 52 w 52"/>
                <a:gd name="T1" fmla="*/ 99 h 99"/>
                <a:gd name="T2" fmla="*/ 0 w 52"/>
                <a:gd name="T3" fmla="*/ 90 h 99"/>
                <a:gd name="T4" fmla="*/ 52 w 52"/>
                <a:gd name="T5" fmla="*/ 0 h 99"/>
                <a:gd name="T6" fmla="*/ 52 w 52"/>
                <a:gd name="T7" fmla="*/ 99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99">
                  <a:moveTo>
                    <a:pt x="52" y="99"/>
                  </a:moveTo>
                  <a:lnTo>
                    <a:pt x="0" y="90"/>
                  </a:lnTo>
                  <a:lnTo>
                    <a:pt x="52" y="0"/>
                  </a:lnTo>
                  <a:lnTo>
                    <a:pt x="52" y="99"/>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5" name="Freeform 7"/>
            <p:cNvSpPr>
              <a:spLocks/>
            </p:cNvSpPr>
            <p:nvPr/>
          </p:nvSpPr>
          <p:spPr bwMode="auto">
            <a:xfrm>
              <a:off x="1562349" y="4711388"/>
              <a:ext cx="3710287" cy="630439"/>
            </a:xfrm>
            <a:custGeom>
              <a:avLst/>
              <a:gdLst>
                <a:gd name="T0" fmla="*/ 0 w 359"/>
                <a:gd name="T1" fmla="*/ 30 h 61"/>
                <a:gd name="T2" fmla="*/ 180 w 359"/>
                <a:gd name="T3" fmla="*/ 61 h 61"/>
                <a:gd name="T4" fmla="*/ 359 w 359"/>
                <a:gd name="T5" fmla="*/ 30 h 61"/>
                <a:gd name="T6" fmla="*/ 180 w 359"/>
                <a:gd name="T7" fmla="*/ 0 h 61"/>
                <a:gd name="T8" fmla="*/ 0 w 359"/>
                <a:gd name="T9" fmla="*/ 3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 h="61">
                  <a:moveTo>
                    <a:pt x="0" y="30"/>
                  </a:moveTo>
                  <a:lnTo>
                    <a:pt x="180" y="61"/>
                  </a:lnTo>
                  <a:lnTo>
                    <a:pt x="359" y="30"/>
                  </a:lnTo>
                  <a:lnTo>
                    <a:pt x="180" y="0"/>
                  </a:lnTo>
                  <a:lnTo>
                    <a:pt x="0" y="30"/>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6" name="Freeform 9"/>
            <p:cNvSpPr>
              <a:spLocks/>
            </p:cNvSpPr>
            <p:nvPr/>
          </p:nvSpPr>
          <p:spPr bwMode="auto">
            <a:xfrm>
              <a:off x="1986087" y="4029991"/>
              <a:ext cx="2862812" cy="330722"/>
            </a:xfrm>
            <a:custGeom>
              <a:avLst/>
              <a:gdLst>
                <a:gd name="T0" fmla="*/ 0 w 277"/>
                <a:gd name="T1" fmla="*/ 16 h 32"/>
                <a:gd name="T2" fmla="*/ 139 w 277"/>
                <a:gd name="T3" fmla="*/ 32 h 32"/>
                <a:gd name="T4" fmla="*/ 277 w 277"/>
                <a:gd name="T5" fmla="*/ 17 h 32"/>
                <a:gd name="T6" fmla="*/ 139 w 277"/>
                <a:gd name="T7" fmla="*/ 0 h 32"/>
                <a:gd name="T8" fmla="*/ 0 w 277"/>
                <a:gd name="T9" fmla="*/ 1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 h="32">
                  <a:moveTo>
                    <a:pt x="0" y="16"/>
                  </a:moveTo>
                  <a:lnTo>
                    <a:pt x="139" y="32"/>
                  </a:lnTo>
                  <a:lnTo>
                    <a:pt x="277" y="17"/>
                  </a:lnTo>
                  <a:lnTo>
                    <a:pt x="139" y="0"/>
                  </a:lnTo>
                  <a:lnTo>
                    <a:pt x="0" y="16"/>
                  </a:lnTo>
                  <a:close/>
                </a:path>
              </a:pathLst>
            </a:custGeom>
            <a:solidFill>
              <a:srgbClr val="EB74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7" name="Freeform 10"/>
            <p:cNvSpPr>
              <a:spLocks/>
            </p:cNvSpPr>
            <p:nvPr/>
          </p:nvSpPr>
          <p:spPr bwMode="auto">
            <a:xfrm>
              <a:off x="2461499" y="3140595"/>
              <a:ext cx="1911986" cy="299717"/>
            </a:xfrm>
            <a:custGeom>
              <a:avLst/>
              <a:gdLst>
                <a:gd name="T0" fmla="*/ 0 w 185"/>
                <a:gd name="T1" fmla="*/ 14 h 29"/>
                <a:gd name="T2" fmla="*/ 93 w 185"/>
                <a:gd name="T3" fmla="*/ 29 h 29"/>
                <a:gd name="T4" fmla="*/ 185 w 185"/>
                <a:gd name="T5" fmla="*/ 14 h 29"/>
                <a:gd name="T6" fmla="*/ 93 w 185"/>
                <a:gd name="T7" fmla="*/ 0 h 29"/>
                <a:gd name="T8" fmla="*/ 0 w 185"/>
                <a:gd name="T9" fmla="*/ 1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29">
                  <a:moveTo>
                    <a:pt x="0" y="14"/>
                  </a:moveTo>
                  <a:lnTo>
                    <a:pt x="93" y="29"/>
                  </a:lnTo>
                  <a:lnTo>
                    <a:pt x="185" y="14"/>
                  </a:lnTo>
                  <a:lnTo>
                    <a:pt x="93" y="0"/>
                  </a:lnTo>
                  <a:lnTo>
                    <a:pt x="0" y="14"/>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8" name="Freeform 11"/>
            <p:cNvSpPr>
              <a:spLocks/>
            </p:cNvSpPr>
            <p:nvPr/>
          </p:nvSpPr>
          <p:spPr bwMode="auto">
            <a:xfrm>
              <a:off x="2885237" y="2403299"/>
              <a:ext cx="1064511" cy="186031"/>
            </a:xfrm>
            <a:custGeom>
              <a:avLst/>
              <a:gdLst>
                <a:gd name="T0" fmla="*/ 0 w 103"/>
                <a:gd name="T1" fmla="*/ 9 h 18"/>
                <a:gd name="T2" fmla="*/ 52 w 103"/>
                <a:gd name="T3" fmla="*/ 18 h 18"/>
                <a:gd name="T4" fmla="*/ 103 w 103"/>
                <a:gd name="T5" fmla="*/ 9 h 18"/>
                <a:gd name="T6" fmla="*/ 52 w 103"/>
                <a:gd name="T7" fmla="*/ 0 h 18"/>
                <a:gd name="T8" fmla="*/ 0 w 103"/>
                <a:gd name="T9" fmla="*/ 9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18">
                  <a:moveTo>
                    <a:pt x="0" y="9"/>
                  </a:moveTo>
                  <a:lnTo>
                    <a:pt x="52" y="18"/>
                  </a:lnTo>
                  <a:lnTo>
                    <a:pt x="103" y="9"/>
                  </a:lnTo>
                  <a:lnTo>
                    <a:pt x="52" y="0"/>
                  </a:lnTo>
                  <a:lnTo>
                    <a:pt x="0" y="9"/>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279" name="Line 52"/>
            <p:cNvSpPr>
              <a:spLocks noChangeShapeType="1"/>
            </p:cNvSpPr>
            <p:nvPr/>
          </p:nvSpPr>
          <p:spPr bwMode="auto">
            <a:xfrm>
              <a:off x="3411622" y="1581586"/>
              <a:ext cx="703" cy="3937786"/>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224280" name="TextBox 24"/>
          <p:cNvSpPr txBox="1">
            <a:spLocks noChangeArrowheads="1"/>
          </p:cNvSpPr>
          <p:nvPr/>
        </p:nvSpPr>
        <p:spPr bwMode="auto">
          <a:xfrm rot="1740000">
            <a:off x="2547938" y="2613025"/>
            <a:ext cx="500062"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zh-CN" altLang="en-US" b="0">
                <a:solidFill>
                  <a:srgbClr val="000000"/>
                </a:solidFill>
                <a:latin typeface="微软雅黑" panose="020B0503020204020204" pitchFamily="34" charset="-122"/>
                <a:ea typeface="微软雅黑" panose="020B0503020204020204" pitchFamily="34" charset="-122"/>
              </a:rPr>
              <a:t>点击添加标题</a:t>
            </a:r>
          </a:p>
        </p:txBody>
      </p:sp>
      <p:cxnSp>
        <p:nvCxnSpPr>
          <p:cNvPr id="26" name="直接连接符 25"/>
          <p:cNvCxnSpPr/>
          <p:nvPr/>
        </p:nvCxnSpPr>
        <p:spPr>
          <a:xfrm>
            <a:off x="5283583" y="2622550"/>
            <a:ext cx="2949375" cy="0"/>
          </a:xfrm>
          <a:prstGeom prst="line">
            <a:avLst/>
          </a:prstGeom>
          <a:ln w="19050">
            <a:solidFill>
              <a:schemeClr val="tx1">
                <a:lumMod val="65000"/>
                <a:lumOff val="35000"/>
                <a:alpha val="80000"/>
              </a:schemeClr>
            </a:solidFill>
            <a:headEnd type="oval"/>
            <a:tailEnd type="oval"/>
          </a:ln>
          <a:scene3d>
            <a:camera prst="orthographicFront"/>
            <a:lightRig rig="threePt" dir="t"/>
          </a:scene3d>
          <a:sp3d contourW="12700">
            <a:contourClr>
              <a:schemeClr val="bg1"/>
            </a:contourClr>
          </a:sp3d>
        </p:spPr>
        <p:style>
          <a:lnRef idx="1">
            <a:schemeClr val="accent1"/>
          </a:lnRef>
          <a:fillRef idx="0">
            <a:schemeClr val="accent1"/>
          </a:fillRef>
          <a:effectRef idx="0">
            <a:schemeClr val="accent1"/>
          </a:effectRef>
          <a:fontRef idx="minor">
            <a:schemeClr val="tx1"/>
          </a:fontRef>
        </p:style>
      </p:cxnSp>
      <p:grpSp>
        <p:nvGrpSpPr>
          <p:cNvPr id="224282" name="组合 32"/>
          <p:cNvGrpSpPr>
            <a:grpSpLocks/>
          </p:cNvGrpSpPr>
          <p:nvPr/>
        </p:nvGrpSpPr>
        <p:grpSpPr bwMode="auto">
          <a:xfrm>
            <a:off x="5037138" y="2206625"/>
            <a:ext cx="3255962" cy="433388"/>
            <a:chOff x="2586560" y="2143297"/>
            <a:chExt cx="2583855" cy="456906"/>
          </a:xfrm>
        </p:grpSpPr>
        <p:sp>
          <p:nvSpPr>
            <p:cNvPr id="224283" name="TextBox 146"/>
            <p:cNvSpPr txBox="1">
              <a:spLocks noChangeArrowheads="1"/>
            </p:cNvSpPr>
            <p:nvPr/>
          </p:nvSpPr>
          <p:spPr bwMode="auto">
            <a:xfrm>
              <a:off x="2586560" y="2143297"/>
              <a:ext cx="1480797"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sp>
          <p:nvSpPr>
            <p:cNvPr id="224284" name="TextBox 146"/>
            <p:cNvSpPr txBox="1">
              <a:spLocks noChangeArrowheads="1"/>
            </p:cNvSpPr>
            <p:nvPr/>
          </p:nvSpPr>
          <p:spPr bwMode="auto">
            <a:xfrm>
              <a:off x="3689618" y="2143297"/>
              <a:ext cx="1480797"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grpSp>
      <p:cxnSp>
        <p:nvCxnSpPr>
          <p:cNvPr id="30" name="直接连接符 29"/>
          <p:cNvCxnSpPr/>
          <p:nvPr/>
        </p:nvCxnSpPr>
        <p:spPr>
          <a:xfrm>
            <a:off x="5810714" y="3354388"/>
            <a:ext cx="2947792" cy="0"/>
          </a:xfrm>
          <a:prstGeom prst="line">
            <a:avLst/>
          </a:prstGeom>
          <a:ln w="19050">
            <a:solidFill>
              <a:schemeClr val="tx1">
                <a:lumMod val="65000"/>
                <a:lumOff val="35000"/>
                <a:alpha val="80000"/>
              </a:schemeClr>
            </a:solidFill>
            <a:headEnd type="oval"/>
            <a:tailEnd type="oval"/>
          </a:ln>
          <a:scene3d>
            <a:camera prst="orthographicFront"/>
            <a:lightRig rig="threePt" dir="t"/>
          </a:scene3d>
          <a:sp3d contourW="12700">
            <a:contourClr>
              <a:schemeClr val="bg1"/>
            </a:contourClr>
          </a:sp3d>
        </p:spPr>
        <p:style>
          <a:lnRef idx="1">
            <a:schemeClr val="accent1"/>
          </a:lnRef>
          <a:fillRef idx="0">
            <a:schemeClr val="accent1"/>
          </a:fillRef>
          <a:effectRef idx="0">
            <a:schemeClr val="accent1"/>
          </a:effectRef>
          <a:fontRef idx="minor">
            <a:schemeClr val="tx1"/>
          </a:fontRef>
        </p:style>
      </p:cxnSp>
      <p:grpSp>
        <p:nvGrpSpPr>
          <p:cNvPr id="224286" name="组合 36"/>
          <p:cNvGrpSpPr>
            <a:grpSpLocks/>
          </p:cNvGrpSpPr>
          <p:nvPr/>
        </p:nvGrpSpPr>
        <p:grpSpPr bwMode="auto">
          <a:xfrm>
            <a:off x="5565775" y="2935288"/>
            <a:ext cx="3254375" cy="431800"/>
            <a:chOff x="2586560" y="2143297"/>
            <a:chExt cx="2583855" cy="456906"/>
          </a:xfrm>
        </p:grpSpPr>
        <p:sp>
          <p:nvSpPr>
            <p:cNvPr id="224287" name="TextBox 146"/>
            <p:cNvSpPr txBox="1">
              <a:spLocks noChangeArrowheads="1"/>
            </p:cNvSpPr>
            <p:nvPr/>
          </p:nvSpPr>
          <p:spPr bwMode="auto">
            <a:xfrm>
              <a:off x="2586560"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sp>
          <p:nvSpPr>
            <p:cNvPr id="224288" name="TextBox 146"/>
            <p:cNvSpPr txBox="1">
              <a:spLocks noChangeArrowheads="1"/>
            </p:cNvSpPr>
            <p:nvPr/>
          </p:nvSpPr>
          <p:spPr bwMode="auto">
            <a:xfrm>
              <a:off x="3690296"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a:xfrm>
            <a:off x="6435013" y="4230688"/>
            <a:ext cx="2947792" cy="0"/>
          </a:xfrm>
          <a:prstGeom prst="line">
            <a:avLst/>
          </a:prstGeom>
          <a:ln w="19050">
            <a:solidFill>
              <a:schemeClr val="tx1">
                <a:lumMod val="65000"/>
                <a:lumOff val="35000"/>
                <a:alpha val="80000"/>
              </a:schemeClr>
            </a:solidFill>
            <a:headEnd type="oval"/>
            <a:tailEnd type="oval"/>
          </a:ln>
          <a:scene3d>
            <a:camera prst="orthographicFront"/>
            <a:lightRig rig="threePt" dir="t"/>
          </a:scene3d>
          <a:sp3d contourW="12700">
            <a:contourClr>
              <a:schemeClr val="bg1"/>
            </a:contourClr>
          </a:sp3d>
        </p:spPr>
        <p:style>
          <a:lnRef idx="1">
            <a:schemeClr val="accent1"/>
          </a:lnRef>
          <a:fillRef idx="0">
            <a:schemeClr val="accent1"/>
          </a:fillRef>
          <a:effectRef idx="0">
            <a:schemeClr val="accent1"/>
          </a:effectRef>
          <a:fontRef idx="minor">
            <a:schemeClr val="tx1"/>
          </a:fontRef>
        </p:style>
      </p:cxnSp>
      <p:grpSp>
        <p:nvGrpSpPr>
          <p:cNvPr id="224290" name="组合 40"/>
          <p:cNvGrpSpPr>
            <a:grpSpLocks/>
          </p:cNvGrpSpPr>
          <p:nvPr/>
        </p:nvGrpSpPr>
        <p:grpSpPr bwMode="auto">
          <a:xfrm>
            <a:off x="6189663" y="3813175"/>
            <a:ext cx="3254375" cy="431800"/>
            <a:chOff x="2586560" y="2143297"/>
            <a:chExt cx="2583855" cy="456906"/>
          </a:xfrm>
        </p:grpSpPr>
        <p:sp>
          <p:nvSpPr>
            <p:cNvPr id="224291" name="TextBox 146"/>
            <p:cNvSpPr txBox="1">
              <a:spLocks noChangeArrowheads="1"/>
            </p:cNvSpPr>
            <p:nvPr/>
          </p:nvSpPr>
          <p:spPr bwMode="auto">
            <a:xfrm>
              <a:off x="2586560"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sp>
          <p:nvSpPr>
            <p:cNvPr id="224292" name="TextBox 146"/>
            <p:cNvSpPr txBox="1">
              <a:spLocks noChangeArrowheads="1"/>
            </p:cNvSpPr>
            <p:nvPr/>
          </p:nvSpPr>
          <p:spPr bwMode="auto">
            <a:xfrm>
              <a:off x="3690296"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grpSp>
      <p:cxnSp>
        <p:nvCxnSpPr>
          <p:cNvPr id="38" name="直接连接符 37"/>
          <p:cNvCxnSpPr/>
          <p:nvPr/>
        </p:nvCxnSpPr>
        <p:spPr>
          <a:xfrm>
            <a:off x="6975115" y="4991100"/>
            <a:ext cx="2947851" cy="0"/>
          </a:xfrm>
          <a:prstGeom prst="line">
            <a:avLst/>
          </a:prstGeom>
          <a:ln w="19050">
            <a:solidFill>
              <a:schemeClr val="tx1">
                <a:lumMod val="65000"/>
                <a:lumOff val="35000"/>
                <a:alpha val="80000"/>
              </a:schemeClr>
            </a:solidFill>
            <a:headEnd type="oval"/>
            <a:tailEnd type="oval"/>
          </a:ln>
          <a:scene3d>
            <a:camera prst="orthographicFront"/>
            <a:lightRig rig="threePt" dir="t"/>
          </a:scene3d>
          <a:sp3d contourW="12700">
            <a:contourClr>
              <a:schemeClr val="bg1"/>
            </a:contourClr>
          </a:sp3d>
        </p:spPr>
        <p:style>
          <a:lnRef idx="1">
            <a:schemeClr val="accent1"/>
          </a:lnRef>
          <a:fillRef idx="0">
            <a:schemeClr val="accent1"/>
          </a:fillRef>
          <a:effectRef idx="0">
            <a:schemeClr val="accent1"/>
          </a:effectRef>
          <a:fontRef idx="minor">
            <a:schemeClr val="tx1"/>
          </a:fontRef>
        </p:style>
      </p:cxnSp>
      <p:grpSp>
        <p:nvGrpSpPr>
          <p:cNvPr id="224294" name="组合 44"/>
          <p:cNvGrpSpPr>
            <a:grpSpLocks/>
          </p:cNvGrpSpPr>
          <p:nvPr/>
        </p:nvGrpSpPr>
        <p:grpSpPr bwMode="auto">
          <a:xfrm>
            <a:off x="6729413" y="4576763"/>
            <a:ext cx="3254375" cy="431800"/>
            <a:chOff x="2586560" y="2143297"/>
            <a:chExt cx="2583855" cy="456906"/>
          </a:xfrm>
        </p:grpSpPr>
        <p:sp>
          <p:nvSpPr>
            <p:cNvPr id="224295" name="TextBox 146"/>
            <p:cNvSpPr txBox="1">
              <a:spLocks noChangeArrowheads="1"/>
            </p:cNvSpPr>
            <p:nvPr/>
          </p:nvSpPr>
          <p:spPr bwMode="auto">
            <a:xfrm>
              <a:off x="2586560"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sp>
          <p:nvSpPr>
            <p:cNvPr id="224296" name="TextBox 146"/>
            <p:cNvSpPr txBox="1">
              <a:spLocks noChangeArrowheads="1"/>
            </p:cNvSpPr>
            <p:nvPr/>
          </p:nvSpPr>
          <p:spPr bwMode="auto">
            <a:xfrm>
              <a:off x="3690296" y="2143297"/>
              <a:ext cx="1480119" cy="456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15196" tIns="57598" rIns="115196" bIns="57598">
              <a:spAutoFit/>
            </a:bodyPr>
            <a:lstStyle>
              <a:lvl1pPr algn="l" defTabSz="1152525" eaLnBrk="0" hangingPunct="0">
                <a:defRPr>
                  <a:solidFill>
                    <a:schemeClr val="tx1"/>
                  </a:solidFill>
                  <a:latin typeface="Arial" panose="020B0604020202020204" pitchFamily="34" charset="0"/>
                </a:defRPr>
              </a:lvl1pPr>
              <a:lvl2pPr marL="936625" indent="-360363" algn="l" defTabSz="1152525" eaLnBrk="0" hangingPunct="0">
                <a:defRPr>
                  <a:solidFill>
                    <a:schemeClr val="tx1"/>
                  </a:solidFill>
                  <a:latin typeface="Arial" panose="020B0604020202020204" pitchFamily="34" charset="0"/>
                </a:defRPr>
              </a:lvl2pPr>
              <a:lvl3pPr marL="1439863" indent="-287338" algn="l" defTabSz="1152525" eaLnBrk="0" hangingPunct="0">
                <a:defRPr>
                  <a:solidFill>
                    <a:schemeClr val="tx1"/>
                  </a:solidFill>
                  <a:latin typeface="Arial" panose="020B0604020202020204" pitchFamily="34" charset="0"/>
                </a:defRPr>
              </a:lvl3pPr>
              <a:lvl4pPr marL="2016125" indent="-288925" algn="l" defTabSz="1152525" eaLnBrk="0" hangingPunct="0">
                <a:defRPr>
                  <a:solidFill>
                    <a:schemeClr val="tx1"/>
                  </a:solidFill>
                  <a:latin typeface="Arial" panose="020B0604020202020204" pitchFamily="34" charset="0"/>
                </a:defRPr>
              </a:lvl4pPr>
              <a:lvl5pPr marL="2592388" indent="-288925" algn="l" defTabSz="1152525" eaLnBrk="0" hangingPunct="0">
                <a:defRPr>
                  <a:solidFill>
                    <a:schemeClr val="tx1"/>
                  </a:solidFill>
                  <a:latin typeface="Arial" panose="020B0604020202020204" pitchFamily="34" charset="0"/>
                </a:defRPr>
              </a:lvl5pPr>
              <a:lvl6pPr marL="3049588" indent="-288925" defTabSz="1152525" eaLnBrk="0" fontAlgn="base" hangingPunct="0">
                <a:spcBef>
                  <a:spcPct val="0"/>
                </a:spcBef>
                <a:spcAft>
                  <a:spcPct val="0"/>
                </a:spcAft>
                <a:defRPr>
                  <a:solidFill>
                    <a:schemeClr val="tx1"/>
                  </a:solidFill>
                  <a:latin typeface="Arial" panose="020B0604020202020204" pitchFamily="34" charset="0"/>
                </a:defRPr>
              </a:lvl6pPr>
              <a:lvl7pPr marL="3506788" indent="-288925" defTabSz="1152525" eaLnBrk="0" fontAlgn="base" hangingPunct="0">
                <a:spcBef>
                  <a:spcPct val="0"/>
                </a:spcBef>
                <a:spcAft>
                  <a:spcPct val="0"/>
                </a:spcAft>
                <a:defRPr>
                  <a:solidFill>
                    <a:schemeClr val="tx1"/>
                  </a:solidFill>
                  <a:latin typeface="Arial" panose="020B0604020202020204" pitchFamily="34" charset="0"/>
                </a:defRPr>
              </a:lvl7pPr>
              <a:lvl8pPr marL="3963988" indent="-288925" defTabSz="1152525" eaLnBrk="0" fontAlgn="base" hangingPunct="0">
                <a:spcBef>
                  <a:spcPct val="0"/>
                </a:spcBef>
                <a:spcAft>
                  <a:spcPct val="0"/>
                </a:spcAft>
                <a:defRPr>
                  <a:solidFill>
                    <a:schemeClr val="tx1"/>
                  </a:solidFill>
                  <a:latin typeface="Arial" panose="020B0604020202020204" pitchFamily="34" charset="0"/>
                </a:defRPr>
              </a:lvl8pPr>
              <a:lvl9pPr marL="4421188" indent="-288925" defTabSz="11525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a:p>
              <a:pPr algn="ctr" eaLnBrk="1" hangingPunct="1"/>
              <a:r>
                <a:rPr lang="zh-CN" altLang="en-US" sz="1500" b="0">
                  <a:solidFill>
                    <a:srgbClr val="000000"/>
                  </a:solidFill>
                  <a:latin typeface="微软雅黑" panose="020B0503020204020204" pitchFamily="34" charset="-122"/>
                  <a:ea typeface="微软雅黑" panose="020B0503020204020204" pitchFamily="34" charset="-122"/>
                </a:rPr>
                <a:t>点击添加文本</a:t>
              </a:r>
              <a:endParaRPr lang="en-US" altLang="zh-CN" sz="1500" b="0">
                <a:solidFill>
                  <a:srgbClr val="000000"/>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24258"/>
                                        </p:tgtEl>
                                        <p:attrNameLst>
                                          <p:attrName>style.visibility</p:attrName>
                                        </p:attrNameLst>
                                      </p:cBhvr>
                                      <p:to>
                                        <p:strVal val="visible"/>
                                      </p:to>
                                    </p:set>
                                    <p:animEffect transition="in" filter="fade">
                                      <p:cBhvr>
                                        <p:cTn id="7" dur="1000"/>
                                        <p:tgtEl>
                                          <p:spTgt spid="224258"/>
                                        </p:tgtEl>
                                      </p:cBhvr>
                                    </p:animEffect>
                                    <p:anim calcmode="lin" valueType="num">
                                      <p:cBhvr>
                                        <p:cTn id="8" dur="1000" fill="hold"/>
                                        <p:tgtEl>
                                          <p:spTgt spid="224258"/>
                                        </p:tgtEl>
                                        <p:attrNameLst>
                                          <p:attrName>ppt_x</p:attrName>
                                        </p:attrNameLst>
                                      </p:cBhvr>
                                      <p:tavLst>
                                        <p:tav tm="0">
                                          <p:val>
                                            <p:strVal val="#ppt_x"/>
                                          </p:val>
                                        </p:tav>
                                        <p:tav tm="100000">
                                          <p:val>
                                            <p:strVal val="#ppt_x"/>
                                          </p:val>
                                        </p:tav>
                                      </p:tavLst>
                                    </p:anim>
                                    <p:anim calcmode="lin" valueType="num">
                                      <p:cBhvr>
                                        <p:cTn id="9" dur="1000" fill="hold"/>
                                        <p:tgtEl>
                                          <p:spTgt spid="224258"/>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24280"/>
                                        </p:tgtEl>
                                        <p:attrNameLst>
                                          <p:attrName>style.visibility</p:attrName>
                                        </p:attrNameLst>
                                      </p:cBhvr>
                                      <p:to>
                                        <p:strVal val="visible"/>
                                      </p:to>
                                    </p:set>
                                    <p:animEffect transition="in" filter="wipe(down)">
                                      <p:cBhvr>
                                        <p:cTn id="13" dur="500"/>
                                        <p:tgtEl>
                                          <p:spTgt spid="224280"/>
                                        </p:tgtEl>
                                      </p:cBhvr>
                                    </p:animEffect>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par>
                                <p:cTn id="18" presetID="22" presetClass="entr" presetSubtype="8" fill="hold" nodeType="withEffect">
                                  <p:stCondLst>
                                    <p:cond delay="0"/>
                                  </p:stCondLst>
                                  <p:childTnLst>
                                    <p:set>
                                      <p:cBhvr>
                                        <p:cTn id="19" dur="1" fill="hold">
                                          <p:stCondLst>
                                            <p:cond delay="0"/>
                                          </p:stCondLst>
                                        </p:cTn>
                                        <p:tgtEl>
                                          <p:spTgt spid="224282"/>
                                        </p:tgtEl>
                                        <p:attrNameLst>
                                          <p:attrName>style.visibility</p:attrName>
                                        </p:attrNameLst>
                                      </p:cBhvr>
                                      <p:to>
                                        <p:strVal val="visible"/>
                                      </p:to>
                                    </p:set>
                                    <p:animEffect transition="in" filter="wipe(left)">
                                      <p:cBhvr>
                                        <p:cTn id="20" dur="500"/>
                                        <p:tgtEl>
                                          <p:spTgt spid="224282"/>
                                        </p:tgtEl>
                                      </p:cBhvr>
                                    </p:animEffect>
                                  </p:childTnLst>
                                </p:cTn>
                              </p:par>
                              <p:par>
                                <p:cTn id="21" presetID="22" presetClass="entr" presetSubtype="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par>
                                <p:cTn id="24" presetID="22" presetClass="entr" presetSubtype="8" fill="hold" nodeType="withEffect">
                                  <p:stCondLst>
                                    <p:cond delay="0"/>
                                  </p:stCondLst>
                                  <p:childTnLst>
                                    <p:set>
                                      <p:cBhvr>
                                        <p:cTn id="25" dur="1" fill="hold">
                                          <p:stCondLst>
                                            <p:cond delay="0"/>
                                          </p:stCondLst>
                                        </p:cTn>
                                        <p:tgtEl>
                                          <p:spTgt spid="224286"/>
                                        </p:tgtEl>
                                        <p:attrNameLst>
                                          <p:attrName>style.visibility</p:attrName>
                                        </p:attrNameLst>
                                      </p:cBhvr>
                                      <p:to>
                                        <p:strVal val="visible"/>
                                      </p:to>
                                    </p:set>
                                    <p:animEffect transition="in" filter="wipe(left)">
                                      <p:cBhvr>
                                        <p:cTn id="26" dur="500"/>
                                        <p:tgtEl>
                                          <p:spTgt spid="224286"/>
                                        </p:tgtEl>
                                      </p:cBhvr>
                                    </p:animEffect>
                                  </p:childTnLst>
                                </p:cTn>
                              </p:par>
                              <p:par>
                                <p:cTn id="27" presetID="22" presetClass="entr" presetSubtype="8"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500"/>
                                        <p:tgtEl>
                                          <p:spTgt spid="34"/>
                                        </p:tgtEl>
                                      </p:cBhvr>
                                    </p:animEffect>
                                  </p:childTnLst>
                                </p:cTn>
                              </p:par>
                              <p:par>
                                <p:cTn id="30" presetID="22" presetClass="entr" presetSubtype="8" fill="hold" nodeType="withEffect">
                                  <p:stCondLst>
                                    <p:cond delay="0"/>
                                  </p:stCondLst>
                                  <p:childTnLst>
                                    <p:set>
                                      <p:cBhvr>
                                        <p:cTn id="31" dur="1" fill="hold">
                                          <p:stCondLst>
                                            <p:cond delay="0"/>
                                          </p:stCondLst>
                                        </p:cTn>
                                        <p:tgtEl>
                                          <p:spTgt spid="224290"/>
                                        </p:tgtEl>
                                        <p:attrNameLst>
                                          <p:attrName>style.visibility</p:attrName>
                                        </p:attrNameLst>
                                      </p:cBhvr>
                                      <p:to>
                                        <p:strVal val="visible"/>
                                      </p:to>
                                    </p:set>
                                    <p:animEffect transition="in" filter="wipe(left)">
                                      <p:cBhvr>
                                        <p:cTn id="32" dur="500"/>
                                        <p:tgtEl>
                                          <p:spTgt spid="224290"/>
                                        </p:tgtEl>
                                      </p:cBhvr>
                                    </p:animEffect>
                                  </p:childTnLst>
                                </p:cTn>
                              </p:par>
                              <p:par>
                                <p:cTn id="33" presetID="22" presetClass="entr" presetSubtype="8"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par>
                                <p:cTn id="36" presetID="22" presetClass="entr" presetSubtype="8" fill="hold" nodeType="withEffect">
                                  <p:stCondLst>
                                    <p:cond delay="0"/>
                                  </p:stCondLst>
                                  <p:childTnLst>
                                    <p:set>
                                      <p:cBhvr>
                                        <p:cTn id="37" dur="1" fill="hold">
                                          <p:stCondLst>
                                            <p:cond delay="0"/>
                                          </p:stCondLst>
                                        </p:cTn>
                                        <p:tgtEl>
                                          <p:spTgt spid="224294"/>
                                        </p:tgtEl>
                                        <p:attrNameLst>
                                          <p:attrName>style.visibility</p:attrName>
                                        </p:attrNameLst>
                                      </p:cBhvr>
                                      <p:to>
                                        <p:strVal val="visible"/>
                                      </p:to>
                                    </p:set>
                                    <p:animEffect transition="in" filter="wipe(left)">
                                      <p:cBhvr>
                                        <p:cTn id="38" dur="500"/>
                                        <p:tgtEl>
                                          <p:spTgt spid="224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8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a:spLocks/>
          </p:cNvSpPr>
          <p:nvPr/>
        </p:nvSpPr>
        <p:spPr>
          <a:xfrm>
            <a:off x="2057400" y="2446338"/>
            <a:ext cx="7158038" cy="1298575"/>
          </a:xfrm>
          <a:prstGeom prst="rect">
            <a:avLst/>
          </a:prstGeom>
        </p:spPr>
        <p:txBody>
          <a:bodyPr/>
          <a:lstStyle>
            <a:lvl1pPr algn="l" eaLnBrk="0" hangingPunct="0">
              <a:defRPr>
                <a:solidFill>
                  <a:schemeClr val="tx1"/>
                </a:solidFill>
                <a:latin typeface="Arial" panose="020B0604020202020204" pitchFamily="34" charset="0"/>
              </a:defRPr>
            </a:lvl1pPr>
            <a:lvl2pPr marL="742950" indent="-285750" algn="l" eaLnBrk="0" hangingPunct="0">
              <a:defRPr>
                <a:solidFill>
                  <a:schemeClr val="tx1"/>
                </a:solidFill>
                <a:latin typeface="Arial" panose="020B0604020202020204" pitchFamily="34" charset="0"/>
              </a:defRPr>
            </a:lvl2pPr>
            <a:lvl3pPr marL="1143000" indent="-228600" algn="l" eaLnBrk="0" hangingPunct="0">
              <a:defRPr>
                <a:solidFill>
                  <a:schemeClr val="tx1"/>
                </a:solidFill>
                <a:latin typeface="Arial" panose="020B0604020202020204" pitchFamily="34" charset="0"/>
              </a:defRPr>
            </a:lvl3pPr>
            <a:lvl4pPr marL="1600200" indent="-228600" algn="l" eaLnBrk="0" hangingPunct="0">
              <a:defRPr>
                <a:solidFill>
                  <a:schemeClr val="tx1"/>
                </a:solidFill>
                <a:latin typeface="Arial" panose="020B0604020202020204" pitchFamily="34" charset="0"/>
              </a:defRPr>
            </a:lvl4pPr>
            <a:lvl5pPr marL="2057400" indent="-228600" algn="l"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8000" b="0">
                <a:latin typeface="方正大黑简体" panose="03000509000000000000" pitchFamily="65" charset="-122"/>
                <a:ea typeface="方正大黑简体" panose="03000509000000000000" pitchFamily="65" charset="-122"/>
              </a:rPr>
              <a:t>谢 谢 观 看</a:t>
            </a:r>
            <a:endParaRPr lang="en-US" altLang="zh-CN" sz="5400" b="0" u="sng">
              <a:latin typeface="方正大黑简体" panose="03000509000000000000" pitchFamily="65" charset="-122"/>
              <a:ea typeface="方正大黑简体" panose="03000509000000000000" pitchFamily="65"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Default Design">
  <a:themeElements>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6666"/>
        </a:dk2>
        <a:lt2>
          <a:srgbClr val="808080"/>
        </a:lt2>
        <a:accent1>
          <a:srgbClr val="F8A230"/>
        </a:accent1>
        <a:accent2>
          <a:srgbClr val="5CACE2"/>
        </a:accent2>
        <a:accent3>
          <a:srgbClr val="FFFFFF"/>
        </a:accent3>
        <a:accent4>
          <a:srgbClr val="000000"/>
        </a:accent4>
        <a:accent5>
          <a:srgbClr val="FBCEAD"/>
        </a:accent5>
        <a:accent6>
          <a:srgbClr val="539BCD"/>
        </a:accent6>
        <a:hlink>
          <a:srgbClr val="E569A7"/>
        </a:hlink>
        <a:folHlink>
          <a:srgbClr val="95D84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66"/>
        </a:dk2>
        <a:lt2>
          <a:srgbClr val="808080"/>
        </a:lt2>
        <a:accent1>
          <a:srgbClr val="8EEA3A"/>
        </a:accent1>
        <a:accent2>
          <a:srgbClr val="F97B90"/>
        </a:accent2>
        <a:accent3>
          <a:srgbClr val="FFFFFF"/>
        </a:accent3>
        <a:accent4>
          <a:srgbClr val="000000"/>
        </a:accent4>
        <a:accent5>
          <a:srgbClr val="C6F3AE"/>
        </a:accent5>
        <a:accent6>
          <a:srgbClr val="E26F82"/>
        </a:accent6>
        <a:hlink>
          <a:srgbClr val="5DC2F5"/>
        </a:hlink>
        <a:folHlink>
          <a:srgbClr val="FFA4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3">
    <a:dk1>
      <a:srgbClr val="000000"/>
    </a:dk1>
    <a:lt1>
      <a:srgbClr val="FFFFFF"/>
    </a:lt1>
    <a:dk2>
      <a:srgbClr val="000066"/>
    </a:dk2>
    <a:lt2>
      <a:srgbClr val="808080"/>
    </a:lt2>
    <a:accent1>
      <a:srgbClr val="8EEA3A"/>
    </a:accent1>
    <a:accent2>
      <a:srgbClr val="F97B90"/>
    </a:accent2>
    <a:accent3>
      <a:srgbClr val="FFFFFF"/>
    </a:accent3>
    <a:accent4>
      <a:srgbClr val="000000"/>
    </a:accent4>
    <a:accent5>
      <a:srgbClr val="C6F3AE"/>
    </a:accent5>
    <a:accent6>
      <a:srgbClr val="E26F82"/>
    </a:accent6>
    <a:hlink>
      <a:srgbClr val="5DC2F5"/>
    </a:hlink>
    <a:folHlink>
      <a:srgbClr val="FFA41D"/>
    </a:folHlink>
  </a:clrScheme>
</a:themeOverride>
</file>

<file path=ppt/theme/themeOverride2.xml><?xml version="1.0" encoding="utf-8"?>
<a:themeOverride xmlns:a="http://schemas.openxmlformats.org/drawingml/2006/main">
  <a:clrScheme name="Default Design 3">
    <a:dk1>
      <a:srgbClr val="000000"/>
    </a:dk1>
    <a:lt1>
      <a:srgbClr val="FFFFFF"/>
    </a:lt1>
    <a:dk2>
      <a:srgbClr val="000066"/>
    </a:dk2>
    <a:lt2>
      <a:srgbClr val="808080"/>
    </a:lt2>
    <a:accent1>
      <a:srgbClr val="8EEA3A"/>
    </a:accent1>
    <a:accent2>
      <a:srgbClr val="F97B90"/>
    </a:accent2>
    <a:accent3>
      <a:srgbClr val="FFFFFF"/>
    </a:accent3>
    <a:accent4>
      <a:srgbClr val="000000"/>
    </a:accent4>
    <a:accent5>
      <a:srgbClr val="C6F3AE"/>
    </a:accent5>
    <a:accent6>
      <a:srgbClr val="E26F82"/>
    </a:accent6>
    <a:hlink>
      <a:srgbClr val="5DC2F5"/>
    </a:hlink>
    <a:folHlink>
      <a:srgbClr val="FFA41D"/>
    </a:folHlink>
  </a:clrScheme>
</a:themeOverride>
</file>

<file path=docProps/app.xml><?xml version="1.0" encoding="utf-8"?>
<Properties xmlns="http://schemas.openxmlformats.org/officeDocument/2006/extended-properties" xmlns:vt="http://schemas.openxmlformats.org/officeDocument/2006/docPropsVTypes">
  <Template/>
  <TotalTime>1564</TotalTime>
  <Words>2191</Words>
  <Application>Microsoft Office PowerPoint</Application>
  <PresentationFormat>自定义</PresentationFormat>
  <Paragraphs>385</Paragraphs>
  <Slides>42</Slides>
  <Notes>38</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42</vt:i4>
      </vt:variant>
    </vt:vector>
  </HeadingPairs>
  <TitlesOfParts>
    <vt:vector size="64" baseType="lpstr">
      <vt:lpstr>Adidas Unity</vt:lpstr>
      <vt:lpstr>Amelia BT</vt:lpstr>
      <vt:lpstr>Gungsuh</vt:lpstr>
      <vt:lpstr>HY견고딕</vt:lpstr>
      <vt:lpstr>ＭＳ Ｐゴシック</vt:lpstr>
      <vt:lpstr>ＭＳ Ｐゴシック</vt:lpstr>
      <vt:lpstr>方正大黑简体</vt:lpstr>
      <vt:lpstr>方正黑体简体</vt:lpstr>
      <vt:lpstr>方正兰亭大黑_GBK</vt:lpstr>
      <vt:lpstr>方正正黑简体</vt:lpstr>
      <vt:lpstr>黑体</vt:lpstr>
      <vt:lpstr>华文细黑</vt:lpstr>
      <vt:lpstr>宋体</vt:lpstr>
      <vt:lpstr>微软雅黑</vt:lpstr>
      <vt:lpstr>Agency FB</vt:lpstr>
      <vt:lpstr>Arial</vt:lpstr>
      <vt:lpstr>Arial Rounded MT Bold</vt:lpstr>
      <vt:lpstr>Baskerville Old Face</vt:lpstr>
      <vt:lpstr>Calibri</vt:lpstr>
      <vt:lpstr>Times New Roman</vt:lpstr>
      <vt:lpstr>Wingdings</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keywords>chenying0907</cp:keywords>
  <dc:description>chenying0907</dc:description>
  <cp:lastModifiedBy>MICHAEL</cp:lastModifiedBy>
  <cp:revision>396</cp:revision>
  <dcterms:created xsi:type="dcterms:W3CDTF">2008-03-10T09:13:42Z</dcterms:created>
  <dcterms:modified xsi:type="dcterms:W3CDTF">2017-01-13T13:49:41Z</dcterms:modified>
</cp:coreProperties>
</file>