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92" r:id="rId3"/>
    <p:sldId id="293" r:id="rId4"/>
    <p:sldId id="288" r:id="rId5"/>
    <p:sldId id="289" r:id="rId6"/>
    <p:sldId id="290" r:id="rId7"/>
    <p:sldId id="287" r:id="rId8"/>
    <p:sldId id="264" r:id="rId9"/>
    <p:sldId id="285" r:id="rId10"/>
    <p:sldId id="286" r:id="rId11"/>
    <p:sldId id="281" r:id="rId12"/>
    <p:sldId id="268" r:id="rId13"/>
    <p:sldId id="283" r:id="rId14"/>
    <p:sldId id="270" r:id="rId15"/>
    <p:sldId id="275" r:id="rId16"/>
    <p:sldId id="271" r:id="rId17"/>
    <p:sldId id="272" r:id="rId18"/>
    <p:sldId id="274" r:id="rId19"/>
    <p:sldId id="273" r:id="rId20"/>
    <p:sldId id="276" r:id="rId21"/>
    <p:sldId id="279" r:id="rId22"/>
    <p:sldId id="291" r:id="rId23"/>
    <p:sldId id="277" r:id="rId24"/>
    <p:sldId id="278"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82A2"/>
    <a:srgbClr val="EE6089"/>
    <a:srgbClr val="79A715"/>
    <a:srgbClr val="008EC0"/>
    <a:srgbClr val="0AC7E0"/>
    <a:srgbClr val="0BD4EF"/>
    <a:srgbClr val="25B99D"/>
    <a:srgbClr val="FCA904"/>
    <a:srgbClr val="709913"/>
    <a:srgbClr val="E79B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94660"/>
  </p:normalViewPr>
  <p:slideViewPr>
    <p:cSldViewPr>
      <p:cViewPr varScale="1">
        <p:scale>
          <a:sx n="84" d="100"/>
          <a:sy n="84" d="100"/>
        </p:scale>
        <p:origin x="-19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79A18F-4E26-4B2F-B1D2-2F3F2782C148}" type="datetimeFigureOut">
              <a:rPr lang="zh-CN" altLang="en-US" smtClean="0"/>
              <a:t>2018/1/30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70F956-FC7D-4434-9D9E-CC985997F4EF}" type="slidenum">
              <a:rPr lang="zh-CN" altLang="en-US" smtClean="0"/>
              <a:t>‹#›</a:t>
            </a:fld>
            <a:endParaRPr lang="zh-CN" altLang="en-US"/>
          </a:p>
        </p:txBody>
      </p:sp>
    </p:spTree>
    <p:extLst>
      <p:ext uri="{BB962C8B-B14F-4D97-AF65-F5344CB8AC3E}">
        <p14:creationId xmlns:p14="http://schemas.microsoft.com/office/powerpoint/2010/main" val="232944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1</a:t>
            </a:fld>
            <a:endParaRPr lang="zh-CN" altLang="en-US"/>
          </a:p>
        </p:txBody>
      </p:sp>
    </p:spTree>
    <p:extLst>
      <p:ext uri="{BB962C8B-B14F-4D97-AF65-F5344CB8AC3E}">
        <p14:creationId xmlns:p14="http://schemas.microsoft.com/office/powerpoint/2010/main" val="3981937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2</a:t>
            </a:fld>
            <a:endParaRPr lang="zh-CN" altLang="en-US"/>
          </a:p>
        </p:txBody>
      </p:sp>
    </p:spTree>
    <p:extLst>
      <p:ext uri="{BB962C8B-B14F-4D97-AF65-F5344CB8AC3E}">
        <p14:creationId xmlns:p14="http://schemas.microsoft.com/office/powerpoint/2010/main" val="3981937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3</a:t>
            </a:fld>
            <a:endParaRPr lang="zh-CN" altLang="en-US"/>
          </a:p>
        </p:txBody>
      </p:sp>
    </p:spTree>
    <p:extLst>
      <p:ext uri="{BB962C8B-B14F-4D97-AF65-F5344CB8AC3E}">
        <p14:creationId xmlns:p14="http://schemas.microsoft.com/office/powerpoint/2010/main" val="669999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4</a:t>
            </a:fld>
            <a:endParaRPr lang="zh-CN" altLang="en-US"/>
          </a:p>
        </p:txBody>
      </p:sp>
    </p:spTree>
    <p:extLst>
      <p:ext uri="{BB962C8B-B14F-4D97-AF65-F5344CB8AC3E}">
        <p14:creationId xmlns:p14="http://schemas.microsoft.com/office/powerpoint/2010/main" val="1110371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5</a:t>
            </a:fld>
            <a:endParaRPr lang="zh-CN" altLang="en-US"/>
          </a:p>
        </p:txBody>
      </p:sp>
    </p:spTree>
    <p:extLst>
      <p:ext uri="{BB962C8B-B14F-4D97-AF65-F5344CB8AC3E}">
        <p14:creationId xmlns:p14="http://schemas.microsoft.com/office/powerpoint/2010/main" val="1995914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6</a:t>
            </a:fld>
            <a:endParaRPr lang="zh-CN" altLang="en-US"/>
          </a:p>
        </p:txBody>
      </p:sp>
    </p:spTree>
    <p:extLst>
      <p:ext uri="{BB962C8B-B14F-4D97-AF65-F5344CB8AC3E}">
        <p14:creationId xmlns:p14="http://schemas.microsoft.com/office/powerpoint/2010/main" val="233329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7</a:t>
            </a:fld>
            <a:endParaRPr lang="zh-CN" altLang="en-US"/>
          </a:p>
        </p:txBody>
      </p:sp>
    </p:spTree>
    <p:extLst>
      <p:ext uri="{BB962C8B-B14F-4D97-AF65-F5344CB8AC3E}">
        <p14:creationId xmlns:p14="http://schemas.microsoft.com/office/powerpoint/2010/main" val="3106656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8</a:t>
            </a:fld>
            <a:endParaRPr lang="zh-CN" altLang="en-US"/>
          </a:p>
        </p:txBody>
      </p:sp>
    </p:spTree>
    <p:extLst>
      <p:ext uri="{BB962C8B-B14F-4D97-AF65-F5344CB8AC3E}">
        <p14:creationId xmlns:p14="http://schemas.microsoft.com/office/powerpoint/2010/main" val="4184680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9</a:t>
            </a:fld>
            <a:endParaRPr lang="zh-CN" altLang="en-US"/>
          </a:p>
        </p:txBody>
      </p:sp>
    </p:spTree>
    <p:extLst>
      <p:ext uri="{BB962C8B-B14F-4D97-AF65-F5344CB8AC3E}">
        <p14:creationId xmlns:p14="http://schemas.microsoft.com/office/powerpoint/2010/main" val="435982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10</a:t>
            </a:fld>
            <a:endParaRPr lang="zh-CN" altLang="en-US"/>
          </a:p>
        </p:txBody>
      </p:sp>
    </p:spTree>
    <p:extLst>
      <p:ext uri="{BB962C8B-B14F-4D97-AF65-F5344CB8AC3E}">
        <p14:creationId xmlns:p14="http://schemas.microsoft.com/office/powerpoint/2010/main" val="496365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11</a:t>
            </a:fld>
            <a:endParaRPr lang="zh-CN" altLang="en-US"/>
          </a:p>
        </p:txBody>
      </p:sp>
    </p:spTree>
    <p:extLst>
      <p:ext uri="{BB962C8B-B14F-4D97-AF65-F5344CB8AC3E}">
        <p14:creationId xmlns:p14="http://schemas.microsoft.com/office/powerpoint/2010/main" val="622882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12</a:t>
            </a:fld>
            <a:endParaRPr lang="zh-CN" altLang="en-US"/>
          </a:p>
        </p:txBody>
      </p:sp>
    </p:spTree>
    <p:extLst>
      <p:ext uri="{BB962C8B-B14F-4D97-AF65-F5344CB8AC3E}">
        <p14:creationId xmlns:p14="http://schemas.microsoft.com/office/powerpoint/2010/main" val="2195706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13</a:t>
            </a:fld>
            <a:endParaRPr lang="zh-CN" altLang="en-US"/>
          </a:p>
        </p:txBody>
      </p:sp>
    </p:spTree>
    <p:extLst>
      <p:ext uri="{BB962C8B-B14F-4D97-AF65-F5344CB8AC3E}">
        <p14:creationId xmlns:p14="http://schemas.microsoft.com/office/powerpoint/2010/main" val="4007217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14</a:t>
            </a:fld>
            <a:endParaRPr lang="zh-CN" altLang="en-US"/>
          </a:p>
        </p:txBody>
      </p:sp>
    </p:spTree>
    <p:extLst>
      <p:ext uri="{BB962C8B-B14F-4D97-AF65-F5344CB8AC3E}">
        <p14:creationId xmlns:p14="http://schemas.microsoft.com/office/powerpoint/2010/main" val="904180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15</a:t>
            </a:fld>
            <a:endParaRPr lang="zh-CN" altLang="en-US"/>
          </a:p>
        </p:txBody>
      </p:sp>
    </p:spTree>
    <p:extLst>
      <p:ext uri="{BB962C8B-B14F-4D97-AF65-F5344CB8AC3E}">
        <p14:creationId xmlns:p14="http://schemas.microsoft.com/office/powerpoint/2010/main" val="3863461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16</a:t>
            </a:fld>
            <a:endParaRPr lang="zh-CN" altLang="en-US"/>
          </a:p>
        </p:txBody>
      </p:sp>
    </p:spTree>
    <p:extLst>
      <p:ext uri="{BB962C8B-B14F-4D97-AF65-F5344CB8AC3E}">
        <p14:creationId xmlns:p14="http://schemas.microsoft.com/office/powerpoint/2010/main" val="3005596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17</a:t>
            </a:fld>
            <a:endParaRPr lang="zh-CN" altLang="en-US"/>
          </a:p>
        </p:txBody>
      </p:sp>
    </p:spTree>
    <p:extLst>
      <p:ext uri="{BB962C8B-B14F-4D97-AF65-F5344CB8AC3E}">
        <p14:creationId xmlns:p14="http://schemas.microsoft.com/office/powerpoint/2010/main" val="2028577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18</a:t>
            </a:fld>
            <a:endParaRPr lang="zh-CN" altLang="en-US"/>
          </a:p>
        </p:txBody>
      </p:sp>
    </p:spTree>
    <p:extLst>
      <p:ext uri="{BB962C8B-B14F-4D97-AF65-F5344CB8AC3E}">
        <p14:creationId xmlns:p14="http://schemas.microsoft.com/office/powerpoint/2010/main" val="3779719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19</a:t>
            </a:fld>
            <a:endParaRPr lang="zh-CN" altLang="en-US"/>
          </a:p>
        </p:txBody>
      </p:sp>
    </p:spTree>
    <p:extLst>
      <p:ext uri="{BB962C8B-B14F-4D97-AF65-F5344CB8AC3E}">
        <p14:creationId xmlns:p14="http://schemas.microsoft.com/office/powerpoint/2010/main" val="917990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20</a:t>
            </a:fld>
            <a:endParaRPr lang="zh-CN" altLang="en-US"/>
          </a:p>
        </p:txBody>
      </p:sp>
    </p:spTree>
    <p:extLst>
      <p:ext uri="{BB962C8B-B14F-4D97-AF65-F5344CB8AC3E}">
        <p14:creationId xmlns:p14="http://schemas.microsoft.com/office/powerpoint/2010/main" val="9597400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21</a:t>
            </a:fld>
            <a:endParaRPr lang="zh-CN" altLang="en-US"/>
          </a:p>
        </p:txBody>
      </p:sp>
    </p:spTree>
    <p:extLst>
      <p:ext uri="{BB962C8B-B14F-4D97-AF65-F5344CB8AC3E}">
        <p14:creationId xmlns:p14="http://schemas.microsoft.com/office/powerpoint/2010/main" val="9467192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22</a:t>
            </a:fld>
            <a:endParaRPr lang="zh-CN" altLang="en-US"/>
          </a:p>
        </p:txBody>
      </p:sp>
    </p:spTree>
    <p:extLst>
      <p:ext uri="{BB962C8B-B14F-4D97-AF65-F5344CB8AC3E}">
        <p14:creationId xmlns:p14="http://schemas.microsoft.com/office/powerpoint/2010/main" val="4101902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23</a:t>
            </a:fld>
            <a:endParaRPr lang="zh-CN" altLang="en-US"/>
          </a:p>
        </p:txBody>
      </p:sp>
    </p:spTree>
    <p:extLst>
      <p:ext uri="{BB962C8B-B14F-4D97-AF65-F5344CB8AC3E}">
        <p14:creationId xmlns:p14="http://schemas.microsoft.com/office/powerpoint/2010/main" val="4101902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24</a:t>
            </a:fld>
            <a:endParaRPr lang="zh-CN" altLang="en-US"/>
          </a:p>
        </p:txBody>
      </p:sp>
    </p:spTree>
    <p:extLst>
      <p:ext uri="{BB962C8B-B14F-4D97-AF65-F5344CB8AC3E}">
        <p14:creationId xmlns:p14="http://schemas.microsoft.com/office/powerpoint/2010/main" val="378811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25</a:t>
            </a:fld>
            <a:endParaRPr lang="zh-CN" altLang="en-US"/>
          </a:p>
        </p:txBody>
      </p:sp>
    </p:spTree>
    <p:extLst>
      <p:ext uri="{BB962C8B-B14F-4D97-AF65-F5344CB8AC3E}">
        <p14:creationId xmlns:p14="http://schemas.microsoft.com/office/powerpoint/2010/main" val="1247411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B2931F4-194C-4DD9-9505-42FC048612EF}" type="datetimeFigureOut">
              <a:rPr lang="zh-CN" altLang="en-US" smtClean="0"/>
              <a:t>2018/1/30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AB2A2D-5054-49A2-BEE4-C9F6B6DAB1ED}" type="slidenum">
              <a:rPr lang="zh-CN" altLang="en-US" smtClean="0"/>
              <a:t>‹#›</a:t>
            </a:fld>
            <a:endParaRPr lang="zh-CN" altLang="en-US"/>
          </a:p>
        </p:txBody>
      </p:sp>
    </p:spTree>
    <p:extLst>
      <p:ext uri="{BB962C8B-B14F-4D97-AF65-F5344CB8AC3E}">
        <p14:creationId xmlns:p14="http://schemas.microsoft.com/office/powerpoint/2010/main" val="19370736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2931F4-194C-4DD9-9505-42FC048612EF}" type="datetimeFigureOut">
              <a:rPr lang="zh-CN" altLang="en-US" smtClean="0"/>
              <a:t>2018/1/30</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AB2A2D-5054-49A2-BEE4-C9F6B6DAB1ED}" type="slidenum">
              <a:rPr lang="zh-CN" altLang="en-US" smtClean="0"/>
              <a:t>‹#›</a:t>
            </a:fld>
            <a:endParaRPr lang="zh-CN" altLang="en-US"/>
          </a:p>
        </p:txBody>
      </p:sp>
    </p:spTree>
    <p:extLst>
      <p:ext uri="{BB962C8B-B14F-4D97-AF65-F5344CB8AC3E}">
        <p14:creationId xmlns:p14="http://schemas.microsoft.com/office/powerpoint/2010/main" val="1537458986"/>
      </p:ext>
    </p:extLst>
  </p:cSld>
  <p:clrMap bg1="lt1" tx1="dk1" bg2="lt2" tx2="dk2" accent1="accent1" accent2="accent2" accent3="accent3" accent4="accent4" accent5="accent5" accent6="accent6" hlink="hlink" folHlink="folHlink"/>
  <p:sldLayoutIdLst>
    <p:sldLayoutId id="214748365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535"/>
          </a:xfrm>
          <a:prstGeom prst="rect">
            <a:avLst/>
          </a:prstGeom>
          <a:noFill/>
          <a:ln>
            <a:noFill/>
          </a:ln>
        </p:spPr>
      </p:pic>
      <p:sp>
        <p:nvSpPr>
          <p:cNvPr id="6" name="文本框 8"/>
          <p:cNvSpPr txBox="1"/>
          <p:nvPr/>
        </p:nvSpPr>
        <p:spPr>
          <a:xfrm>
            <a:off x="1127448" y="1556792"/>
            <a:ext cx="10009112" cy="1061058"/>
          </a:xfrm>
          <a:prstGeom prst="rect">
            <a:avLst/>
          </a:prstGeom>
          <a:noFill/>
          <a:ln>
            <a:noFill/>
          </a:ln>
        </p:spPr>
        <p:txBody>
          <a:bodyPr wrap="square" lIns="0" tIns="0" rIns="0" bIns="0" anchor="ctr"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7200" b="1" kern="0" dirty="0" smtClean="0">
                <a:solidFill>
                  <a:srgbClr val="F282A2"/>
                </a:solidFill>
                <a:cs typeface="+mn-ea"/>
                <a:sym typeface="+mn-lt"/>
              </a:rPr>
              <a:t>简约教师说课</a:t>
            </a:r>
            <a:r>
              <a:rPr lang="en-US" altLang="zh-CN" sz="7200" b="1" kern="0" dirty="0" smtClean="0">
                <a:solidFill>
                  <a:srgbClr val="F282A2"/>
                </a:solidFill>
                <a:cs typeface="+mn-ea"/>
                <a:sym typeface="+mn-lt"/>
              </a:rPr>
              <a:t>PPT</a:t>
            </a:r>
            <a:r>
              <a:rPr lang="zh-CN" altLang="en-US" sz="7200" b="1" kern="0" dirty="0" smtClean="0">
                <a:solidFill>
                  <a:srgbClr val="F282A2"/>
                </a:solidFill>
                <a:cs typeface="+mn-ea"/>
                <a:sym typeface="+mn-lt"/>
              </a:rPr>
              <a:t>模板</a:t>
            </a:r>
            <a:endParaRPr kumimoji="0" lang="zh-CN" altLang="en-US" sz="7200" b="1" i="0" u="none" strike="noStrike" kern="0" cap="none" spc="0" normalizeH="0" baseline="0" noProof="0" dirty="0">
              <a:ln>
                <a:noFill/>
              </a:ln>
              <a:solidFill>
                <a:srgbClr val="F282A2"/>
              </a:solidFill>
              <a:uLnTx/>
              <a:uFillTx/>
              <a:cs typeface="+mn-ea"/>
              <a:sym typeface="+mn-lt"/>
            </a:endParaRPr>
          </a:p>
        </p:txBody>
      </p:sp>
      <p:sp>
        <p:nvSpPr>
          <p:cNvPr id="13" name="文本框 8"/>
          <p:cNvSpPr txBox="1"/>
          <p:nvPr/>
        </p:nvSpPr>
        <p:spPr>
          <a:xfrm>
            <a:off x="4871864" y="2708920"/>
            <a:ext cx="1944216" cy="530529"/>
          </a:xfrm>
          <a:prstGeom prst="rect">
            <a:avLst/>
          </a:prstGeom>
          <a:noFill/>
        </p:spPr>
        <p:txBody>
          <a:bodyPr wrap="square" lIns="0" tIns="0" rIns="0" bIns="0" anchor="ctr"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kern="0" dirty="0" smtClean="0">
                <a:solidFill>
                  <a:schemeClr val="tx1">
                    <a:lumMod val="85000"/>
                    <a:lumOff val="15000"/>
                  </a:schemeClr>
                </a:solidFill>
                <a:cs typeface="+mn-ea"/>
                <a:sym typeface="+mn-lt"/>
              </a:rPr>
              <a:t>演讲人</a:t>
            </a:r>
            <a:r>
              <a:rPr lang="zh-CN" altLang="en-US" sz="1600" kern="0" dirty="0" smtClean="0">
                <a:solidFill>
                  <a:schemeClr val="tx1">
                    <a:lumMod val="85000"/>
                    <a:lumOff val="15000"/>
                  </a:schemeClr>
                </a:solidFill>
                <a:cs typeface="+mn-ea"/>
                <a:sym typeface="+mn-lt"/>
              </a:rPr>
              <a:t>：</a:t>
            </a:r>
            <a:r>
              <a:rPr lang="en-US" altLang="zh-CN" sz="1600" kern="0" dirty="0" smtClean="0">
                <a:solidFill>
                  <a:schemeClr val="tx1">
                    <a:lumMod val="85000"/>
                    <a:lumOff val="15000"/>
                  </a:schemeClr>
                </a:solidFill>
                <a:cs typeface="+mn-ea"/>
                <a:sym typeface="+mn-lt"/>
              </a:rPr>
              <a:t>xxx</a:t>
            </a:r>
            <a:endParaRPr kumimoji="0" lang="zh-CN" altLang="en-US" sz="1600" i="0" u="none" strike="noStrike" kern="0" cap="none" spc="0" normalizeH="0" baseline="0" noProof="0" dirty="0">
              <a:ln>
                <a:noFill/>
              </a:ln>
              <a:solidFill>
                <a:schemeClr val="tx1">
                  <a:lumMod val="85000"/>
                  <a:lumOff val="15000"/>
                </a:schemeClr>
              </a:solidFill>
              <a:uLnTx/>
              <a:uFillTx/>
              <a:cs typeface="+mn-ea"/>
              <a:sym typeface="+mn-lt"/>
            </a:endParaRPr>
          </a:p>
        </p:txBody>
      </p:sp>
    </p:spTree>
    <p:extLst>
      <p:ext uri="{BB962C8B-B14F-4D97-AF65-F5344CB8AC3E}">
        <p14:creationId xmlns:p14="http://schemas.microsoft.com/office/powerpoint/2010/main" val="4247140147"/>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r>
              <a:rPr lang="en-US" altLang="zh-CN" dirty="0" smtClean="0">
                <a:latin typeface="+mn-lt"/>
                <a:ea typeface="+mn-ea"/>
                <a:cs typeface="+mn-ea"/>
                <a:sym typeface="+mn-lt"/>
              </a:rPr>
              <a:t>+</a:t>
            </a:r>
            <a:endParaRPr lang="zh-CN" altLang="en-US" dirty="0">
              <a:latin typeface="+mn-lt"/>
              <a:ea typeface="+mn-ea"/>
              <a:cs typeface="+mn-ea"/>
              <a:sym typeface="+mn-lt"/>
            </a:endParaRPr>
          </a:p>
        </p:txBody>
      </p:sp>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535"/>
          </a:xfrm>
          <a:prstGeom prst="rect">
            <a:avLst/>
          </a:prstGeom>
          <a:noFill/>
          <a:ln>
            <a:noFill/>
          </a:ln>
        </p:spPr>
      </p:pic>
      <p:grpSp>
        <p:nvGrpSpPr>
          <p:cNvPr id="4" name="组合 3"/>
          <p:cNvGrpSpPr/>
          <p:nvPr/>
        </p:nvGrpSpPr>
        <p:grpSpPr>
          <a:xfrm>
            <a:off x="1949581" y="2243192"/>
            <a:ext cx="8034851" cy="1666474"/>
            <a:chOff x="3101558" y="2836942"/>
            <a:chExt cx="6081773" cy="1261395"/>
          </a:xfrm>
        </p:grpSpPr>
        <p:sp>
          <p:nvSpPr>
            <p:cNvPr id="23" name="Freeform: Shape 1"/>
            <p:cNvSpPr/>
            <p:nvPr/>
          </p:nvSpPr>
          <p:spPr>
            <a:xfrm>
              <a:off x="3468440" y="2836942"/>
              <a:ext cx="576064" cy="642317"/>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rgbClr val="F282A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cs typeface="+mn-ea"/>
                <a:sym typeface="+mn-lt"/>
              </a:endParaRPr>
            </a:p>
          </p:txBody>
        </p:sp>
        <p:sp>
          <p:nvSpPr>
            <p:cNvPr id="24" name="矩形 23">
              <a:extLst>
                <a:ext uri="{FF2B5EF4-FFF2-40B4-BE49-F238E27FC236}">
                  <a16:creationId xmlns:a16="http://schemas.microsoft.com/office/drawing/2014/main" xmlns="" id="{D5A1205E-2A8E-47E0-AF3E-7EE841010245}"/>
                </a:ext>
              </a:extLst>
            </p:cNvPr>
            <p:cNvSpPr/>
            <p:nvPr/>
          </p:nvSpPr>
          <p:spPr>
            <a:xfrm>
              <a:off x="3531443" y="3020062"/>
              <a:ext cx="576064" cy="279556"/>
            </a:xfrm>
            <a:prstGeom prst="rect">
              <a:avLst/>
            </a:prstGeom>
          </p:spPr>
          <p:txBody>
            <a:bodyPr wrap="square">
              <a:spAutoFit/>
            </a:bodyPr>
            <a:lstStyle/>
            <a:p>
              <a:pPr fontAlgn="auto">
                <a:spcBef>
                  <a:spcPts val="0"/>
                </a:spcBef>
                <a:spcAft>
                  <a:spcPts val="0"/>
                </a:spcAft>
                <a:defRPr/>
              </a:pPr>
              <a:r>
                <a:rPr lang="en-US" altLang="zh-CN" b="1" spc="300" dirty="0">
                  <a:solidFill>
                    <a:schemeClr val="bg1"/>
                  </a:solidFill>
                  <a:cs typeface="+mn-ea"/>
                  <a:sym typeface="+mn-lt"/>
                </a:rPr>
                <a:t>01</a:t>
              </a:r>
              <a:endParaRPr lang="zh-CN" altLang="en-US" b="1" spc="300" dirty="0">
                <a:solidFill>
                  <a:schemeClr val="bg1"/>
                </a:solidFill>
                <a:cs typeface="+mn-ea"/>
                <a:sym typeface="+mn-lt"/>
              </a:endParaRPr>
            </a:p>
          </p:txBody>
        </p:sp>
        <p:sp>
          <p:nvSpPr>
            <p:cNvPr id="22" name="Rectangle 17">
              <a:extLst>
                <a:ext uri="{FF2B5EF4-FFF2-40B4-BE49-F238E27FC236}">
                  <a16:creationId xmlns:a16="http://schemas.microsoft.com/office/drawing/2014/main" xmlns="" id="{87CAA090-E8BA-4D19-991B-24F59B7F6256}"/>
                </a:ext>
              </a:extLst>
            </p:cNvPr>
            <p:cNvSpPr/>
            <p:nvPr/>
          </p:nvSpPr>
          <p:spPr>
            <a:xfrm>
              <a:off x="3101558" y="3665906"/>
              <a:ext cx="1440160" cy="432048"/>
            </a:xfrm>
            <a:prstGeom prst="rect">
              <a:avLst/>
            </a:prstGeom>
          </p:spPr>
          <p:txBody>
            <a:bodyPr wrap="none" lIns="144000" tIns="0" rIns="144000" bIns="0">
              <a:normAutofit/>
            </a:bodyPr>
            <a:lstStyle/>
            <a:p>
              <a:pPr algn="ctr"/>
              <a:r>
                <a:rPr lang="zh-CN" altLang="en-US" sz="2000" b="1" dirty="0" smtClean="0">
                  <a:solidFill>
                    <a:schemeClr val="tx1">
                      <a:lumMod val="65000"/>
                      <a:lumOff val="35000"/>
                    </a:schemeClr>
                  </a:solidFill>
                  <a:cs typeface="+mn-ea"/>
                  <a:sym typeface="+mn-lt"/>
                </a:rPr>
                <a:t>教学分析</a:t>
              </a:r>
              <a:endParaRPr lang="zh-CN" altLang="en-US" sz="2000" b="1" dirty="0">
                <a:solidFill>
                  <a:schemeClr val="tx1">
                    <a:lumMod val="65000"/>
                    <a:lumOff val="35000"/>
                  </a:schemeClr>
                </a:solidFill>
                <a:cs typeface="+mn-ea"/>
                <a:sym typeface="+mn-lt"/>
              </a:endParaRPr>
            </a:p>
          </p:txBody>
        </p:sp>
        <p:sp>
          <p:nvSpPr>
            <p:cNvPr id="42" name="Freeform: Shape 1">
              <a:extLst>
                <a:ext uri="{FF2B5EF4-FFF2-40B4-BE49-F238E27FC236}">
                  <a16:creationId xmlns:a16="http://schemas.microsoft.com/office/drawing/2014/main" xmlns="" id="{8E25EBB8-1955-4512-A5E5-CF23197C560A}"/>
                </a:ext>
              </a:extLst>
            </p:cNvPr>
            <p:cNvSpPr/>
            <p:nvPr/>
          </p:nvSpPr>
          <p:spPr>
            <a:xfrm>
              <a:off x="5137334" y="2837325"/>
              <a:ext cx="576064" cy="642317"/>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rgbClr val="F282A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cs typeface="+mn-ea"/>
                <a:sym typeface="+mn-lt"/>
              </a:endParaRPr>
            </a:p>
          </p:txBody>
        </p:sp>
        <p:sp>
          <p:nvSpPr>
            <p:cNvPr id="43" name="矩形 42">
              <a:extLst>
                <a:ext uri="{FF2B5EF4-FFF2-40B4-BE49-F238E27FC236}">
                  <a16:creationId xmlns:a16="http://schemas.microsoft.com/office/drawing/2014/main" xmlns="" id="{D47C204D-8B4F-4910-B2C1-F5E11DD2900E}"/>
                </a:ext>
              </a:extLst>
            </p:cNvPr>
            <p:cNvSpPr/>
            <p:nvPr/>
          </p:nvSpPr>
          <p:spPr>
            <a:xfrm>
              <a:off x="5200336" y="3020445"/>
              <a:ext cx="576064" cy="279556"/>
            </a:xfrm>
            <a:prstGeom prst="rect">
              <a:avLst/>
            </a:prstGeom>
          </p:spPr>
          <p:txBody>
            <a:bodyPr wrap="square">
              <a:spAutoFit/>
            </a:bodyPr>
            <a:lstStyle/>
            <a:p>
              <a:pPr fontAlgn="auto">
                <a:spcBef>
                  <a:spcPts val="0"/>
                </a:spcBef>
                <a:spcAft>
                  <a:spcPts val="0"/>
                </a:spcAft>
                <a:defRPr/>
              </a:pPr>
              <a:r>
                <a:rPr lang="en-US" altLang="zh-CN" b="1" spc="300" dirty="0">
                  <a:solidFill>
                    <a:schemeClr val="bg1"/>
                  </a:solidFill>
                  <a:cs typeface="+mn-ea"/>
                  <a:sym typeface="+mn-lt"/>
                </a:rPr>
                <a:t>02</a:t>
              </a:r>
              <a:endParaRPr lang="zh-CN" altLang="en-US" b="1" spc="300" dirty="0">
                <a:solidFill>
                  <a:schemeClr val="bg1"/>
                </a:solidFill>
                <a:cs typeface="+mn-ea"/>
                <a:sym typeface="+mn-lt"/>
              </a:endParaRPr>
            </a:p>
          </p:txBody>
        </p:sp>
        <p:sp>
          <p:nvSpPr>
            <p:cNvPr id="41" name="Rectangle 17">
              <a:extLst>
                <a:ext uri="{FF2B5EF4-FFF2-40B4-BE49-F238E27FC236}">
                  <a16:creationId xmlns:a16="http://schemas.microsoft.com/office/drawing/2014/main" xmlns="" id="{3AE64260-B4F0-499C-ADDD-BAE762D3FD6F}"/>
                </a:ext>
              </a:extLst>
            </p:cNvPr>
            <p:cNvSpPr/>
            <p:nvPr/>
          </p:nvSpPr>
          <p:spPr>
            <a:xfrm>
              <a:off x="4770453" y="3666289"/>
              <a:ext cx="1440160" cy="432048"/>
            </a:xfrm>
            <a:prstGeom prst="rect">
              <a:avLst/>
            </a:prstGeom>
          </p:spPr>
          <p:txBody>
            <a:bodyPr wrap="none" lIns="144000" tIns="0" rIns="144000" bIns="0">
              <a:normAutofit/>
            </a:bodyPr>
            <a:lstStyle/>
            <a:p>
              <a:pPr algn="ctr"/>
              <a:r>
                <a:rPr lang="zh-CN" altLang="en-US" sz="2000" b="1" dirty="0" smtClean="0">
                  <a:solidFill>
                    <a:schemeClr val="tx1">
                      <a:lumMod val="65000"/>
                      <a:lumOff val="35000"/>
                    </a:schemeClr>
                  </a:solidFill>
                  <a:cs typeface="+mn-ea"/>
                  <a:sym typeface="+mn-lt"/>
                </a:rPr>
                <a:t>教学策略</a:t>
              </a:r>
              <a:endParaRPr lang="zh-CN" altLang="en-US" sz="2000" b="1" dirty="0">
                <a:solidFill>
                  <a:schemeClr val="tx1">
                    <a:lumMod val="65000"/>
                    <a:lumOff val="35000"/>
                  </a:schemeClr>
                </a:solidFill>
                <a:cs typeface="+mn-ea"/>
                <a:sym typeface="+mn-lt"/>
              </a:endParaRPr>
            </a:p>
          </p:txBody>
        </p:sp>
        <p:sp>
          <p:nvSpPr>
            <p:cNvPr id="47" name="Freeform: Shape 1">
              <a:extLst>
                <a:ext uri="{FF2B5EF4-FFF2-40B4-BE49-F238E27FC236}">
                  <a16:creationId xmlns:a16="http://schemas.microsoft.com/office/drawing/2014/main" xmlns="" id="{F2896D0D-804F-4AE1-A86D-B93E33D397C9}"/>
                </a:ext>
              </a:extLst>
            </p:cNvPr>
            <p:cNvSpPr/>
            <p:nvPr/>
          </p:nvSpPr>
          <p:spPr>
            <a:xfrm>
              <a:off x="6519650" y="2836942"/>
              <a:ext cx="576064" cy="642317"/>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rgbClr val="F282A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cs typeface="+mn-ea"/>
                <a:sym typeface="+mn-lt"/>
              </a:endParaRPr>
            </a:p>
          </p:txBody>
        </p:sp>
        <p:sp>
          <p:nvSpPr>
            <p:cNvPr id="48" name="矩形 47">
              <a:extLst>
                <a:ext uri="{FF2B5EF4-FFF2-40B4-BE49-F238E27FC236}">
                  <a16:creationId xmlns:a16="http://schemas.microsoft.com/office/drawing/2014/main" xmlns="" id="{366A295A-47FF-4907-9A59-144A3FD626D1}"/>
                </a:ext>
              </a:extLst>
            </p:cNvPr>
            <p:cNvSpPr/>
            <p:nvPr/>
          </p:nvSpPr>
          <p:spPr>
            <a:xfrm>
              <a:off x="6582652" y="3020062"/>
              <a:ext cx="576064" cy="279556"/>
            </a:xfrm>
            <a:prstGeom prst="rect">
              <a:avLst/>
            </a:prstGeom>
          </p:spPr>
          <p:txBody>
            <a:bodyPr wrap="square">
              <a:spAutoFit/>
            </a:bodyPr>
            <a:lstStyle/>
            <a:p>
              <a:pPr fontAlgn="auto">
                <a:spcBef>
                  <a:spcPts val="0"/>
                </a:spcBef>
                <a:spcAft>
                  <a:spcPts val="0"/>
                </a:spcAft>
                <a:defRPr/>
              </a:pPr>
              <a:r>
                <a:rPr lang="en-US" altLang="zh-CN" b="1" spc="300" dirty="0">
                  <a:solidFill>
                    <a:schemeClr val="bg1"/>
                  </a:solidFill>
                  <a:cs typeface="+mn-ea"/>
                  <a:sym typeface="+mn-lt"/>
                </a:rPr>
                <a:t>03</a:t>
              </a:r>
              <a:endParaRPr lang="zh-CN" altLang="en-US" b="1" spc="300" dirty="0">
                <a:solidFill>
                  <a:schemeClr val="bg1"/>
                </a:solidFill>
                <a:cs typeface="+mn-ea"/>
                <a:sym typeface="+mn-lt"/>
              </a:endParaRPr>
            </a:p>
          </p:txBody>
        </p:sp>
        <p:sp>
          <p:nvSpPr>
            <p:cNvPr id="46" name="Rectangle 17">
              <a:extLst>
                <a:ext uri="{FF2B5EF4-FFF2-40B4-BE49-F238E27FC236}">
                  <a16:creationId xmlns:a16="http://schemas.microsoft.com/office/drawing/2014/main" xmlns="" id="{DE6DCBE4-2274-48FF-96C9-E5E3B3F58F2D}"/>
                </a:ext>
              </a:extLst>
            </p:cNvPr>
            <p:cNvSpPr/>
            <p:nvPr/>
          </p:nvSpPr>
          <p:spPr>
            <a:xfrm>
              <a:off x="6152768" y="3665906"/>
              <a:ext cx="1440160" cy="432048"/>
            </a:xfrm>
            <a:prstGeom prst="rect">
              <a:avLst/>
            </a:prstGeom>
          </p:spPr>
          <p:txBody>
            <a:bodyPr wrap="none" lIns="144000" tIns="0" rIns="144000" bIns="0">
              <a:normAutofit/>
            </a:bodyPr>
            <a:lstStyle/>
            <a:p>
              <a:pPr algn="ctr"/>
              <a:r>
                <a:rPr lang="zh-CN" altLang="en-US" sz="2000" b="1" dirty="0" smtClean="0">
                  <a:solidFill>
                    <a:schemeClr val="tx1">
                      <a:lumMod val="65000"/>
                      <a:lumOff val="35000"/>
                    </a:schemeClr>
                  </a:solidFill>
                  <a:cs typeface="+mn-ea"/>
                  <a:sym typeface="+mn-lt"/>
                </a:rPr>
                <a:t>教学过程</a:t>
              </a:r>
              <a:endParaRPr lang="zh-CN" altLang="en-US" sz="2000" b="1" dirty="0">
                <a:solidFill>
                  <a:schemeClr val="tx1">
                    <a:lumMod val="65000"/>
                    <a:lumOff val="35000"/>
                  </a:schemeClr>
                </a:solidFill>
                <a:cs typeface="+mn-ea"/>
                <a:sym typeface="+mn-lt"/>
              </a:endParaRPr>
            </a:p>
          </p:txBody>
        </p:sp>
        <p:sp>
          <p:nvSpPr>
            <p:cNvPr id="52" name="Freeform: Shape 1">
              <a:extLst>
                <a:ext uri="{FF2B5EF4-FFF2-40B4-BE49-F238E27FC236}">
                  <a16:creationId xmlns:a16="http://schemas.microsoft.com/office/drawing/2014/main" xmlns="" id="{F396F9F6-9CBB-4217-A1CD-FAF052BD2E46}"/>
                </a:ext>
              </a:extLst>
            </p:cNvPr>
            <p:cNvSpPr/>
            <p:nvPr/>
          </p:nvSpPr>
          <p:spPr>
            <a:xfrm>
              <a:off x="8110053" y="2836942"/>
              <a:ext cx="576064" cy="642317"/>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rgbClr val="F282A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cs typeface="+mn-ea"/>
                <a:sym typeface="+mn-lt"/>
              </a:endParaRPr>
            </a:p>
          </p:txBody>
        </p:sp>
        <p:sp>
          <p:nvSpPr>
            <p:cNvPr id="53" name="矩形 52">
              <a:extLst>
                <a:ext uri="{FF2B5EF4-FFF2-40B4-BE49-F238E27FC236}">
                  <a16:creationId xmlns:a16="http://schemas.microsoft.com/office/drawing/2014/main" xmlns="" id="{24C6094C-9385-45FB-A580-284137BE58CF}"/>
                </a:ext>
              </a:extLst>
            </p:cNvPr>
            <p:cNvSpPr/>
            <p:nvPr/>
          </p:nvSpPr>
          <p:spPr>
            <a:xfrm>
              <a:off x="8173054" y="3020062"/>
              <a:ext cx="576064" cy="279556"/>
            </a:xfrm>
            <a:prstGeom prst="rect">
              <a:avLst/>
            </a:prstGeom>
          </p:spPr>
          <p:txBody>
            <a:bodyPr wrap="square">
              <a:spAutoFit/>
            </a:bodyPr>
            <a:lstStyle/>
            <a:p>
              <a:pPr fontAlgn="auto">
                <a:spcBef>
                  <a:spcPts val="0"/>
                </a:spcBef>
                <a:spcAft>
                  <a:spcPts val="0"/>
                </a:spcAft>
                <a:defRPr/>
              </a:pPr>
              <a:r>
                <a:rPr lang="en-US" altLang="zh-CN" b="1" spc="300" dirty="0">
                  <a:solidFill>
                    <a:schemeClr val="bg1"/>
                  </a:solidFill>
                  <a:cs typeface="+mn-ea"/>
                  <a:sym typeface="+mn-lt"/>
                </a:rPr>
                <a:t>04</a:t>
              </a:r>
              <a:endParaRPr lang="zh-CN" altLang="en-US" b="1" spc="300" dirty="0">
                <a:solidFill>
                  <a:schemeClr val="bg1"/>
                </a:solidFill>
                <a:cs typeface="+mn-ea"/>
                <a:sym typeface="+mn-lt"/>
              </a:endParaRPr>
            </a:p>
          </p:txBody>
        </p:sp>
        <p:sp>
          <p:nvSpPr>
            <p:cNvPr id="51" name="Rectangle 17">
              <a:extLst>
                <a:ext uri="{FF2B5EF4-FFF2-40B4-BE49-F238E27FC236}">
                  <a16:creationId xmlns:a16="http://schemas.microsoft.com/office/drawing/2014/main" xmlns="" id="{FE42E0B2-B9BD-40E1-8F5F-D8EE64411383}"/>
                </a:ext>
              </a:extLst>
            </p:cNvPr>
            <p:cNvSpPr/>
            <p:nvPr/>
          </p:nvSpPr>
          <p:spPr>
            <a:xfrm>
              <a:off x="7743171" y="3665906"/>
              <a:ext cx="1440160" cy="432048"/>
            </a:xfrm>
            <a:prstGeom prst="rect">
              <a:avLst/>
            </a:prstGeom>
          </p:spPr>
          <p:txBody>
            <a:bodyPr wrap="none" lIns="144000" tIns="0" rIns="144000" bIns="0">
              <a:normAutofit/>
            </a:bodyPr>
            <a:lstStyle/>
            <a:p>
              <a:pPr algn="ctr"/>
              <a:r>
                <a:rPr lang="zh-CN" altLang="en-US" sz="2000" b="1" dirty="0">
                  <a:solidFill>
                    <a:schemeClr val="tx1">
                      <a:lumMod val="65000"/>
                      <a:lumOff val="35000"/>
                    </a:schemeClr>
                  </a:solidFill>
                  <a:cs typeface="+mn-ea"/>
                  <a:sym typeface="+mn-lt"/>
                </a:rPr>
                <a:t>教学</a:t>
              </a:r>
              <a:r>
                <a:rPr lang="zh-CN" altLang="en-US" sz="2000" b="1" dirty="0" smtClean="0">
                  <a:solidFill>
                    <a:schemeClr val="tx1">
                      <a:lumMod val="65000"/>
                      <a:lumOff val="35000"/>
                    </a:schemeClr>
                  </a:solidFill>
                  <a:cs typeface="+mn-ea"/>
                  <a:sym typeface="+mn-lt"/>
                </a:rPr>
                <a:t>反思</a:t>
              </a:r>
              <a:endParaRPr lang="zh-CN" altLang="en-US" sz="2000" b="1" dirty="0">
                <a:solidFill>
                  <a:schemeClr val="tx1">
                    <a:lumMod val="65000"/>
                    <a:lumOff val="35000"/>
                  </a:schemeClr>
                </a:solidFill>
                <a:cs typeface="+mn-ea"/>
                <a:sym typeface="+mn-lt"/>
              </a:endParaRPr>
            </a:p>
          </p:txBody>
        </p:sp>
      </p:grpSp>
      <p:sp>
        <p:nvSpPr>
          <p:cNvPr id="54" name="Oval 44">
            <a:extLst>
              <a:ext uri="{FF2B5EF4-FFF2-40B4-BE49-F238E27FC236}">
                <a16:creationId xmlns:a16="http://schemas.microsoft.com/office/drawing/2014/main" xmlns="" id="{A2E25C7F-2E17-493E-A876-B81526FD81F4}"/>
              </a:ext>
            </a:extLst>
          </p:cNvPr>
          <p:cNvSpPr/>
          <p:nvPr/>
        </p:nvSpPr>
        <p:spPr bwMode="auto">
          <a:xfrm>
            <a:off x="5690019" y="404664"/>
            <a:ext cx="1270077" cy="1270077"/>
          </a:xfrm>
          <a:prstGeom prst="ellipse">
            <a:avLst/>
          </a:prstGeom>
          <a:noFill/>
          <a:ln w="19050">
            <a:noFill/>
            <a:round/>
            <a:headEnd/>
            <a:tailEnd/>
          </a:ln>
        </p:spPr>
        <p:txBody>
          <a:bodyPr rot="0" spcFirstLastPara="0" vert="horz" wrap="none" lIns="91440" tIns="45720" rIns="91440" bIns="45720" anchor="b" anchorCtr="1" forceAA="0" compatLnSpc="1">
            <a:prstTxWarp prst="textNoShape">
              <a:avLst/>
            </a:prstTxWarp>
            <a:normAutofit/>
          </a:bodyPr>
          <a:lstStyle/>
          <a:p>
            <a:pPr algn="ctr"/>
            <a:r>
              <a:rPr lang="zh-CN" altLang="en-US" sz="3600" b="1" spc="300" dirty="0">
                <a:solidFill>
                  <a:schemeClr val="tx1">
                    <a:lumMod val="65000"/>
                    <a:lumOff val="35000"/>
                  </a:schemeClr>
                </a:solidFill>
                <a:cs typeface="+mn-ea"/>
                <a:sym typeface="+mn-lt"/>
              </a:rPr>
              <a:t>目录 </a:t>
            </a:r>
            <a:r>
              <a:rPr lang="en-US" altLang="zh-CN" sz="900" b="1" spc="300" dirty="0" smtClean="0">
                <a:solidFill>
                  <a:schemeClr val="tx1">
                    <a:lumMod val="65000"/>
                    <a:lumOff val="35000"/>
                  </a:schemeClr>
                </a:solidFill>
                <a:cs typeface="+mn-ea"/>
                <a:sym typeface="+mn-lt"/>
              </a:rPr>
              <a:t>CONTENT</a:t>
            </a:r>
            <a:endParaRPr lang="en-US" altLang="zh-CN" sz="2800" b="1" spc="30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655242970"/>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1000" fill="hold"/>
                                        <p:tgtEl>
                                          <p:spTgt spid="54"/>
                                        </p:tgtEl>
                                        <p:attrNameLst>
                                          <p:attrName>ppt_w</p:attrName>
                                        </p:attrNameLst>
                                      </p:cBhvr>
                                      <p:tavLst>
                                        <p:tav tm="0">
                                          <p:val>
                                            <p:fltVal val="0"/>
                                          </p:val>
                                        </p:tav>
                                        <p:tav tm="100000">
                                          <p:val>
                                            <p:strVal val="#ppt_w"/>
                                          </p:val>
                                        </p:tav>
                                      </p:tavLst>
                                    </p:anim>
                                    <p:anim calcmode="lin" valueType="num">
                                      <p:cBhvr>
                                        <p:cTn id="8" dur="1000" fill="hold"/>
                                        <p:tgtEl>
                                          <p:spTgt spid="54"/>
                                        </p:tgtEl>
                                        <p:attrNameLst>
                                          <p:attrName>ppt_h</p:attrName>
                                        </p:attrNameLst>
                                      </p:cBhvr>
                                      <p:tavLst>
                                        <p:tav tm="0">
                                          <p:val>
                                            <p:fltVal val="0"/>
                                          </p:val>
                                        </p:tav>
                                        <p:tav tm="100000">
                                          <p:val>
                                            <p:strVal val="#ppt_h"/>
                                          </p:val>
                                        </p:tav>
                                      </p:tavLst>
                                    </p:anim>
                                    <p:animEffect transition="in" filter="fade">
                                      <p:cBhvr>
                                        <p:cTn id="9" dur="1000"/>
                                        <p:tgtEl>
                                          <p:spTgt spid="54"/>
                                        </p:tgtEl>
                                      </p:cBhvr>
                                    </p:animEffect>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535"/>
          </a:xfrm>
          <a:prstGeom prst="rect">
            <a:avLst/>
          </a:prstGeom>
          <a:noFill/>
          <a:ln>
            <a:noFill/>
          </a:ln>
        </p:spPr>
      </p:pic>
      <p:grpSp>
        <p:nvGrpSpPr>
          <p:cNvPr id="2" name="组合 1"/>
          <p:cNvGrpSpPr/>
          <p:nvPr/>
        </p:nvGrpSpPr>
        <p:grpSpPr>
          <a:xfrm>
            <a:off x="4799856" y="1519217"/>
            <a:ext cx="2592288" cy="2269823"/>
            <a:chOff x="2063552" y="2194573"/>
            <a:chExt cx="1902647" cy="1665969"/>
          </a:xfrm>
        </p:grpSpPr>
        <p:sp>
          <p:nvSpPr>
            <p:cNvPr id="9" name="Freeform: Shape 1"/>
            <p:cNvSpPr/>
            <p:nvPr/>
          </p:nvSpPr>
          <p:spPr>
            <a:xfrm>
              <a:off x="2548253" y="2194573"/>
              <a:ext cx="761059" cy="848588"/>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rgbClr val="F282A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sz="3200" dirty="0">
                <a:cs typeface="+mn-ea"/>
                <a:sym typeface="+mn-lt"/>
              </a:endParaRPr>
            </a:p>
          </p:txBody>
        </p:sp>
        <p:sp>
          <p:nvSpPr>
            <p:cNvPr id="10" name="矩形 9">
              <a:extLst>
                <a:ext uri="{FF2B5EF4-FFF2-40B4-BE49-F238E27FC236}">
                  <a16:creationId xmlns:a16="http://schemas.microsoft.com/office/drawing/2014/main" xmlns="" id="{D5A1205E-2A8E-47E0-AF3E-7EE841010245}"/>
                </a:ext>
              </a:extLst>
            </p:cNvPr>
            <p:cNvSpPr/>
            <p:nvPr/>
          </p:nvSpPr>
          <p:spPr>
            <a:xfrm>
              <a:off x="2644916" y="2403406"/>
              <a:ext cx="761059" cy="429204"/>
            </a:xfrm>
            <a:prstGeom prst="rect">
              <a:avLst/>
            </a:prstGeom>
          </p:spPr>
          <p:txBody>
            <a:bodyPr wrap="square">
              <a:spAutoFit/>
            </a:bodyPr>
            <a:lstStyle/>
            <a:p>
              <a:pPr fontAlgn="auto">
                <a:spcBef>
                  <a:spcPts val="0"/>
                </a:spcBef>
                <a:spcAft>
                  <a:spcPts val="0"/>
                </a:spcAft>
                <a:defRPr/>
              </a:pPr>
              <a:r>
                <a:rPr lang="en-US" altLang="zh-CN" sz="3200" b="1" spc="300" dirty="0">
                  <a:solidFill>
                    <a:schemeClr val="bg1"/>
                  </a:solidFill>
                  <a:cs typeface="+mn-ea"/>
                  <a:sym typeface="+mn-lt"/>
                </a:rPr>
                <a:t>01</a:t>
              </a:r>
              <a:endParaRPr lang="zh-CN" altLang="en-US" sz="3200" b="1" spc="300" dirty="0">
                <a:solidFill>
                  <a:schemeClr val="bg1"/>
                </a:solidFill>
                <a:cs typeface="+mn-ea"/>
                <a:sym typeface="+mn-lt"/>
              </a:endParaRPr>
            </a:p>
          </p:txBody>
        </p:sp>
        <p:sp>
          <p:nvSpPr>
            <p:cNvPr id="11" name="Rectangle 17">
              <a:extLst>
                <a:ext uri="{FF2B5EF4-FFF2-40B4-BE49-F238E27FC236}">
                  <a16:creationId xmlns:a16="http://schemas.microsoft.com/office/drawing/2014/main" xmlns="" id="{87CAA090-E8BA-4D19-991B-24F59B7F6256}"/>
                </a:ext>
              </a:extLst>
            </p:cNvPr>
            <p:cNvSpPr/>
            <p:nvPr/>
          </p:nvSpPr>
          <p:spPr>
            <a:xfrm>
              <a:off x="2063552" y="3289748"/>
              <a:ext cx="1902647" cy="570794"/>
            </a:xfrm>
            <a:prstGeom prst="rect">
              <a:avLst/>
            </a:prstGeom>
          </p:spPr>
          <p:txBody>
            <a:bodyPr wrap="none" lIns="144000" tIns="0" rIns="144000" bIns="0">
              <a:noAutofit/>
            </a:bodyPr>
            <a:lstStyle/>
            <a:p>
              <a:pPr algn="ctr"/>
              <a:r>
                <a:rPr lang="zh-CN" altLang="en-US" sz="6000" b="1" dirty="0" smtClean="0">
                  <a:solidFill>
                    <a:schemeClr val="tx1">
                      <a:lumMod val="65000"/>
                      <a:lumOff val="35000"/>
                    </a:schemeClr>
                  </a:solidFill>
                  <a:cs typeface="+mn-ea"/>
                  <a:sym typeface="+mn-lt"/>
                </a:rPr>
                <a:t>教学分析</a:t>
              </a:r>
              <a:endParaRPr lang="zh-CN" altLang="en-US" sz="6000"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3676544953"/>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sp>
        <p:nvSpPr>
          <p:cNvPr id="31"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cxnSp>
        <p:nvCxnSpPr>
          <p:cNvPr id="67" name="直接连接符 66"/>
          <p:cNvCxnSpPr/>
          <p:nvPr/>
        </p:nvCxnSpPr>
        <p:spPr>
          <a:xfrm>
            <a:off x="623392" y="831947"/>
            <a:ext cx="10815311" cy="0"/>
          </a:xfrm>
          <a:prstGeom prst="line">
            <a:avLst/>
          </a:prstGeom>
          <a:noFill/>
          <a:ln w="12700" cap="flat" cmpd="sng" algn="ctr">
            <a:solidFill>
              <a:sysClr val="windowText" lastClr="000000"/>
            </a:solidFill>
            <a:prstDash val="dash"/>
          </a:ln>
          <a:effectLst/>
        </p:spPr>
      </p:cxnSp>
      <p:grpSp>
        <p:nvGrpSpPr>
          <p:cNvPr id="5" name="组合 4"/>
          <p:cNvGrpSpPr/>
          <p:nvPr/>
        </p:nvGrpSpPr>
        <p:grpSpPr>
          <a:xfrm>
            <a:off x="1143075" y="2125806"/>
            <a:ext cx="9518874" cy="3349664"/>
            <a:chOff x="1113630" y="1437624"/>
            <a:chExt cx="6910798" cy="2431890"/>
          </a:xfrm>
        </p:grpSpPr>
        <p:cxnSp>
          <p:nvCxnSpPr>
            <p:cNvPr id="93" name="i$liḋe-Straight Connector 22"/>
            <p:cNvCxnSpPr/>
            <p:nvPr/>
          </p:nvCxnSpPr>
          <p:spPr>
            <a:xfrm>
              <a:off x="2636217" y="1905213"/>
              <a:ext cx="405989" cy="503959"/>
            </a:xfrm>
            <a:prstGeom prst="line">
              <a:avLst/>
            </a:prstGeom>
            <a:ln>
              <a:solidFill>
                <a:srgbClr val="F282A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i$liḋe-Straight Connector 23"/>
            <p:cNvCxnSpPr/>
            <p:nvPr/>
          </p:nvCxnSpPr>
          <p:spPr>
            <a:xfrm flipH="1">
              <a:off x="3644976" y="1862555"/>
              <a:ext cx="448121" cy="557008"/>
            </a:xfrm>
            <a:prstGeom prst="line">
              <a:avLst/>
            </a:prstGeom>
            <a:ln>
              <a:solidFill>
                <a:srgbClr val="F282A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5" name="i$liḋe-Straight Connector 19"/>
            <p:cNvCxnSpPr/>
            <p:nvPr/>
          </p:nvCxnSpPr>
          <p:spPr>
            <a:xfrm>
              <a:off x="5087714" y="1891860"/>
              <a:ext cx="405989" cy="503960"/>
            </a:xfrm>
            <a:prstGeom prst="line">
              <a:avLst/>
            </a:prstGeom>
            <a:ln>
              <a:solidFill>
                <a:srgbClr val="F282A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6" name="i$liḋe-Straight Connector 20"/>
            <p:cNvCxnSpPr/>
            <p:nvPr/>
          </p:nvCxnSpPr>
          <p:spPr>
            <a:xfrm flipH="1">
              <a:off x="6096473" y="1849202"/>
              <a:ext cx="448121" cy="557008"/>
            </a:xfrm>
            <a:prstGeom prst="line">
              <a:avLst/>
            </a:prstGeom>
            <a:ln>
              <a:solidFill>
                <a:srgbClr val="F282A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1113630" y="1437624"/>
              <a:ext cx="1480455" cy="1605883"/>
              <a:chOff x="1113630" y="1437624"/>
              <a:chExt cx="1480455" cy="1605883"/>
            </a:xfrm>
          </p:grpSpPr>
          <p:grpSp>
            <p:nvGrpSpPr>
              <p:cNvPr id="98" name="组合 97"/>
              <p:cNvGrpSpPr/>
              <p:nvPr/>
            </p:nvGrpSpPr>
            <p:grpSpPr>
              <a:xfrm>
                <a:off x="1713976" y="1437624"/>
                <a:ext cx="849866" cy="849865"/>
                <a:chOff x="3561416" y="2805766"/>
                <a:chExt cx="1246469" cy="1246469"/>
              </a:xfrm>
            </p:grpSpPr>
            <p:sp>
              <p:nvSpPr>
                <p:cNvPr id="101" name="ïšḻïďê-Oval 29"/>
                <p:cNvSpPr/>
                <p:nvPr/>
              </p:nvSpPr>
              <p:spPr>
                <a:xfrm>
                  <a:off x="3561416" y="2805766"/>
                  <a:ext cx="1246469" cy="1246469"/>
                </a:xfrm>
                <a:prstGeom prst="ellipse">
                  <a:avLst/>
                </a:prstGeom>
                <a:solidFill>
                  <a:schemeClr val="tx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sp>
              <p:nvSpPr>
                <p:cNvPr id="102" name="ïšḻïďê-Chord 30"/>
                <p:cNvSpPr/>
                <p:nvPr/>
              </p:nvSpPr>
              <p:spPr>
                <a:xfrm>
                  <a:off x="3686064" y="2930413"/>
                  <a:ext cx="997173" cy="997173"/>
                </a:xfrm>
                <a:prstGeom prst="chord">
                  <a:avLst>
                    <a:gd name="adj1" fmla="val 1168272"/>
                    <a:gd name="adj2" fmla="val 9631728"/>
                  </a:avLst>
                </a:prstGeom>
                <a:solidFill>
                  <a:srgbClr val="F282A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cs typeface="+mn-ea"/>
                    <a:sym typeface="+mn-lt"/>
                  </a:endParaRPr>
                </a:p>
              </p:txBody>
            </p:sp>
          </p:grpSp>
          <p:sp>
            <p:nvSpPr>
              <p:cNvPr id="99" name="i$liḋe-Rectangle 7"/>
              <p:cNvSpPr/>
              <p:nvPr/>
            </p:nvSpPr>
            <p:spPr>
              <a:xfrm>
                <a:off x="1210518" y="2447859"/>
                <a:ext cx="1383564" cy="253916"/>
              </a:xfrm>
              <a:prstGeom prst="rect">
                <a:avLst/>
              </a:prstGeom>
            </p:spPr>
            <p:txBody>
              <a:bodyPr wrap="none">
                <a:normAutofit/>
              </a:bodyPr>
              <a:lstStyle/>
              <a:p>
                <a:pPr algn="r">
                  <a:buClr>
                    <a:srgbClr val="E24848"/>
                  </a:buClr>
                  <a:defRPr/>
                </a:pPr>
                <a:r>
                  <a:rPr lang="zh-CN" altLang="en-US" sz="1600" b="1" noProof="1">
                    <a:cs typeface="+mn-ea"/>
                    <a:sym typeface="+mn-lt"/>
                  </a:rPr>
                  <a:t>标题文本预设</a:t>
                </a:r>
              </a:p>
            </p:txBody>
          </p:sp>
          <p:sp>
            <p:nvSpPr>
              <p:cNvPr id="100" name="i$liḋe-Rectangle 8"/>
              <p:cNvSpPr/>
              <p:nvPr/>
            </p:nvSpPr>
            <p:spPr>
              <a:xfrm>
                <a:off x="1113630" y="2724958"/>
                <a:ext cx="1480455" cy="318549"/>
              </a:xfrm>
              <a:prstGeom prst="rect">
                <a:avLst/>
              </a:prstGeom>
            </p:spPr>
            <p:txBody>
              <a:bodyPr wrap="square">
                <a:normAutofit/>
              </a:bodyPr>
              <a:lstStyle/>
              <a:p>
                <a:pPr algn="r">
                  <a:lnSpc>
                    <a:spcPct val="120000"/>
                  </a:lnSpc>
                  <a:buClr>
                    <a:srgbClr val="E24848"/>
                  </a:buClr>
                  <a:defRPr/>
                </a:pPr>
                <a:r>
                  <a:rPr lang="zh-CN" altLang="en-US" sz="900" noProof="1">
                    <a:solidFill>
                      <a:sysClr val="windowText" lastClr="000000"/>
                    </a:solidFill>
                    <a:cs typeface="+mn-ea"/>
                    <a:sym typeface="+mn-lt"/>
                  </a:rPr>
                  <a:t>此部分内容作为文字排版占位显示</a:t>
                </a:r>
                <a:br>
                  <a:rPr lang="zh-CN" altLang="en-US" sz="900" noProof="1">
                    <a:solidFill>
                      <a:sysClr val="windowText" lastClr="000000"/>
                    </a:solidFill>
                    <a:cs typeface="+mn-ea"/>
                    <a:sym typeface="+mn-lt"/>
                  </a:rPr>
                </a:br>
                <a:r>
                  <a:rPr lang="zh-CN" altLang="en-US" sz="900" noProof="1">
                    <a:solidFill>
                      <a:sysClr val="windowText" lastClr="000000"/>
                    </a:solidFill>
                    <a:cs typeface="+mn-ea"/>
                    <a:sym typeface="+mn-lt"/>
                  </a:rPr>
                  <a:t>（建议使用主题字体）</a:t>
                </a:r>
              </a:p>
            </p:txBody>
          </p:sp>
        </p:grpSp>
        <p:grpSp>
          <p:nvGrpSpPr>
            <p:cNvPr id="103" name="组合 102"/>
            <p:cNvGrpSpPr/>
            <p:nvPr/>
          </p:nvGrpSpPr>
          <p:grpSpPr>
            <a:xfrm>
              <a:off x="3754701" y="1437624"/>
              <a:ext cx="1688841" cy="1525362"/>
              <a:chOff x="3754701" y="1437624"/>
              <a:chExt cx="1688841" cy="1525362"/>
            </a:xfrm>
          </p:grpSpPr>
          <p:grpSp>
            <p:nvGrpSpPr>
              <p:cNvPr id="104" name="组合 103"/>
              <p:cNvGrpSpPr/>
              <p:nvPr/>
            </p:nvGrpSpPr>
            <p:grpSpPr>
              <a:xfrm>
                <a:off x="4165473" y="1437624"/>
                <a:ext cx="849866" cy="849865"/>
                <a:chOff x="5472766" y="2805766"/>
                <a:chExt cx="1246469" cy="1246469"/>
              </a:xfrm>
            </p:grpSpPr>
            <p:sp>
              <p:nvSpPr>
                <p:cNvPr id="108" name="ïšḻïďê-Oval 27"/>
                <p:cNvSpPr/>
                <p:nvPr/>
              </p:nvSpPr>
              <p:spPr>
                <a:xfrm>
                  <a:off x="5472766" y="2805766"/>
                  <a:ext cx="1246469" cy="1246469"/>
                </a:xfrm>
                <a:prstGeom prst="ellipse">
                  <a:avLst/>
                </a:prstGeom>
                <a:solidFill>
                  <a:schemeClr val="tx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sp>
              <p:nvSpPr>
                <p:cNvPr id="109" name="i$liḋe-Chord 28"/>
                <p:cNvSpPr/>
                <p:nvPr/>
              </p:nvSpPr>
              <p:spPr>
                <a:xfrm>
                  <a:off x="5597414" y="2930413"/>
                  <a:ext cx="997173" cy="997173"/>
                </a:xfrm>
                <a:prstGeom prst="chord">
                  <a:avLst>
                    <a:gd name="adj1" fmla="val 20431728"/>
                    <a:gd name="adj2" fmla="val 11968272"/>
                  </a:avLst>
                </a:prstGeom>
                <a:solidFill>
                  <a:srgbClr val="F282A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cs typeface="+mn-ea"/>
                    <a:sym typeface="+mn-lt"/>
                  </a:endParaRPr>
                </a:p>
              </p:txBody>
            </p:sp>
          </p:grpSp>
          <p:grpSp>
            <p:nvGrpSpPr>
              <p:cNvPr id="105" name="组合 104"/>
              <p:cNvGrpSpPr/>
              <p:nvPr/>
            </p:nvGrpSpPr>
            <p:grpSpPr>
              <a:xfrm>
                <a:off x="3754701" y="2339638"/>
                <a:ext cx="1688841" cy="623348"/>
                <a:chOff x="5572814" y="4397582"/>
                <a:chExt cx="1844755" cy="831130"/>
              </a:xfrm>
            </p:grpSpPr>
            <p:sp>
              <p:nvSpPr>
                <p:cNvPr id="106" name="i$liḋe-Rectangle 17"/>
                <p:cNvSpPr/>
                <p:nvPr/>
              </p:nvSpPr>
              <p:spPr>
                <a:xfrm>
                  <a:off x="5572814" y="4397582"/>
                  <a:ext cx="1844752" cy="338554"/>
                </a:xfrm>
                <a:prstGeom prst="rect">
                  <a:avLst/>
                </a:prstGeom>
              </p:spPr>
              <p:txBody>
                <a:bodyPr wrap="none">
                  <a:normAutofit/>
                </a:bodyPr>
                <a:lstStyle/>
                <a:p>
                  <a:pPr algn="ctr">
                    <a:buClr>
                      <a:srgbClr val="E24848"/>
                    </a:buClr>
                    <a:defRPr/>
                  </a:pPr>
                  <a:r>
                    <a:rPr lang="zh-CN" altLang="en-US" sz="1600" b="1" noProof="1">
                      <a:cs typeface="+mn-ea"/>
                      <a:sym typeface="+mn-lt"/>
                    </a:rPr>
                    <a:t>标题文本预设</a:t>
                  </a:r>
                </a:p>
              </p:txBody>
            </p:sp>
            <p:sp>
              <p:nvSpPr>
                <p:cNvPr id="107" name="i$liḋe-Rectangle 18"/>
                <p:cNvSpPr/>
                <p:nvPr/>
              </p:nvSpPr>
              <p:spPr>
                <a:xfrm>
                  <a:off x="5572814" y="4767047"/>
                  <a:ext cx="1844755" cy="461665"/>
                </a:xfrm>
                <a:prstGeom prst="rect">
                  <a:avLst/>
                </a:prstGeom>
              </p:spPr>
              <p:txBody>
                <a:bodyPr wrap="square">
                  <a:normAutofit/>
                </a:bodyPr>
                <a:lstStyle/>
                <a:p>
                  <a:pPr algn="ctr">
                    <a:lnSpc>
                      <a:spcPct val="120000"/>
                    </a:lnSpc>
                    <a:buClr>
                      <a:srgbClr val="E24848"/>
                    </a:buClr>
                    <a:defRPr/>
                  </a:pPr>
                  <a:r>
                    <a:rPr lang="zh-CN" altLang="en-US" sz="1000" noProof="1">
                      <a:solidFill>
                        <a:sysClr val="windowText" lastClr="000000"/>
                      </a:solidFill>
                      <a:cs typeface="+mn-ea"/>
                      <a:sym typeface="+mn-lt"/>
                    </a:rPr>
                    <a:t>此部分内容作为文字排版占位显示</a:t>
                  </a:r>
                  <a:br>
                    <a:rPr lang="zh-CN" altLang="en-US" sz="1000" noProof="1">
                      <a:solidFill>
                        <a:sysClr val="windowText" lastClr="000000"/>
                      </a:solidFill>
                      <a:cs typeface="+mn-ea"/>
                      <a:sym typeface="+mn-lt"/>
                    </a:rPr>
                  </a:br>
                  <a:r>
                    <a:rPr lang="zh-CN" altLang="en-US" sz="1000" noProof="1">
                      <a:solidFill>
                        <a:sysClr val="windowText" lastClr="000000"/>
                      </a:solidFill>
                      <a:cs typeface="+mn-ea"/>
                      <a:sym typeface="+mn-lt"/>
                    </a:rPr>
                    <a:t>（建议使用主题字体）</a:t>
                  </a:r>
                </a:p>
              </p:txBody>
            </p:sp>
          </p:grpSp>
        </p:grpSp>
        <p:grpSp>
          <p:nvGrpSpPr>
            <p:cNvPr id="110" name="组合 109"/>
            <p:cNvGrpSpPr/>
            <p:nvPr/>
          </p:nvGrpSpPr>
          <p:grpSpPr>
            <a:xfrm>
              <a:off x="6544595" y="1437624"/>
              <a:ext cx="1479833" cy="1603707"/>
              <a:chOff x="6544595" y="1437624"/>
              <a:chExt cx="1479833" cy="1603707"/>
            </a:xfrm>
          </p:grpSpPr>
          <p:grpSp>
            <p:nvGrpSpPr>
              <p:cNvPr id="111" name="组合 110"/>
              <p:cNvGrpSpPr/>
              <p:nvPr/>
            </p:nvGrpSpPr>
            <p:grpSpPr>
              <a:xfrm>
                <a:off x="6616969" y="1437624"/>
                <a:ext cx="849866" cy="849865"/>
                <a:chOff x="7384116" y="2805766"/>
                <a:chExt cx="1246469" cy="1246469"/>
              </a:xfrm>
            </p:grpSpPr>
            <p:sp>
              <p:nvSpPr>
                <p:cNvPr id="114" name="i$liḋe-Oval 25"/>
                <p:cNvSpPr/>
                <p:nvPr/>
              </p:nvSpPr>
              <p:spPr>
                <a:xfrm>
                  <a:off x="7384116" y="2805766"/>
                  <a:ext cx="1246469" cy="1246469"/>
                </a:xfrm>
                <a:prstGeom prst="ellipse">
                  <a:avLst/>
                </a:prstGeom>
                <a:solidFill>
                  <a:schemeClr val="tx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sp>
              <p:nvSpPr>
                <p:cNvPr id="115" name="i$liḋe-Chord 26"/>
                <p:cNvSpPr/>
                <p:nvPr/>
              </p:nvSpPr>
              <p:spPr>
                <a:xfrm>
                  <a:off x="7508764" y="2930413"/>
                  <a:ext cx="997173" cy="997173"/>
                </a:xfrm>
                <a:prstGeom prst="chord">
                  <a:avLst>
                    <a:gd name="adj1" fmla="val 16200000"/>
                    <a:gd name="adj2" fmla="val 16200000"/>
                  </a:avLst>
                </a:prstGeom>
                <a:solidFill>
                  <a:srgbClr val="F282A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cs typeface="+mn-ea"/>
                    <a:sym typeface="+mn-lt"/>
                  </a:endParaRPr>
                </a:p>
              </p:txBody>
            </p:sp>
          </p:grpSp>
          <p:sp>
            <p:nvSpPr>
              <p:cNvPr id="112" name="i$liḋe-Rectangle 11"/>
              <p:cNvSpPr/>
              <p:nvPr/>
            </p:nvSpPr>
            <p:spPr>
              <a:xfrm>
                <a:off x="6544595" y="2445683"/>
                <a:ext cx="1383564" cy="253916"/>
              </a:xfrm>
              <a:prstGeom prst="rect">
                <a:avLst/>
              </a:prstGeom>
            </p:spPr>
            <p:txBody>
              <a:bodyPr wrap="none">
                <a:normAutofit/>
              </a:bodyPr>
              <a:lstStyle/>
              <a:p>
                <a:pPr>
                  <a:buClr>
                    <a:srgbClr val="E24848"/>
                  </a:buClr>
                  <a:defRPr/>
                </a:pPr>
                <a:r>
                  <a:rPr lang="zh-CN" altLang="en-US" sz="1600" b="1" noProof="1">
                    <a:cs typeface="+mn-ea"/>
                    <a:sym typeface="+mn-lt"/>
                  </a:rPr>
                  <a:t>标题文本预设</a:t>
                </a:r>
              </a:p>
            </p:txBody>
          </p:sp>
          <p:sp>
            <p:nvSpPr>
              <p:cNvPr id="113" name="i$liḋe-Rectangle 12"/>
              <p:cNvSpPr/>
              <p:nvPr/>
            </p:nvSpPr>
            <p:spPr>
              <a:xfrm>
                <a:off x="6544595" y="2722782"/>
                <a:ext cx="1479833" cy="318549"/>
              </a:xfrm>
              <a:prstGeom prst="rect">
                <a:avLst/>
              </a:prstGeom>
            </p:spPr>
            <p:txBody>
              <a:bodyPr wrap="square">
                <a:normAutofit/>
              </a:bodyPr>
              <a:lstStyle/>
              <a:p>
                <a:pPr>
                  <a:lnSpc>
                    <a:spcPct val="120000"/>
                  </a:lnSpc>
                  <a:buClr>
                    <a:srgbClr val="E24848"/>
                  </a:buClr>
                  <a:defRPr/>
                </a:pPr>
                <a:r>
                  <a:rPr lang="zh-CN" altLang="en-US" sz="900" noProof="1">
                    <a:solidFill>
                      <a:sysClr val="windowText" lastClr="000000"/>
                    </a:solidFill>
                    <a:cs typeface="+mn-ea"/>
                    <a:sym typeface="+mn-lt"/>
                  </a:rPr>
                  <a:t>此部分内容作为文字排版占位显示</a:t>
                </a:r>
                <a:br>
                  <a:rPr lang="zh-CN" altLang="en-US" sz="900" noProof="1">
                    <a:solidFill>
                      <a:sysClr val="windowText" lastClr="000000"/>
                    </a:solidFill>
                    <a:cs typeface="+mn-ea"/>
                    <a:sym typeface="+mn-lt"/>
                  </a:rPr>
                </a:br>
                <a:r>
                  <a:rPr lang="zh-CN" altLang="en-US" sz="900" noProof="1">
                    <a:solidFill>
                      <a:sysClr val="windowText" lastClr="000000"/>
                    </a:solidFill>
                    <a:cs typeface="+mn-ea"/>
                    <a:sym typeface="+mn-lt"/>
                  </a:rPr>
                  <a:t>（建议使用主题字体）</a:t>
                </a:r>
              </a:p>
            </p:txBody>
          </p:sp>
        </p:grpSp>
        <p:sp>
          <p:nvSpPr>
            <p:cNvPr id="116" name="i$liḋe-Rectangle 14"/>
            <p:cNvSpPr/>
            <p:nvPr/>
          </p:nvSpPr>
          <p:spPr>
            <a:xfrm>
              <a:off x="2461502" y="3467866"/>
              <a:ext cx="4220996" cy="401648"/>
            </a:xfrm>
            <a:prstGeom prst="rect">
              <a:avLst/>
            </a:prstGeom>
          </p:spPr>
          <p:txBody>
            <a:bodyPr wrap="square">
              <a:normAutofit/>
            </a:bodyPr>
            <a:lstStyle/>
            <a:p>
              <a:pPr algn="ctr">
                <a:lnSpc>
                  <a:spcPct val="120000"/>
                </a:lnSpc>
                <a:buClr>
                  <a:srgbClr val="E24848"/>
                </a:buClr>
                <a:defRPr/>
              </a:pPr>
              <a:r>
                <a:rPr lang="zh-CN" altLang="en-US" sz="1200" noProof="1">
                  <a:solidFill>
                    <a:sysClr val="windowText" lastClr="000000"/>
                  </a:solidFill>
                  <a:cs typeface="+mn-ea"/>
                  <a:sym typeface="+mn-lt"/>
                </a:rPr>
                <a:t>此部分内容作为文字排版占位显示（建议使用主题字体）</a:t>
              </a:r>
              <a:br>
                <a:rPr lang="zh-CN" altLang="en-US" sz="1200" noProof="1">
                  <a:solidFill>
                    <a:sysClr val="windowText" lastClr="000000"/>
                  </a:solidFill>
                  <a:cs typeface="+mn-ea"/>
                  <a:sym typeface="+mn-lt"/>
                </a:rPr>
              </a:br>
              <a:r>
                <a:rPr lang="zh-CN" altLang="en-US" sz="1200" noProof="1">
                  <a:solidFill>
                    <a:sysClr val="windowText" lastClr="000000"/>
                  </a:solidFill>
                  <a:cs typeface="+mn-ea"/>
                  <a:sym typeface="+mn-lt"/>
                </a:rPr>
                <a:t>如需更改请在（设置形状格式）菜单下（文本选项）中调整</a:t>
              </a:r>
            </a:p>
          </p:txBody>
        </p:sp>
        <p:grpSp>
          <p:nvGrpSpPr>
            <p:cNvPr id="117" name="组合 116"/>
            <p:cNvGrpSpPr/>
            <p:nvPr/>
          </p:nvGrpSpPr>
          <p:grpSpPr>
            <a:xfrm>
              <a:off x="5443541" y="2104397"/>
              <a:ext cx="732624" cy="725679"/>
              <a:chOff x="5443541" y="2104397"/>
              <a:chExt cx="732624" cy="725679"/>
            </a:xfrm>
          </p:grpSpPr>
          <p:sp>
            <p:nvSpPr>
              <p:cNvPr id="118" name="i$liḋe-Oval 21"/>
              <p:cNvSpPr/>
              <p:nvPr/>
            </p:nvSpPr>
            <p:spPr>
              <a:xfrm>
                <a:off x="5555225" y="2350350"/>
                <a:ext cx="479726" cy="479726"/>
              </a:xfrm>
              <a:prstGeom prst="ellipse">
                <a:avLst/>
              </a:prstGeom>
              <a:solidFill>
                <a:srgbClr val="F282A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grpSp>
            <p:nvGrpSpPr>
              <p:cNvPr id="119" name="组合 118"/>
              <p:cNvGrpSpPr/>
              <p:nvPr/>
            </p:nvGrpSpPr>
            <p:grpSpPr>
              <a:xfrm>
                <a:off x="5443541" y="2104397"/>
                <a:ext cx="732624" cy="587497"/>
                <a:chOff x="5443541" y="2104397"/>
                <a:chExt cx="732624" cy="587497"/>
              </a:xfrm>
            </p:grpSpPr>
            <p:sp>
              <p:nvSpPr>
                <p:cNvPr id="120" name="i$liḋe-Rectangle 13"/>
                <p:cNvSpPr/>
                <p:nvPr/>
              </p:nvSpPr>
              <p:spPr>
                <a:xfrm>
                  <a:off x="5443541" y="2104397"/>
                  <a:ext cx="732624" cy="207749"/>
                </a:xfrm>
                <a:prstGeom prst="rect">
                  <a:avLst/>
                </a:prstGeom>
              </p:spPr>
              <p:txBody>
                <a:bodyPr wrap="none">
                  <a:normAutofit/>
                </a:bodyPr>
                <a:lstStyle/>
                <a:p>
                  <a:pPr algn="ctr">
                    <a:buClr>
                      <a:srgbClr val="E24848"/>
                    </a:buClr>
                    <a:defRPr/>
                  </a:pPr>
                  <a:r>
                    <a:rPr lang="zh-CN" altLang="en-US" sz="1200" noProof="1">
                      <a:solidFill>
                        <a:sysClr val="windowText" lastClr="000000"/>
                      </a:solidFill>
                      <a:cs typeface="+mn-ea"/>
                      <a:sym typeface="+mn-lt"/>
                    </a:rPr>
                    <a:t>关键词</a:t>
                  </a:r>
                </a:p>
              </p:txBody>
            </p:sp>
            <p:sp>
              <p:nvSpPr>
                <p:cNvPr id="121" name="i$liḋe-Freeform 15"/>
                <p:cNvSpPr/>
                <p:nvPr/>
              </p:nvSpPr>
              <p:spPr bwMode="auto">
                <a:xfrm>
                  <a:off x="5693108" y="2488529"/>
                  <a:ext cx="203961" cy="203365"/>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grpSp>
        </p:grpSp>
        <p:grpSp>
          <p:nvGrpSpPr>
            <p:cNvPr id="122" name="组合 121"/>
            <p:cNvGrpSpPr/>
            <p:nvPr/>
          </p:nvGrpSpPr>
          <p:grpSpPr>
            <a:xfrm>
              <a:off x="2998344" y="2104397"/>
              <a:ext cx="732624" cy="739031"/>
              <a:chOff x="2998344" y="2104397"/>
              <a:chExt cx="732624" cy="739031"/>
            </a:xfrm>
          </p:grpSpPr>
          <p:sp>
            <p:nvSpPr>
              <p:cNvPr id="123" name="i$liḋe-Oval 24"/>
              <p:cNvSpPr/>
              <p:nvPr/>
            </p:nvSpPr>
            <p:spPr>
              <a:xfrm>
                <a:off x="3103728" y="2363702"/>
                <a:ext cx="479726" cy="479726"/>
              </a:xfrm>
              <a:prstGeom prst="ellipse">
                <a:avLst/>
              </a:prstGeom>
              <a:solidFill>
                <a:srgbClr val="F282A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grpSp>
            <p:nvGrpSpPr>
              <p:cNvPr id="124" name="组合 123"/>
              <p:cNvGrpSpPr/>
              <p:nvPr/>
            </p:nvGrpSpPr>
            <p:grpSpPr>
              <a:xfrm>
                <a:off x="2998344" y="2104397"/>
                <a:ext cx="732624" cy="587497"/>
                <a:chOff x="2998344" y="2104397"/>
                <a:chExt cx="732624" cy="587497"/>
              </a:xfrm>
            </p:grpSpPr>
            <p:sp>
              <p:nvSpPr>
                <p:cNvPr id="125" name="i$liḋe-Rectangle 10"/>
                <p:cNvSpPr/>
                <p:nvPr/>
              </p:nvSpPr>
              <p:spPr>
                <a:xfrm>
                  <a:off x="2998344" y="2104397"/>
                  <a:ext cx="732624" cy="207749"/>
                </a:xfrm>
                <a:prstGeom prst="rect">
                  <a:avLst/>
                </a:prstGeom>
              </p:spPr>
              <p:txBody>
                <a:bodyPr wrap="none">
                  <a:normAutofit/>
                </a:bodyPr>
                <a:lstStyle/>
                <a:p>
                  <a:pPr algn="ctr">
                    <a:buClr>
                      <a:srgbClr val="E24848"/>
                    </a:buClr>
                    <a:defRPr/>
                  </a:pPr>
                  <a:r>
                    <a:rPr lang="zh-CN" altLang="en-US" sz="1200" noProof="1">
                      <a:solidFill>
                        <a:sysClr val="windowText" lastClr="000000"/>
                      </a:solidFill>
                      <a:cs typeface="+mn-ea"/>
                      <a:sym typeface="+mn-lt"/>
                    </a:rPr>
                    <a:t>关键词</a:t>
                  </a:r>
                </a:p>
              </p:txBody>
            </p:sp>
            <p:sp>
              <p:nvSpPr>
                <p:cNvPr id="126" name="i$liḋe-Freeform 16"/>
                <p:cNvSpPr/>
                <p:nvPr/>
              </p:nvSpPr>
              <p:spPr bwMode="auto">
                <a:xfrm>
                  <a:off x="3241610" y="2488529"/>
                  <a:ext cx="203961" cy="203365"/>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grpSp>
        </p:grpSp>
      </p:grpSp>
    </p:spTree>
    <p:extLst>
      <p:ext uri="{BB962C8B-B14F-4D97-AF65-F5344CB8AC3E}">
        <p14:creationId xmlns:p14="http://schemas.microsoft.com/office/powerpoint/2010/main" val="3104622889"/>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dirty="0">
              <a:latin typeface="+mn-lt"/>
              <a:ea typeface="+mn-ea"/>
              <a:cs typeface="+mn-ea"/>
              <a:sym typeface="+mn-lt"/>
            </a:endParaRPr>
          </a:p>
        </p:txBody>
      </p:sp>
      <p:cxnSp>
        <p:nvCxnSpPr>
          <p:cNvPr id="38" name="直接连接符 37"/>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39"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grpSp>
        <p:nvGrpSpPr>
          <p:cNvPr id="5" name="组合 4"/>
          <p:cNvGrpSpPr/>
          <p:nvPr/>
        </p:nvGrpSpPr>
        <p:grpSpPr>
          <a:xfrm>
            <a:off x="1799026" y="1903217"/>
            <a:ext cx="8334532" cy="3533216"/>
            <a:chOff x="1145844" y="1445419"/>
            <a:chExt cx="6847551" cy="2902848"/>
          </a:xfrm>
        </p:grpSpPr>
        <p:sp>
          <p:nvSpPr>
            <p:cNvPr id="146" name="Freeform 5"/>
            <p:cNvSpPr/>
            <p:nvPr/>
          </p:nvSpPr>
          <p:spPr bwMode="auto">
            <a:xfrm>
              <a:off x="1145844" y="1445419"/>
              <a:ext cx="1811887" cy="1995488"/>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F282A2"/>
            </a:solidFill>
            <a:ln>
              <a:noFill/>
            </a:ln>
          </p:spPr>
          <p:txBody>
            <a:bodyPr vert="horz" wrap="square" lIns="68573" tIns="34286" rIns="68573" bIns="34286" numCol="1" anchor="t" anchorCtr="0" compatLnSpc="1"/>
            <a:lstStyle/>
            <a:p>
              <a:pPr defTabSz="913765" eaLnBrk="0" hangingPunct="0"/>
              <a:endParaRPr lang="zh-CN" altLang="en-US" sz="1800" dirty="0">
                <a:solidFill>
                  <a:schemeClr val="tx2"/>
                </a:solidFill>
                <a:cs typeface="+mn-ea"/>
                <a:sym typeface="+mn-lt"/>
              </a:endParaRPr>
            </a:p>
          </p:txBody>
        </p:sp>
        <p:sp>
          <p:nvSpPr>
            <p:cNvPr id="147" name="Freeform 9"/>
            <p:cNvSpPr/>
            <p:nvPr/>
          </p:nvSpPr>
          <p:spPr bwMode="auto">
            <a:xfrm>
              <a:off x="3663677" y="1445419"/>
              <a:ext cx="1811887" cy="1995488"/>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F282A2"/>
            </a:solidFill>
            <a:ln>
              <a:noFill/>
            </a:ln>
          </p:spPr>
          <p:txBody>
            <a:bodyPr vert="horz" wrap="square" lIns="68573" tIns="34286" rIns="68573" bIns="34286" numCol="1" anchor="t" anchorCtr="0" compatLnSpc="1"/>
            <a:lstStyle/>
            <a:p>
              <a:pPr defTabSz="913765" eaLnBrk="0" hangingPunct="0"/>
              <a:endParaRPr lang="zh-CN" altLang="en-US" sz="1800" dirty="0">
                <a:solidFill>
                  <a:schemeClr val="tx2"/>
                </a:solidFill>
                <a:cs typeface="+mn-ea"/>
                <a:sym typeface="+mn-lt"/>
              </a:endParaRPr>
            </a:p>
          </p:txBody>
        </p:sp>
        <p:sp>
          <p:nvSpPr>
            <p:cNvPr id="148" name="Freeform 10"/>
            <p:cNvSpPr/>
            <p:nvPr/>
          </p:nvSpPr>
          <p:spPr bwMode="auto">
            <a:xfrm>
              <a:off x="6180318" y="1445419"/>
              <a:ext cx="1813077" cy="1995488"/>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F282A2"/>
            </a:solidFill>
            <a:ln>
              <a:noFill/>
            </a:ln>
          </p:spPr>
          <p:txBody>
            <a:bodyPr vert="horz" wrap="square" lIns="68573" tIns="34286" rIns="68573" bIns="34286" numCol="1" anchor="t" anchorCtr="0" compatLnSpc="1"/>
            <a:lstStyle/>
            <a:p>
              <a:pPr defTabSz="913765" eaLnBrk="0" hangingPunct="0"/>
              <a:endParaRPr lang="zh-CN" altLang="en-US" sz="1800" dirty="0">
                <a:solidFill>
                  <a:schemeClr val="tx2"/>
                </a:solidFill>
                <a:cs typeface="+mn-ea"/>
                <a:sym typeface="+mn-lt"/>
              </a:endParaRPr>
            </a:p>
          </p:txBody>
        </p:sp>
        <p:grpSp>
          <p:nvGrpSpPr>
            <p:cNvPr id="149" name="组合 6"/>
            <p:cNvGrpSpPr/>
            <p:nvPr/>
          </p:nvGrpSpPr>
          <p:grpSpPr>
            <a:xfrm>
              <a:off x="1498918" y="1979396"/>
              <a:ext cx="933406" cy="659784"/>
              <a:chOff x="1998003" y="2639195"/>
              <a:chExt cx="1244710" cy="879712"/>
            </a:xfrm>
          </p:grpSpPr>
          <p:sp>
            <p:nvSpPr>
              <p:cNvPr id="150" name="矩形 149"/>
              <p:cNvSpPr/>
              <p:nvPr/>
            </p:nvSpPr>
            <p:spPr>
              <a:xfrm>
                <a:off x="2028794" y="3215468"/>
                <a:ext cx="1213919" cy="303439"/>
              </a:xfrm>
              <a:prstGeom prst="rect">
                <a:avLst/>
              </a:prstGeom>
            </p:spPr>
            <p:txBody>
              <a:bodyPr wrap="none">
                <a:spAutoFit/>
              </a:bodyPr>
              <a:lstStyle/>
              <a:p>
                <a:r>
                  <a:rPr lang="zh-CN" altLang="en-US" sz="1200" dirty="0">
                    <a:solidFill>
                      <a:schemeClr val="bg1"/>
                    </a:solidFill>
                    <a:cs typeface="+mn-ea"/>
                    <a:sym typeface="+mn-lt"/>
                  </a:rPr>
                  <a:t>单击编辑标题</a:t>
                </a:r>
              </a:p>
            </p:txBody>
          </p:sp>
          <p:sp>
            <p:nvSpPr>
              <p:cNvPr id="151" name="文本框 8"/>
              <p:cNvSpPr txBox="1"/>
              <p:nvPr/>
            </p:nvSpPr>
            <p:spPr>
              <a:xfrm>
                <a:off x="1998003" y="2639195"/>
                <a:ext cx="1185819" cy="556304"/>
              </a:xfrm>
              <a:prstGeom prst="rect">
                <a:avLst/>
              </a:prstGeom>
              <a:noFill/>
            </p:spPr>
            <p:txBody>
              <a:bodyPr wrap="none" rtlCol="0">
                <a:spAutoFit/>
              </a:bodyPr>
              <a:lstStyle/>
              <a:p>
                <a:pPr defTabSz="913765" eaLnBrk="0" hangingPunct="0"/>
                <a:r>
                  <a:rPr lang="en-US" altLang="zh-CN" sz="2700" dirty="0">
                    <a:solidFill>
                      <a:schemeClr val="bg1"/>
                    </a:solidFill>
                    <a:cs typeface="+mn-ea"/>
                    <a:sym typeface="+mn-lt"/>
                  </a:rPr>
                  <a:t>1,450</a:t>
                </a:r>
                <a:endParaRPr lang="zh-CN" altLang="en-US" sz="2700" dirty="0">
                  <a:solidFill>
                    <a:schemeClr val="bg1"/>
                  </a:solidFill>
                  <a:cs typeface="+mn-ea"/>
                  <a:sym typeface="+mn-lt"/>
                </a:endParaRPr>
              </a:p>
            </p:txBody>
          </p:sp>
        </p:grpSp>
        <p:grpSp>
          <p:nvGrpSpPr>
            <p:cNvPr id="152" name="组合 9"/>
            <p:cNvGrpSpPr/>
            <p:nvPr/>
          </p:nvGrpSpPr>
          <p:grpSpPr>
            <a:xfrm>
              <a:off x="4024064" y="1979396"/>
              <a:ext cx="933406" cy="659784"/>
              <a:chOff x="1998003" y="2639195"/>
              <a:chExt cx="1244710" cy="879712"/>
            </a:xfrm>
          </p:grpSpPr>
          <p:sp>
            <p:nvSpPr>
              <p:cNvPr id="153" name="矩形 152"/>
              <p:cNvSpPr/>
              <p:nvPr/>
            </p:nvSpPr>
            <p:spPr>
              <a:xfrm>
                <a:off x="2028794" y="3215468"/>
                <a:ext cx="1213919" cy="303439"/>
              </a:xfrm>
              <a:prstGeom prst="rect">
                <a:avLst/>
              </a:prstGeom>
            </p:spPr>
            <p:txBody>
              <a:bodyPr wrap="none">
                <a:spAutoFit/>
              </a:bodyPr>
              <a:lstStyle/>
              <a:p>
                <a:r>
                  <a:rPr lang="zh-CN" altLang="en-US" sz="1200" dirty="0">
                    <a:solidFill>
                      <a:schemeClr val="bg1"/>
                    </a:solidFill>
                    <a:cs typeface="+mn-ea"/>
                    <a:sym typeface="+mn-lt"/>
                  </a:rPr>
                  <a:t>单击编辑标题</a:t>
                </a:r>
              </a:p>
            </p:txBody>
          </p:sp>
          <p:sp>
            <p:nvSpPr>
              <p:cNvPr id="154" name="文本框 11"/>
              <p:cNvSpPr txBox="1"/>
              <p:nvPr/>
            </p:nvSpPr>
            <p:spPr>
              <a:xfrm>
                <a:off x="1998003" y="2639195"/>
                <a:ext cx="1185819" cy="556304"/>
              </a:xfrm>
              <a:prstGeom prst="rect">
                <a:avLst/>
              </a:prstGeom>
              <a:noFill/>
            </p:spPr>
            <p:txBody>
              <a:bodyPr wrap="none" rtlCol="0">
                <a:spAutoFit/>
              </a:bodyPr>
              <a:lstStyle/>
              <a:p>
                <a:pPr defTabSz="913765" eaLnBrk="0" hangingPunct="0"/>
                <a:r>
                  <a:rPr lang="en-US" altLang="zh-CN" sz="2700" dirty="0">
                    <a:solidFill>
                      <a:schemeClr val="bg1"/>
                    </a:solidFill>
                    <a:cs typeface="+mn-ea"/>
                    <a:sym typeface="+mn-lt"/>
                  </a:rPr>
                  <a:t>2,250</a:t>
                </a:r>
                <a:endParaRPr lang="zh-CN" altLang="en-US" sz="2700" dirty="0">
                  <a:solidFill>
                    <a:schemeClr val="bg1"/>
                  </a:solidFill>
                  <a:cs typeface="+mn-ea"/>
                  <a:sym typeface="+mn-lt"/>
                </a:endParaRPr>
              </a:p>
            </p:txBody>
          </p:sp>
        </p:grpSp>
        <p:grpSp>
          <p:nvGrpSpPr>
            <p:cNvPr id="155" name="组合 12"/>
            <p:cNvGrpSpPr/>
            <p:nvPr/>
          </p:nvGrpSpPr>
          <p:grpSpPr>
            <a:xfrm>
              <a:off x="6527439" y="1979396"/>
              <a:ext cx="933406" cy="659784"/>
              <a:chOff x="1998003" y="2639195"/>
              <a:chExt cx="1244710" cy="879712"/>
            </a:xfrm>
          </p:grpSpPr>
          <p:sp>
            <p:nvSpPr>
              <p:cNvPr id="156" name="矩形 155"/>
              <p:cNvSpPr/>
              <p:nvPr/>
            </p:nvSpPr>
            <p:spPr>
              <a:xfrm>
                <a:off x="2028794" y="3215468"/>
                <a:ext cx="1213919" cy="303439"/>
              </a:xfrm>
              <a:prstGeom prst="rect">
                <a:avLst/>
              </a:prstGeom>
            </p:spPr>
            <p:txBody>
              <a:bodyPr wrap="none">
                <a:spAutoFit/>
              </a:bodyPr>
              <a:lstStyle/>
              <a:p>
                <a:r>
                  <a:rPr lang="zh-CN" altLang="en-US" sz="1200" dirty="0">
                    <a:solidFill>
                      <a:schemeClr val="bg1"/>
                    </a:solidFill>
                    <a:cs typeface="+mn-ea"/>
                    <a:sym typeface="+mn-lt"/>
                  </a:rPr>
                  <a:t>单击编辑标题</a:t>
                </a:r>
              </a:p>
            </p:txBody>
          </p:sp>
          <p:sp>
            <p:nvSpPr>
              <p:cNvPr id="157" name="文本框 14"/>
              <p:cNvSpPr txBox="1"/>
              <p:nvPr/>
            </p:nvSpPr>
            <p:spPr>
              <a:xfrm>
                <a:off x="1998003" y="2639195"/>
                <a:ext cx="1185819" cy="556304"/>
              </a:xfrm>
              <a:prstGeom prst="rect">
                <a:avLst/>
              </a:prstGeom>
              <a:noFill/>
            </p:spPr>
            <p:txBody>
              <a:bodyPr wrap="none" rtlCol="0">
                <a:spAutoFit/>
              </a:bodyPr>
              <a:lstStyle/>
              <a:p>
                <a:pPr defTabSz="913765" eaLnBrk="0" hangingPunct="0"/>
                <a:r>
                  <a:rPr lang="en-US" altLang="zh-CN" sz="2700" dirty="0">
                    <a:solidFill>
                      <a:schemeClr val="bg1"/>
                    </a:solidFill>
                    <a:cs typeface="+mn-ea"/>
                    <a:sym typeface="+mn-lt"/>
                  </a:rPr>
                  <a:t>1,780</a:t>
                </a:r>
                <a:endParaRPr lang="zh-CN" altLang="en-US" sz="2700" dirty="0">
                  <a:solidFill>
                    <a:schemeClr val="bg1"/>
                  </a:solidFill>
                  <a:cs typeface="+mn-ea"/>
                  <a:sym typeface="+mn-lt"/>
                </a:endParaRPr>
              </a:p>
            </p:txBody>
          </p:sp>
        </p:grpSp>
        <p:sp>
          <p:nvSpPr>
            <p:cNvPr id="158" name="矩形 157"/>
            <p:cNvSpPr/>
            <p:nvPr/>
          </p:nvSpPr>
          <p:spPr>
            <a:xfrm>
              <a:off x="1459763" y="3694756"/>
              <a:ext cx="910299" cy="227571"/>
            </a:xfrm>
            <a:prstGeom prst="rect">
              <a:avLst/>
            </a:prstGeom>
          </p:spPr>
          <p:txBody>
            <a:bodyPr wrap="none" lIns="91430" tIns="45715" rIns="91430" bIns="45715">
              <a:spAutoFit/>
            </a:bodyPr>
            <a:lstStyle/>
            <a:p>
              <a:r>
                <a:rPr lang="zh-CN" altLang="en-US" sz="1200" b="1" dirty="0">
                  <a:solidFill>
                    <a:schemeClr val="tx1">
                      <a:lumMod val="65000"/>
                      <a:lumOff val="35000"/>
                    </a:schemeClr>
                  </a:solidFill>
                  <a:cs typeface="+mn-ea"/>
                  <a:sym typeface="+mn-lt"/>
                </a:rPr>
                <a:t>单击编辑标题</a:t>
              </a:r>
            </a:p>
          </p:txBody>
        </p:sp>
        <p:sp>
          <p:nvSpPr>
            <p:cNvPr id="159" name="文本框 16"/>
            <p:cNvSpPr txBox="1"/>
            <p:nvPr/>
          </p:nvSpPr>
          <p:spPr>
            <a:xfrm>
              <a:off x="1188993" y="4019550"/>
              <a:ext cx="1732634" cy="328717"/>
            </a:xfrm>
            <a:prstGeom prst="rect">
              <a:avLst/>
            </a:prstGeom>
            <a:noFill/>
          </p:spPr>
          <p:txBody>
            <a:bodyPr wrap="square" lIns="91430" tIns="45715" rIns="91430" bIns="45715" rtlCol="0">
              <a:spAutoFit/>
            </a:bodyPr>
            <a:lstStyle/>
            <a:p>
              <a:pPr algn="ctr" defTabSz="912495">
                <a:spcBef>
                  <a:spcPct val="20000"/>
                </a:spcBef>
                <a:defRPr/>
              </a:pPr>
              <a:r>
                <a:rPr lang="zh-CN" altLang="en-US" sz="1000" dirty="0">
                  <a:solidFill>
                    <a:schemeClr val="tx1">
                      <a:lumMod val="65000"/>
                      <a:lumOff val="35000"/>
                    </a:schemeClr>
                  </a:solidFill>
                  <a:cs typeface="+mn-ea"/>
                  <a:sym typeface="+mn-lt"/>
                </a:rPr>
                <a:t>单击此处可编辑内容，根据您的需要自由拉伸文本框大小</a:t>
              </a:r>
              <a:endParaRPr lang="en-US" altLang="zh-CN" sz="1000" dirty="0">
                <a:solidFill>
                  <a:schemeClr val="tx1">
                    <a:lumMod val="65000"/>
                    <a:lumOff val="35000"/>
                  </a:schemeClr>
                </a:solidFill>
                <a:cs typeface="+mn-ea"/>
                <a:sym typeface="+mn-lt"/>
              </a:endParaRPr>
            </a:p>
          </p:txBody>
        </p:sp>
        <p:sp>
          <p:nvSpPr>
            <p:cNvPr id="160" name="矩形 159"/>
            <p:cNvSpPr/>
            <p:nvPr/>
          </p:nvSpPr>
          <p:spPr>
            <a:xfrm>
              <a:off x="3997151" y="3694756"/>
              <a:ext cx="910299" cy="227571"/>
            </a:xfrm>
            <a:prstGeom prst="rect">
              <a:avLst/>
            </a:prstGeom>
          </p:spPr>
          <p:txBody>
            <a:bodyPr wrap="none" lIns="91430" tIns="45715" rIns="91430" bIns="45715">
              <a:spAutoFit/>
            </a:bodyPr>
            <a:lstStyle/>
            <a:p>
              <a:r>
                <a:rPr lang="zh-CN" altLang="en-US" sz="1200" b="1" dirty="0">
                  <a:solidFill>
                    <a:schemeClr val="tx1">
                      <a:lumMod val="65000"/>
                      <a:lumOff val="35000"/>
                    </a:schemeClr>
                  </a:solidFill>
                  <a:cs typeface="+mn-ea"/>
                  <a:sym typeface="+mn-lt"/>
                </a:rPr>
                <a:t>单击编辑标题</a:t>
              </a:r>
            </a:p>
          </p:txBody>
        </p:sp>
        <p:sp>
          <p:nvSpPr>
            <p:cNvPr id="161" name="文本框 18"/>
            <p:cNvSpPr txBox="1"/>
            <p:nvPr/>
          </p:nvSpPr>
          <p:spPr>
            <a:xfrm>
              <a:off x="3726383" y="4019550"/>
              <a:ext cx="1732634" cy="328717"/>
            </a:xfrm>
            <a:prstGeom prst="rect">
              <a:avLst/>
            </a:prstGeom>
            <a:noFill/>
          </p:spPr>
          <p:txBody>
            <a:bodyPr wrap="square" lIns="91430" tIns="45715" rIns="91430" bIns="45715" rtlCol="0">
              <a:spAutoFit/>
            </a:bodyPr>
            <a:lstStyle/>
            <a:p>
              <a:pPr algn="ctr" defTabSz="912495">
                <a:spcBef>
                  <a:spcPct val="20000"/>
                </a:spcBef>
                <a:defRPr/>
              </a:pPr>
              <a:r>
                <a:rPr lang="zh-CN" altLang="en-US" sz="1000" dirty="0">
                  <a:solidFill>
                    <a:schemeClr val="tx1">
                      <a:lumMod val="65000"/>
                      <a:lumOff val="35000"/>
                    </a:schemeClr>
                  </a:solidFill>
                  <a:cs typeface="+mn-ea"/>
                  <a:sym typeface="+mn-lt"/>
                </a:rPr>
                <a:t>单击此处可编辑内容，根据您的需要自由拉伸文本框大小</a:t>
              </a:r>
              <a:endParaRPr lang="en-US" altLang="zh-CN" sz="1000" dirty="0">
                <a:solidFill>
                  <a:schemeClr val="tx1">
                    <a:lumMod val="65000"/>
                    <a:lumOff val="35000"/>
                  </a:schemeClr>
                </a:solidFill>
                <a:cs typeface="+mn-ea"/>
                <a:sym typeface="+mn-lt"/>
              </a:endParaRPr>
            </a:p>
          </p:txBody>
        </p:sp>
        <p:sp>
          <p:nvSpPr>
            <p:cNvPr id="162" name="矩形 161"/>
            <p:cNvSpPr/>
            <p:nvPr/>
          </p:nvSpPr>
          <p:spPr>
            <a:xfrm>
              <a:off x="6522297" y="3694756"/>
              <a:ext cx="910299" cy="227571"/>
            </a:xfrm>
            <a:prstGeom prst="rect">
              <a:avLst/>
            </a:prstGeom>
          </p:spPr>
          <p:txBody>
            <a:bodyPr wrap="none" lIns="91430" tIns="45715" rIns="91430" bIns="45715">
              <a:spAutoFit/>
            </a:bodyPr>
            <a:lstStyle/>
            <a:p>
              <a:r>
                <a:rPr lang="zh-CN" altLang="en-US" sz="1200" b="1" dirty="0">
                  <a:solidFill>
                    <a:schemeClr val="tx1">
                      <a:lumMod val="65000"/>
                      <a:lumOff val="35000"/>
                    </a:schemeClr>
                  </a:solidFill>
                  <a:cs typeface="+mn-ea"/>
                  <a:sym typeface="+mn-lt"/>
                </a:rPr>
                <a:t>单击编辑标题</a:t>
              </a:r>
            </a:p>
          </p:txBody>
        </p:sp>
        <p:sp>
          <p:nvSpPr>
            <p:cNvPr id="163" name="文本框 20"/>
            <p:cNvSpPr txBox="1"/>
            <p:nvPr/>
          </p:nvSpPr>
          <p:spPr>
            <a:xfrm>
              <a:off x="6251528" y="4019550"/>
              <a:ext cx="1732634" cy="328717"/>
            </a:xfrm>
            <a:prstGeom prst="rect">
              <a:avLst/>
            </a:prstGeom>
            <a:noFill/>
          </p:spPr>
          <p:txBody>
            <a:bodyPr wrap="square" lIns="91430" tIns="45715" rIns="91430" bIns="45715" rtlCol="0">
              <a:spAutoFit/>
            </a:bodyPr>
            <a:lstStyle/>
            <a:p>
              <a:pPr algn="ctr" defTabSz="912495">
                <a:spcBef>
                  <a:spcPct val="20000"/>
                </a:spcBef>
                <a:defRPr/>
              </a:pPr>
              <a:r>
                <a:rPr lang="zh-CN" altLang="en-US" sz="1000" dirty="0">
                  <a:solidFill>
                    <a:schemeClr val="tx1">
                      <a:lumMod val="65000"/>
                      <a:lumOff val="35000"/>
                    </a:schemeClr>
                  </a:solidFill>
                  <a:cs typeface="+mn-ea"/>
                  <a:sym typeface="+mn-lt"/>
                </a:rPr>
                <a:t>单击此处可编辑内容，根据您的需要自由拉伸文本框大小</a:t>
              </a:r>
              <a:endParaRPr lang="en-US" altLang="zh-CN" sz="1000"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3185703427"/>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sp>
        <p:nvSpPr>
          <p:cNvPr id="22"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cxnSp>
        <p:nvCxnSpPr>
          <p:cNvPr id="112" name="直接连接符 111"/>
          <p:cNvCxnSpPr/>
          <p:nvPr/>
        </p:nvCxnSpPr>
        <p:spPr>
          <a:xfrm>
            <a:off x="623392" y="831947"/>
            <a:ext cx="10815311" cy="0"/>
          </a:xfrm>
          <a:prstGeom prst="line">
            <a:avLst/>
          </a:prstGeom>
          <a:noFill/>
          <a:ln w="12700" cap="flat" cmpd="sng" algn="ctr">
            <a:solidFill>
              <a:sysClr val="windowText" lastClr="000000"/>
            </a:solidFill>
            <a:prstDash val="dash"/>
          </a:ln>
          <a:effectLst/>
        </p:spPr>
      </p:cxnSp>
      <p:grpSp>
        <p:nvGrpSpPr>
          <p:cNvPr id="7" name="组合 6"/>
          <p:cNvGrpSpPr/>
          <p:nvPr/>
        </p:nvGrpSpPr>
        <p:grpSpPr>
          <a:xfrm>
            <a:off x="1123950" y="2155825"/>
            <a:ext cx="9899650" cy="3424238"/>
            <a:chOff x="1123950" y="2155825"/>
            <a:chExt cx="9899650" cy="3424238"/>
          </a:xfrm>
        </p:grpSpPr>
        <p:sp>
          <p:nvSpPr>
            <p:cNvPr id="172" name="对角圆角矩形 171"/>
            <p:cNvSpPr/>
            <p:nvPr/>
          </p:nvSpPr>
          <p:spPr>
            <a:xfrm>
              <a:off x="1123950" y="2185988"/>
              <a:ext cx="2997200" cy="1504950"/>
            </a:xfrm>
            <a:prstGeom prst="round2DiagRect">
              <a:avLst/>
            </a:prstGeom>
            <a:noFill/>
            <a:ln>
              <a:solidFill>
                <a:srgbClr val="F282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mn-ea"/>
                <a:sym typeface="+mn-lt"/>
              </a:endParaRPr>
            </a:p>
          </p:txBody>
        </p:sp>
        <p:sp>
          <p:nvSpPr>
            <p:cNvPr id="173" name="对角圆角矩形 172"/>
            <p:cNvSpPr/>
            <p:nvPr/>
          </p:nvSpPr>
          <p:spPr>
            <a:xfrm>
              <a:off x="4679950" y="2155825"/>
              <a:ext cx="2997200" cy="1504950"/>
            </a:xfrm>
            <a:prstGeom prst="round2DiagRect">
              <a:avLst/>
            </a:prstGeom>
            <a:noFill/>
            <a:ln>
              <a:solidFill>
                <a:srgbClr val="F282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mn-ea"/>
                <a:sym typeface="+mn-lt"/>
              </a:endParaRPr>
            </a:p>
          </p:txBody>
        </p:sp>
        <p:sp>
          <p:nvSpPr>
            <p:cNvPr id="174" name="对角圆角矩形 173"/>
            <p:cNvSpPr/>
            <p:nvPr/>
          </p:nvSpPr>
          <p:spPr>
            <a:xfrm>
              <a:off x="1123950" y="4075113"/>
              <a:ext cx="2997200" cy="1504950"/>
            </a:xfrm>
            <a:prstGeom prst="round2DiagRect">
              <a:avLst/>
            </a:prstGeom>
            <a:noFill/>
            <a:ln>
              <a:solidFill>
                <a:srgbClr val="F282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mn-ea"/>
                <a:sym typeface="+mn-lt"/>
              </a:endParaRPr>
            </a:p>
          </p:txBody>
        </p:sp>
        <p:sp>
          <p:nvSpPr>
            <p:cNvPr id="175" name="对角圆角矩形 174"/>
            <p:cNvSpPr/>
            <p:nvPr/>
          </p:nvSpPr>
          <p:spPr>
            <a:xfrm>
              <a:off x="4679950" y="4075113"/>
              <a:ext cx="2997200" cy="1504950"/>
            </a:xfrm>
            <a:prstGeom prst="round2DiagRect">
              <a:avLst/>
            </a:prstGeom>
            <a:noFill/>
            <a:ln>
              <a:solidFill>
                <a:srgbClr val="F282A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mn-ea"/>
                <a:sym typeface="+mn-lt"/>
              </a:endParaRPr>
            </a:p>
          </p:txBody>
        </p:sp>
        <p:sp>
          <p:nvSpPr>
            <p:cNvPr id="176" name="对角圆角矩形 175"/>
            <p:cNvSpPr/>
            <p:nvPr/>
          </p:nvSpPr>
          <p:spPr>
            <a:xfrm>
              <a:off x="8026400" y="2155825"/>
              <a:ext cx="2997200" cy="1504950"/>
            </a:xfrm>
            <a:prstGeom prst="round2Diag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mn-ea"/>
                <a:sym typeface="+mn-lt"/>
              </a:endParaRPr>
            </a:p>
          </p:txBody>
        </p:sp>
        <p:sp>
          <p:nvSpPr>
            <p:cNvPr id="177" name="对角圆角矩形 176"/>
            <p:cNvSpPr/>
            <p:nvPr/>
          </p:nvSpPr>
          <p:spPr>
            <a:xfrm>
              <a:off x="8026400" y="4075113"/>
              <a:ext cx="2997200" cy="1504950"/>
            </a:xfrm>
            <a:prstGeom prst="round2Diag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mn-ea"/>
                <a:sym typeface="+mn-lt"/>
              </a:endParaRPr>
            </a:p>
          </p:txBody>
        </p:sp>
        <p:sp>
          <p:nvSpPr>
            <p:cNvPr id="178" name="TextBox 23"/>
            <p:cNvSpPr txBox="1"/>
            <p:nvPr/>
          </p:nvSpPr>
          <p:spPr>
            <a:xfrm>
              <a:off x="1959105" y="2572770"/>
              <a:ext cx="2014263" cy="646331"/>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cs typeface="+mn-ea"/>
                  <a:sym typeface="+mn-lt"/>
                </a:rPr>
                <a:t>欧美风商务</a:t>
              </a:r>
              <a:r>
                <a:rPr lang="en-US" altLang="zh-CN" sz="1200" dirty="0">
                  <a:solidFill>
                    <a:schemeClr val="tx1">
                      <a:lumMod val="75000"/>
                      <a:lumOff val="25000"/>
                    </a:schemeClr>
                  </a:solidFill>
                  <a:cs typeface="+mn-ea"/>
                  <a:sym typeface="+mn-lt"/>
                </a:rPr>
                <a:t>PPT</a:t>
              </a:r>
              <a:r>
                <a:rPr lang="zh-CN" altLang="en-US" sz="1200" dirty="0" smtClean="0">
                  <a:solidFill>
                    <a:schemeClr val="tx1">
                      <a:lumMod val="75000"/>
                      <a:lumOff val="25000"/>
                    </a:schemeClr>
                  </a:solidFill>
                  <a:cs typeface="+mn-ea"/>
                  <a:sym typeface="+mn-lt"/>
                </a:rPr>
                <a:t>模板</a:t>
              </a:r>
              <a:r>
                <a:rPr lang="en-US" altLang="zh-CN" sz="1200" dirty="0" smtClean="0">
                  <a:solidFill>
                    <a:schemeClr val="tx1">
                      <a:lumMod val="75000"/>
                      <a:lumOff val="25000"/>
                    </a:schemeClr>
                  </a:solidFill>
                  <a:cs typeface="+mn-ea"/>
                  <a:sym typeface="+mn-lt"/>
                </a:rPr>
                <a:t>-</a:t>
              </a:r>
              <a:r>
                <a:rPr lang="zh-CN" altLang="en-US" sz="1200" dirty="0" smtClean="0">
                  <a:solidFill>
                    <a:schemeClr val="tx1">
                      <a:lumMod val="75000"/>
                      <a:lumOff val="25000"/>
                    </a:schemeClr>
                  </a:solidFill>
                  <a:cs typeface="+mn-ea"/>
                  <a:sym typeface="+mn-lt"/>
                </a:rPr>
                <a:t>坚持</a:t>
              </a:r>
              <a:r>
                <a:rPr lang="zh-CN" altLang="en-US" sz="1200" dirty="0">
                  <a:solidFill>
                    <a:schemeClr val="tx1">
                      <a:lumMod val="75000"/>
                      <a:lumOff val="25000"/>
                    </a:schemeClr>
                  </a:solidFill>
                  <a:cs typeface="+mn-ea"/>
                  <a:sym typeface="+mn-lt"/>
                </a:rPr>
                <a:t>创新请输入文字内容</a:t>
              </a:r>
            </a:p>
          </p:txBody>
        </p:sp>
        <p:sp>
          <p:nvSpPr>
            <p:cNvPr id="179" name="TextBox 24"/>
            <p:cNvSpPr txBox="1"/>
            <p:nvPr/>
          </p:nvSpPr>
          <p:spPr>
            <a:xfrm>
              <a:off x="2252474" y="2355501"/>
              <a:ext cx="1427480" cy="319405"/>
            </a:xfrm>
            <a:prstGeom prst="rect">
              <a:avLst/>
            </a:prstGeom>
            <a:noFill/>
          </p:spPr>
          <p:txBody>
            <a:bodyPr wrap="none" rtlCol="0">
              <a:spAutoFit/>
            </a:bodyPr>
            <a:lstStyle/>
            <a:p>
              <a:pPr algn="ctr"/>
              <a:r>
                <a:rPr lang="zh-CN" altLang="en-US" sz="1400" b="1" dirty="0">
                  <a:solidFill>
                    <a:schemeClr val="tx1">
                      <a:lumMod val="75000"/>
                      <a:lumOff val="25000"/>
                    </a:schemeClr>
                  </a:solidFill>
                  <a:cs typeface="+mn-ea"/>
                  <a:sym typeface="+mn-lt"/>
                </a:rPr>
                <a:t>请在此输入文字</a:t>
              </a:r>
            </a:p>
          </p:txBody>
        </p:sp>
        <p:sp>
          <p:nvSpPr>
            <p:cNvPr id="180" name="TextBox 23"/>
            <p:cNvSpPr txBox="1"/>
            <p:nvPr/>
          </p:nvSpPr>
          <p:spPr>
            <a:xfrm>
              <a:off x="1862585" y="4525395"/>
              <a:ext cx="2014263" cy="646331"/>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cs typeface="+mn-ea"/>
                  <a:sym typeface="+mn-lt"/>
                </a:rPr>
                <a:t>欧美风商务</a:t>
              </a:r>
              <a:r>
                <a:rPr lang="en-US" altLang="zh-CN" sz="1200" dirty="0">
                  <a:solidFill>
                    <a:schemeClr val="tx1">
                      <a:lumMod val="75000"/>
                      <a:lumOff val="25000"/>
                    </a:schemeClr>
                  </a:solidFill>
                  <a:cs typeface="+mn-ea"/>
                  <a:sym typeface="+mn-lt"/>
                </a:rPr>
                <a:t>PPT</a:t>
              </a:r>
              <a:r>
                <a:rPr lang="zh-CN" altLang="en-US" sz="1200" dirty="0" smtClean="0">
                  <a:solidFill>
                    <a:schemeClr val="tx1">
                      <a:lumMod val="75000"/>
                      <a:lumOff val="25000"/>
                    </a:schemeClr>
                  </a:solidFill>
                  <a:cs typeface="+mn-ea"/>
                  <a:sym typeface="+mn-lt"/>
                </a:rPr>
                <a:t>模板</a:t>
              </a:r>
              <a:r>
                <a:rPr lang="en-US" altLang="zh-CN" sz="1200" dirty="0" smtClean="0">
                  <a:solidFill>
                    <a:schemeClr val="tx1">
                      <a:lumMod val="75000"/>
                      <a:lumOff val="25000"/>
                    </a:schemeClr>
                  </a:solidFill>
                  <a:cs typeface="+mn-ea"/>
                  <a:sym typeface="+mn-lt"/>
                </a:rPr>
                <a:t>-</a:t>
              </a:r>
              <a:r>
                <a:rPr lang="zh-CN" altLang="en-US" sz="1200" dirty="0" smtClean="0">
                  <a:solidFill>
                    <a:schemeClr val="tx1">
                      <a:lumMod val="75000"/>
                      <a:lumOff val="25000"/>
                    </a:schemeClr>
                  </a:solidFill>
                  <a:cs typeface="+mn-ea"/>
                  <a:sym typeface="+mn-lt"/>
                </a:rPr>
                <a:t>坚持</a:t>
              </a:r>
              <a:r>
                <a:rPr lang="zh-CN" altLang="en-US" sz="1200" dirty="0">
                  <a:solidFill>
                    <a:schemeClr val="tx1">
                      <a:lumMod val="75000"/>
                      <a:lumOff val="25000"/>
                    </a:schemeClr>
                  </a:solidFill>
                  <a:cs typeface="+mn-ea"/>
                  <a:sym typeface="+mn-lt"/>
                </a:rPr>
                <a:t>创新请输入文字内容</a:t>
              </a:r>
            </a:p>
          </p:txBody>
        </p:sp>
        <p:sp>
          <p:nvSpPr>
            <p:cNvPr id="181" name="TextBox 24"/>
            <p:cNvSpPr txBox="1"/>
            <p:nvPr/>
          </p:nvSpPr>
          <p:spPr>
            <a:xfrm>
              <a:off x="2155954" y="4308126"/>
              <a:ext cx="1427480" cy="319405"/>
            </a:xfrm>
            <a:prstGeom prst="rect">
              <a:avLst/>
            </a:prstGeom>
            <a:noFill/>
          </p:spPr>
          <p:txBody>
            <a:bodyPr wrap="none" rtlCol="0">
              <a:spAutoFit/>
            </a:bodyPr>
            <a:lstStyle/>
            <a:p>
              <a:pPr algn="ctr"/>
              <a:r>
                <a:rPr lang="zh-CN" altLang="en-US" sz="1400" b="1" dirty="0">
                  <a:solidFill>
                    <a:schemeClr val="tx1">
                      <a:lumMod val="75000"/>
                      <a:lumOff val="25000"/>
                    </a:schemeClr>
                  </a:solidFill>
                  <a:cs typeface="+mn-ea"/>
                  <a:sym typeface="+mn-lt"/>
                </a:rPr>
                <a:t>请在此输入文字</a:t>
              </a:r>
            </a:p>
          </p:txBody>
        </p:sp>
        <p:sp>
          <p:nvSpPr>
            <p:cNvPr id="182" name="TextBox 23"/>
            <p:cNvSpPr txBox="1"/>
            <p:nvPr/>
          </p:nvSpPr>
          <p:spPr>
            <a:xfrm>
              <a:off x="5525265" y="2572770"/>
              <a:ext cx="2014263" cy="646331"/>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cs typeface="+mn-ea"/>
                  <a:sym typeface="+mn-lt"/>
                </a:rPr>
                <a:t>欧美风商务</a:t>
              </a:r>
              <a:r>
                <a:rPr lang="en-US" altLang="zh-CN" sz="1200" dirty="0">
                  <a:solidFill>
                    <a:schemeClr val="tx1">
                      <a:lumMod val="75000"/>
                      <a:lumOff val="25000"/>
                    </a:schemeClr>
                  </a:solidFill>
                  <a:cs typeface="+mn-ea"/>
                  <a:sym typeface="+mn-lt"/>
                </a:rPr>
                <a:t>PPT</a:t>
              </a:r>
              <a:r>
                <a:rPr lang="zh-CN" altLang="en-US" sz="1200" dirty="0" smtClean="0">
                  <a:solidFill>
                    <a:schemeClr val="tx1">
                      <a:lumMod val="75000"/>
                      <a:lumOff val="25000"/>
                    </a:schemeClr>
                  </a:solidFill>
                  <a:cs typeface="+mn-ea"/>
                  <a:sym typeface="+mn-lt"/>
                </a:rPr>
                <a:t>模板</a:t>
              </a:r>
              <a:r>
                <a:rPr lang="en-US" altLang="zh-CN" sz="1200" dirty="0" smtClean="0">
                  <a:solidFill>
                    <a:schemeClr val="tx1">
                      <a:lumMod val="75000"/>
                      <a:lumOff val="25000"/>
                    </a:schemeClr>
                  </a:solidFill>
                  <a:cs typeface="+mn-ea"/>
                  <a:sym typeface="+mn-lt"/>
                </a:rPr>
                <a:t>-</a:t>
              </a:r>
              <a:r>
                <a:rPr lang="zh-CN" altLang="en-US" sz="1200" dirty="0" smtClean="0">
                  <a:solidFill>
                    <a:schemeClr val="tx1">
                      <a:lumMod val="75000"/>
                      <a:lumOff val="25000"/>
                    </a:schemeClr>
                  </a:solidFill>
                  <a:cs typeface="+mn-ea"/>
                  <a:sym typeface="+mn-lt"/>
                </a:rPr>
                <a:t>坚持</a:t>
              </a:r>
              <a:r>
                <a:rPr lang="zh-CN" altLang="en-US" sz="1200" dirty="0">
                  <a:solidFill>
                    <a:schemeClr val="tx1">
                      <a:lumMod val="75000"/>
                      <a:lumOff val="25000"/>
                    </a:schemeClr>
                  </a:solidFill>
                  <a:cs typeface="+mn-ea"/>
                  <a:sym typeface="+mn-lt"/>
                </a:rPr>
                <a:t>创新请输入文字内容</a:t>
              </a:r>
            </a:p>
          </p:txBody>
        </p:sp>
        <p:sp>
          <p:nvSpPr>
            <p:cNvPr id="183" name="TextBox 24"/>
            <p:cNvSpPr txBox="1"/>
            <p:nvPr/>
          </p:nvSpPr>
          <p:spPr>
            <a:xfrm>
              <a:off x="5818634" y="2355501"/>
              <a:ext cx="1427480" cy="319405"/>
            </a:xfrm>
            <a:prstGeom prst="rect">
              <a:avLst/>
            </a:prstGeom>
            <a:noFill/>
          </p:spPr>
          <p:txBody>
            <a:bodyPr wrap="none" rtlCol="0">
              <a:spAutoFit/>
            </a:bodyPr>
            <a:lstStyle/>
            <a:p>
              <a:pPr algn="ctr"/>
              <a:r>
                <a:rPr lang="zh-CN" altLang="en-US" sz="1400" b="1" dirty="0">
                  <a:solidFill>
                    <a:schemeClr val="tx1">
                      <a:lumMod val="75000"/>
                      <a:lumOff val="25000"/>
                    </a:schemeClr>
                  </a:solidFill>
                  <a:cs typeface="+mn-ea"/>
                  <a:sym typeface="+mn-lt"/>
                </a:rPr>
                <a:t>请在此输入文字</a:t>
              </a:r>
            </a:p>
          </p:txBody>
        </p:sp>
        <p:sp>
          <p:nvSpPr>
            <p:cNvPr id="184" name="TextBox 23"/>
            <p:cNvSpPr txBox="1"/>
            <p:nvPr/>
          </p:nvSpPr>
          <p:spPr>
            <a:xfrm>
              <a:off x="5525265" y="4525395"/>
              <a:ext cx="2014263" cy="646331"/>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cs typeface="+mn-ea"/>
                  <a:sym typeface="+mn-lt"/>
                </a:rPr>
                <a:t>欧美风商务</a:t>
              </a:r>
              <a:r>
                <a:rPr lang="en-US" altLang="zh-CN" sz="1200" dirty="0">
                  <a:solidFill>
                    <a:schemeClr val="tx1">
                      <a:lumMod val="75000"/>
                      <a:lumOff val="25000"/>
                    </a:schemeClr>
                  </a:solidFill>
                  <a:cs typeface="+mn-ea"/>
                  <a:sym typeface="+mn-lt"/>
                </a:rPr>
                <a:t>PPT</a:t>
              </a:r>
              <a:r>
                <a:rPr lang="zh-CN" altLang="en-US" sz="1200" dirty="0" smtClean="0">
                  <a:solidFill>
                    <a:schemeClr val="tx1">
                      <a:lumMod val="75000"/>
                      <a:lumOff val="25000"/>
                    </a:schemeClr>
                  </a:solidFill>
                  <a:cs typeface="+mn-ea"/>
                  <a:sym typeface="+mn-lt"/>
                </a:rPr>
                <a:t>模板</a:t>
              </a:r>
              <a:r>
                <a:rPr lang="en-US" altLang="zh-CN" sz="1200" dirty="0" smtClean="0">
                  <a:solidFill>
                    <a:schemeClr val="tx1">
                      <a:lumMod val="75000"/>
                      <a:lumOff val="25000"/>
                    </a:schemeClr>
                  </a:solidFill>
                  <a:cs typeface="+mn-ea"/>
                  <a:sym typeface="+mn-lt"/>
                </a:rPr>
                <a:t>-</a:t>
              </a:r>
              <a:r>
                <a:rPr lang="zh-CN" altLang="en-US" sz="1200" dirty="0" smtClean="0">
                  <a:solidFill>
                    <a:schemeClr val="tx1">
                      <a:lumMod val="75000"/>
                      <a:lumOff val="25000"/>
                    </a:schemeClr>
                  </a:solidFill>
                  <a:cs typeface="+mn-ea"/>
                  <a:sym typeface="+mn-lt"/>
                </a:rPr>
                <a:t>坚持</a:t>
              </a:r>
              <a:r>
                <a:rPr lang="zh-CN" altLang="en-US" sz="1200" dirty="0">
                  <a:solidFill>
                    <a:schemeClr val="tx1">
                      <a:lumMod val="75000"/>
                      <a:lumOff val="25000"/>
                    </a:schemeClr>
                  </a:solidFill>
                  <a:cs typeface="+mn-ea"/>
                  <a:sym typeface="+mn-lt"/>
                </a:rPr>
                <a:t>创新请输入文字内容</a:t>
              </a:r>
            </a:p>
          </p:txBody>
        </p:sp>
        <p:sp>
          <p:nvSpPr>
            <p:cNvPr id="185" name="TextBox 24"/>
            <p:cNvSpPr txBox="1"/>
            <p:nvPr/>
          </p:nvSpPr>
          <p:spPr>
            <a:xfrm>
              <a:off x="5818634" y="4308126"/>
              <a:ext cx="1427480" cy="319405"/>
            </a:xfrm>
            <a:prstGeom prst="rect">
              <a:avLst/>
            </a:prstGeom>
            <a:noFill/>
          </p:spPr>
          <p:txBody>
            <a:bodyPr wrap="none" rtlCol="0">
              <a:spAutoFit/>
            </a:bodyPr>
            <a:lstStyle/>
            <a:p>
              <a:pPr algn="ctr"/>
              <a:r>
                <a:rPr lang="zh-CN" altLang="en-US" sz="1400" b="1" dirty="0">
                  <a:solidFill>
                    <a:schemeClr val="tx1">
                      <a:lumMod val="75000"/>
                      <a:lumOff val="25000"/>
                    </a:schemeClr>
                  </a:solidFill>
                  <a:cs typeface="+mn-ea"/>
                  <a:sym typeface="+mn-lt"/>
                </a:rPr>
                <a:t>请在此输入文字</a:t>
              </a:r>
            </a:p>
          </p:txBody>
        </p:sp>
        <p:sp>
          <p:nvSpPr>
            <p:cNvPr id="186" name="Freeform 145"/>
            <p:cNvSpPr/>
            <p:nvPr/>
          </p:nvSpPr>
          <p:spPr bwMode="auto">
            <a:xfrm>
              <a:off x="1304925" y="2670175"/>
              <a:ext cx="565785" cy="476250"/>
            </a:xfrm>
            <a:custGeom>
              <a:avLst/>
              <a:gdLst>
                <a:gd name="T0" fmla="*/ 108 w 179"/>
                <a:gd name="T1" fmla="*/ 0 h 150"/>
                <a:gd name="T2" fmla="*/ 132 w 179"/>
                <a:gd name="T3" fmla="*/ 36 h 150"/>
                <a:gd name="T4" fmla="*/ 135 w 179"/>
                <a:gd name="T5" fmla="*/ 34 h 150"/>
                <a:gd name="T6" fmla="*/ 173 w 179"/>
                <a:gd name="T7" fmla="*/ 33 h 150"/>
                <a:gd name="T8" fmla="*/ 142 w 179"/>
                <a:gd name="T9" fmla="*/ 58 h 150"/>
                <a:gd name="T10" fmla="*/ 161 w 179"/>
                <a:gd name="T11" fmla="*/ 97 h 150"/>
                <a:gd name="T12" fmla="*/ 127 w 179"/>
                <a:gd name="T13" fmla="*/ 116 h 150"/>
                <a:gd name="T14" fmla="*/ 124 w 179"/>
                <a:gd name="T15" fmla="*/ 113 h 150"/>
                <a:gd name="T16" fmla="*/ 90 w 179"/>
                <a:gd name="T17" fmla="*/ 96 h 150"/>
                <a:gd name="T18" fmla="*/ 107 w 179"/>
                <a:gd name="T19" fmla="*/ 130 h 150"/>
                <a:gd name="T20" fmla="*/ 74 w 179"/>
                <a:gd name="T21" fmla="*/ 150 h 150"/>
                <a:gd name="T22" fmla="*/ 51 w 179"/>
                <a:gd name="T23" fmla="*/ 113 h 150"/>
                <a:gd name="T24" fmla="*/ 47 w 179"/>
                <a:gd name="T25" fmla="*/ 115 h 150"/>
                <a:gd name="T26" fmla="*/ 8 w 179"/>
                <a:gd name="T27" fmla="*/ 119 h 150"/>
                <a:gd name="T28" fmla="*/ 36 w 179"/>
                <a:gd name="T29" fmla="*/ 94 h 150"/>
                <a:gd name="T30" fmla="*/ 38 w 179"/>
                <a:gd name="T31" fmla="*/ 92 h 150"/>
                <a:gd name="T32" fmla="*/ 18 w 179"/>
                <a:gd name="T33" fmla="*/ 53 h 150"/>
                <a:gd name="T34" fmla="*/ 53 w 179"/>
                <a:gd name="T35" fmla="*/ 33 h 150"/>
                <a:gd name="T36" fmla="*/ 72 w 179"/>
                <a:gd name="T37" fmla="*/ 65 h 150"/>
                <a:gd name="T38" fmla="*/ 90 w 179"/>
                <a:gd name="T39" fmla="*/ 31 h 150"/>
                <a:gd name="T40" fmla="*/ 74 w 179"/>
                <a:gd name="T41" fmla="*/ 24 h 150"/>
                <a:gd name="T42" fmla="*/ 75 w 179"/>
                <a:gd name="T43" fmla="*/ 19 h 150"/>
                <a:gd name="T44" fmla="*/ 108 w 179"/>
                <a:gd name="T4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9" h="150">
                  <a:moveTo>
                    <a:pt x="108" y="0"/>
                  </a:moveTo>
                  <a:cubicBezTo>
                    <a:pt x="114" y="11"/>
                    <a:pt x="124" y="33"/>
                    <a:pt x="132" y="36"/>
                  </a:cubicBezTo>
                  <a:cubicBezTo>
                    <a:pt x="133" y="36"/>
                    <a:pt x="134" y="35"/>
                    <a:pt x="135" y="34"/>
                  </a:cubicBezTo>
                  <a:cubicBezTo>
                    <a:pt x="137" y="14"/>
                    <a:pt x="168" y="6"/>
                    <a:pt x="173" y="33"/>
                  </a:cubicBezTo>
                  <a:cubicBezTo>
                    <a:pt x="179" y="61"/>
                    <a:pt x="154" y="50"/>
                    <a:pt x="142" y="58"/>
                  </a:cubicBezTo>
                  <a:cubicBezTo>
                    <a:pt x="148" y="71"/>
                    <a:pt x="155" y="84"/>
                    <a:pt x="161" y="97"/>
                  </a:cubicBezTo>
                  <a:cubicBezTo>
                    <a:pt x="152" y="102"/>
                    <a:pt x="137" y="114"/>
                    <a:pt x="127" y="116"/>
                  </a:cubicBezTo>
                  <a:cubicBezTo>
                    <a:pt x="125" y="116"/>
                    <a:pt x="125" y="114"/>
                    <a:pt x="124" y="113"/>
                  </a:cubicBezTo>
                  <a:cubicBezTo>
                    <a:pt x="128" y="90"/>
                    <a:pt x="112" y="72"/>
                    <a:pt x="90" y="96"/>
                  </a:cubicBezTo>
                  <a:cubicBezTo>
                    <a:pt x="72" y="115"/>
                    <a:pt x="109" y="125"/>
                    <a:pt x="107" y="130"/>
                  </a:cubicBezTo>
                  <a:cubicBezTo>
                    <a:pt x="96" y="137"/>
                    <a:pt x="85" y="143"/>
                    <a:pt x="74" y="150"/>
                  </a:cubicBezTo>
                  <a:cubicBezTo>
                    <a:pt x="66" y="138"/>
                    <a:pt x="59" y="125"/>
                    <a:pt x="51" y="113"/>
                  </a:cubicBezTo>
                  <a:cubicBezTo>
                    <a:pt x="50" y="114"/>
                    <a:pt x="48" y="115"/>
                    <a:pt x="47" y="115"/>
                  </a:cubicBezTo>
                  <a:cubicBezTo>
                    <a:pt x="42" y="132"/>
                    <a:pt x="18" y="149"/>
                    <a:pt x="8" y="119"/>
                  </a:cubicBezTo>
                  <a:cubicBezTo>
                    <a:pt x="0" y="94"/>
                    <a:pt x="22" y="96"/>
                    <a:pt x="36" y="94"/>
                  </a:cubicBezTo>
                  <a:cubicBezTo>
                    <a:pt x="37" y="93"/>
                    <a:pt x="38" y="93"/>
                    <a:pt x="38" y="92"/>
                  </a:cubicBezTo>
                  <a:cubicBezTo>
                    <a:pt x="32" y="79"/>
                    <a:pt x="24" y="66"/>
                    <a:pt x="18" y="53"/>
                  </a:cubicBezTo>
                  <a:cubicBezTo>
                    <a:pt x="29" y="47"/>
                    <a:pt x="41" y="40"/>
                    <a:pt x="53" y="33"/>
                  </a:cubicBezTo>
                  <a:cubicBezTo>
                    <a:pt x="62" y="42"/>
                    <a:pt x="48" y="65"/>
                    <a:pt x="72" y="65"/>
                  </a:cubicBezTo>
                  <a:cubicBezTo>
                    <a:pt x="87" y="64"/>
                    <a:pt x="100" y="45"/>
                    <a:pt x="90" y="31"/>
                  </a:cubicBezTo>
                  <a:cubicBezTo>
                    <a:pt x="84" y="28"/>
                    <a:pt x="76" y="28"/>
                    <a:pt x="74" y="24"/>
                  </a:cubicBezTo>
                  <a:cubicBezTo>
                    <a:pt x="72" y="19"/>
                    <a:pt x="74" y="21"/>
                    <a:pt x="75" y="19"/>
                  </a:cubicBezTo>
                  <a:cubicBezTo>
                    <a:pt x="86" y="13"/>
                    <a:pt x="97" y="6"/>
                    <a:pt x="108" y="0"/>
                  </a:cubicBezTo>
                </a:path>
              </a:pathLst>
            </a:custGeom>
            <a:solidFill>
              <a:srgbClr val="F282A2"/>
            </a:solidFill>
            <a:ln>
              <a:noFill/>
            </a:ln>
          </p:spPr>
          <p:txBody>
            <a:bodyPr/>
            <a:lstStyle/>
            <a:p>
              <a:pPr defTabSz="685165" eaLnBrk="1" fontAlgn="auto" hangingPunct="1">
                <a:spcBef>
                  <a:spcPts val="0"/>
                </a:spcBef>
                <a:spcAft>
                  <a:spcPts val="0"/>
                </a:spcAft>
                <a:defRPr/>
              </a:pPr>
              <a:endParaRPr lang="zh-CN" altLang="en-US" sz="1350">
                <a:cs typeface="+mn-ea"/>
                <a:sym typeface="+mn-lt"/>
              </a:endParaRPr>
            </a:p>
          </p:txBody>
        </p:sp>
        <p:grpSp>
          <p:nvGrpSpPr>
            <p:cNvPr id="187" name="组合 186"/>
            <p:cNvGrpSpPr/>
            <p:nvPr/>
          </p:nvGrpSpPr>
          <p:grpSpPr>
            <a:xfrm>
              <a:off x="1273175" y="4522470"/>
              <a:ext cx="478155" cy="455295"/>
              <a:chOff x="8553" y="6893"/>
              <a:chExt cx="530" cy="542"/>
            </a:xfrm>
            <a:solidFill>
              <a:srgbClr val="F282A2"/>
            </a:solidFill>
          </p:grpSpPr>
          <p:sp>
            <p:nvSpPr>
              <p:cNvPr id="188" name="Freeform 163"/>
              <p:cNvSpPr/>
              <p:nvPr/>
            </p:nvSpPr>
            <p:spPr bwMode="auto">
              <a:xfrm>
                <a:off x="8588" y="7095"/>
                <a:ext cx="457" cy="340"/>
              </a:xfrm>
              <a:custGeom>
                <a:avLst/>
                <a:gdLst>
                  <a:gd name="T0" fmla="*/ 123 w 128"/>
                  <a:gd name="T1" fmla="*/ 58 h 94"/>
                  <a:gd name="T2" fmla="*/ 99 w 128"/>
                  <a:gd name="T3" fmla="*/ 39 h 94"/>
                  <a:gd name="T4" fmla="*/ 64 w 128"/>
                  <a:gd name="T5" fmla="*/ 0 h 94"/>
                  <a:gd name="T6" fmla="*/ 29 w 128"/>
                  <a:gd name="T7" fmla="*/ 39 h 94"/>
                  <a:gd name="T8" fmla="*/ 5 w 128"/>
                  <a:gd name="T9" fmla="*/ 58 h 94"/>
                  <a:gd name="T10" fmla="*/ 14 w 128"/>
                  <a:gd name="T11" fmla="*/ 85 h 94"/>
                  <a:gd name="T12" fmla="*/ 59 w 128"/>
                  <a:gd name="T13" fmla="*/ 84 h 94"/>
                  <a:gd name="T14" fmla="*/ 64 w 128"/>
                  <a:gd name="T15" fmla="*/ 83 h 94"/>
                  <a:gd name="T16" fmla="*/ 69 w 128"/>
                  <a:gd name="T17" fmla="*/ 84 h 94"/>
                  <a:gd name="T18" fmla="*/ 114 w 128"/>
                  <a:gd name="T19" fmla="*/ 85 h 94"/>
                  <a:gd name="T20" fmla="*/ 123 w 128"/>
                  <a:gd name="T21" fmla="*/ 5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94">
                    <a:moveTo>
                      <a:pt x="123" y="58"/>
                    </a:moveTo>
                    <a:cubicBezTo>
                      <a:pt x="119" y="48"/>
                      <a:pt x="105" y="45"/>
                      <a:pt x="99" y="39"/>
                    </a:cubicBezTo>
                    <a:cubicBezTo>
                      <a:pt x="85" y="25"/>
                      <a:pt x="88" y="2"/>
                      <a:pt x="64" y="0"/>
                    </a:cubicBezTo>
                    <a:cubicBezTo>
                      <a:pt x="40" y="2"/>
                      <a:pt x="43" y="25"/>
                      <a:pt x="29" y="39"/>
                    </a:cubicBezTo>
                    <a:cubicBezTo>
                      <a:pt x="23" y="45"/>
                      <a:pt x="9" y="48"/>
                      <a:pt x="5" y="58"/>
                    </a:cubicBezTo>
                    <a:cubicBezTo>
                      <a:pt x="0" y="69"/>
                      <a:pt x="8" y="80"/>
                      <a:pt x="14" y="85"/>
                    </a:cubicBezTo>
                    <a:cubicBezTo>
                      <a:pt x="26" y="94"/>
                      <a:pt x="45" y="85"/>
                      <a:pt x="59" y="84"/>
                    </a:cubicBezTo>
                    <a:cubicBezTo>
                      <a:pt x="60" y="83"/>
                      <a:pt x="62" y="83"/>
                      <a:pt x="64" y="83"/>
                    </a:cubicBezTo>
                    <a:cubicBezTo>
                      <a:pt x="66" y="83"/>
                      <a:pt x="68" y="83"/>
                      <a:pt x="69" y="84"/>
                    </a:cubicBezTo>
                    <a:cubicBezTo>
                      <a:pt x="83" y="85"/>
                      <a:pt x="102" y="94"/>
                      <a:pt x="114" y="85"/>
                    </a:cubicBezTo>
                    <a:cubicBezTo>
                      <a:pt x="120" y="80"/>
                      <a:pt x="128" y="69"/>
                      <a:pt x="123" y="58"/>
                    </a:cubicBezTo>
                  </a:path>
                </a:pathLst>
              </a:custGeom>
              <a:grpFill/>
              <a:ln>
                <a:noFill/>
              </a:ln>
            </p:spPr>
            <p:txBody>
              <a:bodyPr/>
              <a:lstStyle/>
              <a:p>
                <a:pPr defTabSz="685165" eaLnBrk="1" fontAlgn="auto" hangingPunct="1">
                  <a:spcBef>
                    <a:spcPts val="0"/>
                  </a:spcBef>
                  <a:spcAft>
                    <a:spcPts val="0"/>
                  </a:spcAft>
                  <a:defRPr/>
                </a:pPr>
                <a:endParaRPr lang="zh-CN" altLang="en-US" sz="1350">
                  <a:cs typeface="+mn-ea"/>
                  <a:sym typeface="+mn-lt"/>
                </a:endParaRPr>
              </a:p>
            </p:txBody>
          </p:sp>
          <p:sp>
            <p:nvSpPr>
              <p:cNvPr id="189" name="Freeform 164"/>
              <p:cNvSpPr/>
              <p:nvPr/>
            </p:nvSpPr>
            <p:spPr bwMode="auto">
              <a:xfrm>
                <a:off x="8945" y="7015"/>
                <a:ext cx="138" cy="170"/>
              </a:xfrm>
              <a:custGeom>
                <a:avLst/>
                <a:gdLst>
                  <a:gd name="T0" fmla="*/ 35 w 38"/>
                  <a:gd name="T1" fmla="*/ 28 h 47"/>
                  <a:gd name="T2" fmla="*/ 13 w 38"/>
                  <a:gd name="T3" fmla="*/ 45 h 47"/>
                  <a:gd name="T4" fmla="*/ 3 w 38"/>
                  <a:gd name="T5" fmla="*/ 19 h 47"/>
                  <a:gd name="T6" fmla="*/ 25 w 38"/>
                  <a:gd name="T7" fmla="*/ 2 h 47"/>
                  <a:gd name="T8" fmla="*/ 35 w 38"/>
                  <a:gd name="T9" fmla="*/ 28 h 47"/>
                </a:gdLst>
                <a:ahLst/>
                <a:cxnLst>
                  <a:cxn ang="0">
                    <a:pos x="T0" y="T1"/>
                  </a:cxn>
                  <a:cxn ang="0">
                    <a:pos x="T2" y="T3"/>
                  </a:cxn>
                  <a:cxn ang="0">
                    <a:pos x="T4" y="T5"/>
                  </a:cxn>
                  <a:cxn ang="0">
                    <a:pos x="T6" y="T7"/>
                  </a:cxn>
                  <a:cxn ang="0">
                    <a:pos x="T8" y="T9"/>
                  </a:cxn>
                </a:cxnLst>
                <a:rect l="0" t="0" r="r" b="b"/>
                <a:pathLst>
                  <a:path w="38" h="47">
                    <a:moveTo>
                      <a:pt x="35" y="28"/>
                    </a:moveTo>
                    <a:cubicBezTo>
                      <a:pt x="32" y="40"/>
                      <a:pt x="22" y="47"/>
                      <a:pt x="13" y="45"/>
                    </a:cubicBezTo>
                    <a:cubicBezTo>
                      <a:pt x="4" y="43"/>
                      <a:pt x="0" y="31"/>
                      <a:pt x="3" y="19"/>
                    </a:cubicBezTo>
                    <a:cubicBezTo>
                      <a:pt x="6" y="8"/>
                      <a:pt x="16" y="0"/>
                      <a:pt x="25" y="2"/>
                    </a:cubicBezTo>
                    <a:cubicBezTo>
                      <a:pt x="34" y="5"/>
                      <a:pt x="38" y="16"/>
                      <a:pt x="35" y="28"/>
                    </a:cubicBezTo>
                  </a:path>
                </a:pathLst>
              </a:custGeom>
              <a:grpFill/>
              <a:ln>
                <a:noFill/>
              </a:ln>
            </p:spPr>
            <p:txBody>
              <a:bodyPr/>
              <a:lstStyle/>
              <a:p>
                <a:pPr defTabSz="685165" eaLnBrk="1" fontAlgn="auto" hangingPunct="1">
                  <a:spcBef>
                    <a:spcPts val="0"/>
                  </a:spcBef>
                  <a:spcAft>
                    <a:spcPts val="0"/>
                  </a:spcAft>
                  <a:defRPr/>
                </a:pPr>
                <a:endParaRPr lang="zh-CN" altLang="en-US" sz="1350">
                  <a:cs typeface="+mn-ea"/>
                  <a:sym typeface="+mn-lt"/>
                </a:endParaRPr>
              </a:p>
            </p:txBody>
          </p:sp>
          <p:sp>
            <p:nvSpPr>
              <p:cNvPr id="190" name="Freeform 165"/>
              <p:cNvSpPr/>
              <p:nvPr/>
            </p:nvSpPr>
            <p:spPr bwMode="auto">
              <a:xfrm>
                <a:off x="8553" y="7015"/>
                <a:ext cx="132" cy="170"/>
              </a:xfrm>
              <a:custGeom>
                <a:avLst/>
                <a:gdLst>
                  <a:gd name="T0" fmla="*/ 35 w 38"/>
                  <a:gd name="T1" fmla="*/ 19 h 47"/>
                  <a:gd name="T2" fmla="*/ 25 w 38"/>
                  <a:gd name="T3" fmla="*/ 45 h 47"/>
                  <a:gd name="T4" fmla="*/ 3 w 38"/>
                  <a:gd name="T5" fmla="*/ 28 h 47"/>
                  <a:gd name="T6" fmla="*/ 13 w 38"/>
                  <a:gd name="T7" fmla="*/ 2 h 47"/>
                  <a:gd name="T8" fmla="*/ 35 w 38"/>
                  <a:gd name="T9" fmla="*/ 19 h 47"/>
                </a:gdLst>
                <a:ahLst/>
                <a:cxnLst>
                  <a:cxn ang="0">
                    <a:pos x="T0" y="T1"/>
                  </a:cxn>
                  <a:cxn ang="0">
                    <a:pos x="T2" y="T3"/>
                  </a:cxn>
                  <a:cxn ang="0">
                    <a:pos x="T4" y="T5"/>
                  </a:cxn>
                  <a:cxn ang="0">
                    <a:pos x="T6" y="T7"/>
                  </a:cxn>
                  <a:cxn ang="0">
                    <a:pos x="T8" y="T9"/>
                  </a:cxn>
                </a:cxnLst>
                <a:rect l="0" t="0" r="r" b="b"/>
                <a:pathLst>
                  <a:path w="38" h="47">
                    <a:moveTo>
                      <a:pt x="35" y="19"/>
                    </a:moveTo>
                    <a:cubicBezTo>
                      <a:pt x="38" y="31"/>
                      <a:pt x="34" y="43"/>
                      <a:pt x="25" y="45"/>
                    </a:cubicBezTo>
                    <a:cubicBezTo>
                      <a:pt x="16" y="47"/>
                      <a:pt x="6" y="40"/>
                      <a:pt x="3" y="28"/>
                    </a:cubicBezTo>
                    <a:cubicBezTo>
                      <a:pt x="0" y="16"/>
                      <a:pt x="4" y="5"/>
                      <a:pt x="13" y="2"/>
                    </a:cubicBezTo>
                    <a:cubicBezTo>
                      <a:pt x="22" y="0"/>
                      <a:pt x="32" y="8"/>
                      <a:pt x="35" y="19"/>
                    </a:cubicBezTo>
                  </a:path>
                </a:pathLst>
              </a:custGeom>
              <a:grpFill/>
              <a:ln>
                <a:noFill/>
              </a:ln>
            </p:spPr>
            <p:txBody>
              <a:bodyPr/>
              <a:lstStyle/>
              <a:p>
                <a:pPr defTabSz="685165" eaLnBrk="1" fontAlgn="auto" hangingPunct="1">
                  <a:spcBef>
                    <a:spcPts val="0"/>
                  </a:spcBef>
                  <a:spcAft>
                    <a:spcPts val="0"/>
                  </a:spcAft>
                  <a:defRPr/>
                </a:pPr>
                <a:endParaRPr lang="zh-CN" altLang="en-US" sz="1350">
                  <a:cs typeface="+mn-ea"/>
                  <a:sym typeface="+mn-lt"/>
                </a:endParaRPr>
              </a:p>
            </p:txBody>
          </p:sp>
          <p:sp>
            <p:nvSpPr>
              <p:cNvPr id="191" name="Freeform 166"/>
              <p:cNvSpPr/>
              <p:nvPr/>
            </p:nvSpPr>
            <p:spPr bwMode="auto">
              <a:xfrm>
                <a:off x="8670" y="6893"/>
                <a:ext cx="138" cy="170"/>
              </a:xfrm>
              <a:custGeom>
                <a:avLst/>
                <a:gdLst>
                  <a:gd name="T0" fmla="*/ 35 w 38"/>
                  <a:gd name="T1" fmla="*/ 20 h 48"/>
                  <a:gd name="T2" fmla="*/ 25 w 38"/>
                  <a:gd name="T3" fmla="*/ 45 h 48"/>
                  <a:gd name="T4" fmla="*/ 3 w 38"/>
                  <a:gd name="T5" fmla="*/ 28 h 48"/>
                  <a:gd name="T6" fmla="*/ 13 w 38"/>
                  <a:gd name="T7" fmla="*/ 2 h 48"/>
                  <a:gd name="T8" fmla="*/ 35 w 38"/>
                  <a:gd name="T9" fmla="*/ 20 h 48"/>
                </a:gdLst>
                <a:ahLst/>
                <a:cxnLst>
                  <a:cxn ang="0">
                    <a:pos x="T0" y="T1"/>
                  </a:cxn>
                  <a:cxn ang="0">
                    <a:pos x="T2" y="T3"/>
                  </a:cxn>
                  <a:cxn ang="0">
                    <a:pos x="T4" y="T5"/>
                  </a:cxn>
                  <a:cxn ang="0">
                    <a:pos x="T6" y="T7"/>
                  </a:cxn>
                  <a:cxn ang="0">
                    <a:pos x="T8" y="T9"/>
                  </a:cxn>
                </a:cxnLst>
                <a:rect l="0" t="0" r="r" b="b"/>
                <a:pathLst>
                  <a:path w="38" h="48">
                    <a:moveTo>
                      <a:pt x="35" y="20"/>
                    </a:moveTo>
                    <a:cubicBezTo>
                      <a:pt x="38" y="31"/>
                      <a:pt x="33" y="43"/>
                      <a:pt x="25" y="45"/>
                    </a:cubicBezTo>
                    <a:cubicBezTo>
                      <a:pt x="16" y="48"/>
                      <a:pt x="6" y="40"/>
                      <a:pt x="3" y="28"/>
                    </a:cubicBezTo>
                    <a:cubicBezTo>
                      <a:pt x="0" y="16"/>
                      <a:pt x="4" y="5"/>
                      <a:pt x="13" y="2"/>
                    </a:cubicBezTo>
                    <a:cubicBezTo>
                      <a:pt x="22" y="0"/>
                      <a:pt x="32" y="8"/>
                      <a:pt x="35" y="20"/>
                    </a:cubicBezTo>
                  </a:path>
                </a:pathLst>
              </a:custGeom>
              <a:grpFill/>
              <a:ln>
                <a:noFill/>
              </a:ln>
            </p:spPr>
            <p:txBody>
              <a:bodyPr/>
              <a:lstStyle/>
              <a:p>
                <a:pPr defTabSz="685165" eaLnBrk="1" fontAlgn="auto" hangingPunct="1">
                  <a:spcBef>
                    <a:spcPts val="0"/>
                  </a:spcBef>
                  <a:spcAft>
                    <a:spcPts val="0"/>
                  </a:spcAft>
                  <a:defRPr/>
                </a:pPr>
                <a:endParaRPr lang="zh-CN" altLang="en-US" sz="1350">
                  <a:cs typeface="+mn-ea"/>
                  <a:sym typeface="+mn-lt"/>
                </a:endParaRPr>
              </a:p>
            </p:txBody>
          </p:sp>
          <p:sp>
            <p:nvSpPr>
              <p:cNvPr id="192" name="Freeform 167"/>
              <p:cNvSpPr/>
              <p:nvPr/>
            </p:nvSpPr>
            <p:spPr bwMode="auto">
              <a:xfrm>
                <a:off x="8828" y="6893"/>
                <a:ext cx="137" cy="170"/>
              </a:xfrm>
              <a:custGeom>
                <a:avLst/>
                <a:gdLst>
                  <a:gd name="T0" fmla="*/ 35 w 38"/>
                  <a:gd name="T1" fmla="*/ 28 h 48"/>
                  <a:gd name="T2" fmla="*/ 13 w 38"/>
                  <a:gd name="T3" fmla="*/ 45 h 48"/>
                  <a:gd name="T4" fmla="*/ 3 w 38"/>
                  <a:gd name="T5" fmla="*/ 20 h 48"/>
                  <a:gd name="T6" fmla="*/ 25 w 38"/>
                  <a:gd name="T7" fmla="*/ 2 h 48"/>
                  <a:gd name="T8" fmla="*/ 35 w 38"/>
                  <a:gd name="T9" fmla="*/ 28 h 48"/>
                </a:gdLst>
                <a:ahLst/>
                <a:cxnLst>
                  <a:cxn ang="0">
                    <a:pos x="T0" y="T1"/>
                  </a:cxn>
                  <a:cxn ang="0">
                    <a:pos x="T2" y="T3"/>
                  </a:cxn>
                  <a:cxn ang="0">
                    <a:pos x="T4" y="T5"/>
                  </a:cxn>
                  <a:cxn ang="0">
                    <a:pos x="T6" y="T7"/>
                  </a:cxn>
                  <a:cxn ang="0">
                    <a:pos x="T8" y="T9"/>
                  </a:cxn>
                </a:cxnLst>
                <a:rect l="0" t="0" r="r" b="b"/>
                <a:pathLst>
                  <a:path w="38" h="48">
                    <a:moveTo>
                      <a:pt x="35" y="28"/>
                    </a:moveTo>
                    <a:cubicBezTo>
                      <a:pt x="32" y="40"/>
                      <a:pt x="22" y="48"/>
                      <a:pt x="13" y="45"/>
                    </a:cubicBezTo>
                    <a:cubicBezTo>
                      <a:pt x="5" y="43"/>
                      <a:pt x="0" y="31"/>
                      <a:pt x="3" y="20"/>
                    </a:cubicBezTo>
                    <a:cubicBezTo>
                      <a:pt x="6" y="8"/>
                      <a:pt x="16" y="0"/>
                      <a:pt x="25" y="2"/>
                    </a:cubicBezTo>
                    <a:cubicBezTo>
                      <a:pt x="34" y="5"/>
                      <a:pt x="38" y="16"/>
                      <a:pt x="35" y="28"/>
                    </a:cubicBezTo>
                  </a:path>
                </a:pathLst>
              </a:custGeom>
              <a:grpFill/>
              <a:ln>
                <a:noFill/>
              </a:ln>
            </p:spPr>
            <p:txBody>
              <a:bodyPr/>
              <a:lstStyle/>
              <a:p>
                <a:pPr defTabSz="685165" eaLnBrk="1" fontAlgn="auto" hangingPunct="1">
                  <a:spcBef>
                    <a:spcPts val="0"/>
                  </a:spcBef>
                  <a:spcAft>
                    <a:spcPts val="0"/>
                  </a:spcAft>
                  <a:defRPr/>
                </a:pPr>
                <a:endParaRPr lang="zh-CN" altLang="en-US" sz="1350">
                  <a:cs typeface="+mn-ea"/>
                  <a:sym typeface="+mn-lt"/>
                </a:endParaRPr>
              </a:p>
            </p:txBody>
          </p:sp>
        </p:grpSp>
        <p:sp>
          <p:nvSpPr>
            <p:cNvPr id="193" name="Freeform 32"/>
            <p:cNvSpPr>
              <a:spLocks noEditPoints="1"/>
            </p:cNvSpPr>
            <p:nvPr/>
          </p:nvSpPr>
          <p:spPr bwMode="auto">
            <a:xfrm>
              <a:off x="4940935" y="2486660"/>
              <a:ext cx="346075" cy="661035"/>
            </a:xfrm>
            <a:custGeom>
              <a:avLst/>
              <a:gdLst>
                <a:gd name="T0" fmla="*/ 72 w 72"/>
                <a:gd name="T1" fmla="*/ 108 h 156"/>
                <a:gd name="T2" fmla="*/ 72 w 72"/>
                <a:gd name="T3" fmla="*/ 96 h 156"/>
                <a:gd name="T4" fmla="*/ 54 w 72"/>
                <a:gd name="T5" fmla="*/ 96 h 156"/>
                <a:gd name="T6" fmla="*/ 48 w 72"/>
                <a:gd name="T7" fmla="*/ 102 h 156"/>
                <a:gd name="T8" fmla="*/ 36 w 72"/>
                <a:gd name="T9" fmla="*/ 102 h 156"/>
                <a:gd name="T10" fmla="*/ 36 w 72"/>
                <a:gd name="T11" fmla="*/ 52 h 156"/>
                <a:gd name="T12" fmla="*/ 54 w 72"/>
                <a:gd name="T13" fmla="*/ 27 h 156"/>
                <a:gd name="T14" fmla="*/ 27 w 72"/>
                <a:gd name="T15" fmla="*/ 0 h 156"/>
                <a:gd name="T16" fmla="*/ 0 w 72"/>
                <a:gd name="T17" fmla="*/ 27 h 156"/>
                <a:gd name="T18" fmla="*/ 18 w 72"/>
                <a:gd name="T19" fmla="*/ 52 h 156"/>
                <a:gd name="T20" fmla="*/ 18 w 72"/>
                <a:gd name="T21" fmla="*/ 147 h 156"/>
                <a:gd name="T22" fmla="*/ 27 w 72"/>
                <a:gd name="T23" fmla="*/ 156 h 156"/>
                <a:gd name="T24" fmla="*/ 36 w 72"/>
                <a:gd name="T25" fmla="*/ 147 h 156"/>
                <a:gd name="T26" fmla="*/ 36 w 72"/>
                <a:gd name="T27" fmla="*/ 132 h 156"/>
                <a:gd name="T28" fmla="*/ 48 w 72"/>
                <a:gd name="T29" fmla="*/ 132 h 156"/>
                <a:gd name="T30" fmla="*/ 54 w 72"/>
                <a:gd name="T31" fmla="*/ 138 h 156"/>
                <a:gd name="T32" fmla="*/ 72 w 72"/>
                <a:gd name="T33" fmla="*/ 138 h 156"/>
                <a:gd name="T34" fmla="*/ 72 w 72"/>
                <a:gd name="T35" fmla="*/ 126 h 156"/>
                <a:gd name="T36" fmla="*/ 60 w 72"/>
                <a:gd name="T37" fmla="*/ 126 h 156"/>
                <a:gd name="T38" fmla="*/ 60 w 72"/>
                <a:gd name="T39" fmla="*/ 108 h 156"/>
                <a:gd name="T40" fmla="*/ 72 w 72"/>
                <a:gd name="T41" fmla="*/ 108 h 156"/>
                <a:gd name="T42" fmla="*/ 27 w 72"/>
                <a:gd name="T43" fmla="*/ 18 h 156"/>
                <a:gd name="T44" fmla="*/ 36 w 72"/>
                <a:gd name="T45" fmla="*/ 27 h 156"/>
                <a:gd name="T46" fmla="*/ 27 w 72"/>
                <a:gd name="T47" fmla="*/ 36 h 156"/>
                <a:gd name="T48" fmla="*/ 18 w 72"/>
                <a:gd name="T49" fmla="*/ 27 h 156"/>
                <a:gd name="T50" fmla="*/ 27 w 72"/>
                <a:gd name="T51"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56">
                  <a:moveTo>
                    <a:pt x="72" y="108"/>
                  </a:moveTo>
                  <a:cubicBezTo>
                    <a:pt x="72" y="96"/>
                    <a:pt x="72" y="96"/>
                    <a:pt x="72" y="96"/>
                  </a:cubicBezTo>
                  <a:cubicBezTo>
                    <a:pt x="54" y="96"/>
                    <a:pt x="54" y="96"/>
                    <a:pt x="54" y="96"/>
                  </a:cubicBezTo>
                  <a:cubicBezTo>
                    <a:pt x="48" y="96"/>
                    <a:pt x="48" y="102"/>
                    <a:pt x="48" y="102"/>
                  </a:cubicBezTo>
                  <a:cubicBezTo>
                    <a:pt x="36" y="102"/>
                    <a:pt x="36" y="102"/>
                    <a:pt x="36" y="102"/>
                  </a:cubicBezTo>
                  <a:cubicBezTo>
                    <a:pt x="36" y="52"/>
                    <a:pt x="36" y="52"/>
                    <a:pt x="36" y="52"/>
                  </a:cubicBezTo>
                  <a:cubicBezTo>
                    <a:pt x="46" y="49"/>
                    <a:pt x="54" y="39"/>
                    <a:pt x="54" y="27"/>
                  </a:cubicBezTo>
                  <a:cubicBezTo>
                    <a:pt x="54" y="12"/>
                    <a:pt x="42" y="0"/>
                    <a:pt x="27" y="0"/>
                  </a:cubicBezTo>
                  <a:cubicBezTo>
                    <a:pt x="12" y="0"/>
                    <a:pt x="0" y="12"/>
                    <a:pt x="0" y="27"/>
                  </a:cubicBezTo>
                  <a:cubicBezTo>
                    <a:pt x="0" y="39"/>
                    <a:pt x="8" y="49"/>
                    <a:pt x="18" y="52"/>
                  </a:cubicBezTo>
                  <a:cubicBezTo>
                    <a:pt x="18" y="147"/>
                    <a:pt x="18" y="147"/>
                    <a:pt x="18" y="147"/>
                  </a:cubicBezTo>
                  <a:cubicBezTo>
                    <a:pt x="18" y="152"/>
                    <a:pt x="22" y="156"/>
                    <a:pt x="27" y="156"/>
                  </a:cubicBezTo>
                  <a:cubicBezTo>
                    <a:pt x="32" y="156"/>
                    <a:pt x="36" y="152"/>
                    <a:pt x="36" y="147"/>
                  </a:cubicBezTo>
                  <a:cubicBezTo>
                    <a:pt x="36" y="132"/>
                    <a:pt x="36" y="132"/>
                    <a:pt x="36" y="132"/>
                  </a:cubicBezTo>
                  <a:cubicBezTo>
                    <a:pt x="48" y="132"/>
                    <a:pt x="48" y="132"/>
                    <a:pt x="48" y="132"/>
                  </a:cubicBezTo>
                  <a:cubicBezTo>
                    <a:pt x="48" y="132"/>
                    <a:pt x="48" y="138"/>
                    <a:pt x="54" y="138"/>
                  </a:cubicBezTo>
                  <a:cubicBezTo>
                    <a:pt x="72" y="138"/>
                    <a:pt x="72" y="138"/>
                    <a:pt x="72" y="138"/>
                  </a:cubicBezTo>
                  <a:cubicBezTo>
                    <a:pt x="72" y="126"/>
                    <a:pt x="72" y="126"/>
                    <a:pt x="72" y="126"/>
                  </a:cubicBezTo>
                  <a:cubicBezTo>
                    <a:pt x="60" y="126"/>
                    <a:pt x="60" y="126"/>
                    <a:pt x="60" y="126"/>
                  </a:cubicBezTo>
                  <a:cubicBezTo>
                    <a:pt x="60" y="108"/>
                    <a:pt x="60" y="108"/>
                    <a:pt x="60" y="108"/>
                  </a:cubicBezTo>
                  <a:lnTo>
                    <a:pt x="72" y="108"/>
                  </a:lnTo>
                  <a:close/>
                  <a:moveTo>
                    <a:pt x="27" y="18"/>
                  </a:moveTo>
                  <a:cubicBezTo>
                    <a:pt x="32" y="18"/>
                    <a:pt x="36" y="22"/>
                    <a:pt x="36" y="27"/>
                  </a:cubicBezTo>
                  <a:cubicBezTo>
                    <a:pt x="36" y="32"/>
                    <a:pt x="32" y="36"/>
                    <a:pt x="27" y="36"/>
                  </a:cubicBezTo>
                  <a:cubicBezTo>
                    <a:pt x="22" y="36"/>
                    <a:pt x="18" y="32"/>
                    <a:pt x="18" y="27"/>
                  </a:cubicBezTo>
                  <a:cubicBezTo>
                    <a:pt x="18" y="22"/>
                    <a:pt x="22" y="18"/>
                    <a:pt x="27" y="18"/>
                  </a:cubicBezTo>
                </a:path>
              </a:pathLst>
            </a:custGeom>
            <a:solidFill>
              <a:srgbClr val="F282A2"/>
            </a:solidFill>
            <a:ln>
              <a:noFill/>
            </a:ln>
          </p:spPr>
          <p:txBody>
            <a:bodyPr/>
            <a:lstStyle/>
            <a:p>
              <a:pPr defTabSz="685165" eaLnBrk="1" fontAlgn="auto" hangingPunct="1">
                <a:spcBef>
                  <a:spcPts val="0"/>
                </a:spcBef>
                <a:spcAft>
                  <a:spcPts val="0"/>
                </a:spcAft>
                <a:defRPr/>
              </a:pPr>
              <a:endParaRPr lang="zh-CN" altLang="en-US" sz="1350">
                <a:cs typeface="+mn-ea"/>
                <a:sym typeface="+mn-lt"/>
              </a:endParaRPr>
            </a:p>
          </p:txBody>
        </p:sp>
        <p:sp>
          <p:nvSpPr>
            <p:cNvPr id="194" name="Freeform 64"/>
            <p:cNvSpPr>
              <a:spLocks noEditPoints="1"/>
            </p:cNvSpPr>
            <p:nvPr/>
          </p:nvSpPr>
          <p:spPr bwMode="auto">
            <a:xfrm>
              <a:off x="4940935" y="4566920"/>
              <a:ext cx="527685" cy="521970"/>
            </a:xfrm>
            <a:custGeom>
              <a:avLst/>
              <a:gdLst>
                <a:gd name="T0" fmla="*/ 123 w 131"/>
                <a:gd name="T1" fmla="*/ 72 h 131"/>
                <a:gd name="T2" fmla="*/ 51 w 131"/>
                <a:gd name="T3" fmla="*/ 0 h 131"/>
                <a:gd name="T4" fmla="*/ 0 w 131"/>
                <a:gd name="T5" fmla="*/ 0 h 131"/>
                <a:gd name="T6" fmla="*/ 0 w 131"/>
                <a:gd name="T7" fmla="*/ 51 h 131"/>
                <a:gd name="T8" fmla="*/ 72 w 131"/>
                <a:gd name="T9" fmla="*/ 123 h 131"/>
                <a:gd name="T10" fmla="*/ 89 w 131"/>
                <a:gd name="T11" fmla="*/ 123 h 131"/>
                <a:gd name="T12" fmla="*/ 123 w 131"/>
                <a:gd name="T13" fmla="*/ 89 h 131"/>
                <a:gd name="T14" fmla="*/ 123 w 131"/>
                <a:gd name="T15" fmla="*/ 72 h 131"/>
                <a:gd name="T16" fmla="*/ 34 w 131"/>
                <a:gd name="T17" fmla="*/ 34 h 131"/>
                <a:gd name="T18" fmla="*/ 17 w 131"/>
                <a:gd name="T19" fmla="*/ 34 h 131"/>
                <a:gd name="T20" fmla="*/ 17 w 131"/>
                <a:gd name="T21" fmla="*/ 17 h 131"/>
                <a:gd name="T22" fmla="*/ 34 w 131"/>
                <a:gd name="T23" fmla="*/ 17 h 131"/>
                <a:gd name="T24" fmla="*/ 34 w 131"/>
                <a:gd name="T25" fmla="*/ 3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1">
                  <a:moveTo>
                    <a:pt x="123" y="72"/>
                  </a:moveTo>
                  <a:cubicBezTo>
                    <a:pt x="114" y="63"/>
                    <a:pt x="51" y="0"/>
                    <a:pt x="51" y="0"/>
                  </a:cubicBezTo>
                  <a:cubicBezTo>
                    <a:pt x="0" y="0"/>
                    <a:pt x="0" y="0"/>
                    <a:pt x="0" y="0"/>
                  </a:cubicBezTo>
                  <a:cubicBezTo>
                    <a:pt x="0" y="51"/>
                    <a:pt x="0" y="51"/>
                    <a:pt x="0" y="51"/>
                  </a:cubicBezTo>
                  <a:cubicBezTo>
                    <a:pt x="72" y="123"/>
                    <a:pt x="72" y="123"/>
                    <a:pt x="72" y="123"/>
                  </a:cubicBezTo>
                  <a:cubicBezTo>
                    <a:pt x="72" y="123"/>
                    <a:pt x="80" y="131"/>
                    <a:pt x="89" y="123"/>
                  </a:cubicBezTo>
                  <a:cubicBezTo>
                    <a:pt x="123" y="89"/>
                    <a:pt x="123" y="89"/>
                    <a:pt x="123" y="89"/>
                  </a:cubicBezTo>
                  <a:cubicBezTo>
                    <a:pt x="123" y="89"/>
                    <a:pt x="131" y="80"/>
                    <a:pt x="123" y="72"/>
                  </a:cubicBezTo>
                  <a:moveTo>
                    <a:pt x="34" y="34"/>
                  </a:moveTo>
                  <a:cubicBezTo>
                    <a:pt x="29" y="38"/>
                    <a:pt x="21" y="38"/>
                    <a:pt x="17" y="34"/>
                  </a:cubicBezTo>
                  <a:cubicBezTo>
                    <a:pt x="12" y="29"/>
                    <a:pt x="12" y="21"/>
                    <a:pt x="17" y="17"/>
                  </a:cubicBezTo>
                  <a:cubicBezTo>
                    <a:pt x="21" y="12"/>
                    <a:pt x="29" y="12"/>
                    <a:pt x="34" y="17"/>
                  </a:cubicBezTo>
                  <a:cubicBezTo>
                    <a:pt x="38" y="21"/>
                    <a:pt x="38" y="29"/>
                    <a:pt x="34" y="34"/>
                  </a:cubicBezTo>
                </a:path>
              </a:pathLst>
            </a:custGeom>
            <a:solidFill>
              <a:srgbClr val="F282A2"/>
            </a:solidFill>
            <a:ln>
              <a:noFill/>
            </a:ln>
          </p:spPr>
          <p:txBody>
            <a:bodyPr/>
            <a:lstStyle/>
            <a:p>
              <a:pPr defTabSz="685165" eaLnBrk="1" fontAlgn="auto" hangingPunct="1">
                <a:spcBef>
                  <a:spcPts val="0"/>
                </a:spcBef>
                <a:spcAft>
                  <a:spcPts val="0"/>
                </a:spcAft>
                <a:defRPr/>
              </a:pPr>
              <a:endParaRPr lang="zh-CN" altLang="en-US" sz="1350">
                <a:cs typeface="+mn-ea"/>
                <a:sym typeface="+mn-lt"/>
              </a:endParaRPr>
            </a:p>
          </p:txBody>
        </p:sp>
      </p:grpSp>
    </p:spTree>
    <p:extLst>
      <p:ext uri="{BB962C8B-B14F-4D97-AF65-F5344CB8AC3E}">
        <p14:creationId xmlns:p14="http://schemas.microsoft.com/office/powerpoint/2010/main" val="3469007020"/>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15" name="直接连接符 14"/>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16"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grpSp>
        <p:nvGrpSpPr>
          <p:cNvPr id="6" name="组合 5"/>
          <p:cNvGrpSpPr/>
          <p:nvPr/>
        </p:nvGrpSpPr>
        <p:grpSpPr>
          <a:xfrm>
            <a:off x="227233" y="1916832"/>
            <a:ext cx="11914724" cy="3310319"/>
            <a:chOff x="227233" y="2392340"/>
            <a:chExt cx="10203244" cy="2834811"/>
          </a:xfrm>
        </p:grpSpPr>
        <p:grpSp>
          <p:nvGrpSpPr>
            <p:cNvPr id="118" name="Grup 13"/>
            <p:cNvGrpSpPr/>
            <p:nvPr/>
          </p:nvGrpSpPr>
          <p:grpSpPr>
            <a:xfrm>
              <a:off x="227233" y="2392340"/>
              <a:ext cx="10203244" cy="2834811"/>
              <a:chOff x="-92647" y="1563638"/>
              <a:chExt cx="7256935" cy="2016225"/>
            </a:xfrm>
            <a:solidFill>
              <a:srgbClr val="F282A2"/>
            </a:solidFill>
          </p:grpSpPr>
          <p:sp>
            <p:nvSpPr>
              <p:cNvPr id="119" name="Yarım Çerçeve 10"/>
              <p:cNvSpPr/>
              <p:nvPr/>
            </p:nvSpPr>
            <p:spPr>
              <a:xfrm>
                <a:off x="5148064" y="1563638"/>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984858 w 2016224"/>
                  <a:gd name="connsiteY2" fmla="*/ 18775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0973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40841"/>
                  <a:gd name="connsiteY0" fmla="*/ 0 h 1944216"/>
                  <a:gd name="connsiteX1" fmla="*/ 2016224 w 2040841"/>
                  <a:gd name="connsiteY1" fmla="*/ 0 h 1944216"/>
                  <a:gd name="connsiteX2" fmla="*/ 2040841 w 2040841"/>
                  <a:gd name="connsiteY2" fmla="*/ 200196 h 1944216"/>
                  <a:gd name="connsiteX3" fmla="*/ 305943 w 2040841"/>
                  <a:gd name="connsiteY3" fmla="*/ 212637 h 1944216"/>
                  <a:gd name="connsiteX4" fmla="*/ 324604 w 2040841"/>
                  <a:gd name="connsiteY4" fmla="*/ 1928896 h 1944216"/>
                  <a:gd name="connsiteX5" fmla="*/ 0 w 2040841"/>
                  <a:gd name="connsiteY5" fmla="*/ 1944216 h 1944216"/>
                  <a:gd name="connsiteX6" fmla="*/ 0 w 2040841"/>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281061 w 2016224"/>
                  <a:gd name="connsiteY4" fmla="*/ 194133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12163 w 2016224"/>
                  <a:gd name="connsiteY4" fmla="*/ 1922676 h 1944216"/>
                  <a:gd name="connsiteX5" fmla="*/ 0 w 2016224"/>
                  <a:gd name="connsiteY5" fmla="*/ 1944216 h 1944216"/>
                  <a:gd name="connsiteX6" fmla="*/ 0 w 2016224"/>
                  <a:gd name="connsiteY6" fmla="*/ 0 h 1944216"/>
                  <a:gd name="connsiteX0" fmla="*/ 0 w 2016224"/>
                  <a:gd name="connsiteY0" fmla="*/ 0 h 1953778"/>
                  <a:gd name="connsiteX1" fmla="*/ 2016224 w 2016224"/>
                  <a:gd name="connsiteY1" fmla="*/ 0 h 1953778"/>
                  <a:gd name="connsiteX2" fmla="*/ 2015959 w 2016224"/>
                  <a:gd name="connsiteY2" fmla="*/ 212637 h 1953778"/>
                  <a:gd name="connsiteX3" fmla="*/ 305943 w 2016224"/>
                  <a:gd name="connsiteY3" fmla="*/ 212637 h 1953778"/>
                  <a:gd name="connsiteX4" fmla="*/ 312163 w 2016224"/>
                  <a:gd name="connsiteY4" fmla="*/ 1953778 h 1953778"/>
                  <a:gd name="connsiteX5" fmla="*/ 0 w 2016224"/>
                  <a:gd name="connsiteY5" fmla="*/ 1944216 h 1953778"/>
                  <a:gd name="connsiteX6" fmla="*/ 0 w 2016224"/>
                  <a:gd name="connsiteY6" fmla="*/ 0 h 1953778"/>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225076 w 2016224"/>
                  <a:gd name="connsiteY4" fmla="*/ 1941338 h 1944216"/>
                  <a:gd name="connsiteX5" fmla="*/ 0 w 2016224"/>
                  <a:gd name="connsiteY5" fmla="*/ 1944216 h 1944216"/>
                  <a:gd name="connsiteX6" fmla="*/ 0 w 2016224"/>
                  <a:gd name="connsiteY6" fmla="*/ 0 h 194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tr-TR" sz="900">
                  <a:solidFill>
                    <a:schemeClr val="tx1"/>
                  </a:solidFill>
                  <a:cs typeface="+mn-ea"/>
                  <a:sym typeface="+mn-lt"/>
                </a:endParaRPr>
              </a:p>
            </p:txBody>
          </p:sp>
          <p:sp>
            <p:nvSpPr>
              <p:cNvPr id="120" name="Yarım Çerçeve 10"/>
              <p:cNvSpPr/>
              <p:nvPr/>
            </p:nvSpPr>
            <p:spPr>
              <a:xfrm>
                <a:off x="1619672" y="1563638"/>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984858 w 2016224"/>
                  <a:gd name="connsiteY2" fmla="*/ 18775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0973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40841"/>
                  <a:gd name="connsiteY0" fmla="*/ 0 h 1944216"/>
                  <a:gd name="connsiteX1" fmla="*/ 2016224 w 2040841"/>
                  <a:gd name="connsiteY1" fmla="*/ 0 h 1944216"/>
                  <a:gd name="connsiteX2" fmla="*/ 2040841 w 2040841"/>
                  <a:gd name="connsiteY2" fmla="*/ 200196 h 1944216"/>
                  <a:gd name="connsiteX3" fmla="*/ 305943 w 2040841"/>
                  <a:gd name="connsiteY3" fmla="*/ 212637 h 1944216"/>
                  <a:gd name="connsiteX4" fmla="*/ 324604 w 2040841"/>
                  <a:gd name="connsiteY4" fmla="*/ 1928896 h 1944216"/>
                  <a:gd name="connsiteX5" fmla="*/ 0 w 2040841"/>
                  <a:gd name="connsiteY5" fmla="*/ 1944216 h 1944216"/>
                  <a:gd name="connsiteX6" fmla="*/ 0 w 2040841"/>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281061 w 2016224"/>
                  <a:gd name="connsiteY4" fmla="*/ 194133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12163 w 2016224"/>
                  <a:gd name="connsiteY4" fmla="*/ 1922676 h 1944216"/>
                  <a:gd name="connsiteX5" fmla="*/ 0 w 2016224"/>
                  <a:gd name="connsiteY5" fmla="*/ 1944216 h 1944216"/>
                  <a:gd name="connsiteX6" fmla="*/ 0 w 2016224"/>
                  <a:gd name="connsiteY6" fmla="*/ 0 h 1944216"/>
                  <a:gd name="connsiteX0" fmla="*/ 0 w 2016224"/>
                  <a:gd name="connsiteY0" fmla="*/ 0 h 1953778"/>
                  <a:gd name="connsiteX1" fmla="*/ 2016224 w 2016224"/>
                  <a:gd name="connsiteY1" fmla="*/ 0 h 1953778"/>
                  <a:gd name="connsiteX2" fmla="*/ 2015959 w 2016224"/>
                  <a:gd name="connsiteY2" fmla="*/ 212637 h 1953778"/>
                  <a:gd name="connsiteX3" fmla="*/ 305943 w 2016224"/>
                  <a:gd name="connsiteY3" fmla="*/ 212637 h 1953778"/>
                  <a:gd name="connsiteX4" fmla="*/ 312163 w 2016224"/>
                  <a:gd name="connsiteY4" fmla="*/ 1953778 h 1953778"/>
                  <a:gd name="connsiteX5" fmla="*/ 0 w 2016224"/>
                  <a:gd name="connsiteY5" fmla="*/ 1944216 h 1953778"/>
                  <a:gd name="connsiteX6" fmla="*/ 0 w 2016224"/>
                  <a:gd name="connsiteY6" fmla="*/ 0 h 1953778"/>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225076 w 2016224"/>
                  <a:gd name="connsiteY4" fmla="*/ 1941338 h 1944216"/>
                  <a:gd name="connsiteX5" fmla="*/ 0 w 2016224"/>
                  <a:gd name="connsiteY5" fmla="*/ 1944216 h 1944216"/>
                  <a:gd name="connsiteX6" fmla="*/ 0 w 2016224"/>
                  <a:gd name="connsiteY6" fmla="*/ 0 h 194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tr-TR" sz="900">
                  <a:solidFill>
                    <a:schemeClr val="tx1"/>
                  </a:solidFill>
                  <a:cs typeface="+mn-ea"/>
                  <a:sym typeface="+mn-lt"/>
                </a:endParaRPr>
              </a:p>
            </p:txBody>
          </p:sp>
          <p:sp>
            <p:nvSpPr>
              <p:cNvPr id="121" name="Yarım Çerçeve 10"/>
              <p:cNvSpPr/>
              <p:nvPr/>
            </p:nvSpPr>
            <p:spPr>
              <a:xfrm rot="16200000">
                <a:off x="3393677" y="1599643"/>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984858 w 2016224"/>
                  <a:gd name="connsiteY2" fmla="*/ 18775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0973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40841"/>
                  <a:gd name="connsiteY0" fmla="*/ 0 h 1944216"/>
                  <a:gd name="connsiteX1" fmla="*/ 2016224 w 2040841"/>
                  <a:gd name="connsiteY1" fmla="*/ 0 h 1944216"/>
                  <a:gd name="connsiteX2" fmla="*/ 2040841 w 2040841"/>
                  <a:gd name="connsiteY2" fmla="*/ 200196 h 1944216"/>
                  <a:gd name="connsiteX3" fmla="*/ 305943 w 2040841"/>
                  <a:gd name="connsiteY3" fmla="*/ 212637 h 1944216"/>
                  <a:gd name="connsiteX4" fmla="*/ 324604 w 2040841"/>
                  <a:gd name="connsiteY4" fmla="*/ 1928896 h 1944216"/>
                  <a:gd name="connsiteX5" fmla="*/ 0 w 2040841"/>
                  <a:gd name="connsiteY5" fmla="*/ 1944216 h 1944216"/>
                  <a:gd name="connsiteX6" fmla="*/ 0 w 2040841"/>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281061 w 2016224"/>
                  <a:gd name="connsiteY4" fmla="*/ 194133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12163 w 2016224"/>
                  <a:gd name="connsiteY4" fmla="*/ 1922676 h 1944216"/>
                  <a:gd name="connsiteX5" fmla="*/ 0 w 2016224"/>
                  <a:gd name="connsiteY5" fmla="*/ 1944216 h 1944216"/>
                  <a:gd name="connsiteX6" fmla="*/ 0 w 2016224"/>
                  <a:gd name="connsiteY6" fmla="*/ 0 h 1944216"/>
                  <a:gd name="connsiteX0" fmla="*/ 0 w 2016224"/>
                  <a:gd name="connsiteY0" fmla="*/ 0 h 1953778"/>
                  <a:gd name="connsiteX1" fmla="*/ 2016224 w 2016224"/>
                  <a:gd name="connsiteY1" fmla="*/ 0 h 1953778"/>
                  <a:gd name="connsiteX2" fmla="*/ 2015959 w 2016224"/>
                  <a:gd name="connsiteY2" fmla="*/ 212637 h 1953778"/>
                  <a:gd name="connsiteX3" fmla="*/ 305943 w 2016224"/>
                  <a:gd name="connsiteY3" fmla="*/ 212637 h 1953778"/>
                  <a:gd name="connsiteX4" fmla="*/ 312163 w 2016224"/>
                  <a:gd name="connsiteY4" fmla="*/ 1953778 h 1953778"/>
                  <a:gd name="connsiteX5" fmla="*/ 0 w 2016224"/>
                  <a:gd name="connsiteY5" fmla="*/ 1944216 h 1953778"/>
                  <a:gd name="connsiteX6" fmla="*/ 0 w 2016224"/>
                  <a:gd name="connsiteY6" fmla="*/ 0 h 1953778"/>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225076 w 2016224"/>
                  <a:gd name="connsiteY4" fmla="*/ 1941338 h 1944216"/>
                  <a:gd name="connsiteX5" fmla="*/ 0 w 2016224"/>
                  <a:gd name="connsiteY5" fmla="*/ 1944216 h 1944216"/>
                  <a:gd name="connsiteX6" fmla="*/ 0 w 2016224"/>
                  <a:gd name="connsiteY6" fmla="*/ 0 h 194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tr-TR" sz="900">
                  <a:solidFill>
                    <a:schemeClr val="tx1"/>
                  </a:solidFill>
                  <a:cs typeface="+mn-ea"/>
                  <a:sym typeface="+mn-lt"/>
                </a:endParaRPr>
              </a:p>
            </p:txBody>
          </p:sp>
          <p:sp>
            <p:nvSpPr>
              <p:cNvPr id="122" name="Yarım Çerçeve 10"/>
              <p:cNvSpPr/>
              <p:nvPr/>
            </p:nvSpPr>
            <p:spPr>
              <a:xfrm rot="16200000">
                <a:off x="-128651" y="1599643"/>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984858 w 2016224"/>
                  <a:gd name="connsiteY2" fmla="*/ 18775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0973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40841"/>
                  <a:gd name="connsiteY0" fmla="*/ 0 h 1944216"/>
                  <a:gd name="connsiteX1" fmla="*/ 2016224 w 2040841"/>
                  <a:gd name="connsiteY1" fmla="*/ 0 h 1944216"/>
                  <a:gd name="connsiteX2" fmla="*/ 2040841 w 2040841"/>
                  <a:gd name="connsiteY2" fmla="*/ 200196 h 1944216"/>
                  <a:gd name="connsiteX3" fmla="*/ 305943 w 2040841"/>
                  <a:gd name="connsiteY3" fmla="*/ 212637 h 1944216"/>
                  <a:gd name="connsiteX4" fmla="*/ 324604 w 2040841"/>
                  <a:gd name="connsiteY4" fmla="*/ 1928896 h 1944216"/>
                  <a:gd name="connsiteX5" fmla="*/ 0 w 2040841"/>
                  <a:gd name="connsiteY5" fmla="*/ 1944216 h 1944216"/>
                  <a:gd name="connsiteX6" fmla="*/ 0 w 2040841"/>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281061 w 2016224"/>
                  <a:gd name="connsiteY4" fmla="*/ 194133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12163 w 2016224"/>
                  <a:gd name="connsiteY4" fmla="*/ 1922676 h 1944216"/>
                  <a:gd name="connsiteX5" fmla="*/ 0 w 2016224"/>
                  <a:gd name="connsiteY5" fmla="*/ 1944216 h 1944216"/>
                  <a:gd name="connsiteX6" fmla="*/ 0 w 2016224"/>
                  <a:gd name="connsiteY6" fmla="*/ 0 h 1944216"/>
                  <a:gd name="connsiteX0" fmla="*/ 0 w 2016224"/>
                  <a:gd name="connsiteY0" fmla="*/ 0 h 1953778"/>
                  <a:gd name="connsiteX1" fmla="*/ 2016224 w 2016224"/>
                  <a:gd name="connsiteY1" fmla="*/ 0 h 1953778"/>
                  <a:gd name="connsiteX2" fmla="*/ 2015959 w 2016224"/>
                  <a:gd name="connsiteY2" fmla="*/ 212637 h 1953778"/>
                  <a:gd name="connsiteX3" fmla="*/ 305943 w 2016224"/>
                  <a:gd name="connsiteY3" fmla="*/ 212637 h 1953778"/>
                  <a:gd name="connsiteX4" fmla="*/ 312163 w 2016224"/>
                  <a:gd name="connsiteY4" fmla="*/ 1953778 h 1953778"/>
                  <a:gd name="connsiteX5" fmla="*/ 0 w 2016224"/>
                  <a:gd name="connsiteY5" fmla="*/ 1944216 h 1953778"/>
                  <a:gd name="connsiteX6" fmla="*/ 0 w 2016224"/>
                  <a:gd name="connsiteY6" fmla="*/ 0 h 1953778"/>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225076 w 2016224"/>
                  <a:gd name="connsiteY4" fmla="*/ 1941338 h 1944216"/>
                  <a:gd name="connsiteX5" fmla="*/ 0 w 2016224"/>
                  <a:gd name="connsiteY5" fmla="*/ 1944216 h 1944216"/>
                  <a:gd name="connsiteX6" fmla="*/ 0 w 2016224"/>
                  <a:gd name="connsiteY6" fmla="*/ 0 h 194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tr-TR" sz="900">
                  <a:solidFill>
                    <a:schemeClr val="tx1"/>
                  </a:solidFill>
                  <a:cs typeface="+mn-ea"/>
                  <a:sym typeface="+mn-lt"/>
                </a:endParaRPr>
              </a:p>
            </p:txBody>
          </p:sp>
        </p:grpSp>
        <p:sp>
          <p:nvSpPr>
            <p:cNvPr id="124" name="Gözyaşı Damlası 15"/>
            <p:cNvSpPr/>
            <p:nvPr/>
          </p:nvSpPr>
          <p:spPr>
            <a:xfrm>
              <a:off x="1090360" y="2992115"/>
              <a:ext cx="791082" cy="809946"/>
            </a:xfrm>
            <a:prstGeom prst="teardrop">
              <a:avLst/>
            </a:prstGeom>
            <a:solidFill>
              <a:srgbClr val="F28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tr-TR" sz="900">
                <a:cs typeface="+mn-ea"/>
                <a:sym typeface="+mn-lt"/>
              </a:endParaRPr>
            </a:p>
          </p:txBody>
        </p:sp>
        <p:sp>
          <p:nvSpPr>
            <p:cNvPr id="125" name="AutoShape 29"/>
            <p:cNvSpPr>
              <a:spLocks/>
            </p:cNvSpPr>
            <p:nvPr/>
          </p:nvSpPr>
          <p:spPr bwMode="auto">
            <a:xfrm>
              <a:off x="1320735" y="3249405"/>
              <a:ext cx="330338" cy="295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42818" tIns="142818" rIns="142818" bIns="142818" anchor="ctr"/>
            <a:lstStyle/>
            <a:p>
              <a:pPr algn="just" defTabSz="1285412">
                <a:lnSpc>
                  <a:spcPct val="120000"/>
                </a:lnSpc>
                <a:spcBef>
                  <a:spcPts val="0"/>
                </a:spcBef>
                <a:spcAft>
                  <a:spcPts val="0"/>
                </a:spcAft>
                <a:defRPr/>
              </a:pPr>
              <a:endParaRPr lang="es-ES" sz="900" dirty="0">
                <a:solidFill>
                  <a:srgbClr val="44CEB9"/>
                </a:solidFill>
                <a:effectLst>
                  <a:outerShdw blurRad="38100" dist="38100" dir="2700000" algn="tl">
                    <a:srgbClr val="000000"/>
                  </a:outerShdw>
                </a:effectLst>
                <a:cs typeface="+mn-ea"/>
                <a:sym typeface="+mn-lt"/>
              </a:endParaRPr>
            </a:p>
          </p:txBody>
        </p:sp>
        <p:sp>
          <p:nvSpPr>
            <p:cNvPr id="126" name="Gözyaşı Damlası 36"/>
            <p:cNvSpPr/>
            <p:nvPr/>
          </p:nvSpPr>
          <p:spPr>
            <a:xfrm>
              <a:off x="3656615" y="2943628"/>
              <a:ext cx="791082" cy="809946"/>
            </a:xfrm>
            <a:prstGeom prst="teardrop">
              <a:avLst/>
            </a:prstGeom>
            <a:solidFill>
              <a:srgbClr val="F28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tr-TR" sz="900">
                <a:cs typeface="+mn-ea"/>
                <a:sym typeface="+mn-lt"/>
              </a:endParaRPr>
            </a:p>
          </p:txBody>
        </p:sp>
        <p:sp>
          <p:nvSpPr>
            <p:cNvPr id="127" name="Gözyaşı Damlası 40"/>
            <p:cNvSpPr/>
            <p:nvPr/>
          </p:nvSpPr>
          <p:spPr>
            <a:xfrm>
              <a:off x="6183431" y="2923461"/>
              <a:ext cx="791082" cy="809946"/>
            </a:xfrm>
            <a:prstGeom prst="teardrop">
              <a:avLst/>
            </a:prstGeom>
            <a:solidFill>
              <a:srgbClr val="F28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tr-TR" sz="900">
                <a:cs typeface="+mn-ea"/>
                <a:sym typeface="+mn-lt"/>
              </a:endParaRPr>
            </a:p>
          </p:txBody>
        </p:sp>
        <p:sp>
          <p:nvSpPr>
            <p:cNvPr id="128" name="Gözyaşı Damlası 42"/>
            <p:cNvSpPr/>
            <p:nvPr/>
          </p:nvSpPr>
          <p:spPr>
            <a:xfrm>
              <a:off x="8823402" y="2943628"/>
              <a:ext cx="791082" cy="809946"/>
            </a:xfrm>
            <a:prstGeom prst="teardrop">
              <a:avLst/>
            </a:prstGeom>
            <a:solidFill>
              <a:srgbClr val="F28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tr-TR" sz="900">
                <a:cs typeface="+mn-ea"/>
                <a:sym typeface="+mn-lt"/>
              </a:endParaRPr>
            </a:p>
          </p:txBody>
        </p:sp>
        <p:sp>
          <p:nvSpPr>
            <p:cNvPr id="130" name="AutoShape 115"/>
            <p:cNvSpPr>
              <a:spLocks/>
            </p:cNvSpPr>
            <p:nvPr/>
          </p:nvSpPr>
          <p:spPr bwMode="auto">
            <a:xfrm>
              <a:off x="3915933" y="3196739"/>
              <a:ext cx="303729" cy="3037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42818" tIns="142818" rIns="142818" bIns="142818" anchor="ctr"/>
            <a:lstStyle/>
            <a:p>
              <a:pPr algn="just" defTabSz="1285412">
                <a:lnSpc>
                  <a:spcPct val="120000"/>
                </a:lnSpc>
                <a:spcBef>
                  <a:spcPts val="0"/>
                </a:spcBef>
                <a:spcAft>
                  <a:spcPts val="0"/>
                </a:spcAft>
                <a:defRPr/>
              </a:pPr>
              <a:endParaRPr lang="es-ES" sz="900" dirty="0">
                <a:solidFill>
                  <a:srgbClr val="44CEB9"/>
                </a:solidFill>
                <a:effectLst>
                  <a:outerShdw blurRad="38100" dist="38100" dir="2700000" algn="tl">
                    <a:srgbClr val="000000"/>
                  </a:outerShdw>
                </a:effectLst>
                <a:cs typeface="+mn-ea"/>
                <a:sym typeface="+mn-lt"/>
              </a:endParaRPr>
            </a:p>
          </p:txBody>
        </p:sp>
        <p:sp>
          <p:nvSpPr>
            <p:cNvPr id="131" name="Freeform 78"/>
            <p:cNvSpPr>
              <a:spLocks noEditPoints="1"/>
            </p:cNvSpPr>
            <p:nvPr/>
          </p:nvSpPr>
          <p:spPr bwMode="auto">
            <a:xfrm>
              <a:off x="6410443" y="3164201"/>
              <a:ext cx="337058" cy="328468"/>
            </a:xfrm>
            <a:custGeom>
              <a:avLst/>
              <a:gdLst>
                <a:gd name="T0" fmla="*/ 172 w 241"/>
                <a:gd name="T1" fmla="*/ 0 h 234"/>
                <a:gd name="T2" fmla="*/ 102 w 241"/>
                <a:gd name="T3" fmla="*/ 50 h 234"/>
                <a:gd name="T4" fmla="*/ 102 w 241"/>
                <a:gd name="T5" fmla="*/ 50 h 234"/>
                <a:gd name="T6" fmla="*/ 26 w 241"/>
                <a:gd name="T7" fmla="*/ 126 h 234"/>
                <a:gd name="T8" fmla="*/ 2 w 241"/>
                <a:gd name="T9" fmla="*/ 201 h 234"/>
                <a:gd name="T10" fmla="*/ 26 w 241"/>
                <a:gd name="T11" fmla="*/ 234 h 234"/>
                <a:gd name="T12" fmla="*/ 96 w 241"/>
                <a:gd name="T13" fmla="*/ 216 h 234"/>
                <a:gd name="T14" fmla="*/ 220 w 241"/>
                <a:gd name="T15" fmla="*/ 97 h 234"/>
                <a:gd name="T16" fmla="*/ 117 w 241"/>
                <a:gd name="T17" fmla="*/ 174 h 234"/>
                <a:gd name="T18" fmla="*/ 181 w 241"/>
                <a:gd name="T19" fmla="*/ 86 h 234"/>
                <a:gd name="T20" fmla="*/ 174 w 241"/>
                <a:gd name="T21" fmla="*/ 123 h 234"/>
                <a:gd name="T22" fmla="*/ 117 w 241"/>
                <a:gd name="T23" fmla="*/ 180 h 234"/>
                <a:gd name="T24" fmla="*/ 108 w 241"/>
                <a:gd name="T25" fmla="*/ 148 h 234"/>
                <a:gd name="T26" fmla="*/ 84 w 241"/>
                <a:gd name="T27" fmla="*/ 125 h 234"/>
                <a:gd name="T28" fmla="*/ 169 w 241"/>
                <a:gd name="T29" fmla="*/ 66 h 234"/>
                <a:gd name="T30" fmla="*/ 108 w 241"/>
                <a:gd name="T31" fmla="*/ 148 h 234"/>
                <a:gd name="T32" fmla="*/ 56 w 241"/>
                <a:gd name="T33" fmla="*/ 117 h 234"/>
                <a:gd name="T34" fmla="*/ 146 w 241"/>
                <a:gd name="T35" fmla="*/ 53 h 234"/>
                <a:gd name="T36" fmla="*/ 31 w 241"/>
                <a:gd name="T37" fmla="*/ 219 h 234"/>
                <a:gd name="T38" fmla="*/ 15 w 241"/>
                <a:gd name="T39" fmla="*/ 209 h 234"/>
                <a:gd name="T40" fmla="*/ 23 w 241"/>
                <a:gd name="T41" fmla="*/ 177 h 234"/>
                <a:gd name="T42" fmla="*/ 58 w 241"/>
                <a:gd name="T43" fmla="*/ 211 h 234"/>
                <a:gd name="T44" fmla="*/ 65 w 241"/>
                <a:gd name="T45" fmla="*/ 210 h 234"/>
                <a:gd name="T46" fmla="*/ 26 w 241"/>
                <a:gd name="T47" fmla="*/ 169 h 234"/>
                <a:gd name="T48" fmla="*/ 36 w 241"/>
                <a:gd name="T49" fmla="*/ 138 h 234"/>
                <a:gd name="T50" fmla="*/ 95 w 241"/>
                <a:gd name="T51" fmla="*/ 201 h 234"/>
                <a:gd name="T52" fmla="*/ 65 w 241"/>
                <a:gd name="T53" fmla="*/ 210 h 234"/>
                <a:gd name="T54" fmla="*/ 198 w 241"/>
                <a:gd name="T55" fmla="*/ 99 h 234"/>
                <a:gd name="T56" fmla="*/ 179 w 241"/>
                <a:gd name="T57" fmla="*/ 55 h 234"/>
                <a:gd name="T58" fmla="*/ 148 w 241"/>
                <a:gd name="T59" fmla="*/ 24 h 234"/>
                <a:gd name="T60" fmla="*/ 205 w 241"/>
                <a:gd name="T61" fmla="*/ 30 h 234"/>
                <a:gd name="T62" fmla="*/ 210 w 241"/>
                <a:gd name="T63" fmla="*/ 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1" h="234">
                  <a:moveTo>
                    <a:pt x="215" y="19"/>
                  </a:moveTo>
                  <a:cubicBezTo>
                    <a:pt x="203" y="7"/>
                    <a:pt x="187" y="0"/>
                    <a:pt x="172" y="0"/>
                  </a:cubicBezTo>
                  <a:cubicBezTo>
                    <a:pt x="159" y="0"/>
                    <a:pt x="146" y="5"/>
                    <a:pt x="138" y="14"/>
                  </a:cubicBezTo>
                  <a:cubicBezTo>
                    <a:pt x="102" y="50"/>
                    <a:pt x="102" y="50"/>
                    <a:pt x="102" y="50"/>
                  </a:cubicBezTo>
                  <a:cubicBezTo>
                    <a:pt x="102" y="50"/>
                    <a:pt x="102" y="50"/>
                    <a:pt x="102" y="50"/>
                  </a:cubicBezTo>
                  <a:cubicBezTo>
                    <a:pt x="102" y="50"/>
                    <a:pt x="102" y="50"/>
                    <a:pt x="102" y="50"/>
                  </a:cubicBezTo>
                  <a:cubicBezTo>
                    <a:pt x="102" y="50"/>
                    <a:pt x="102" y="50"/>
                    <a:pt x="102" y="50"/>
                  </a:cubicBezTo>
                  <a:cubicBezTo>
                    <a:pt x="26" y="126"/>
                    <a:pt x="26" y="126"/>
                    <a:pt x="26" y="126"/>
                  </a:cubicBezTo>
                  <a:cubicBezTo>
                    <a:pt x="23" y="130"/>
                    <a:pt x="20" y="134"/>
                    <a:pt x="19" y="139"/>
                  </a:cubicBezTo>
                  <a:cubicBezTo>
                    <a:pt x="2" y="201"/>
                    <a:pt x="2" y="201"/>
                    <a:pt x="2" y="201"/>
                  </a:cubicBezTo>
                  <a:cubicBezTo>
                    <a:pt x="2" y="201"/>
                    <a:pt x="0" y="206"/>
                    <a:pt x="0" y="209"/>
                  </a:cubicBezTo>
                  <a:cubicBezTo>
                    <a:pt x="0" y="223"/>
                    <a:pt x="12" y="234"/>
                    <a:pt x="26" y="234"/>
                  </a:cubicBezTo>
                  <a:cubicBezTo>
                    <a:pt x="29" y="234"/>
                    <a:pt x="34" y="233"/>
                    <a:pt x="34" y="233"/>
                  </a:cubicBezTo>
                  <a:cubicBezTo>
                    <a:pt x="96" y="216"/>
                    <a:pt x="96" y="216"/>
                    <a:pt x="96" y="216"/>
                  </a:cubicBezTo>
                  <a:cubicBezTo>
                    <a:pt x="101" y="215"/>
                    <a:pt x="105" y="213"/>
                    <a:pt x="109" y="209"/>
                  </a:cubicBezTo>
                  <a:cubicBezTo>
                    <a:pt x="220" y="97"/>
                    <a:pt x="220" y="97"/>
                    <a:pt x="220" y="97"/>
                  </a:cubicBezTo>
                  <a:cubicBezTo>
                    <a:pt x="241" y="76"/>
                    <a:pt x="238" y="42"/>
                    <a:pt x="215" y="19"/>
                  </a:cubicBezTo>
                  <a:close/>
                  <a:moveTo>
                    <a:pt x="117" y="174"/>
                  </a:moveTo>
                  <a:cubicBezTo>
                    <a:pt x="117" y="168"/>
                    <a:pt x="115" y="161"/>
                    <a:pt x="112" y="155"/>
                  </a:cubicBezTo>
                  <a:cubicBezTo>
                    <a:pt x="181" y="86"/>
                    <a:pt x="181" y="86"/>
                    <a:pt x="181" y="86"/>
                  </a:cubicBezTo>
                  <a:cubicBezTo>
                    <a:pt x="185" y="99"/>
                    <a:pt x="183" y="113"/>
                    <a:pt x="174" y="123"/>
                  </a:cubicBezTo>
                  <a:cubicBezTo>
                    <a:pt x="174" y="123"/>
                    <a:pt x="174" y="123"/>
                    <a:pt x="174" y="123"/>
                  </a:cubicBezTo>
                  <a:cubicBezTo>
                    <a:pt x="174" y="123"/>
                    <a:pt x="174" y="123"/>
                    <a:pt x="174" y="123"/>
                  </a:cubicBezTo>
                  <a:cubicBezTo>
                    <a:pt x="117" y="180"/>
                    <a:pt x="117" y="180"/>
                    <a:pt x="117" y="180"/>
                  </a:cubicBezTo>
                  <a:cubicBezTo>
                    <a:pt x="117" y="178"/>
                    <a:pt x="118" y="176"/>
                    <a:pt x="117" y="174"/>
                  </a:cubicBezTo>
                  <a:close/>
                  <a:moveTo>
                    <a:pt x="108" y="148"/>
                  </a:moveTo>
                  <a:cubicBezTo>
                    <a:pt x="106" y="144"/>
                    <a:pt x="103" y="140"/>
                    <a:pt x="99" y="136"/>
                  </a:cubicBezTo>
                  <a:cubicBezTo>
                    <a:pt x="94" y="131"/>
                    <a:pt x="89" y="128"/>
                    <a:pt x="84" y="125"/>
                  </a:cubicBezTo>
                  <a:cubicBezTo>
                    <a:pt x="154" y="55"/>
                    <a:pt x="154" y="55"/>
                    <a:pt x="154" y="55"/>
                  </a:cubicBezTo>
                  <a:cubicBezTo>
                    <a:pt x="159" y="58"/>
                    <a:pt x="164" y="61"/>
                    <a:pt x="169" y="66"/>
                  </a:cubicBezTo>
                  <a:cubicBezTo>
                    <a:pt x="173" y="70"/>
                    <a:pt x="176" y="74"/>
                    <a:pt x="178" y="79"/>
                  </a:cubicBezTo>
                  <a:lnTo>
                    <a:pt x="108" y="148"/>
                  </a:lnTo>
                  <a:close/>
                  <a:moveTo>
                    <a:pt x="77" y="121"/>
                  </a:moveTo>
                  <a:cubicBezTo>
                    <a:pt x="70" y="119"/>
                    <a:pt x="63" y="117"/>
                    <a:pt x="56" y="117"/>
                  </a:cubicBezTo>
                  <a:cubicBezTo>
                    <a:pt x="112" y="60"/>
                    <a:pt x="112" y="60"/>
                    <a:pt x="112" y="60"/>
                  </a:cubicBezTo>
                  <a:cubicBezTo>
                    <a:pt x="121" y="52"/>
                    <a:pt x="133" y="50"/>
                    <a:pt x="146" y="53"/>
                  </a:cubicBezTo>
                  <a:lnTo>
                    <a:pt x="77" y="121"/>
                  </a:lnTo>
                  <a:close/>
                  <a:moveTo>
                    <a:pt x="31" y="219"/>
                  </a:moveTo>
                  <a:cubicBezTo>
                    <a:pt x="30" y="219"/>
                    <a:pt x="28" y="219"/>
                    <a:pt x="26" y="220"/>
                  </a:cubicBezTo>
                  <a:cubicBezTo>
                    <a:pt x="20" y="219"/>
                    <a:pt x="15" y="215"/>
                    <a:pt x="15" y="209"/>
                  </a:cubicBezTo>
                  <a:cubicBezTo>
                    <a:pt x="15" y="207"/>
                    <a:pt x="16" y="205"/>
                    <a:pt x="16" y="204"/>
                  </a:cubicBezTo>
                  <a:cubicBezTo>
                    <a:pt x="23" y="177"/>
                    <a:pt x="23" y="177"/>
                    <a:pt x="23" y="177"/>
                  </a:cubicBezTo>
                  <a:cubicBezTo>
                    <a:pt x="32" y="176"/>
                    <a:pt x="41" y="180"/>
                    <a:pt x="48" y="187"/>
                  </a:cubicBezTo>
                  <a:cubicBezTo>
                    <a:pt x="55" y="194"/>
                    <a:pt x="58" y="203"/>
                    <a:pt x="58" y="211"/>
                  </a:cubicBezTo>
                  <a:lnTo>
                    <a:pt x="31" y="219"/>
                  </a:lnTo>
                  <a:close/>
                  <a:moveTo>
                    <a:pt x="65" y="210"/>
                  </a:moveTo>
                  <a:cubicBezTo>
                    <a:pt x="65" y="200"/>
                    <a:pt x="61" y="190"/>
                    <a:pt x="53" y="182"/>
                  </a:cubicBezTo>
                  <a:cubicBezTo>
                    <a:pt x="45" y="174"/>
                    <a:pt x="35" y="170"/>
                    <a:pt x="26" y="169"/>
                  </a:cubicBezTo>
                  <a:cubicBezTo>
                    <a:pt x="33" y="143"/>
                    <a:pt x="33" y="143"/>
                    <a:pt x="33" y="143"/>
                  </a:cubicBezTo>
                  <a:cubicBezTo>
                    <a:pt x="33" y="141"/>
                    <a:pt x="34" y="139"/>
                    <a:pt x="36" y="138"/>
                  </a:cubicBezTo>
                  <a:cubicBezTo>
                    <a:pt x="50" y="127"/>
                    <a:pt x="73" y="130"/>
                    <a:pt x="88" y="146"/>
                  </a:cubicBezTo>
                  <a:cubicBezTo>
                    <a:pt x="105" y="163"/>
                    <a:pt x="108" y="187"/>
                    <a:pt x="95" y="201"/>
                  </a:cubicBezTo>
                  <a:cubicBezTo>
                    <a:pt x="94" y="202"/>
                    <a:pt x="93" y="202"/>
                    <a:pt x="92" y="202"/>
                  </a:cubicBezTo>
                  <a:lnTo>
                    <a:pt x="65" y="210"/>
                  </a:lnTo>
                  <a:close/>
                  <a:moveTo>
                    <a:pt x="210" y="86"/>
                  </a:moveTo>
                  <a:cubicBezTo>
                    <a:pt x="198" y="99"/>
                    <a:pt x="198" y="99"/>
                    <a:pt x="198" y="99"/>
                  </a:cubicBezTo>
                  <a:cubicBezTo>
                    <a:pt x="198" y="97"/>
                    <a:pt x="198" y="96"/>
                    <a:pt x="198" y="94"/>
                  </a:cubicBezTo>
                  <a:cubicBezTo>
                    <a:pt x="196" y="80"/>
                    <a:pt x="190" y="66"/>
                    <a:pt x="179" y="55"/>
                  </a:cubicBezTo>
                  <a:cubicBezTo>
                    <a:pt x="167" y="44"/>
                    <a:pt x="151" y="37"/>
                    <a:pt x="136" y="37"/>
                  </a:cubicBezTo>
                  <a:cubicBezTo>
                    <a:pt x="148" y="24"/>
                    <a:pt x="148" y="24"/>
                    <a:pt x="148" y="24"/>
                  </a:cubicBezTo>
                  <a:cubicBezTo>
                    <a:pt x="154" y="18"/>
                    <a:pt x="162" y="15"/>
                    <a:pt x="172" y="15"/>
                  </a:cubicBezTo>
                  <a:cubicBezTo>
                    <a:pt x="183" y="15"/>
                    <a:pt x="196" y="20"/>
                    <a:pt x="205" y="30"/>
                  </a:cubicBezTo>
                  <a:cubicBezTo>
                    <a:pt x="214" y="38"/>
                    <a:pt x="219" y="49"/>
                    <a:pt x="219" y="60"/>
                  </a:cubicBezTo>
                  <a:cubicBezTo>
                    <a:pt x="220" y="70"/>
                    <a:pt x="217" y="80"/>
                    <a:pt x="210" y="86"/>
                  </a:cubicBezTo>
                  <a:close/>
                </a:path>
              </a:pathLst>
            </a:custGeom>
            <a:solidFill>
              <a:schemeClr val="bg1"/>
            </a:solidFill>
            <a:ln>
              <a:noFill/>
            </a:ln>
          </p:spPr>
          <p:txBody>
            <a:bodyPr vert="horz" wrap="square" lIns="257077" tIns="128539" rIns="257077" bIns="128539"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grpSp>
          <p:nvGrpSpPr>
            <p:cNvPr id="132" name="Group 55"/>
            <p:cNvGrpSpPr/>
            <p:nvPr/>
          </p:nvGrpSpPr>
          <p:grpSpPr>
            <a:xfrm>
              <a:off x="9070835" y="3194972"/>
              <a:ext cx="296217" cy="307263"/>
              <a:chOff x="998489" y="2241774"/>
              <a:chExt cx="256404" cy="239742"/>
            </a:xfrm>
            <a:solidFill>
              <a:schemeClr val="bg1"/>
            </a:solidFill>
          </p:grpSpPr>
          <p:sp>
            <p:nvSpPr>
              <p:cNvPr id="133" name="Freeform 58"/>
              <p:cNvSpPr>
                <a:spLocks noEditPoints="1"/>
              </p:cNvSpPr>
              <p:nvPr/>
            </p:nvSpPr>
            <p:spPr bwMode="auto">
              <a:xfrm>
                <a:off x="998489" y="2241774"/>
                <a:ext cx="256404" cy="239742"/>
              </a:xfrm>
              <a:custGeom>
                <a:avLst/>
                <a:gdLst>
                  <a:gd name="T0" fmla="*/ 230 w 234"/>
                  <a:gd name="T1" fmla="*/ 48 h 219"/>
                  <a:gd name="T2" fmla="*/ 186 w 234"/>
                  <a:gd name="T3" fmla="*/ 5 h 219"/>
                  <a:gd name="T4" fmla="*/ 176 w 234"/>
                  <a:gd name="T5" fmla="*/ 0 h 219"/>
                  <a:gd name="T6" fmla="*/ 22 w 234"/>
                  <a:gd name="T7" fmla="*/ 0 h 219"/>
                  <a:gd name="T8" fmla="*/ 0 w 234"/>
                  <a:gd name="T9" fmla="*/ 22 h 219"/>
                  <a:gd name="T10" fmla="*/ 0 w 234"/>
                  <a:gd name="T11" fmla="*/ 197 h 219"/>
                  <a:gd name="T12" fmla="*/ 22 w 234"/>
                  <a:gd name="T13" fmla="*/ 219 h 219"/>
                  <a:gd name="T14" fmla="*/ 212 w 234"/>
                  <a:gd name="T15" fmla="*/ 219 h 219"/>
                  <a:gd name="T16" fmla="*/ 234 w 234"/>
                  <a:gd name="T17" fmla="*/ 197 h 219"/>
                  <a:gd name="T18" fmla="*/ 234 w 234"/>
                  <a:gd name="T19" fmla="*/ 59 h 219"/>
                  <a:gd name="T20" fmla="*/ 230 w 234"/>
                  <a:gd name="T21" fmla="*/ 48 h 219"/>
                  <a:gd name="T22" fmla="*/ 220 w 234"/>
                  <a:gd name="T23" fmla="*/ 197 h 219"/>
                  <a:gd name="T24" fmla="*/ 212 w 234"/>
                  <a:gd name="T25" fmla="*/ 205 h 219"/>
                  <a:gd name="T26" fmla="*/ 22 w 234"/>
                  <a:gd name="T27" fmla="*/ 205 h 219"/>
                  <a:gd name="T28" fmla="*/ 15 w 234"/>
                  <a:gd name="T29" fmla="*/ 197 h 219"/>
                  <a:gd name="T30" fmla="*/ 15 w 234"/>
                  <a:gd name="T31" fmla="*/ 22 h 219"/>
                  <a:gd name="T32" fmla="*/ 22 w 234"/>
                  <a:gd name="T33" fmla="*/ 15 h 219"/>
                  <a:gd name="T34" fmla="*/ 168 w 234"/>
                  <a:gd name="T35" fmla="*/ 15 h 219"/>
                  <a:gd name="T36" fmla="*/ 168 w 234"/>
                  <a:gd name="T37" fmla="*/ 44 h 219"/>
                  <a:gd name="T38" fmla="*/ 168 w 234"/>
                  <a:gd name="T39" fmla="*/ 44 h 219"/>
                  <a:gd name="T40" fmla="*/ 190 w 234"/>
                  <a:gd name="T41" fmla="*/ 66 h 219"/>
                  <a:gd name="T42" fmla="*/ 198 w 234"/>
                  <a:gd name="T43" fmla="*/ 66 h 219"/>
                  <a:gd name="T44" fmla="*/ 220 w 234"/>
                  <a:gd name="T45" fmla="*/ 66 h 219"/>
                  <a:gd name="T46" fmla="*/ 220 w 234"/>
                  <a:gd name="T47" fmla="*/ 197 h 219"/>
                  <a:gd name="T48" fmla="*/ 198 w 234"/>
                  <a:gd name="T49" fmla="*/ 59 h 219"/>
                  <a:gd name="T50" fmla="*/ 190 w 234"/>
                  <a:gd name="T51" fmla="*/ 59 h 219"/>
                  <a:gd name="T52" fmla="*/ 176 w 234"/>
                  <a:gd name="T53" fmla="*/ 44 h 219"/>
                  <a:gd name="T54" fmla="*/ 176 w 234"/>
                  <a:gd name="T55" fmla="*/ 44 h 219"/>
                  <a:gd name="T56" fmla="*/ 176 w 234"/>
                  <a:gd name="T57" fmla="*/ 15 h 219"/>
                  <a:gd name="T58" fmla="*/ 220 w 234"/>
                  <a:gd name="T59" fmla="*/ 59 h 219"/>
                  <a:gd name="T60" fmla="*/ 198 w 234"/>
                  <a:gd name="T61" fmla="*/ 5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19">
                    <a:moveTo>
                      <a:pt x="230" y="48"/>
                    </a:moveTo>
                    <a:cubicBezTo>
                      <a:pt x="186" y="5"/>
                      <a:pt x="186" y="5"/>
                      <a:pt x="186" y="5"/>
                    </a:cubicBezTo>
                    <a:cubicBezTo>
                      <a:pt x="183" y="2"/>
                      <a:pt x="180" y="0"/>
                      <a:pt x="176" y="0"/>
                    </a:cubicBezTo>
                    <a:cubicBezTo>
                      <a:pt x="22" y="0"/>
                      <a:pt x="22" y="0"/>
                      <a:pt x="22" y="0"/>
                    </a:cubicBezTo>
                    <a:cubicBezTo>
                      <a:pt x="10" y="0"/>
                      <a:pt x="0" y="10"/>
                      <a:pt x="0" y="22"/>
                    </a:cubicBezTo>
                    <a:cubicBezTo>
                      <a:pt x="0" y="197"/>
                      <a:pt x="0" y="197"/>
                      <a:pt x="0" y="197"/>
                    </a:cubicBezTo>
                    <a:cubicBezTo>
                      <a:pt x="0" y="210"/>
                      <a:pt x="10" y="219"/>
                      <a:pt x="22" y="219"/>
                    </a:cubicBezTo>
                    <a:cubicBezTo>
                      <a:pt x="212" y="219"/>
                      <a:pt x="212" y="219"/>
                      <a:pt x="212" y="219"/>
                    </a:cubicBezTo>
                    <a:cubicBezTo>
                      <a:pt x="224" y="219"/>
                      <a:pt x="234" y="210"/>
                      <a:pt x="234" y="197"/>
                    </a:cubicBezTo>
                    <a:cubicBezTo>
                      <a:pt x="234" y="59"/>
                      <a:pt x="234" y="59"/>
                      <a:pt x="234" y="59"/>
                    </a:cubicBezTo>
                    <a:cubicBezTo>
                      <a:pt x="234" y="55"/>
                      <a:pt x="233" y="51"/>
                      <a:pt x="230" y="48"/>
                    </a:cubicBezTo>
                    <a:close/>
                    <a:moveTo>
                      <a:pt x="220" y="197"/>
                    </a:moveTo>
                    <a:cubicBezTo>
                      <a:pt x="220" y="202"/>
                      <a:pt x="216" y="205"/>
                      <a:pt x="212" y="205"/>
                    </a:cubicBezTo>
                    <a:cubicBezTo>
                      <a:pt x="22" y="205"/>
                      <a:pt x="22" y="205"/>
                      <a:pt x="22" y="205"/>
                    </a:cubicBezTo>
                    <a:cubicBezTo>
                      <a:pt x="18" y="205"/>
                      <a:pt x="15" y="202"/>
                      <a:pt x="15" y="197"/>
                    </a:cubicBezTo>
                    <a:cubicBezTo>
                      <a:pt x="15" y="22"/>
                      <a:pt x="15" y="22"/>
                      <a:pt x="15" y="22"/>
                    </a:cubicBezTo>
                    <a:cubicBezTo>
                      <a:pt x="15" y="18"/>
                      <a:pt x="18" y="15"/>
                      <a:pt x="22" y="15"/>
                    </a:cubicBezTo>
                    <a:cubicBezTo>
                      <a:pt x="168" y="15"/>
                      <a:pt x="168" y="15"/>
                      <a:pt x="168" y="15"/>
                    </a:cubicBezTo>
                    <a:cubicBezTo>
                      <a:pt x="168" y="44"/>
                      <a:pt x="168" y="44"/>
                      <a:pt x="168" y="44"/>
                    </a:cubicBezTo>
                    <a:cubicBezTo>
                      <a:pt x="168" y="44"/>
                      <a:pt x="168" y="44"/>
                      <a:pt x="168" y="44"/>
                    </a:cubicBezTo>
                    <a:cubicBezTo>
                      <a:pt x="168" y="56"/>
                      <a:pt x="178" y="66"/>
                      <a:pt x="190" y="66"/>
                    </a:cubicBezTo>
                    <a:cubicBezTo>
                      <a:pt x="198" y="66"/>
                      <a:pt x="198" y="66"/>
                      <a:pt x="198" y="66"/>
                    </a:cubicBezTo>
                    <a:cubicBezTo>
                      <a:pt x="220" y="66"/>
                      <a:pt x="220" y="66"/>
                      <a:pt x="220" y="66"/>
                    </a:cubicBezTo>
                    <a:lnTo>
                      <a:pt x="220" y="197"/>
                    </a:lnTo>
                    <a:close/>
                    <a:moveTo>
                      <a:pt x="198" y="59"/>
                    </a:moveTo>
                    <a:cubicBezTo>
                      <a:pt x="190" y="59"/>
                      <a:pt x="190" y="59"/>
                      <a:pt x="190" y="59"/>
                    </a:cubicBezTo>
                    <a:cubicBezTo>
                      <a:pt x="182" y="59"/>
                      <a:pt x="176" y="52"/>
                      <a:pt x="176" y="44"/>
                    </a:cubicBezTo>
                    <a:cubicBezTo>
                      <a:pt x="176" y="44"/>
                      <a:pt x="176" y="44"/>
                      <a:pt x="176" y="44"/>
                    </a:cubicBezTo>
                    <a:cubicBezTo>
                      <a:pt x="176" y="15"/>
                      <a:pt x="176" y="15"/>
                      <a:pt x="176" y="15"/>
                    </a:cubicBezTo>
                    <a:cubicBezTo>
                      <a:pt x="220" y="59"/>
                      <a:pt x="220" y="59"/>
                      <a:pt x="220" y="59"/>
                    </a:cubicBezTo>
                    <a:lnTo>
                      <a:pt x="198"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sp>
            <p:nvSpPr>
              <p:cNvPr id="134" name="Freeform 59"/>
              <p:cNvSpPr>
                <a:spLocks/>
              </p:cNvSpPr>
              <p:nvPr/>
            </p:nvSpPr>
            <p:spPr bwMode="auto">
              <a:xfrm>
                <a:off x="1118823" y="2289908"/>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sp>
            <p:nvSpPr>
              <p:cNvPr id="135" name="Freeform 60"/>
              <p:cNvSpPr>
                <a:spLocks/>
              </p:cNvSpPr>
              <p:nvPr/>
            </p:nvSpPr>
            <p:spPr bwMode="auto">
              <a:xfrm>
                <a:off x="1118823" y="2313975"/>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sp>
            <p:nvSpPr>
              <p:cNvPr id="136" name="Freeform 61"/>
              <p:cNvSpPr>
                <a:spLocks/>
              </p:cNvSpPr>
              <p:nvPr/>
            </p:nvSpPr>
            <p:spPr bwMode="auto">
              <a:xfrm>
                <a:off x="1118823" y="2338041"/>
                <a:ext cx="104135" cy="7868"/>
              </a:xfrm>
              <a:custGeom>
                <a:avLst/>
                <a:gdLst>
                  <a:gd name="T0" fmla="*/ 0 w 95"/>
                  <a:gd name="T1" fmla="*/ 4 h 7"/>
                  <a:gd name="T2" fmla="*/ 4 w 95"/>
                  <a:gd name="T3" fmla="*/ 7 h 7"/>
                  <a:gd name="T4" fmla="*/ 91 w 95"/>
                  <a:gd name="T5" fmla="*/ 7 h 7"/>
                  <a:gd name="T6" fmla="*/ 95 w 95"/>
                  <a:gd name="T7" fmla="*/ 4 h 7"/>
                  <a:gd name="T8" fmla="*/ 91 w 95"/>
                  <a:gd name="T9" fmla="*/ 0 h 7"/>
                  <a:gd name="T10" fmla="*/ 4 w 95"/>
                  <a:gd name="T11" fmla="*/ 0 h 7"/>
                  <a:gd name="T12" fmla="*/ 0 w 9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95" h="7">
                    <a:moveTo>
                      <a:pt x="0" y="4"/>
                    </a:moveTo>
                    <a:cubicBezTo>
                      <a:pt x="0" y="6"/>
                      <a:pt x="2" y="7"/>
                      <a:pt x="4" y="7"/>
                    </a:cubicBezTo>
                    <a:cubicBezTo>
                      <a:pt x="91" y="7"/>
                      <a:pt x="91" y="7"/>
                      <a:pt x="91" y="7"/>
                    </a:cubicBezTo>
                    <a:cubicBezTo>
                      <a:pt x="93" y="7"/>
                      <a:pt x="95" y="6"/>
                      <a:pt x="95" y="4"/>
                    </a:cubicBezTo>
                    <a:cubicBezTo>
                      <a:pt x="95" y="2"/>
                      <a:pt x="93" y="0"/>
                      <a:pt x="91" y="0"/>
                    </a:cubicBezTo>
                    <a:cubicBezTo>
                      <a:pt x="4" y="0"/>
                      <a:pt x="4"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sp>
            <p:nvSpPr>
              <p:cNvPr id="137" name="Freeform 62"/>
              <p:cNvSpPr>
                <a:spLocks/>
              </p:cNvSpPr>
              <p:nvPr/>
            </p:nvSpPr>
            <p:spPr bwMode="auto">
              <a:xfrm>
                <a:off x="1031349" y="2386175"/>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sp>
            <p:nvSpPr>
              <p:cNvPr id="138" name="Freeform 63"/>
              <p:cNvSpPr>
                <a:spLocks/>
              </p:cNvSpPr>
              <p:nvPr/>
            </p:nvSpPr>
            <p:spPr bwMode="auto">
              <a:xfrm>
                <a:off x="1031349" y="2410242"/>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sp>
            <p:nvSpPr>
              <p:cNvPr id="139" name="Freeform 64"/>
              <p:cNvSpPr>
                <a:spLocks/>
              </p:cNvSpPr>
              <p:nvPr/>
            </p:nvSpPr>
            <p:spPr bwMode="auto">
              <a:xfrm>
                <a:off x="1031349" y="24343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sp>
            <p:nvSpPr>
              <p:cNvPr id="140" name="Freeform 65"/>
              <p:cNvSpPr>
                <a:spLocks/>
              </p:cNvSpPr>
              <p:nvPr/>
            </p:nvSpPr>
            <p:spPr bwMode="auto">
              <a:xfrm>
                <a:off x="1031349" y="23621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6"/>
                      <a:pt x="1" y="7"/>
                      <a:pt x="3" y="7"/>
                    </a:cubicBezTo>
                    <a:cubicBezTo>
                      <a:pt x="171" y="7"/>
                      <a:pt x="171" y="7"/>
                      <a:pt x="171" y="7"/>
                    </a:cubicBezTo>
                    <a:cubicBezTo>
                      <a:pt x="173" y="7"/>
                      <a:pt x="175" y="6"/>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sp>
            <p:nvSpPr>
              <p:cNvPr id="141" name="Freeform 66"/>
              <p:cNvSpPr>
                <a:spLocks noEditPoints="1"/>
              </p:cNvSpPr>
              <p:nvPr/>
            </p:nvSpPr>
            <p:spPr bwMode="auto">
              <a:xfrm>
                <a:off x="1031349" y="2282040"/>
                <a:ext cx="71275" cy="63870"/>
              </a:xfrm>
              <a:custGeom>
                <a:avLst/>
                <a:gdLst>
                  <a:gd name="T0" fmla="*/ 7 w 65"/>
                  <a:gd name="T1" fmla="*/ 58 h 58"/>
                  <a:gd name="T2" fmla="*/ 58 w 65"/>
                  <a:gd name="T3" fmla="*/ 58 h 58"/>
                  <a:gd name="T4" fmla="*/ 65 w 65"/>
                  <a:gd name="T5" fmla="*/ 51 h 58"/>
                  <a:gd name="T6" fmla="*/ 65 w 65"/>
                  <a:gd name="T7" fmla="*/ 7 h 58"/>
                  <a:gd name="T8" fmla="*/ 58 w 65"/>
                  <a:gd name="T9" fmla="*/ 0 h 58"/>
                  <a:gd name="T10" fmla="*/ 7 w 65"/>
                  <a:gd name="T11" fmla="*/ 0 h 58"/>
                  <a:gd name="T12" fmla="*/ 0 w 65"/>
                  <a:gd name="T13" fmla="*/ 7 h 58"/>
                  <a:gd name="T14" fmla="*/ 0 w 65"/>
                  <a:gd name="T15" fmla="*/ 51 h 58"/>
                  <a:gd name="T16" fmla="*/ 7 w 65"/>
                  <a:gd name="T17" fmla="*/ 58 h 58"/>
                  <a:gd name="T18" fmla="*/ 14 w 65"/>
                  <a:gd name="T19" fmla="*/ 14 h 58"/>
                  <a:gd name="T20" fmla="*/ 51 w 65"/>
                  <a:gd name="T21" fmla="*/ 14 h 58"/>
                  <a:gd name="T22" fmla="*/ 51 w 65"/>
                  <a:gd name="T23" fmla="*/ 44 h 58"/>
                  <a:gd name="T24" fmla="*/ 14 w 65"/>
                  <a:gd name="T25" fmla="*/ 44 h 58"/>
                  <a:gd name="T26" fmla="*/ 14 w 65"/>
                  <a:gd name="T2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8">
                    <a:moveTo>
                      <a:pt x="7" y="58"/>
                    </a:moveTo>
                    <a:cubicBezTo>
                      <a:pt x="58" y="58"/>
                      <a:pt x="58" y="58"/>
                      <a:pt x="58" y="58"/>
                    </a:cubicBezTo>
                    <a:cubicBezTo>
                      <a:pt x="62" y="58"/>
                      <a:pt x="65" y="55"/>
                      <a:pt x="65" y="51"/>
                    </a:cubicBezTo>
                    <a:cubicBezTo>
                      <a:pt x="65" y="7"/>
                      <a:pt x="65" y="7"/>
                      <a:pt x="65" y="7"/>
                    </a:cubicBezTo>
                    <a:cubicBezTo>
                      <a:pt x="65" y="3"/>
                      <a:pt x="62" y="0"/>
                      <a:pt x="58" y="0"/>
                    </a:cubicBezTo>
                    <a:cubicBezTo>
                      <a:pt x="7" y="0"/>
                      <a:pt x="7" y="0"/>
                      <a:pt x="7" y="0"/>
                    </a:cubicBezTo>
                    <a:cubicBezTo>
                      <a:pt x="3" y="0"/>
                      <a:pt x="0" y="3"/>
                      <a:pt x="0" y="7"/>
                    </a:cubicBezTo>
                    <a:cubicBezTo>
                      <a:pt x="0" y="51"/>
                      <a:pt x="0" y="51"/>
                      <a:pt x="0" y="51"/>
                    </a:cubicBezTo>
                    <a:cubicBezTo>
                      <a:pt x="0" y="55"/>
                      <a:pt x="3" y="58"/>
                      <a:pt x="7" y="58"/>
                    </a:cubicBezTo>
                    <a:close/>
                    <a:moveTo>
                      <a:pt x="14" y="14"/>
                    </a:moveTo>
                    <a:cubicBezTo>
                      <a:pt x="51" y="14"/>
                      <a:pt x="51" y="14"/>
                      <a:pt x="51" y="14"/>
                    </a:cubicBezTo>
                    <a:cubicBezTo>
                      <a:pt x="51" y="44"/>
                      <a:pt x="51" y="44"/>
                      <a:pt x="51" y="44"/>
                    </a:cubicBezTo>
                    <a:cubicBezTo>
                      <a:pt x="14" y="44"/>
                      <a:pt x="14" y="44"/>
                      <a:pt x="14" y="44"/>
                    </a:cubicBez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64" tIns="64282" rIns="128564" bIns="64282" numCol="1" anchor="t" anchorCtr="0" compatLnSpc="1">
                <a:prstTxWarp prst="textNoShape">
                  <a:avLst/>
                </a:prstTxWarp>
              </a:bodyPr>
              <a:lstStyle/>
              <a:p>
                <a:pPr algn="just">
                  <a:lnSpc>
                    <a:spcPct val="120000"/>
                  </a:lnSpc>
                  <a:spcBef>
                    <a:spcPts val="0"/>
                  </a:spcBef>
                  <a:spcAft>
                    <a:spcPts val="0"/>
                  </a:spcAft>
                </a:pPr>
                <a:endParaRPr lang="id-ID" sz="900">
                  <a:cs typeface="+mn-ea"/>
                  <a:sym typeface="+mn-lt"/>
                </a:endParaRPr>
              </a:p>
            </p:txBody>
          </p:sp>
        </p:grpSp>
        <p:sp>
          <p:nvSpPr>
            <p:cNvPr id="143" name="Metin kutusu 17"/>
            <p:cNvSpPr txBox="1"/>
            <p:nvPr/>
          </p:nvSpPr>
          <p:spPr>
            <a:xfrm>
              <a:off x="745062" y="4007389"/>
              <a:ext cx="1721134" cy="711629"/>
            </a:xfrm>
            <a:prstGeom prst="rect">
              <a:avLst/>
            </a:prstGeom>
            <a:noFill/>
          </p:spPr>
          <p:txBody>
            <a:bodyPr wrap="square" rtlCol="0">
              <a:spAutoFit/>
            </a:bodyPr>
            <a:lstStyle/>
            <a:p>
              <a:pPr algn="just">
                <a:lnSpc>
                  <a:spcPct val="120000"/>
                </a:lnSpc>
                <a:spcBef>
                  <a:spcPts val="0"/>
                </a:spcBef>
                <a:spcAft>
                  <a:spcPts val="0"/>
                </a:spcAft>
              </a:pPr>
              <a:r>
                <a:rPr lang="zh-CN" altLang="en-US" sz="1000" dirty="0">
                  <a:solidFill>
                    <a:schemeClr val="tx1">
                      <a:lumMod val="85000"/>
                      <a:lumOff val="15000"/>
                    </a:schemeClr>
                  </a:solidFill>
                  <a:cs typeface="+mn-ea"/>
                  <a:sym typeface="+mn-lt"/>
                </a:rPr>
                <a:t>请替换文字内容，修改文字内容，也可以直接复制你的内容到此。请替换文字内容，修改文字内容，也可以直接复制你的内容到此。</a:t>
              </a:r>
              <a:endParaRPr lang="en-US" altLang="zh-CN" sz="1000" b="1" dirty="0">
                <a:solidFill>
                  <a:schemeClr val="tx1">
                    <a:lumMod val="85000"/>
                    <a:lumOff val="15000"/>
                  </a:schemeClr>
                </a:solidFill>
                <a:cs typeface="+mn-ea"/>
                <a:sym typeface="+mn-lt"/>
              </a:endParaRPr>
            </a:p>
          </p:txBody>
        </p:sp>
        <p:sp>
          <p:nvSpPr>
            <p:cNvPr id="144" name="Metin kutusu 60"/>
            <p:cNvSpPr txBox="1"/>
            <p:nvPr/>
          </p:nvSpPr>
          <p:spPr>
            <a:xfrm>
              <a:off x="3158743" y="4042162"/>
              <a:ext cx="1721134" cy="711629"/>
            </a:xfrm>
            <a:prstGeom prst="rect">
              <a:avLst/>
            </a:prstGeom>
            <a:noFill/>
          </p:spPr>
          <p:txBody>
            <a:bodyPr wrap="square" rtlCol="0">
              <a:spAutoFit/>
            </a:bodyPr>
            <a:lstStyle/>
            <a:p>
              <a:pPr algn="just">
                <a:lnSpc>
                  <a:spcPct val="120000"/>
                </a:lnSpc>
                <a:spcBef>
                  <a:spcPts val="0"/>
                </a:spcBef>
                <a:spcAft>
                  <a:spcPts val="0"/>
                </a:spcAft>
              </a:pPr>
              <a:r>
                <a:rPr lang="zh-CN" altLang="en-US" sz="1000">
                  <a:solidFill>
                    <a:schemeClr val="tx1">
                      <a:lumMod val="85000"/>
                      <a:lumOff val="15000"/>
                    </a:schemeClr>
                  </a:solidFill>
                  <a:cs typeface="+mn-ea"/>
                  <a:sym typeface="+mn-lt"/>
                </a:rPr>
                <a:t>请替换文字内容</a:t>
              </a:r>
              <a:r>
                <a:rPr lang="zh-CN" altLang="en-US" sz="1000" dirty="0">
                  <a:solidFill>
                    <a:schemeClr val="tx1">
                      <a:lumMod val="85000"/>
                      <a:lumOff val="15000"/>
                    </a:schemeClr>
                  </a:solidFill>
                  <a:cs typeface="+mn-ea"/>
                  <a:sym typeface="+mn-lt"/>
                </a:rPr>
                <a:t>，修改文字内容，也可以直接复制你的内容到</a:t>
              </a:r>
              <a:r>
                <a:rPr lang="zh-CN" altLang="en-US" sz="1000">
                  <a:solidFill>
                    <a:schemeClr val="tx1">
                      <a:lumMod val="85000"/>
                      <a:lumOff val="15000"/>
                    </a:schemeClr>
                  </a:solidFill>
                  <a:cs typeface="+mn-ea"/>
                  <a:sym typeface="+mn-lt"/>
                </a:rPr>
                <a:t>此。请替换文字内容</a:t>
              </a:r>
              <a:r>
                <a:rPr lang="zh-CN" altLang="en-US" sz="1000" dirty="0">
                  <a:solidFill>
                    <a:schemeClr val="tx1">
                      <a:lumMod val="85000"/>
                      <a:lumOff val="15000"/>
                    </a:schemeClr>
                  </a:solidFill>
                  <a:cs typeface="+mn-ea"/>
                  <a:sym typeface="+mn-lt"/>
                </a:rPr>
                <a:t>，修改文字内容，也可以直接复制你的内容到此。</a:t>
              </a:r>
              <a:endParaRPr lang="en-US" altLang="zh-CN" sz="1000" b="1" dirty="0">
                <a:solidFill>
                  <a:schemeClr val="tx1">
                    <a:lumMod val="85000"/>
                    <a:lumOff val="15000"/>
                  </a:schemeClr>
                </a:solidFill>
                <a:cs typeface="+mn-ea"/>
                <a:sym typeface="+mn-lt"/>
              </a:endParaRPr>
            </a:p>
          </p:txBody>
        </p:sp>
        <p:sp>
          <p:nvSpPr>
            <p:cNvPr id="145" name="Metin kutusu 61"/>
            <p:cNvSpPr txBox="1"/>
            <p:nvPr/>
          </p:nvSpPr>
          <p:spPr>
            <a:xfrm>
              <a:off x="5750425" y="3974146"/>
              <a:ext cx="1721134" cy="711629"/>
            </a:xfrm>
            <a:prstGeom prst="rect">
              <a:avLst/>
            </a:prstGeom>
            <a:noFill/>
          </p:spPr>
          <p:txBody>
            <a:bodyPr wrap="square" rtlCol="0">
              <a:spAutoFit/>
            </a:bodyPr>
            <a:lstStyle/>
            <a:p>
              <a:pPr algn="just">
                <a:lnSpc>
                  <a:spcPct val="120000"/>
                </a:lnSpc>
                <a:spcBef>
                  <a:spcPts val="0"/>
                </a:spcBef>
                <a:spcAft>
                  <a:spcPts val="0"/>
                </a:spcAft>
              </a:pPr>
              <a:r>
                <a:rPr lang="zh-CN" altLang="en-US" sz="1000">
                  <a:solidFill>
                    <a:schemeClr val="tx1">
                      <a:lumMod val="85000"/>
                      <a:lumOff val="15000"/>
                    </a:schemeClr>
                  </a:solidFill>
                  <a:cs typeface="+mn-ea"/>
                  <a:sym typeface="+mn-lt"/>
                </a:rPr>
                <a:t>请替换文字内容</a:t>
              </a:r>
              <a:r>
                <a:rPr lang="zh-CN" altLang="en-US" sz="1000" dirty="0">
                  <a:solidFill>
                    <a:schemeClr val="tx1">
                      <a:lumMod val="85000"/>
                      <a:lumOff val="15000"/>
                    </a:schemeClr>
                  </a:solidFill>
                  <a:cs typeface="+mn-ea"/>
                  <a:sym typeface="+mn-lt"/>
                </a:rPr>
                <a:t>，修改文字内容，也可以直接复制你的内容到</a:t>
              </a:r>
              <a:r>
                <a:rPr lang="zh-CN" altLang="en-US" sz="1000">
                  <a:solidFill>
                    <a:schemeClr val="tx1">
                      <a:lumMod val="85000"/>
                      <a:lumOff val="15000"/>
                    </a:schemeClr>
                  </a:solidFill>
                  <a:cs typeface="+mn-ea"/>
                  <a:sym typeface="+mn-lt"/>
                </a:rPr>
                <a:t>此。请替换文字内容</a:t>
              </a:r>
              <a:r>
                <a:rPr lang="zh-CN" altLang="en-US" sz="1000" dirty="0">
                  <a:solidFill>
                    <a:schemeClr val="tx1">
                      <a:lumMod val="85000"/>
                      <a:lumOff val="15000"/>
                    </a:schemeClr>
                  </a:solidFill>
                  <a:cs typeface="+mn-ea"/>
                  <a:sym typeface="+mn-lt"/>
                </a:rPr>
                <a:t>，修改文字内容，也可以直接复制你的内容到此。</a:t>
              </a:r>
              <a:endParaRPr lang="en-US" altLang="zh-CN" sz="1000" b="1" dirty="0">
                <a:solidFill>
                  <a:schemeClr val="tx1">
                    <a:lumMod val="85000"/>
                    <a:lumOff val="15000"/>
                  </a:schemeClr>
                </a:solidFill>
                <a:cs typeface="+mn-ea"/>
                <a:sym typeface="+mn-lt"/>
              </a:endParaRPr>
            </a:p>
          </p:txBody>
        </p:sp>
        <p:sp>
          <p:nvSpPr>
            <p:cNvPr id="146" name="Metin kutusu 62"/>
            <p:cNvSpPr txBox="1"/>
            <p:nvPr/>
          </p:nvSpPr>
          <p:spPr>
            <a:xfrm>
              <a:off x="8358377" y="4053125"/>
              <a:ext cx="1721134" cy="711629"/>
            </a:xfrm>
            <a:prstGeom prst="rect">
              <a:avLst/>
            </a:prstGeom>
            <a:noFill/>
          </p:spPr>
          <p:txBody>
            <a:bodyPr wrap="square" rtlCol="0">
              <a:spAutoFit/>
            </a:bodyPr>
            <a:lstStyle/>
            <a:p>
              <a:pPr algn="just">
                <a:lnSpc>
                  <a:spcPct val="120000"/>
                </a:lnSpc>
                <a:spcBef>
                  <a:spcPts val="0"/>
                </a:spcBef>
                <a:spcAft>
                  <a:spcPts val="0"/>
                </a:spcAft>
              </a:pPr>
              <a:r>
                <a:rPr lang="zh-CN" altLang="en-US" sz="1000">
                  <a:solidFill>
                    <a:schemeClr val="tx1">
                      <a:lumMod val="85000"/>
                      <a:lumOff val="15000"/>
                    </a:schemeClr>
                  </a:solidFill>
                  <a:cs typeface="+mn-ea"/>
                  <a:sym typeface="+mn-lt"/>
                </a:rPr>
                <a:t>请替换文字内容</a:t>
              </a:r>
              <a:r>
                <a:rPr lang="zh-CN" altLang="en-US" sz="1000" dirty="0">
                  <a:solidFill>
                    <a:schemeClr val="tx1">
                      <a:lumMod val="85000"/>
                      <a:lumOff val="15000"/>
                    </a:schemeClr>
                  </a:solidFill>
                  <a:cs typeface="+mn-ea"/>
                  <a:sym typeface="+mn-lt"/>
                </a:rPr>
                <a:t>，修改文字内容，也可以直接复制你的内容到</a:t>
              </a:r>
              <a:r>
                <a:rPr lang="zh-CN" altLang="en-US" sz="1000">
                  <a:solidFill>
                    <a:schemeClr val="tx1">
                      <a:lumMod val="85000"/>
                      <a:lumOff val="15000"/>
                    </a:schemeClr>
                  </a:solidFill>
                  <a:cs typeface="+mn-ea"/>
                  <a:sym typeface="+mn-lt"/>
                </a:rPr>
                <a:t>此。请替换文字内容</a:t>
              </a:r>
              <a:r>
                <a:rPr lang="zh-CN" altLang="en-US" sz="1000" dirty="0">
                  <a:solidFill>
                    <a:schemeClr val="tx1">
                      <a:lumMod val="85000"/>
                      <a:lumOff val="15000"/>
                    </a:schemeClr>
                  </a:solidFill>
                  <a:cs typeface="+mn-ea"/>
                  <a:sym typeface="+mn-lt"/>
                </a:rPr>
                <a:t>，修改文字内容，也可以直接复制你的内容到此。</a:t>
              </a:r>
              <a:endParaRPr lang="en-US" altLang="zh-CN" sz="1000" b="1" dirty="0">
                <a:solidFill>
                  <a:schemeClr val="tx1">
                    <a:lumMod val="85000"/>
                    <a:lumOff val="15000"/>
                  </a:schemeClr>
                </a:solidFill>
                <a:cs typeface="+mn-ea"/>
                <a:sym typeface="+mn-lt"/>
              </a:endParaRPr>
            </a:p>
          </p:txBody>
        </p:sp>
      </p:grpSp>
    </p:spTree>
    <p:extLst>
      <p:ext uri="{BB962C8B-B14F-4D97-AF65-F5344CB8AC3E}">
        <p14:creationId xmlns:p14="http://schemas.microsoft.com/office/powerpoint/2010/main" val="1893390099"/>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535"/>
          </a:xfrm>
          <a:prstGeom prst="rect">
            <a:avLst/>
          </a:prstGeom>
          <a:noFill/>
          <a:ln>
            <a:noFill/>
          </a:ln>
        </p:spPr>
      </p:pic>
      <p:grpSp>
        <p:nvGrpSpPr>
          <p:cNvPr id="19" name="组合 18"/>
          <p:cNvGrpSpPr/>
          <p:nvPr/>
        </p:nvGrpSpPr>
        <p:grpSpPr>
          <a:xfrm>
            <a:off x="4799856" y="1519217"/>
            <a:ext cx="2592288" cy="2269823"/>
            <a:chOff x="2063552" y="2194573"/>
            <a:chExt cx="1902647" cy="1665969"/>
          </a:xfrm>
        </p:grpSpPr>
        <p:sp>
          <p:nvSpPr>
            <p:cNvPr id="20" name="Freeform: Shape 1"/>
            <p:cNvSpPr/>
            <p:nvPr/>
          </p:nvSpPr>
          <p:spPr>
            <a:xfrm>
              <a:off x="2548253" y="2194573"/>
              <a:ext cx="761059" cy="848588"/>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rgbClr val="F282A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sz="3200" dirty="0">
                <a:cs typeface="+mn-ea"/>
                <a:sym typeface="+mn-lt"/>
              </a:endParaRPr>
            </a:p>
          </p:txBody>
        </p:sp>
        <p:sp>
          <p:nvSpPr>
            <p:cNvPr id="21" name="矩形 20">
              <a:extLst>
                <a:ext uri="{FF2B5EF4-FFF2-40B4-BE49-F238E27FC236}">
                  <a16:creationId xmlns:a16="http://schemas.microsoft.com/office/drawing/2014/main" xmlns="" id="{D5A1205E-2A8E-47E0-AF3E-7EE841010245}"/>
                </a:ext>
              </a:extLst>
            </p:cNvPr>
            <p:cNvSpPr/>
            <p:nvPr/>
          </p:nvSpPr>
          <p:spPr>
            <a:xfrm>
              <a:off x="2644916" y="2403406"/>
              <a:ext cx="761059" cy="429204"/>
            </a:xfrm>
            <a:prstGeom prst="rect">
              <a:avLst/>
            </a:prstGeom>
          </p:spPr>
          <p:txBody>
            <a:bodyPr wrap="square">
              <a:spAutoFit/>
            </a:bodyPr>
            <a:lstStyle/>
            <a:p>
              <a:pPr fontAlgn="auto">
                <a:spcBef>
                  <a:spcPts val="0"/>
                </a:spcBef>
                <a:spcAft>
                  <a:spcPts val="0"/>
                </a:spcAft>
                <a:defRPr/>
              </a:pPr>
              <a:r>
                <a:rPr lang="en-US" altLang="zh-CN" sz="3200" b="1" spc="300" dirty="0" smtClean="0">
                  <a:solidFill>
                    <a:schemeClr val="bg1"/>
                  </a:solidFill>
                  <a:cs typeface="+mn-ea"/>
                  <a:sym typeface="+mn-lt"/>
                </a:rPr>
                <a:t>02</a:t>
              </a:r>
              <a:endParaRPr lang="zh-CN" altLang="en-US" sz="3200" b="1" spc="300" dirty="0">
                <a:solidFill>
                  <a:schemeClr val="bg1"/>
                </a:solidFill>
                <a:cs typeface="+mn-ea"/>
                <a:sym typeface="+mn-lt"/>
              </a:endParaRPr>
            </a:p>
          </p:txBody>
        </p:sp>
        <p:sp>
          <p:nvSpPr>
            <p:cNvPr id="22" name="Rectangle 17">
              <a:extLst>
                <a:ext uri="{FF2B5EF4-FFF2-40B4-BE49-F238E27FC236}">
                  <a16:creationId xmlns:a16="http://schemas.microsoft.com/office/drawing/2014/main" xmlns="" id="{87CAA090-E8BA-4D19-991B-24F59B7F6256}"/>
                </a:ext>
              </a:extLst>
            </p:cNvPr>
            <p:cNvSpPr/>
            <p:nvPr/>
          </p:nvSpPr>
          <p:spPr>
            <a:xfrm>
              <a:off x="2063552" y="3289748"/>
              <a:ext cx="1902647" cy="570794"/>
            </a:xfrm>
            <a:prstGeom prst="rect">
              <a:avLst/>
            </a:prstGeom>
          </p:spPr>
          <p:txBody>
            <a:bodyPr wrap="none" lIns="144000" tIns="0" rIns="144000" bIns="0">
              <a:noAutofit/>
            </a:bodyPr>
            <a:lstStyle/>
            <a:p>
              <a:pPr algn="ctr"/>
              <a:r>
                <a:rPr lang="zh-CN" altLang="en-US" sz="6000" b="1" dirty="0" smtClean="0">
                  <a:solidFill>
                    <a:schemeClr val="tx1">
                      <a:lumMod val="65000"/>
                      <a:lumOff val="35000"/>
                    </a:schemeClr>
                  </a:solidFill>
                  <a:cs typeface="+mn-ea"/>
                  <a:sym typeface="+mn-lt"/>
                </a:rPr>
                <a:t>教学策略</a:t>
              </a:r>
              <a:endParaRPr lang="zh-CN" altLang="en-US" sz="6000"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2779276951"/>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13" name="直接连接符 12"/>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14"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grpSp>
        <p:nvGrpSpPr>
          <p:cNvPr id="5" name="组合 4"/>
          <p:cNvGrpSpPr/>
          <p:nvPr/>
        </p:nvGrpSpPr>
        <p:grpSpPr>
          <a:xfrm>
            <a:off x="-144692" y="1451405"/>
            <a:ext cx="12481385" cy="4592248"/>
            <a:chOff x="-144692" y="1451405"/>
            <a:chExt cx="12481385" cy="4592248"/>
          </a:xfrm>
        </p:grpSpPr>
        <p:grpSp>
          <p:nvGrpSpPr>
            <p:cNvPr id="93" name="组合 32"/>
            <p:cNvGrpSpPr>
              <a:grpSpLocks/>
            </p:cNvGrpSpPr>
            <p:nvPr/>
          </p:nvGrpSpPr>
          <p:grpSpPr bwMode="auto">
            <a:xfrm>
              <a:off x="-144692" y="3341588"/>
              <a:ext cx="3956811" cy="675216"/>
              <a:chOff x="-1032447" y="0"/>
              <a:chExt cx="2967616" cy="506624"/>
            </a:xfrm>
            <a:solidFill>
              <a:srgbClr val="F282A2"/>
            </a:solidFill>
            <a:effectLst>
              <a:outerShdw blurRad="127000" dist="38100" dir="8100000" algn="tr" rotWithShape="0">
                <a:prstClr val="black">
                  <a:alpha val="40000"/>
                </a:prstClr>
              </a:outerShdw>
            </a:effectLst>
          </p:grpSpPr>
          <p:sp>
            <p:nvSpPr>
              <p:cNvPr id="94" name="圆角矩形 33"/>
              <p:cNvSpPr>
                <a:spLocks noChangeArrowheads="1"/>
              </p:cNvSpPr>
              <p:nvPr/>
            </p:nvSpPr>
            <p:spPr bwMode="auto">
              <a:xfrm>
                <a:off x="-1032447" y="73989"/>
                <a:ext cx="2967616"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srgbClr val="FFFFFF"/>
                  </a:solidFill>
                  <a:effectLst/>
                  <a:uLnTx/>
                  <a:uFillTx/>
                  <a:cs typeface="+mn-ea"/>
                  <a:sym typeface="+mn-lt"/>
                </a:endParaRPr>
              </a:p>
            </p:txBody>
          </p:sp>
          <p:sp>
            <p:nvSpPr>
              <p:cNvPr id="95" name="等腰三角形 34"/>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srgbClr val="FFFFFF"/>
                  </a:solidFill>
                  <a:effectLst/>
                  <a:uLnTx/>
                  <a:uFillTx/>
                  <a:cs typeface="+mn-ea"/>
                  <a:sym typeface="+mn-lt"/>
                </a:endParaRPr>
              </a:p>
            </p:txBody>
          </p:sp>
        </p:grpSp>
        <p:sp>
          <p:nvSpPr>
            <p:cNvPr id="96" name="椭圆 35"/>
            <p:cNvSpPr>
              <a:spLocks noChangeArrowheads="1"/>
            </p:cNvSpPr>
            <p:nvPr/>
          </p:nvSpPr>
          <p:spPr bwMode="auto">
            <a:xfrm>
              <a:off x="1813984" y="1588988"/>
              <a:ext cx="1413933" cy="1413933"/>
            </a:xfrm>
            <a:prstGeom prst="ellipse">
              <a:avLst/>
            </a:prstGeom>
            <a:solidFill>
              <a:srgbClr val="F282A2"/>
            </a:solidFill>
            <a:ln w="76200">
              <a:solidFill>
                <a:schemeClr val="bg1"/>
              </a:solidFill>
            </a:ln>
            <a:effectLst>
              <a:outerShdw blurRad="127000" dist="38100" dir="8100000" algn="tr" rotWithShape="0">
                <a:prstClr val="black">
                  <a:alpha val="40000"/>
                </a:prstClr>
              </a:outerShdw>
            </a:effec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prstClr val="white"/>
                </a:solidFill>
                <a:effectLst/>
                <a:uLnTx/>
                <a:uFillTx/>
                <a:cs typeface="+mn-ea"/>
                <a:sym typeface="+mn-lt"/>
              </a:endParaRPr>
            </a:p>
          </p:txBody>
        </p:sp>
        <p:grpSp>
          <p:nvGrpSpPr>
            <p:cNvPr id="97" name="组合 36"/>
            <p:cNvGrpSpPr>
              <a:grpSpLocks/>
            </p:cNvGrpSpPr>
            <p:nvPr/>
          </p:nvGrpSpPr>
          <p:grpSpPr bwMode="auto">
            <a:xfrm flipV="1">
              <a:off x="3657601" y="3441072"/>
              <a:ext cx="2580217" cy="675217"/>
              <a:chOff x="0" y="0"/>
              <a:chExt cx="1935168" cy="506624"/>
            </a:xfrm>
            <a:solidFill>
              <a:srgbClr val="F282A2"/>
            </a:solidFill>
            <a:effectLst>
              <a:outerShdw blurRad="127000" dist="38100" dir="8100000" algn="tr" rotWithShape="0">
                <a:prstClr val="black">
                  <a:alpha val="40000"/>
                </a:prstClr>
              </a:outerShdw>
            </a:effectLst>
          </p:grpSpPr>
          <p:sp>
            <p:nvSpPr>
              <p:cNvPr id="98" name="圆角矩形 37"/>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srgbClr val="FFFFFF"/>
                  </a:solidFill>
                  <a:effectLst/>
                  <a:uLnTx/>
                  <a:uFillTx/>
                  <a:cs typeface="+mn-ea"/>
                  <a:sym typeface="+mn-lt"/>
                </a:endParaRPr>
              </a:p>
            </p:txBody>
          </p:sp>
          <p:sp>
            <p:nvSpPr>
              <p:cNvPr id="99" name="等腰三角形 38"/>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srgbClr val="FFFFFF"/>
                  </a:solidFill>
                  <a:effectLst/>
                  <a:uLnTx/>
                  <a:uFillTx/>
                  <a:cs typeface="+mn-ea"/>
                  <a:sym typeface="+mn-lt"/>
                </a:endParaRPr>
              </a:p>
            </p:txBody>
          </p:sp>
        </p:grpSp>
        <p:sp>
          <p:nvSpPr>
            <p:cNvPr id="100" name="椭圆 39"/>
            <p:cNvSpPr>
              <a:spLocks noChangeArrowheads="1"/>
            </p:cNvSpPr>
            <p:nvPr/>
          </p:nvSpPr>
          <p:spPr bwMode="auto">
            <a:xfrm>
              <a:off x="4326467" y="4347004"/>
              <a:ext cx="1413933" cy="1413933"/>
            </a:xfrm>
            <a:prstGeom prst="ellipse">
              <a:avLst/>
            </a:prstGeom>
            <a:solidFill>
              <a:srgbClr val="F282A2"/>
            </a:solidFill>
            <a:ln w="76200">
              <a:solidFill>
                <a:schemeClr val="bg1"/>
              </a:solidFill>
            </a:ln>
            <a:effectLst>
              <a:outerShdw blurRad="127000" dist="38100" dir="8100000" algn="tr" rotWithShape="0">
                <a:prstClr val="black">
                  <a:alpha val="40000"/>
                </a:prstClr>
              </a:outerShdw>
            </a:effec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prstClr val="white"/>
                </a:solidFill>
                <a:effectLst/>
                <a:uLnTx/>
                <a:uFillTx/>
                <a:cs typeface="+mn-ea"/>
                <a:sym typeface="+mn-lt"/>
              </a:endParaRPr>
            </a:p>
          </p:txBody>
        </p:sp>
        <p:grpSp>
          <p:nvGrpSpPr>
            <p:cNvPr id="101" name="组合 40"/>
            <p:cNvGrpSpPr>
              <a:grpSpLocks/>
            </p:cNvGrpSpPr>
            <p:nvPr/>
          </p:nvGrpSpPr>
          <p:grpSpPr bwMode="auto">
            <a:xfrm>
              <a:off x="6087534" y="3341588"/>
              <a:ext cx="2582333" cy="675216"/>
              <a:chOff x="0" y="0"/>
              <a:chExt cx="1935168" cy="506624"/>
            </a:xfrm>
            <a:solidFill>
              <a:srgbClr val="F282A2"/>
            </a:solidFill>
            <a:effectLst>
              <a:outerShdw blurRad="127000" dist="38100" dir="8100000" algn="tr" rotWithShape="0">
                <a:prstClr val="black">
                  <a:alpha val="40000"/>
                </a:prstClr>
              </a:outerShdw>
            </a:effectLst>
          </p:grpSpPr>
          <p:sp>
            <p:nvSpPr>
              <p:cNvPr id="102" name="圆角矩形 41"/>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srgbClr val="FFFFFF"/>
                  </a:solidFill>
                  <a:effectLst/>
                  <a:uLnTx/>
                  <a:uFillTx/>
                  <a:cs typeface="+mn-ea"/>
                  <a:sym typeface="+mn-lt"/>
                </a:endParaRPr>
              </a:p>
            </p:txBody>
          </p:sp>
          <p:sp>
            <p:nvSpPr>
              <p:cNvPr id="103" name="等腰三角形 42"/>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srgbClr val="FFFFFF"/>
                  </a:solidFill>
                  <a:effectLst/>
                  <a:uLnTx/>
                  <a:uFillTx/>
                  <a:cs typeface="+mn-ea"/>
                  <a:sym typeface="+mn-lt"/>
                </a:endParaRPr>
              </a:p>
            </p:txBody>
          </p:sp>
        </p:grpSp>
        <p:sp>
          <p:nvSpPr>
            <p:cNvPr id="104" name="椭圆 43"/>
            <p:cNvSpPr>
              <a:spLocks noChangeArrowheads="1"/>
            </p:cNvSpPr>
            <p:nvPr/>
          </p:nvSpPr>
          <p:spPr bwMode="auto">
            <a:xfrm>
              <a:off x="6671734" y="1588988"/>
              <a:ext cx="1413933" cy="1413933"/>
            </a:xfrm>
            <a:prstGeom prst="ellipse">
              <a:avLst/>
            </a:prstGeom>
            <a:solidFill>
              <a:srgbClr val="F282A2"/>
            </a:solidFill>
            <a:ln w="76200">
              <a:solidFill>
                <a:schemeClr val="bg1"/>
              </a:solidFill>
            </a:ln>
            <a:effectLst>
              <a:outerShdw blurRad="127000" dist="38100" dir="8100000" algn="tr" rotWithShape="0">
                <a:prstClr val="black">
                  <a:alpha val="40000"/>
                </a:prstClr>
              </a:outerShdw>
            </a:effec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prstClr val="white"/>
                </a:solidFill>
                <a:effectLst/>
                <a:uLnTx/>
                <a:uFillTx/>
                <a:cs typeface="+mn-ea"/>
                <a:sym typeface="+mn-lt"/>
              </a:endParaRPr>
            </a:p>
          </p:txBody>
        </p:sp>
        <p:sp>
          <p:nvSpPr>
            <p:cNvPr id="105" name="椭圆 45"/>
            <p:cNvSpPr>
              <a:spLocks noChangeArrowheads="1"/>
            </p:cNvSpPr>
            <p:nvPr/>
          </p:nvSpPr>
          <p:spPr bwMode="auto">
            <a:xfrm>
              <a:off x="9097434" y="4347004"/>
              <a:ext cx="1413933" cy="1413933"/>
            </a:xfrm>
            <a:prstGeom prst="ellipse">
              <a:avLst/>
            </a:prstGeom>
            <a:solidFill>
              <a:srgbClr val="F282A2"/>
            </a:solidFill>
            <a:ln w="76200">
              <a:solidFill>
                <a:schemeClr val="bg1"/>
              </a:solidFill>
            </a:ln>
            <a:effectLst>
              <a:outerShdw blurRad="127000" dist="38100" dir="8100000" algn="tr" rotWithShape="0">
                <a:prstClr val="black">
                  <a:alpha val="40000"/>
                </a:prstClr>
              </a:outerShdw>
            </a:effec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prstClr val="white"/>
                </a:solidFill>
                <a:effectLst/>
                <a:uLnTx/>
                <a:uFillTx/>
                <a:cs typeface="+mn-ea"/>
                <a:sym typeface="+mn-lt"/>
              </a:endParaRPr>
            </a:p>
          </p:txBody>
        </p:sp>
        <p:sp>
          <p:nvSpPr>
            <p:cNvPr id="106" name="TextBox 46"/>
            <p:cNvSpPr>
              <a:spLocks noChangeArrowheads="1"/>
            </p:cNvSpPr>
            <p:nvPr/>
          </p:nvSpPr>
          <p:spPr bwMode="auto">
            <a:xfrm>
              <a:off x="1589617" y="4808438"/>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1219170" rtl="0" eaLnBrk="1" fontAlgn="auto" latinLnBrk="0" hangingPunct="1">
                <a:lnSpc>
                  <a:spcPts val="1867"/>
                </a:lnSpc>
                <a:spcBef>
                  <a:spcPts val="0"/>
                </a:spcBef>
                <a:spcAft>
                  <a:spcPts val="0"/>
                </a:spcAft>
                <a:buClrTx/>
                <a:buSzTx/>
                <a:buFontTx/>
                <a:buNone/>
                <a:tabLst/>
                <a:defRPr/>
              </a:pPr>
              <a:r>
                <a:rPr kumimoji="0" lang="zh-CN" altLang="en-US" sz="1333" b="0" i="0" u="none" strike="noStrike" kern="1200" cap="none" spc="0" normalizeH="0" baseline="0" noProof="0" dirty="0">
                  <a:ln>
                    <a:noFill/>
                  </a:ln>
                  <a:solidFill>
                    <a:prstClr val="black">
                      <a:lumMod val="75000"/>
                      <a:lumOff val="25000"/>
                    </a:prstClr>
                  </a:solidFill>
                  <a:effectLst/>
                  <a:uLnTx/>
                  <a:uFillTx/>
                  <a:cs typeface="+mn-ea"/>
                  <a:sym typeface="+mn-lt"/>
                </a:rPr>
                <a:t>详写内容</a:t>
              </a:r>
              <a:r>
                <a:rPr kumimoji="0" lang="en-US" altLang="zh-CN" sz="1333" b="0" i="0" u="none" strike="noStrike" kern="1200" cap="none" spc="0" normalizeH="0" baseline="0" noProof="0" dirty="0">
                  <a:ln>
                    <a:noFill/>
                  </a:ln>
                  <a:solidFill>
                    <a:prstClr val="black">
                      <a:lumMod val="75000"/>
                      <a:lumOff val="25000"/>
                    </a:prstClr>
                  </a:solidFill>
                  <a:effectLst/>
                  <a:uLnTx/>
                  <a:uFillTx/>
                  <a:cs typeface="+mn-ea"/>
                  <a:sym typeface="+mn-lt"/>
                </a:rPr>
                <a:t>……</a:t>
              </a:r>
              <a:r>
                <a:rPr kumimoji="0" lang="zh-CN" altLang="en-US" sz="1333" b="0" i="0" u="none" strike="noStrike" kern="1200" cap="none" spc="0" normalizeH="0" baseline="0" noProof="0" dirty="0">
                  <a:ln>
                    <a:noFill/>
                  </a:ln>
                  <a:solidFill>
                    <a:prstClr val="black">
                      <a:lumMod val="75000"/>
                      <a:lumOff val="25000"/>
                    </a:prstClr>
                  </a:solidFill>
                  <a:effectLst/>
                  <a:uLnTx/>
                  <a:uFillTx/>
                  <a:cs typeface="+mn-ea"/>
                  <a:sym typeface="+mn-lt"/>
                </a:rPr>
                <a:t>点击输入本栏的具体文字，简明扼要的说明分项内容，此为概念图解，请根据您的具体内容酌情修改</a:t>
              </a:r>
              <a:endParaRPr kumimoji="0" lang="en-US" altLang="zh-CN" sz="1333" b="0" i="0" u="none" strike="noStrike" kern="1200" cap="none" spc="0" normalizeH="0" baseline="0" noProof="0" dirty="0">
                <a:ln>
                  <a:noFill/>
                </a:ln>
                <a:solidFill>
                  <a:prstClr val="black">
                    <a:lumMod val="75000"/>
                    <a:lumOff val="25000"/>
                  </a:prstClr>
                </a:solidFill>
                <a:effectLst/>
                <a:uLnTx/>
                <a:uFillTx/>
                <a:cs typeface="+mn-ea"/>
                <a:sym typeface="+mn-lt"/>
              </a:endParaRPr>
            </a:p>
          </p:txBody>
        </p:sp>
        <p:sp>
          <p:nvSpPr>
            <p:cNvPr id="107" name="TextBox 47"/>
            <p:cNvSpPr>
              <a:spLocks noChangeArrowheads="1"/>
            </p:cNvSpPr>
            <p:nvPr/>
          </p:nvSpPr>
          <p:spPr bwMode="auto">
            <a:xfrm>
              <a:off x="1725085" y="4418971"/>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75000"/>
                      <a:lumOff val="25000"/>
                    </a:prstClr>
                  </a:solidFill>
                  <a:effectLst/>
                  <a:uLnTx/>
                  <a:uFillTx/>
                  <a:cs typeface="+mn-ea"/>
                  <a:sym typeface="+mn-lt"/>
                </a:rPr>
                <a:t>添加标题内容</a:t>
              </a:r>
            </a:p>
          </p:txBody>
        </p:sp>
        <p:sp>
          <p:nvSpPr>
            <p:cNvPr id="108" name="TextBox 50"/>
            <p:cNvSpPr>
              <a:spLocks noChangeArrowheads="1"/>
            </p:cNvSpPr>
            <p:nvPr/>
          </p:nvSpPr>
          <p:spPr bwMode="auto">
            <a:xfrm>
              <a:off x="1725085" y="3606171"/>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cs typeface="+mn-ea"/>
                  <a:sym typeface="+mn-lt"/>
                </a:rPr>
                <a:t>输入文本内容</a:t>
              </a:r>
            </a:p>
          </p:txBody>
        </p:sp>
        <p:sp>
          <p:nvSpPr>
            <p:cNvPr id="109" name="TextBox 51"/>
            <p:cNvSpPr>
              <a:spLocks noChangeArrowheads="1"/>
            </p:cNvSpPr>
            <p:nvPr/>
          </p:nvSpPr>
          <p:spPr bwMode="auto">
            <a:xfrm>
              <a:off x="4150785" y="3606171"/>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cs typeface="+mn-ea"/>
                  <a:sym typeface="+mn-lt"/>
                </a:rPr>
                <a:t>输入文本内容</a:t>
              </a:r>
            </a:p>
          </p:txBody>
        </p:sp>
        <p:sp>
          <p:nvSpPr>
            <p:cNvPr id="110" name="TextBox 52"/>
            <p:cNvSpPr>
              <a:spLocks noChangeArrowheads="1"/>
            </p:cNvSpPr>
            <p:nvPr/>
          </p:nvSpPr>
          <p:spPr bwMode="auto">
            <a:xfrm>
              <a:off x="6688667" y="3606171"/>
              <a:ext cx="15917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cs typeface="+mn-ea"/>
                  <a:sym typeface="+mn-lt"/>
                </a:rPr>
                <a:t>输入文本内容</a:t>
              </a:r>
            </a:p>
          </p:txBody>
        </p:sp>
        <p:grpSp>
          <p:nvGrpSpPr>
            <p:cNvPr id="111" name="组合 53"/>
            <p:cNvGrpSpPr>
              <a:grpSpLocks/>
            </p:cNvGrpSpPr>
            <p:nvPr/>
          </p:nvGrpSpPr>
          <p:grpSpPr bwMode="auto">
            <a:xfrm flipV="1">
              <a:off x="8513233" y="3441069"/>
              <a:ext cx="3823460" cy="675219"/>
              <a:chOff x="-1" y="0"/>
              <a:chExt cx="2865253" cy="506625"/>
            </a:xfrm>
            <a:solidFill>
              <a:srgbClr val="F282A2"/>
            </a:solidFill>
            <a:effectLst>
              <a:outerShdw blurRad="127000" dist="38100" dir="8100000" algn="tr" rotWithShape="0">
                <a:prstClr val="black">
                  <a:alpha val="40000"/>
                </a:prstClr>
              </a:outerShdw>
            </a:effectLst>
          </p:grpSpPr>
          <p:sp>
            <p:nvSpPr>
              <p:cNvPr id="112" name="圆角矩形 54"/>
              <p:cNvSpPr>
                <a:spLocks noChangeArrowheads="1"/>
              </p:cNvSpPr>
              <p:nvPr/>
            </p:nvSpPr>
            <p:spPr bwMode="auto">
              <a:xfrm>
                <a:off x="-1" y="73990"/>
                <a:ext cx="2865253"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srgbClr val="FFFFFF"/>
                  </a:solidFill>
                  <a:effectLst/>
                  <a:uLnTx/>
                  <a:uFillTx/>
                  <a:cs typeface="+mn-ea"/>
                  <a:sym typeface="+mn-lt"/>
                </a:endParaRPr>
              </a:p>
            </p:txBody>
          </p:sp>
          <p:sp>
            <p:nvSpPr>
              <p:cNvPr id="113" name="等腰三角形 55"/>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a:ln>
                    <a:noFill/>
                  </a:ln>
                  <a:solidFill>
                    <a:srgbClr val="FFFFFF"/>
                  </a:solidFill>
                  <a:effectLst/>
                  <a:uLnTx/>
                  <a:uFillTx/>
                  <a:cs typeface="+mn-ea"/>
                  <a:sym typeface="+mn-lt"/>
                </a:endParaRPr>
              </a:p>
            </p:txBody>
          </p:sp>
        </p:grpSp>
        <p:sp>
          <p:nvSpPr>
            <p:cNvPr id="114" name="TextBox 56"/>
            <p:cNvSpPr>
              <a:spLocks noChangeArrowheads="1"/>
            </p:cNvSpPr>
            <p:nvPr/>
          </p:nvSpPr>
          <p:spPr bwMode="auto">
            <a:xfrm>
              <a:off x="8919633" y="3606171"/>
              <a:ext cx="15938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cs typeface="+mn-ea"/>
                  <a:sym typeface="+mn-lt"/>
                </a:rPr>
                <a:t>输入文本内容</a:t>
              </a:r>
            </a:p>
          </p:txBody>
        </p:sp>
        <p:sp>
          <p:nvSpPr>
            <p:cNvPr id="115" name="TextBox 57"/>
            <p:cNvSpPr>
              <a:spLocks noChangeArrowheads="1"/>
            </p:cNvSpPr>
            <p:nvPr/>
          </p:nvSpPr>
          <p:spPr bwMode="auto">
            <a:xfrm>
              <a:off x="4102100" y="1842989"/>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1219170" rtl="0" eaLnBrk="1" fontAlgn="auto" latinLnBrk="0" hangingPunct="1">
                <a:lnSpc>
                  <a:spcPts val="1867"/>
                </a:lnSpc>
                <a:spcBef>
                  <a:spcPts val="0"/>
                </a:spcBef>
                <a:spcAft>
                  <a:spcPts val="0"/>
                </a:spcAft>
                <a:buClrTx/>
                <a:buSzTx/>
                <a:buFontTx/>
                <a:buNone/>
                <a:tabLst/>
                <a:defRPr/>
              </a:pPr>
              <a:r>
                <a:rPr kumimoji="0" lang="zh-CN" altLang="en-US" sz="1333" b="0" i="0" u="none" strike="noStrike" kern="1200" cap="none" spc="0" normalizeH="0" baseline="0" noProof="0" dirty="0">
                  <a:ln>
                    <a:noFill/>
                  </a:ln>
                  <a:solidFill>
                    <a:prstClr val="black">
                      <a:lumMod val="75000"/>
                      <a:lumOff val="25000"/>
                    </a:prstClr>
                  </a:solidFill>
                  <a:effectLst/>
                  <a:uLnTx/>
                  <a:uFillTx/>
                  <a:cs typeface="+mn-ea"/>
                  <a:sym typeface="+mn-lt"/>
                </a:rPr>
                <a:t>详写内容</a:t>
              </a:r>
              <a:r>
                <a:rPr kumimoji="0" lang="en-US" altLang="zh-CN" sz="1333" b="0" i="0" u="none" strike="noStrike" kern="1200" cap="none" spc="0" normalizeH="0" baseline="0" noProof="0" dirty="0">
                  <a:ln>
                    <a:noFill/>
                  </a:ln>
                  <a:solidFill>
                    <a:prstClr val="black">
                      <a:lumMod val="75000"/>
                      <a:lumOff val="25000"/>
                    </a:prstClr>
                  </a:solidFill>
                  <a:effectLst/>
                  <a:uLnTx/>
                  <a:uFillTx/>
                  <a:cs typeface="+mn-ea"/>
                  <a:sym typeface="+mn-lt"/>
                </a:rPr>
                <a:t>……</a:t>
              </a:r>
              <a:r>
                <a:rPr kumimoji="0" lang="zh-CN" altLang="en-US" sz="1333" b="0" i="0" u="none" strike="noStrike" kern="1200" cap="none" spc="0" normalizeH="0" baseline="0" noProof="0" dirty="0">
                  <a:ln>
                    <a:noFill/>
                  </a:ln>
                  <a:solidFill>
                    <a:prstClr val="black">
                      <a:lumMod val="75000"/>
                      <a:lumOff val="25000"/>
                    </a:prstClr>
                  </a:solidFill>
                  <a:effectLst/>
                  <a:uLnTx/>
                  <a:uFillTx/>
                  <a:cs typeface="+mn-ea"/>
                  <a:sym typeface="+mn-lt"/>
                </a:rPr>
                <a:t>点击输入本栏的具体文字，简明扼要的说明分项内容，此为概念图解，请根据您的具体内容酌情修改</a:t>
              </a:r>
              <a:endParaRPr kumimoji="0" lang="en-US" altLang="zh-CN" sz="1333" b="0" i="0" u="none" strike="noStrike" kern="1200" cap="none" spc="0" normalizeH="0" baseline="0" noProof="0" dirty="0">
                <a:ln>
                  <a:noFill/>
                </a:ln>
                <a:solidFill>
                  <a:prstClr val="black">
                    <a:lumMod val="75000"/>
                    <a:lumOff val="25000"/>
                  </a:prstClr>
                </a:solidFill>
                <a:effectLst/>
                <a:uLnTx/>
                <a:uFillTx/>
                <a:cs typeface="+mn-ea"/>
                <a:sym typeface="+mn-lt"/>
              </a:endParaRPr>
            </a:p>
          </p:txBody>
        </p:sp>
        <p:sp>
          <p:nvSpPr>
            <p:cNvPr id="116" name="TextBox 58"/>
            <p:cNvSpPr>
              <a:spLocks noChangeArrowheads="1"/>
            </p:cNvSpPr>
            <p:nvPr/>
          </p:nvSpPr>
          <p:spPr bwMode="auto">
            <a:xfrm>
              <a:off x="4237567" y="1451405"/>
              <a:ext cx="15917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75000"/>
                      <a:lumOff val="25000"/>
                    </a:prstClr>
                  </a:solidFill>
                  <a:effectLst/>
                  <a:uLnTx/>
                  <a:uFillTx/>
                  <a:cs typeface="+mn-ea"/>
                  <a:sym typeface="+mn-lt"/>
                </a:rPr>
                <a:t>添加标题内容</a:t>
              </a:r>
            </a:p>
          </p:txBody>
        </p:sp>
        <p:sp>
          <p:nvSpPr>
            <p:cNvPr id="117" name="TextBox 59"/>
            <p:cNvSpPr>
              <a:spLocks noChangeArrowheads="1"/>
            </p:cNvSpPr>
            <p:nvPr/>
          </p:nvSpPr>
          <p:spPr bwMode="auto">
            <a:xfrm>
              <a:off x="6447367" y="4825371"/>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1219170" rtl="0" eaLnBrk="1" fontAlgn="auto" latinLnBrk="0" hangingPunct="1">
                <a:lnSpc>
                  <a:spcPts val="1867"/>
                </a:lnSpc>
                <a:spcBef>
                  <a:spcPts val="0"/>
                </a:spcBef>
                <a:spcAft>
                  <a:spcPts val="0"/>
                </a:spcAft>
                <a:buClrTx/>
                <a:buSzTx/>
                <a:buFontTx/>
                <a:buNone/>
                <a:tabLst/>
                <a:defRPr/>
              </a:pPr>
              <a:r>
                <a:rPr kumimoji="0" lang="zh-CN" altLang="en-US" sz="1333" b="0" i="0" u="none" strike="noStrike" kern="1200" cap="none" spc="0" normalizeH="0" baseline="0" noProof="0" dirty="0">
                  <a:ln>
                    <a:noFill/>
                  </a:ln>
                  <a:solidFill>
                    <a:prstClr val="black">
                      <a:lumMod val="75000"/>
                      <a:lumOff val="25000"/>
                    </a:prstClr>
                  </a:solidFill>
                  <a:effectLst/>
                  <a:uLnTx/>
                  <a:uFillTx/>
                  <a:cs typeface="+mn-ea"/>
                  <a:sym typeface="+mn-lt"/>
                </a:rPr>
                <a:t>详写内容</a:t>
              </a:r>
              <a:r>
                <a:rPr kumimoji="0" lang="en-US" altLang="zh-CN" sz="1333" b="0" i="0" u="none" strike="noStrike" kern="1200" cap="none" spc="0" normalizeH="0" baseline="0" noProof="0" dirty="0">
                  <a:ln>
                    <a:noFill/>
                  </a:ln>
                  <a:solidFill>
                    <a:prstClr val="black">
                      <a:lumMod val="75000"/>
                      <a:lumOff val="25000"/>
                    </a:prstClr>
                  </a:solidFill>
                  <a:effectLst/>
                  <a:uLnTx/>
                  <a:uFillTx/>
                  <a:cs typeface="+mn-ea"/>
                  <a:sym typeface="+mn-lt"/>
                </a:rPr>
                <a:t>……</a:t>
              </a:r>
              <a:r>
                <a:rPr kumimoji="0" lang="zh-CN" altLang="en-US" sz="1333" b="0" i="0" u="none" strike="noStrike" kern="1200" cap="none" spc="0" normalizeH="0" baseline="0" noProof="0" dirty="0">
                  <a:ln>
                    <a:noFill/>
                  </a:ln>
                  <a:solidFill>
                    <a:prstClr val="black">
                      <a:lumMod val="75000"/>
                      <a:lumOff val="25000"/>
                    </a:prstClr>
                  </a:solidFill>
                  <a:effectLst/>
                  <a:uLnTx/>
                  <a:uFillTx/>
                  <a:cs typeface="+mn-ea"/>
                  <a:sym typeface="+mn-lt"/>
                </a:rPr>
                <a:t>点击输入本栏的具体文字，简明扼要的说明分项内容，此为概念图解，请根据您的具体内容酌情修改</a:t>
              </a:r>
              <a:endParaRPr kumimoji="0" lang="en-US" altLang="zh-CN" sz="1333" b="0" i="0" u="none" strike="noStrike" kern="1200" cap="none" spc="0" normalizeH="0" baseline="0" noProof="0" dirty="0">
                <a:ln>
                  <a:noFill/>
                </a:ln>
                <a:solidFill>
                  <a:prstClr val="black">
                    <a:lumMod val="75000"/>
                    <a:lumOff val="25000"/>
                  </a:prstClr>
                </a:solidFill>
                <a:effectLst/>
                <a:uLnTx/>
                <a:uFillTx/>
                <a:cs typeface="+mn-ea"/>
                <a:sym typeface="+mn-lt"/>
              </a:endParaRPr>
            </a:p>
          </p:txBody>
        </p:sp>
        <p:sp>
          <p:nvSpPr>
            <p:cNvPr id="118" name="TextBox 62"/>
            <p:cNvSpPr>
              <a:spLocks noChangeArrowheads="1"/>
            </p:cNvSpPr>
            <p:nvPr/>
          </p:nvSpPr>
          <p:spPr bwMode="auto">
            <a:xfrm>
              <a:off x="6580718" y="4433789"/>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75000"/>
                      <a:lumOff val="25000"/>
                    </a:prstClr>
                  </a:solidFill>
                  <a:effectLst/>
                  <a:uLnTx/>
                  <a:uFillTx/>
                  <a:cs typeface="+mn-ea"/>
                  <a:sym typeface="+mn-lt"/>
                </a:rPr>
                <a:t>添加标题内容</a:t>
              </a:r>
            </a:p>
          </p:txBody>
        </p:sp>
        <p:sp>
          <p:nvSpPr>
            <p:cNvPr id="119" name="TextBox 63"/>
            <p:cNvSpPr>
              <a:spLocks noChangeArrowheads="1"/>
            </p:cNvSpPr>
            <p:nvPr/>
          </p:nvSpPr>
          <p:spPr bwMode="auto">
            <a:xfrm>
              <a:off x="8786284" y="1842989"/>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1219170" rtl="0" eaLnBrk="1" fontAlgn="auto" latinLnBrk="0" hangingPunct="1">
                <a:lnSpc>
                  <a:spcPts val="1867"/>
                </a:lnSpc>
                <a:spcBef>
                  <a:spcPts val="0"/>
                </a:spcBef>
                <a:spcAft>
                  <a:spcPts val="0"/>
                </a:spcAft>
                <a:buClrTx/>
                <a:buSzTx/>
                <a:buFontTx/>
                <a:buNone/>
                <a:tabLst/>
                <a:defRPr/>
              </a:pPr>
              <a:r>
                <a:rPr kumimoji="0" lang="zh-CN" altLang="en-US" sz="1333" b="0" i="0" u="none" strike="noStrike" kern="1200" cap="none" spc="0" normalizeH="0" baseline="0" noProof="0">
                  <a:ln>
                    <a:noFill/>
                  </a:ln>
                  <a:solidFill>
                    <a:prstClr val="black">
                      <a:lumMod val="75000"/>
                      <a:lumOff val="25000"/>
                    </a:prstClr>
                  </a:solidFill>
                  <a:effectLst/>
                  <a:uLnTx/>
                  <a:uFillTx/>
                  <a:cs typeface="+mn-ea"/>
                  <a:sym typeface="+mn-lt"/>
                </a:rPr>
                <a:t>详写内容</a:t>
              </a:r>
              <a:r>
                <a:rPr kumimoji="0" lang="en-US" altLang="zh-CN" sz="1333" b="0" i="0" u="none" strike="noStrike" kern="1200" cap="none" spc="0" normalizeH="0" baseline="0" noProof="0">
                  <a:ln>
                    <a:noFill/>
                  </a:ln>
                  <a:solidFill>
                    <a:prstClr val="black">
                      <a:lumMod val="75000"/>
                      <a:lumOff val="25000"/>
                    </a:prstClr>
                  </a:solidFill>
                  <a:effectLst/>
                  <a:uLnTx/>
                  <a:uFillTx/>
                  <a:cs typeface="+mn-ea"/>
                  <a:sym typeface="+mn-lt"/>
                </a:rPr>
                <a:t>……</a:t>
              </a:r>
              <a:r>
                <a:rPr kumimoji="0" lang="zh-CN" altLang="en-US" sz="1333" b="0" i="0" u="none" strike="noStrike" kern="1200" cap="none" spc="0" normalizeH="0" baseline="0" noProof="0">
                  <a:ln>
                    <a:noFill/>
                  </a:ln>
                  <a:solidFill>
                    <a:prstClr val="black">
                      <a:lumMod val="75000"/>
                      <a:lumOff val="25000"/>
                    </a:prstClr>
                  </a:solidFill>
                  <a:effectLst/>
                  <a:uLnTx/>
                  <a:uFillTx/>
                  <a:cs typeface="+mn-ea"/>
                  <a:sym typeface="+mn-lt"/>
                </a:rPr>
                <a:t>点击输入本栏的具体文字，简明扼要的说明分项内容，此为概念图解，请根据您的具体内容酌情修改</a:t>
              </a:r>
              <a:endParaRPr kumimoji="0" lang="en-US" altLang="zh-CN" sz="1333" b="0" i="0" u="none" strike="noStrike" kern="1200" cap="none" spc="0" normalizeH="0" baseline="0" noProof="0">
                <a:ln>
                  <a:noFill/>
                </a:ln>
                <a:solidFill>
                  <a:prstClr val="black">
                    <a:lumMod val="75000"/>
                    <a:lumOff val="25000"/>
                  </a:prstClr>
                </a:solidFill>
                <a:effectLst/>
                <a:uLnTx/>
                <a:uFillTx/>
                <a:cs typeface="+mn-ea"/>
                <a:sym typeface="+mn-lt"/>
              </a:endParaRPr>
            </a:p>
          </p:txBody>
        </p:sp>
        <p:sp>
          <p:nvSpPr>
            <p:cNvPr id="120" name="TextBox 66"/>
            <p:cNvSpPr>
              <a:spLocks noChangeArrowheads="1"/>
            </p:cNvSpPr>
            <p:nvPr/>
          </p:nvSpPr>
          <p:spPr bwMode="auto">
            <a:xfrm>
              <a:off x="8919633" y="1451405"/>
              <a:ext cx="15938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75000"/>
                      <a:lumOff val="25000"/>
                    </a:prstClr>
                  </a:solidFill>
                  <a:effectLst/>
                  <a:uLnTx/>
                  <a:uFillTx/>
                  <a:cs typeface="+mn-ea"/>
                  <a:sym typeface="+mn-lt"/>
                </a:rPr>
                <a:t>添加标题内容</a:t>
              </a:r>
            </a:p>
          </p:txBody>
        </p:sp>
        <p:sp>
          <p:nvSpPr>
            <p:cNvPr id="121" name="TextBox 67"/>
            <p:cNvSpPr>
              <a:spLocks noChangeArrowheads="1"/>
            </p:cNvSpPr>
            <p:nvPr/>
          </p:nvSpPr>
          <p:spPr bwMode="auto">
            <a:xfrm>
              <a:off x="2146301" y="1967871"/>
              <a:ext cx="749300" cy="65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dirty="0">
                  <a:ln>
                    <a:noFill/>
                  </a:ln>
                  <a:solidFill>
                    <a:prstClr val="white"/>
                  </a:solidFill>
                  <a:effectLst/>
                  <a:uLnTx/>
                  <a:uFillTx/>
                  <a:cs typeface="+mn-ea"/>
                  <a:sym typeface="+mn-lt"/>
                </a:rPr>
                <a:t>添加标题</a:t>
              </a:r>
            </a:p>
          </p:txBody>
        </p:sp>
        <p:sp>
          <p:nvSpPr>
            <p:cNvPr id="122" name="TextBox 68"/>
            <p:cNvSpPr>
              <a:spLocks noChangeArrowheads="1"/>
            </p:cNvSpPr>
            <p:nvPr/>
          </p:nvSpPr>
          <p:spPr bwMode="auto">
            <a:xfrm>
              <a:off x="7004051" y="1967871"/>
              <a:ext cx="747183" cy="65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dirty="0">
                  <a:ln>
                    <a:noFill/>
                  </a:ln>
                  <a:solidFill>
                    <a:prstClr val="white"/>
                  </a:solidFill>
                  <a:effectLst/>
                  <a:uLnTx/>
                  <a:uFillTx/>
                  <a:cs typeface="+mn-ea"/>
                  <a:sym typeface="+mn-lt"/>
                </a:rPr>
                <a:t>添加标题</a:t>
              </a:r>
            </a:p>
          </p:txBody>
        </p:sp>
        <p:sp>
          <p:nvSpPr>
            <p:cNvPr id="123" name="TextBox 70"/>
            <p:cNvSpPr>
              <a:spLocks noChangeArrowheads="1"/>
            </p:cNvSpPr>
            <p:nvPr/>
          </p:nvSpPr>
          <p:spPr bwMode="auto">
            <a:xfrm>
              <a:off x="4658785" y="4725888"/>
              <a:ext cx="749300" cy="65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dirty="0">
                  <a:ln>
                    <a:noFill/>
                  </a:ln>
                  <a:solidFill>
                    <a:prstClr val="white"/>
                  </a:solidFill>
                  <a:effectLst/>
                  <a:uLnTx/>
                  <a:uFillTx/>
                  <a:cs typeface="+mn-ea"/>
                  <a:sym typeface="+mn-lt"/>
                </a:rPr>
                <a:t>添加标题</a:t>
              </a:r>
            </a:p>
          </p:txBody>
        </p:sp>
        <p:sp>
          <p:nvSpPr>
            <p:cNvPr id="124" name="TextBox 72"/>
            <p:cNvSpPr>
              <a:spLocks noChangeArrowheads="1"/>
            </p:cNvSpPr>
            <p:nvPr/>
          </p:nvSpPr>
          <p:spPr bwMode="auto">
            <a:xfrm>
              <a:off x="9429751" y="4725888"/>
              <a:ext cx="749300" cy="65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dirty="0">
                  <a:ln>
                    <a:noFill/>
                  </a:ln>
                  <a:solidFill>
                    <a:prstClr val="white"/>
                  </a:solidFill>
                  <a:effectLst/>
                  <a:uLnTx/>
                  <a:uFillTx/>
                  <a:cs typeface="+mn-ea"/>
                  <a:sym typeface="+mn-lt"/>
                </a:rPr>
                <a:t>添加标题</a:t>
              </a:r>
            </a:p>
          </p:txBody>
        </p:sp>
      </p:grpSp>
    </p:spTree>
    <p:extLst>
      <p:ext uri="{BB962C8B-B14F-4D97-AF65-F5344CB8AC3E}">
        <p14:creationId xmlns:p14="http://schemas.microsoft.com/office/powerpoint/2010/main" val="2589497984"/>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5" name="直接连接符 24"/>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26"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教学策略</a:t>
            </a:r>
          </a:p>
        </p:txBody>
      </p:sp>
      <p:grpSp>
        <p:nvGrpSpPr>
          <p:cNvPr id="6" name="组合 5"/>
          <p:cNvGrpSpPr/>
          <p:nvPr/>
        </p:nvGrpSpPr>
        <p:grpSpPr>
          <a:xfrm>
            <a:off x="417818" y="1524036"/>
            <a:ext cx="11829257" cy="5280596"/>
            <a:chOff x="417818" y="1524036"/>
            <a:chExt cx="11829257" cy="5280596"/>
          </a:xfrm>
        </p:grpSpPr>
        <p:pic>
          <p:nvPicPr>
            <p:cNvPr id="132" name="图片 3">
              <a:extLst>
                <a:ext uri="{FF2B5EF4-FFF2-40B4-BE49-F238E27FC236}">
                  <a16:creationId xmlns:a16="http://schemas.microsoft.com/office/drawing/2014/main" xmlns="" id="{3238DCF1-B941-4844-ACDB-0DCFA1ADE7A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6958" y="1524036"/>
              <a:ext cx="3744237" cy="2499400"/>
            </a:xfrm>
            <a:prstGeom prst="rect">
              <a:avLst/>
            </a:prstGeom>
            <a:blipFill>
              <a:blip r:embed="rId4"/>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 name="Rectangle 5">
              <a:extLst>
                <a:ext uri="{FF2B5EF4-FFF2-40B4-BE49-F238E27FC236}">
                  <a16:creationId xmlns:a16="http://schemas.microsoft.com/office/drawing/2014/main" xmlns="" id="{200C0689-1BD5-4B62-B556-48D6C2AF1A8C}"/>
                </a:ext>
              </a:extLst>
            </p:cNvPr>
            <p:cNvSpPr>
              <a:spLocks noChangeArrowheads="1"/>
            </p:cNvSpPr>
            <p:nvPr/>
          </p:nvSpPr>
          <p:spPr bwMode="auto">
            <a:xfrm>
              <a:off x="4364787" y="1524036"/>
              <a:ext cx="3952108" cy="2502470"/>
            </a:xfrm>
            <a:prstGeom prst="rect">
              <a:avLst/>
            </a:prstGeom>
            <a:solidFill>
              <a:srgbClr val="F282A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34" name="Rectangle 6">
              <a:extLst>
                <a:ext uri="{FF2B5EF4-FFF2-40B4-BE49-F238E27FC236}">
                  <a16:creationId xmlns:a16="http://schemas.microsoft.com/office/drawing/2014/main" xmlns="" id="{287D20D2-E5D7-465B-9DF3-1C41F7336740}"/>
                </a:ext>
              </a:extLst>
            </p:cNvPr>
            <p:cNvSpPr>
              <a:spLocks noChangeArrowheads="1"/>
            </p:cNvSpPr>
            <p:nvPr/>
          </p:nvSpPr>
          <p:spPr bwMode="auto">
            <a:xfrm>
              <a:off x="8314340" y="1524036"/>
              <a:ext cx="3932735" cy="249146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dirty="0">
                <a:solidFill>
                  <a:srgbClr val="FFFFFF"/>
                </a:solidFill>
                <a:latin typeface="+mn-lt"/>
                <a:ea typeface="+mn-ea"/>
                <a:cs typeface="+mn-ea"/>
                <a:sym typeface="+mn-lt"/>
              </a:endParaRPr>
            </a:p>
          </p:txBody>
        </p:sp>
        <p:sp>
          <p:nvSpPr>
            <p:cNvPr id="135" name="圆角矩形 6">
              <a:extLst>
                <a:ext uri="{FF2B5EF4-FFF2-40B4-BE49-F238E27FC236}">
                  <a16:creationId xmlns:a16="http://schemas.microsoft.com/office/drawing/2014/main" xmlns="" id="{767E6DFF-166D-4249-B919-6D5F57BC3190}"/>
                </a:ext>
              </a:extLst>
            </p:cNvPr>
            <p:cNvSpPr>
              <a:spLocks noChangeArrowheads="1"/>
            </p:cNvSpPr>
            <p:nvPr/>
          </p:nvSpPr>
          <p:spPr bwMode="auto">
            <a:xfrm>
              <a:off x="417818" y="4422399"/>
              <a:ext cx="3316665" cy="634118"/>
            </a:xfrm>
            <a:prstGeom prst="roundRect">
              <a:avLst>
                <a:gd name="adj" fmla="val 16667"/>
              </a:avLst>
            </a:prstGeom>
            <a:solidFill>
              <a:srgbClr val="F282A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36" name="文本框 7">
              <a:extLst>
                <a:ext uri="{FF2B5EF4-FFF2-40B4-BE49-F238E27FC236}">
                  <a16:creationId xmlns:a16="http://schemas.microsoft.com/office/drawing/2014/main" xmlns="" id="{967C3CB9-B613-4384-95F8-15ECDD53E510}"/>
                </a:ext>
              </a:extLst>
            </p:cNvPr>
            <p:cNvSpPr txBox="1">
              <a:spLocks noChangeArrowheads="1"/>
            </p:cNvSpPr>
            <p:nvPr/>
          </p:nvSpPr>
          <p:spPr bwMode="auto">
            <a:xfrm>
              <a:off x="609750" y="4532729"/>
              <a:ext cx="30408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2400" b="1" dirty="0">
                  <a:solidFill>
                    <a:schemeClr val="bg1"/>
                  </a:solidFill>
                  <a:latin typeface="+mn-lt"/>
                  <a:ea typeface="+mn-ea"/>
                  <a:cs typeface="+mn-ea"/>
                  <a:sym typeface="+mn-lt"/>
                </a:rPr>
                <a:t>单击编辑标题</a:t>
              </a:r>
              <a:endParaRPr lang="en-US" altLang="zh-CN" sz="2400" b="1" dirty="0">
                <a:solidFill>
                  <a:schemeClr val="bg1"/>
                </a:solidFill>
                <a:latin typeface="+mn-lt"/>
                <a:ea typeface="+mn-ea"/>
                <a:cs typeface="+mn-ea"/>
                <a:sym typeface="+mn-lt"/>
              </a:endParaRPr>
            </a:p>
          </p:txBody>
        </p:sp>
        <p:sp>
          <p:nvSpPr>
            <p:cNvPr id="137" name="TextBox 13">
              <a:extLst>
                <a:ext uri="{FF2B5EF4-FFF2-40B4-BE49-F238E27FC236}">
                  <a16:creationId xmlns:a16="http://schemas.microsoft.com/office/drawing/2014/main" xmlns="" id="{B4A56309-2118-4FB3-81B3-0D6D6F771005}"/>
                </a:ext>
              </a:extLst>
            </p:cNvPr>
            <p:cNvSpPr txBox="1">
              <a:spLocks noChangeArrowheads="1"/>
            </p:cNvSpPr>
            <p:nvPr/>
          </p:nvSpPr>
          <p:spPr bwMode="auto">
            <a:xfrm>
              <a:off x="4505324" y="1831438"/>
              <a:ext cx="35692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chemeClr val="bg1"/>
                  </a:solidFill>
                  <a:latin typeface="+mn-lt"/>
                  <a:ea typeface="+mn-ea"/>
                  <a:cs typeface="+mn-ea"/>
                  <a:sym typeface="+mn-lt"/>
                </a:rPr>
                <a:t>单击编辑标题</a:t>
              </a:r>
              <a:endParaRPr lang="en-US" altLang="zh-CN" b="1" dirty="0">
                <a:solidFill>
                  <a:schemeClr val="bg1"/>
                </a:solidFill>
                <a:latin typeface="+mn-lt"/>
                <a:ea typeface="+mn-ea"/>
                <a:cs typeface="+mn-ea"/>
                <a:sym typeface="+mn-lt"/>
              </a:endParaRPr>
            </a:p>
          </p:txBody>
        </p:sp>
        <p:sp>
          <p:nvSpPr>
            <p:cNvPr id="138" name="TextBox 26">
              <a:extLst>
                <a:ext uri="{FF2B5EF4-FFF2-40B4-BE49-F238E27FC236}">
                  <a16:creationId xmlns:a16="http://schemas.microsoft.com/office/drawing/2014/main" xmlns="" id="{9313D021-CF05-4045-933B-553DE427A816}"/>
                </a:ext>
              </a:extLst>
            </p:cNvPr>
            <p:cNvSpPr txBox="1">
              <a:spLocks noChangeArrowheads="1"/>
            </p:cNvSpPr>
            <p:nvPr/>
          </p:nvSpPr>
          <p:spPr bwMode="auto">
            <a:xfrm>
              <a:off x="4797814" y="2353077"/>
              <a:ext cx="3120977" cy="1378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solidFill>
                    <a:schemeClr val="bg1"/>
                  </a:solidFill>
                  <a:latin typeface="+mn-lt"/>
                  <a:ea typeface="+mn-ea"/>
                  <a:cs typeface="+mn-ea"/>
                  <a:sym typeface="+mn-lt"/>
                </a:rPr>
                <a:t>单击此处可编辑内容，根据您的需要自由拉伸文本框大小。单击此处可编辑内容，根据您的需要自由拉伸文本框大小。</a:t>
              </a:r>
              <a:endParaRPr lang="en-US" altLang="zh-CN" sz="1400" dirty="0">
                <a:solidFill>
                  <a:schemeClr val="bg1"/>
                </a:solidFill>
                <a:latin typeface="+mn-lt"/>
                <a:ea typeface="+mn-ea"/>
                <a:cs typeface="+mn-ea"/>
                <a:sym typeface="+mn-lt"/>
              </a:endParaRPr>
            </a:p>
            <a:p>
              <a:pPr algn="ctr">
                <a:spcBef>
                  <a:spcPct val="20000"/>
                </a:spcBef>
              </a:pPr>
              <a:r>
                <a:rPr lang="zh-CN" altLang="en-US" sz="1400" dirty="0">
                  <a:solidFill>
                    <a:schemeClr val="bg1"/>
                  </a:solidFill>
                  <a:latin typeface="+mn-lt"/>
                  <a:ea typeface="+mn-ea"/>
                  <a:cs typeface="+mn-ea"/>
                  <a:sym typeface="+mn-lt"/>
                </a:rPr>
                <a:t>单击此处可编辑内容，根据您的需要自由拉伸文本框大小。</a:t>
              </a:r>
              <a:endParaRPr lang="en-US" altLang="zh-CN" sz="1400" dirty="0">
                <a:solidFill>
                  <a:schemeClr val="bg1"/>
                </a:solidFill>
                <a:latin typeface="+mn-lt"/>
                <a:ea typeface="+mn-ea"/>
                <a:cs typeface="+mn-ea"/>
                <a:sym typeface="+mn-lt"/>
              </a:endParaRPr>
            </a:p>
            <a:p>
              <a:pPr algn="ctr" eaLnBrk="1" hangingPunct="1">
                <a:spcBef>
                  <a:spcPct val="20000"/>
                </a:spcBef>
              </a:pPr>
              <a:endParaRPr lang="en-US" altLang="zh-CN" sz="1400" dirty="0">
                <a:solidFill>
                  <a:schemeClr val="bg1"/>
                </a:solidFill>
                <a:latin typeface="+mn-lt"/>
                <a:ea typeface="+mn-ea"/>
                <a:cs typeface="+mn-ea"/>
                <a:sym typeface="+mn-lt"/>
              </a:endParaRPr>
            </a:p>
          </p:txBody>
        </p:sp>
        <p:sp>
          <p:nvSpPr>
            <p:cNvPr id="139" name="矩形 13">
              <a:extLst>
                <a:ext uri="{FF2B5EF4-FFF2-40B4-BE49-F238E27FC236}">
                  <a16:creationId xmlns:a16="http://schemas.microsoft.com/office/drawing/2014/main" xmlns="" id="{2CD7080C-DB91-4D4F-A4F8-62A49674510F}"/>
                </a:ext>
              </a:extLst>
            </p:cNvPr>
            <p:cNvSpPr>
              <a:spLocks noChangeArrowheads="1"/>
            </p:cNvSpPr>
            <p:nvPr/>
          </p:nvSpPr>
          <p:spPr bwMode="auto">
            <a:xfrm>
              <a:off x="423218" y="5419637"/>
              <a:ext cx="1018802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defTabSz="914400">
                <a:lnSpc>
                  <a:spcPct val="150000"/>
                </a:lnSpc>
              </a:pPr>
              <a:r>
                <a:rPr lang="zh-CN" altLang="en-US" sz="1200" dirty="0">
                  <a:solidFill>
                    <a:schemeClr val="bg1">
                      <a:lumMod val="50000"/>
                    </a:schemeClr>
                  </a:solidFill>
                  <a:latin typeface="+mn-lt"/>
                  <a:ea typeface="+mn-ea"/>
                  <a:cs typeface="+mn-ea"/>
                  <a:sym typeface="+mn-lt"/>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p>
            <a:p>
              <a:pPr defTabSz="914400">
                <a:lnSpc>
                  <a:spcPct val="150000"/>
                </a:lnSpc>
              </a:pPr>
              <a:endParaRPr lang="zh-CN" altLang="en-US" sz="1200" dirty="0">
                <a:solidFill>
                  <a:schemeClr val="bg1">
                    <a:lumMod val="50000"/>
                  </a:schemeClr>
                </a:solidFill>
                <a:latin typeface="+mn-lt"/>
                <a:ea typeface="+mn-ea"/>
                <a:cs typeface="+mn-ea"/>
                <a:sym typeface="+mn-lt"/>
              </a:endParaRPr>
            </a:p>
          </p:txBody>
        </p:sp>
      </p:grpSp>
    </p:spTree>
    <p:extLst>
      <p:ext uri="{BB962C8B-B14F-4D97-AF65-F5344CB8AC3E}">
        <p14:creationId xmlns:p14="http://schemas.microsoft.com/office/powerpoint/2010/main" val="462477635"/>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50" name="直接连接符 49"/>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51"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教学策略</a:t>
            </a:r>
          </a:p>
        </p:txBody>
      </p:sp>
      <p:grpSp>
        <p:nvGrpSpPr>
          <p:cNvPr id="6" name="组合 5"/>
          <p:cNvGrpSpPr/>
          <p:nvPr/>
        </p:nvGrpSpPr>
        <p:grpSpPr>
          <a:xfrm>
            <a:off x="1523507" y="1925870"/>
            <a:ext cx="9368041" cy="3539264"/>
            <a:chOff x="1523507" y="1925870"/>
            <a:chExt cx="9368041" cy="3539264"/>
          </a:xfrm>
        </p:grpSpPr>
        <p:sp>
          <p:nvSpPr>
            <p:cNvPr id="69" name="Freeform 5"/>
            <p:cNvSpPr>
              <a:spLocks/>
            </p:cNvSpPr>
            <p:nvPr/>
          </p:nvSpPr>
          <p:spPr bwMode="auto">
            <a:xfrm>
              <a:off x="1523507" y="1936590"/>
              <a:ext cx="1758010" cy="1302429"/>
            </a:xfrm>
            <a:custGeom>
              <a:avLst/>
              <a:gdLst>
                <a:gd name="T0" fmla="*/ 61 w 85"/>
                <a:gd name="T1" fmla="*/ 37 h 63"/>
                <a:gd name="T2" fmla="*/ 65 w 85"/>
                <a:gd name="T3" fmla="*/ 34 h 63"/>
                <a:gd name="T4" fmla="*/ 69 w 85"/>
                <a:gd name="T5" fmla="*/ 37 h 63"/>
                <a:gd name="T6" fmla="*/ 77 w 85"/>
                <a:gd name="T7" fmla="*/ 40 h 63"/>
                <a:gd name="T8" fmla="*/ 85 w 85"/>
                <a:gd name="T9" fmla="*/ 32 h 63"/>
                <a:gd name="T10" fmla="*/ 77 w 85"/>
                <a:gd name="T11" fmla="*/ 23 h 63"/>
                <a:gd name="T12" fmla="*/ 69 w 85"/>
                <a:gd name="T13" fmla="*/ 26 h 63"/>
                <a:gd name="T14" fmla="*/ 65 w 85"/>
                <a:gd name="T15" fmla="*/ 29 h 63"/>
                <a:gd name="T16" fmla="*/ 61 w 85"/>
                <a:gd name="T17" fmla="*/ 26 h 63"/>
                <a:gd name="T18" fmla="*/ 61 w 85"/>
                <a:gd name="T19" fmla="*/ 26 h 63"/>
                <a:gd name="T20" fmla="*/ 61 w 85"/>
                <a:gd name="T21" fmla="*/ 0 h 63"/>
                <a:gd name="T22" fmla="*/ 10 w 85"/>
                <a:gd name="T23" fmla="*/ 0 h 63"/>
                <a:gd name="T24" fmla="*/ 0 w 85"/>
                <a:gd name="T25" fmla="*/ 9 h 63"/>
                <a:gd name="T26" fmla="*/ 0 w 85"/>
                <a:gd name="T27" fmla="*/ 53 h 63"/>
                <a:gd name="T28" fmla="*/ 10 w 85"/>
                <a:gd name="T29" fmla="*/ 63 h 63"/>
                <a:gd name="T30" fmla="*/ 61 w 85"/>
                <a:gd name="T31" fmla="*/ 63 h 63"/>
                <a:gd name="T32" fmla="*/ 61 w 85"/>
                <a:gd name="T33" fmla="*/ 3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63">
                  <a:moveTo>
                    <a:pt x="61" y="37"/>
                  </a:moveTo>
                  <a:cubicBezTo>
                    <a:pt x="61" y="36"/>
                    <a:pt x="63" y="34"/>
                    <a:pt x="65" y="34"/>
                  </a:cubicBezTo>
                  <a:cubicBezTo>
                    <a:pt x="68" y="34"/>
                    <a:pt x="69" y="36"/>
                    <a:pt x="69" y="37"/>
                  </a:cubicBezTo>
                  <a:cubicBezTo>
                    <a:pt x="71" y="39"/>
                    <a:pt x="74" y="40"/>
                    <a:pt x="77" y="40"/>
                  </a:cubicBezTo>
                  <a:cubicBezTo>
                    <a:pt x="81" y="40"/>
                    <a:pt x="85" y="36"/>
                    <a:pt x="85" y="32"/>
                  </a:cubicBezTo>
                  <a:cubicBezTo>
                    <a:pt x="85" y="27"/>
                    <a:pt x="81" y="23"/>
                    <a:pt x="77" y="23"/>
                  </a:cubicBezTo>
                  <a:cubicBezTo>
                    <a:pt x="74" y="23"/>
                    <a:pt x="71" y="24"/>
                    <a:pt x="69" y="26"/>
                  </a:cubicBezTo>
                  <a:cubicBezTo>
                    <a:pt x="69" y="27"/>
                    <a:pt x="68" y="29"/>
                    <a:pt x="65" y="29"/>
                  </a:cubicBezTo>
                  <a:cubicBezTo>
                    <a:pt x="63" y="29"/>
                    <a:pt x="61" y="27"/>
                    <a:pt x="61" y="26"/>
                  </a:cubicBezTo>
                  <a:cubicBezTo>
                    <a:pt x="61" y="26"/>
                    <a:pt x="61" y="26"/>
                    <a:pt x="61" y="26"/>
                  </a:cubicBezTo>
                  <a:cubicBezTo>
                    <a:pt x="61" y="0"/>
                    <a:pt x="61" y="0"/>
                    <a:pt x="61" y="0"/>
                  </a:cubicBezTo>
                  <a:cubicBezTo>
                    <a:pt x="10" y="0"/>
                    <a:pt x="10" y="0"/>
                    <a:pt x="10" y="0"/>
                  </a:cubicBezTo>
                  <a:cubicBezTo>
                    <a:pt x="5" y="0"/>
                    <a:pt x="0" y="4"/>
                    <a:pt x="0" y="9"/>
                  </a:cubicBezTo>
                  <a:cubicBezTo>
                    <a:pt x="0" y="53"/>
                    <a:pt x="0" y="53"/>
                    <a:pt x="0" y="53"/>
                  </a:cubicBezTo>
                  <a:cubicBezTo>
                    <a:pt x="0" y="59"/>
                    <a:pt x="5" y="63"/>
                    <a:pt x="10" y="63"/>
                  </a:cubicBezTo>
                  <a:cubicBezTo>
                    <a:pt x="61" y="63"/>
                    <a:pt x="61" y="63"/>
                    <a:pt x="61" y="63"/>
                  </a:cubicBezTo>
                  <a:cubicBezTo>
                    <a:pt x="61" y="37"/>
                    <a:pt x="61" y="37"/>
                    <a:pt x="61" y="37"/>
                  </a:cubicBezTo>
                  <a:close/>
                </a:path>
              </a:pathLst>
            </a:custGeom>
            <a:solidFill>
              <a:srgbClr val="F282A2"/>
            </a:solidFill>
            <a:ln w="25400">
              <a:solidFill>
                <a:srgbClr val="F282A2"/>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0" name="Freeform 6"/>
            <p:cNvSpPr>
              <a:spLocks/>
            </p:cNvSpPr>
            <p:nvPr/>
          </p:nvSpPr>
          <p:spPr bwMode="auto">
            <a:xfrm>
              <a:off x="2866135" y="1936590"/>
              <a:ext cx="2896966" cy="1302429"/>
            </a:xfrm>
            <a:custGeom>
              <a:avLst/>
              <a:gdLst>
                <a:gd name="T0" fmla="*/ 130 w 140"/>
                <a:gd name="T1" fmla="*/ 0 h 63"/>
                <a:gd name="T2" fmla="*/ 0 w 140"/>
                <a:gd name="T3" fmla="*/ 0 h 63"/>
                <a:gd name="T4" fmla="*/ 0 w 140"/>
                <a:gd name="T5" fmla="*/ 25 h 63"/>
                <a:gd name="T6" fmla="*/ 0 w 140"/>
                <a:gd name="T7" fmla="*/ 25 h 63"/>
                <a:gd name="T8" fmla="*/ 1 w 140"/>
                <a:gd name="T9" fmla="*/ 24 h 63"/>
                <a:gd name="T10" fmla="*/ 1 w 140"/>
                <a:gd name="T11" fmla="*/ 24 h 63"/>
                <a:gd name="T12" fmla="*/ 12 w 140"/>
                <a:gd name="T13" fmla="*/ 19 h 63"/>
                <a:gd name="T14" fmla="*/ 24 w 140"/>
                <a:gd name="T15" fmla="*/ 32 h 63"/>
                <a:gd name="T16" fmla="*/ 12 w 140"/>
                <a:gd name="T17" fmla="*/ 44 h 63"/>
                <a:gd name="T18" fmla="*/ 1 w 140"/>
                <a:gd name="T19" fmla="*/ 39 h 63"/>
                <a:gd name="T20" fmla="*/ 1 w 140"/>
                <a:gd name="T21" fmla="*/ 39 h 63"/>
                <a:gd name="T22" fmla="*/ 0 w 140"/>
                <a:gd name="T23" fmla="*/ 38 h 63"/>
                <a:gd name="T24" fmla="*/ 0 w 140"/>
                <a:gd name="T25" fmla="*/ 38 h 63"/>
                <a:gd name="T26" fmla="*/ 0 w 140"/>
                <a:gd name="T27" fmla="*/ 63 h 63"/>
                <a:gd name="T28" fmla="*/ 130 w 140"/>
                <a:gd name="T29" fmla="*/ 63 h 63"/>
                <a:gd name="T30" fmla="*/ 140 w 140"/>
                <a:gd name="T31" fmla="*/ 53 h 63"/>
                <a:gd name="T32" fmla="*/ 140 w 140"/>
                <a:gd name="T33" fmla="*/ 9 h 63"/>
                <a:gd name="T34" fmla="*/ 130 w 140"/>
                <a:gd name="T35"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63">
                  <a:moveTo>
                    <a:pt x="130" y="0"/>
                  </a:moveTo>
                  <a:cubicBezTo>
                    <a:pt x="0" y="0"/>
                    <a:pt x="0" y="0"/>
                    <a:pt x="0" y="0"/>
                  </a:cubicBezTo>
                  <a:cubicBezTo>
                    <a:pt x="0" y="25"/>
                    <a:pt x="0" y="25"/>
                    <a:pt x="0" y="25"/>
                  </a:cubicBezTo>
                  <a:cubicBezTo>
                    <a:pt x="0" y="25"/>
                    <a:pt x="0" y="25"/>
                    <a:pt x="0" y="25"/>
                  </a:cubicBezTo>
                  <a:cubicBezTo>
                    <a:pt x="0" y="25"/>
                    <a:pt x="1" y="25"/>
                    <a:pt x="1" y="24"/>
                  </a:cubicBezTo>
                  <a:cubicBezTo>
                    <a:pt x="1" y="24"/>
                    <a:pt x="1" y="24"/>
                    <a:pt x="1" y="24"/>
                  </a:cubicBezTo>
                  <a:cubicBezTo>
                    <a:pt x="4" y="21"/>
                    <a:pt x="7" y="19"/>
                    <a:pt x="12" y="19"/>
                  </a:cubicBezTo>
                  <a:cubicBezTo>
                    <a:pt x="19" y="19"/>
                    <a:pt x="24" y="24"/>
                    <a:pt x="24" y="32"/>
                  </a:cubicBezTo>
                  <a:cubicBezTo>
                    <a:pt x="24" y="39"/>
                    <a:pt x="19" y="44"/>
                    <a:pt x="12" y="44"/>
                  </a:cubicBezTo>
                  <a:cubicBezTo>
                    <a:pt x="7" y="44"/>
                    <a:pt x="4" y="42"/>
                    <a:pt x="1" y="39"/>
                  </a:cubicBezTo>
                  <a:cubicBezTo>
                    <a:pt x="1" y="39"/>
                    <a:pt x="1" y="39"/>
                    <a:pt x="1" y="39"/>
                  </a:cubicBezTo>
                  <a:cubicBezTo>
                    <a:pt x="1" y="38"/>
                    <a:pt x="0" y="38"/>
                    <a:pt x="0" y="38"/>
                  </a:cubicBezTo>
                  <a:cubicBezTo>
                    <a:pt x="0" y="38"/>
                    <a:pt x="0" y="38"/>
                    <a:pt x="0" y="38"/>
                  </a:cubicBezTo>
                  <a:cubicBezTo>
                    <a:pt x="0" y="63"/>
                    <a:pt x="0" y="63"/>
                    <a:pt x="0" y="63"/>
                  </a:cubicBezTo>
                  <a:cubicBezTo>
                    <a:pt x="130" y="63"/>
                    <a:pt x="130" y="63"/>
                    <a:pt x="130" y="63"/>
                  </a:cubicBezTo>
                  <a:cubicBezTo>
                    <a:pt x="136" y="63"/>
                    <a:pt x="140" y="59"/>
                    <a:pt x="140" y="53"/>
                  </a:cubicBezTo>
                  <a:cubicBezTo>
                    <a:pt x="140" y="9"/>
                    <a:pt x="140" y="9"/>
                    <a:pt x="140" y="9"/>
                  </a:cubicBezTo>
                  <a:cubicBezTo>
                    <a:pt x="140" y="4"/>
                    <a:pt x="136" y="0"/>
                    <a:pt x="130" y="0"/>
                  </a:cubicBezTo>
                  <a:close/>
                </a:path>
              </a:pathLst>
            </a:custGeom>
            <a:solidFill>
              <a:srgbClr val="F282A2"/>
            </a:solidFill>
            <a:ln w="28575">
              <a:solidFill>
                <a:srgbClr val="F282A2"/>
              </a:solidFill>
              <a:round/>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1" name="Freeform 7"/>
            <p:cNvSpPr>
              <a:spLocks/>
            </p:cNvSpPr>
            <p:nvPr/>
          </p:nvSpPr>
          <p:spPr bwMode="auto">
            <a:xfrm>
              <a:off x="6651955" y="1925870"/>
              <a:ext cx="1779450" cy="1323868"/>
            </a:xfrm>
            <a:custGeom>
              <a:avLst/>
              <a:gdLst>
                <a:gd name="T0" fmla="*/ 61 w 86"/>
                <a:gd name="T1" fmla="*/ 38 h 64"/>
                <a:gd name="T2" fmla="*/ 65 w 86"/>
                <a:gd name="T3" fmla="*/ 34 h 64"/>
                <a:gd name="T4" fmla="*/ 70 w 86"/>
                <a:gd name="T5" fmla="*/ 37 h 64"/>
                <a:gd name="T6" fmla="*/ 77 w 86"/>
                <a:gd name="T7" fmla="*/ 41 h 64"/>
                <a:gd name="T8" fmla="*/ 86 w 86"/>
                <a:gd name="T9" fmla="*/ 32 h 64"/>
                <a:gd name="T10" fmla="*/ 77 w 86"/>
                <a:gd name="T11" fmla="*/ 23 h 64"/>
                <a:gd name="T12" fmla="*/ 70 w 86"/>
                <a:gd name="T13" fmla="*/ 27 h 64"/>
                <a:gd name="T14" fmla="*/ 65 w 86"/>
                <a:gd name="T15" fmla="*/ 30 h 64"/>
                <a:gd name="T16" fmla="*/ 61 w 86"/>
                <a:gd name="T17" fmla="*/ 26 h 64"/>
                <a:gd name="T18" fmla="*/ 61 w 86"/>
                <a:gd name="T19" fmla="*/ 26 h 64"/>
                <a:gd name="T20" fmla="*/ 61 w 86"/>
                <a:gd name="T21" fmla="*/ 0 h 64"/>
                <a:gd name="T22" fmla="*/ 10 w 86"/>
                <a:gd name="T23" fmla="*/ 0 h 64"/>
                <a:gd name="T24" fmla="*/ 0 w 86"/>
                <a:gd name="T25" fmla="*/ 10 h 64"/>
                <a:gd name="T26" fmla="*/ 0 w 86"/>
                <a:gd name="T27" fmla="*/ 54 h 64"/>
                <a:gd name="T28" fmla="*/ 10 w 86"/>
                <a:gd name="T29" fmla="*/ 64 h 64"/>
                <a:gd name="T30" fmla="*/ 61 w 86"/>
                <a:gd name="T31" fmla="*/ 64 h 64"/>
                <a:gd name="T32" fmla="*/ 61 w 86"/>
                <a:gd name="T33"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64">
                  <a:moveTo>
                    <a:pt x="61" y="38"/>
                  </a:moveTo>
                  <a:cubicBezTo>
                    <a:pt x="62" y="36"/>
                    <a:pt x="63" y="34"/>
                    <a:pt x="65" y="34"/>
                  </a:cubicBezTo>
                  <a:cubicBezTo>
                    <a:pt x="68" y="34"/>
                    <a:pt x="69" y="36"/>
                    <a:pt x="70" y="37"/>
                  </a:cubicBezTo>
                  <a:cubicBezTo>
                    <a:pt x="71" y="39"/>
                    <a:pt x="74" y="41"/>
                    <a:pt x="77" y="41"/>
                  </a:cubicBezTo>
                  <a:cubicBezTo>
                    <a:pt x="82" y="41"/>
                    <a:pt x="86" y="37"/>
                    <a:pt x="86" y="32"/>
                  </a:cubicBezTo>
                  <a:cubicBezTo>
                    <a:pt x="86" y="27"/>
                    <a:pt x="82" y="23"/>
                    <a:pt x="77" y="23"/>
                  </a:cubicBezTo>
                  <a:cubicBezTo>
                    <a:pt x="74" y="23"/>
                    <a:pt x="71" y="25"/>
                    <a:pt x="70" y="27"/>
                  </a:cubicBezTo>
                  <a:cubicBezTo>
                    <a:pt x="69" y="27"/>
                    <a:pt x="68" y="30"/>
                    <a:pt x="65" y="30"/>
                  </a:cubicBezTo>
                  <a:cubicBezTo>
                    <a:pt x="63" y="30"/>
                    <a:pt x="62" y="28"/>
                    <a:pt x="61" y="26"/>
                  </a:cubicBezTo>
                  <a:cubicBezTo>
                    <a:pt x="61" y="26"/>
                    <a:pt x="61" y="26"/>
                    <a:pt x="61" y="26"/>
                  </a:cubicBezTo>
                  <a:cubicBezTo>
                    <a:pt x="61" y="0"/>
                    <a:pt x="61" y="0"/>
                    <a:pt x="61" y="0"/>
                  </a:cubicBezTo>
                  <a:cubicBezTo>
                    <a:pt x="10" y="0"/>
                    <a:pt x="10" y="0"/>
                    <a:pt x="10" y="0"/>
                  </a:cubicBezTo>
                  <a:cubicBezTo>
                    <a:pt x="5" y="0"/>
                    <a:pt x="0" y="4"/>
                    <a:pt x="0" y="10"/>
                  </a:cubicBezTo>
                  <a:cubicBezTo>
                    <a:pt x="0" y="54"/>
                    <a:pt x="0" y="54"/>
                    <a:pt x="0" y="54"/>
                  </a:cubicBezTo>
                  <a:cubicBezTo>
                    <a:pt x="0" y="59"/>
                    <a:pt x="5" y="64"/>
                    <a:pt x="10" y="64"/>
                  </a:cubicBezTo>
                  <a:cubicBezTo>
                    <a:pt x="61" y="64"/>
                    <a:pt x="61" y="64"/>
                    <a:pt x="61" y="64"/>
                  </a:cubicBezTo>
                  <a:cubicBezTo>
                    <a:pt x="61" y="38"/>
                    <a:pt x="61" y="38"/>
                    <a:pt x="61" y="38"/>
                  </a:cubicBezTo>
                  <a:close/>
                </a:path>
              </a:pathLst>
            </a:custGeom>
            <a:solidFill>
              <a:srgbClr val="F282A2"/>
            </a:solidFill>
            <a:ln w="25400">
              <a:solidFill>
                <a:srgbClr val="F282A2"/>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2" name="Freeform 8"/>
            <p:cNvSpPr>
              <a:spLocks/>
            </p:cNvSpPr>
            <p:nvPr/>
          </p:nvSpPr>
          <p:spPr bwMode="auto">
            <a:xfrm>
              <a:off x="7997262" y="1925870"/>
              <a:ext cx="2894286" cy="1323868"/>
            </a:xfrm>
            <a:custGeom>
              <a:avLst/>
              <a:gdLst>
                <a:gd name="T0" fmla="*/ 130 w 140"/>
                <a:gd name="T1" fmla="*/ 0 h 64"/>
                <a:gd name="T2" fmla="*/ 0 w 140"/>
                <a:gd name="T3" fmla="*/ 0 h 64"/>
                <a:gd name="T4" fmla="*/ 0 w 140"/>
                <a:gd name="T5" fmla="*/ 25 h 64"/>
                <a:gd name="T6" fmla="*/ 0 w 140"/>
                <a:gd name="T7" fmla="*/ 26 h 64"/>
                <a:gd name="T8" fmla="*/ 1 w 140"/>
                <a:gd name="T9" fmla="*/ 25 h 64"/>
                <a:gd name="T10" fmla="*/ 1 w 140"/>
                <a:gd name="T11" fmla="*/ 25 h 64"/>
                <a:gd name="T12" fmla="*/ 12 w 140"/>
                <a:gd name="T13" fmla="*/ 19 h 64"/>
                <a:gd name="T14" fmla="*/ 24 w 140"/>
                <a:gd name="T15" fmla="*/ 32 h 64"/>
                <a:gd name="T16" fmla="*/ 12 w 140"/>
                <a:gd name="T17" fmla="*/ 45 h 64"/>
                <a:gd name="T18" fmla="*/ 1 w 140"/>
                <a:gd name="T19" fmla="*/ 39 h 64"/>
                <a:gd name="T20" fmla="*/ 1 w 140"/>
                <a:gd name="T21" fmla="*/ 39 h 64"/>
                <a:gd name="T22" fmla="*/ 0 w 140"/>
                <a:gd name="T23" fmla="*/ 38 h 64"/>
                <a:gd name="T24" fmla="*/ 0 w 140"/>
                <a:gd name="T25" fmla="*/ 38 h 64"/>
                <a:gd name="T26" fmla="*/ 0 w 140"/>
                <a:gd name="T27" fmla="*/ 64 h 64"/>
                <a:gd name="T28" fmla="*/ 130 w 140"/>
                <a:gd name="T29" fmla="*/ 64 h 64"/>
                <a:gd name="T30" fmla="*/ 140 w 140"/>
                <a:gd name="T31" fmla="*/ 54 h 64"/>
                <a:gd name="T32" fmla="*/ 140 w 140"/>
                <a:gd name="T33" fmla="*/ 10 h 64"/>
                <a:gd name="T34" fmla="*/ 130 w 140"/>
                <a:gd name="T3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64">
                  <a:moveTo>
                    <a:pt x="130" y="0"/>
                  </a:moveTo>
                  <a:cubicBezTo>
                    <a:pt x="0" y="0"/>
                    <a:pt x="0" y="0"/>
                    <a:pt x="0" y="0"/>
                  </a:cubicBezTo>
                  <a:cubicBezTo>
                    <a:pt x="0" y="25"/>
                    <a:pt x="0" y="25"/>
                    <a:pt x="0" y="25"/>
                  </a:cubicBezTo>
                  <a:cubicBezTo>
                    <a:pt x="0" y="26"/>
                    <a:pt x="0" y="26"/>
                    <a:pt x="0" y="26"/>
                  </a:cubicBezTo>
                  <a:cubicBezTo>
                    <a:pt x="1" y="26"/>
                    <a:pt x="1" y="25"/>
                    <a:pt x="1" y="25"/>
                  </a:cubicBezTo>
                  <a:cubicBezTo>
                    <a:pt x="1" y="25"/>
                    <a:pt x="1" y="25"/>
                    <a:pt x="1" y="25"/>
                  </a:cubicBezTo>
                  <a:cubicBezTo>
                    <a:pt x="4" y="21"/>
                    <a:pt x="8" y="19"/>
                    <a:pt x="12" y="19"/>
                  </a:cubicBezTo>
                  <a:cubicBezTo>
                    <a:pt x="19" y="19"/>
                    <a:pt x="24" y="25"/>
                    <a:pt x="24" y="32"/>
                  </a:cubicBezTo>
                  <a:cubicBezTo>
                    <a:pt x="24" y="39"/>
                    <a:pt x="19" y="45"/>
                    <a:pt x="12" y="45"/>
                  </a:cubicBezTo>
                  <a:cubicBezTo>
                    <a:pt x="8" y="45"/>
                    <a:pt x="4" y="43"/>
                    <a:pt x="1" y="39"/>
                  </a:cubicBezTo>
                  <a:cubicBezTo>
                    <a:pt x="1" y="39"/>
                    <a:pt x="1" y="39"/>
                    <a:pt x="1" y="39"/>
                  </a:cubicBezTo>
                  <a:cubicBezTo>
                    <a:pt x="1" y="39"/>
                    <a:pt x="1" y="38"/>
                    <a:pt x="0" y="38"/>
                  </a:cubicBezTo>
                  <a:cubicBezTo>
                    <a:pt x="0" y="38"/>
                    <a:pt x="0" y="38"/>
                    <a:pt x="0" y="38"/>
                  </a:cubicBezTo>
                  <a:cubicBezTo>
                    <a:pt x="0" y="64"/>
                    <a:pt x="0" y="64"/>
                    <a:pt x="0" y="64"/>
                  </a:cubicBezTo>
                  <a:cubicBezTo>
                    <a:pt x="130" y="64"/>
                    <a:pt x="130" y="64"/>
                    <a:pt x="130" y="64"/>
                  </a:cubicBezTo>
                  <a:cubicBezTo>
                    <a:pt x="136" y="64"/>
                    <a:pt x="140" y="59"/>
                    <a:pt x="140" y="54"/>
                  </a:cubicBezTo>
                  <a:cubicBezTo>
                    <a:pt x="140" y="10"/>
                    <a:pt x="140" y="10"/>
                    <a:pt x="140" y="10"/>
                  </a:cubicBezTo>
                  <a:cubicBezTo>
                    <a:pt x="140" y="4"/>
                    <a:pt x="136" y="0"/>
                    <a:pt x="130" y="0"/>
                  </a:cubicBezTo>
                  <a:close/>
                </a:path>
              </a:pathLst>
            </a:custGeom>
            <a:solidFill>
              <a:srgbClr val="F282A2"/>
            </a:solidFill>
            <a:ln w="28575">
              <a:solidFill>
                <a:srgbClr val="F282A2"/>
              </a:solidFill>
              <a:round/>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9"/>
            <p:cNvSpPr>
              <a:spLocks/>
            </p:cNvSpPr>
            <p:nvPr/>
          </p:nvSpPr>
          <p:spPr bwMode="auto">
            <a:xfrm>
              <a:off x="1523508" y="4141266"/>
              <a:ext cx="1758011" cy="1323868"/>
            </a:xfrm>
            <a:custGeom>
              <a:avLst/>
              <a:gdLst>
                <a:gd name="T0" fmla="*/ 61 w 85"/>
                <a:gd name="T1" fmla="*/ 38 h 64"/>
                <a:gd name="T2" fmla="*/ 65 w 85"/>
                <a:gd name="T3" fmla="*/ 34 h 64"/>
                <a:gd name="T4" fmla="*/ 69 w 85"/>
                <a:gd name="T5" fmla="*/ 37 h 64"/>
                <a:gd name="T6" fmla="*/ 76 w 85"/>
                <a:gd name="T7" fmla="*/ 41 h 64"/>
                <a:gd name="T8" fmla="*/ 85 w 85"/>
                <a:gd name="T9" fmla="*/ 32 h 64"/>
                <a:gd name="T10" fmla="*/ 76 w 85"/>
                <a:gd name="T11" fmla="*/ 23 h 64"/>
                <a:gd name="T12" fmla="*/ 69 w 85"/>
                <a:gd name="T13" fmla="*/ 27 h 64"/>
                <a:gd name="T14" fmla="*/ 65 w 85"/>
                <a:gd name="T15" fmla="*/ 30 h 64"/>
                <a:gd name="T16" fmla="*/ 61 w 85"/>
                <a:gd name="T17" fmla="*/ 26 h 64"/>
                <a:gd name="T18" fmla="*/ 61 w 85"/>
                <a:gd name="T19" fmla="*/ 26 h 64"/>
                <a:gd name="T20" fmla="*/ 61 w 85"/>
                <a:gd name="T21" fmla="*/ 0 h 64"/>
                <a:gd name="T22" fmla="*/ 10 w 85"/>
                <a:gd name="T23" fmla="*/ 0 h 64"/>
                <a:gd name="T24" fmla="*/ 0 w 85"/>
                <a:gd name="T25" fmla="*/ 10 h 64"/>
                <a:gd name="T26" fmla="*/ 0 w 85"/>
                <a:gd name="T27" fmla="*/ 54 h 64"/>
                <a:gd name="T28" fmla="*/ 10 w 85"/>
                <a:gd name="T29" fmla="*/ 64 h 64"/>
                <a:gd name="T30" fmla="*/ 61 w 85"/>
                <a:gd name="T31" fmla="*/ 64 h 64"/>
                <a:gd name="T32" fmla="*/ 61 w 85"/>
                <a:gd name="T33"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64">
                  <a:moveTo>
                    <a:pt x="61" y="38"/>
                  </a:moveTo>
                  <a:cubicBezTo>
                    <a:pt x="61" y="36"/>
                    <a:pt x="62" y="34"/>
                    <a:pt x="65" y="34"/>
                  </a:cubicBezTo>
                  <a:cubicBezTo>
                    <a:pt x="67" y="34"/>
                    <a:pt x="69" y="36"/>
                    <a:pt x="69" y="37"/>
                  </a:cubicBezTo>
                  <a:cubicBezTo>
                    <a:pt x="71" y="39"/>
                    <a:pt x="73" y="41"/>
                    <a:pt x="76" y="41"/>
                  </a:cubicBezTo>
                  <a:cubicBezTo>
                    <a:pt x="81" y="41"/>
                    <a:pt x="85" y="37"/>
                    <a:pt x="85" y="32"/>
                  </a:cubicBezTo>
                  <a:cubicBezTo>
                    <a:pt x="85" y="27"/>
                    <a:pt x="81" y="23"/>
                    <a:pt x="76" y="23"/>
                  </a:cubicBezTo>
                  <a:cubicBezTo>
                    <a:pt x="73" y="23"/>
                    <a:pt x="71" y="24"/>
                    <a:pt x="69" y="27"/>
                  </a:cubicBezTo>
                  <a:cubicBezTo>
                    <a:pt x="69" y="27"/>
                    <a:pt x="67" y="30"/>
                    <a:pt x="65" y="30"/>
                  </a:cubicBezTo>
                  <a:cubicBezTo>
                    <a:pt x="62" y="30"/>
                    <a:pt x="61" y="27"/>
                    <a:pt x="61" y="26"/>
                  </a:cubicBezTo>
                  <a:cubicBezTo>
                    <a:pt x="61" y="26"/>
                    <a:pt x="61" y="26"/>
                    <a:pt x="61" y="26"/>
                  </a:cubicBezTo>
                  <a:cubicBezTo>
                    <a:pt x="61" y="0"/>
                    <a:pt x="61" y="0"/>
                    <a:pt x="61" y="0"/>
                  </a:cubicBezTo>
                  <a:cubicBezTo>
                    <a:pt x="10" y="0"/>
                    <a:pt x="10" y="0"/>
                    <a:pt x="10" y="0"/>
                  </a:cubicBezTo>
                  <a:cubicBezTo>
                    <a:pt x="4" y="0"/>
                    <a:pt x="0" y="4"/>
                    <a:pt x="0" y="10"/>
                  </a:cubicBezTo>
                  <a:cubicBezTo>
                    <a:pt x="0" y="54"/>
                    <a:pt x="0" y="54"/>
                    <a:pt x="0" y="54"/>
                  </a:cubicBezTo>
                  <a:cubicBezTo>
                    <a:pt x="0" y="59"/>
                    <a:pt x="4" y="64"/>
                    <a:pt x="10" y="64"/>
                  </a:cubicBezTo>
                  <a:cubicBezTo>
                    <a:pt x="61" y="64"/>
                    <a:pt x="61" y="64"/>
                    <a:pt x="61" y="64"/>
                  </a:cubicBezTo>
                  <a:cubicBezTo>
                    <a:pt x="61" y="38"/>
                    <a:pt x="61" y="38"/>
                    <a:pt x="61" y="38"/>
                  </a:cubicBezTo>
                  <a:close/>
                </a:path>
              </a:pathLst>
            </a:custGeom>
            <a:solidFill>
              <a:srgbClr val="F282A2"/>
            </a:solidFill>
            <a:ln w="25400">
              <a:solidFill>
                <a:srgbClr val="F282A2"/>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Freeform 10"/>
            <p:cNvSpPr>
              <a:spLocks/>
            </p:cNvSpPr>
            <p:nvPr/>
          </p:nvSpPr>
          <p:spPr bwMode="auto">
            <a:xfrm>
              <a:off x="2847376" y="4141266"/>
              <a:ext cx="2915725" cy="1323868"/>
            </a:xfrm>
            <a:custGeom>
              <a:avLst/>
              <a:gdLst>
                <a:gd name="T0" fmla="*/ 131 w 141"/>
                <a:gd name="T1" fmla="*/ 0 h 64"/>
                <a:gd name="T2" fmla="*/ 0 w 141"/>
                <a:gd name="T3" fmla="*/ 0 h 64"/>
                <a:gd name="T4" fmla="*/ 0 w 141"/>
                <a:gd name="T5" fmla="*/ 25 h 64"/>
                <a:gd name="T6" fmla="*/ 1 w 141"/>
                <a:gd name="T7" fmla="*/ 26 h 64"/>
                <a:gd name="T8" fmla="*/ 2 w 141"/>
                <a:gd name="T9" fmla="*/ 25 h 64"/>
                <a:gd name="T10" fmla="*/ 2 w 141"/>
                <a:gd name="T11" fmla="*/ 24 h 64"/>
                <a:gd name="T12" fmla="*/ 12 w 141"/>
                <a:gd name="T13" fmla="*/ 19 h 64"/>
                <a:gd name="T14" fmla="*/ 25 w 141"/>
                <a:gd name="T15" fmla="*/ 32 h 64"/>
                <a:gd name="T16" fmla="*/ 12 w 141"/>
                <a:gd name="T17" fmla="*/ 45 h 64"/>
                <a:gd name="T18" fmla="*/ 2 w 141"/>
                <a:gd name="T19" fmla="*/ 39 h 64"/>
                <a:gd name="T20" fmla="*/ 2 w 141"/>
                <a:gd name="T21" fmla="*/ 39 h 64"/>
                <a:gd name="T22" fmla="*/ 1 w 141"/>
                <a:gd name="T23" fmla="*/ 38 h 64"/>
                <a:gd name="T24" fmla="*/ 0 w 141"/>
                <a:gd name="T25" fmla="*/ 38 h 64"/>
                <a:gd name="T26" fmla="*/ 0 w 141"/>
                <a:gd name="T27" fmla="*/ 64 h 64"/>
                <a:gd name="T28" fmla="*/ 131 w 141"/>
                <a:gd name="T29" fmla="*/ 64 h 64"/>
                <a:gd name="T30" fmla="*/ 141 w 141"/>
                <a:gd name="T31" fmla="*/ 54 h 64"/>
                <a:gd name="T32" fmla="*/ 141 w 141"/>
                <a:gd name="T33" fmla="*/ 10 h 64"/>
                <a:gd name="T34" fmla="*/ 131 w 141"/>
                <a:gd name="T3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64">
                  <a:moveTo>
                    <a:pt x="131" y="0"/>
                  </a:moveTo>
                  <a:cubicBezTo>
                    <a:pt x="0" y="0"/>
                    <a:pt x="0" y="0"/>
                    <a:pt x="0" y="0"/>
                  </a:cubicBezTo>
                  <a:cubicBezTo>
                    <a:pt x="0" y="25"/>
                    <a:pt x="0" y="25"/>
                    <a:pt x="0" y="25"/>
                  </a:cubicBezTo>
                  <a:cubicBezTo>
                    <a:pt x="1" y="25"/>
                    <a:pt x="1" y="26"/>
                    <a:pt x="1" y="26"/>
                  </a:cubicBezTo>
                  <a:cubicBezTo>
                    <a:pt x="1" y="26"/>
                    <a:pt x="1" y="25"/>
                    <a:pt x="2" y="25"/>
                  </a:cubicBezTo>
                  <a:cubicBezTo>
                    <a:pt x="2" y="24"/>
                    <a:pt x="2" y="24"/>
                    <a:pt x="2" y="24"/>
                  </a:cubicBezTo>
                  <a:cubicBezTo>
                    <a:pt x="4" y="21"/>
                    <a:pt x="8" y="19"/>
                    <a:pt x="12" y="19"/>
                  </a:cubicBezTo>
                  <a:cubicBezTo>
                    <a:pt x="19" y="19"/>
                    <a:pt x="25" y="25"/>
                    <a:pt x="25" y="32"/>
                  </a:cubicBezTo>
                  <a:cubicBezTo>
                    <a:pt x="25" y="39"/>
                    <a:pt x="19" y="45"/>
                    <a:pt x="12" y="45"/>
                  </a:cubicBezTo>
                  <a:cubicBezTo>
                    <a:pt x="8" y="45"/>
                    <a:pt x="4" y="43"/>
                    <a:pt x="2" y="39"/>
                  </a:cubicBezTo>
                  <a:cubicBezTo>
                    <a:pt x="2" y="39"/>
                    <a:pt x="2" y="39"/>
                    <a:pt x="2" y="39"/>
                  </a:cubicBezTo>
                  <a:cubicBezTo>
                    <a:pt x="1" y="39"/>
                    <a:pt x="1" y="38"/>
                    <a:pt x="1" y="38"/>
                  </a:cubicBezTo>
                  <a:cubicBezTo>
                    <a:pt x="1" y="38"/>
                    <a:pt x="1" y="38"/>
                    <a:pt x="0" y="38"/>
                  </a:cubicBezTo>
                  <a:cubicBezTo>
                    <a:pt x="0" y="64"/>
                    <a:pt x="0" y="64"/>
                    <a:pt x="0" y="64"/>
                  </a:cubicBezTo>
                  <a:cubicBezTo>
                    <a:pt x="131" y="64"/>
                    <a:pt x="131" y="64"/>
                    <a:pt x="131" y="64"/>
                  </a:cubicBezTo>
                  <a:cubicBezTo>
                    <a:pt x="136" y="64"/>
                    <a:pt x="141" y="59"/>
                    <a:pt x="141" y="54"/>
                  </a:cubicBezTo>
                  <a:cubicBezTo>
                    <a:pt x="141" y="10"/>
                    <a:pt x="141" y="10"/>
                    <a:pt x="141" y="10"/>
                  </a:cubicBezTo>
                  <a:cubicBezTo>
                    <a:pt x="141" y="4"/>
                    <a:pt x="136" y="0"/>
                    <a:pt x="131" y="0"/>
                  </a:cubicBezTo>
                  <a:close/>
                </a:path>
              </a:pathLst>
            </a:custGeom>
            <a:solidFill>
              <a:srgbClr val="F282A2"/>
            </a:solidFill>
            <a:ln w="28575">
              <a:solidFill>
                <a:srgbClr val="F282A2"/>
              </a:solidFill>
              <a:round/>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Freeform 11"/>
            <p:cNvSpPr>
              <a:spLocks/>
            </p:cNvSpPr>
            <p:nvPr/>
          </p:nvSpPr>
          <p:spPr bwMode="auto">
            <a:xfrm>
              <a:off x="6651955" y="4141266"/>
              <a:ext cx="1758011" cy="1321188"/>
            </a:xfrm>
            <a:custGeom>
              <a:avLst/>
              <a:gdLst>
                <a:gd name="T0" fmla="*/ 61 w 85"/>
                <a:gd name="T1" fmla="*/ 38 h 64"/>
                <a:gd name="T2" fmla="*/ 65 w 85"/>
                <a:gd name="T3" fmla="*/ 34 h 64"/>
                <a:gd name="T4" fmla="*/ 69 w 85"/>
                <a:gd name="T5" fmla="*/ 37 h 64"/>
                <a:gd name="T6" fmla="*/ 76 w 85"/>
                <a:gd name="T7" fmla="*/ 41 h 64"/>
                <a:gd name="T8" fmla="*/ 85 w 85"/>
                <a:gd name="T9" fmla="*/ 32 h 64"/>
                <a:gd name="T10" fmla="*/ 76 w 85"/>
                <a:gd name="T11" fmla="*/ 23 h 64"/>
                <a:gd name="T12" fmla="*/ 69 w 85"/>
                <a:gd name="T13" fmla="*/ 27 h 64"/>
                <a:gd name="T14" fmla="*/ 65 w 85"/>
                <a:gd name="T15" fmla="*/ 30 h 64"/>
                <a:gd name="T16" fmla="*/ 61 w 85"/>
                <a:gd name="T17" fmla="*/ 26 h 64"/>
                <a:gd name="T18" fmla="*/ 61 w 85"/>
                <a:gd name="T19" fmla="*/ 26 h 64"/>
                <a:gd name="T20" fmla="*/ 61 w 85"/>
                <a:gd name="T21" fmla="*/ 0 h 64"/>
                <a:gd name="T22" fmla="*/ 10 w 85"/>
                <a:gd name="T23" fmla="*/ 0 h 64"/>
                <a:gd name="T24" fmla="*/ 0 w 85"/>
                <a:gd name="T25" fmla="*/ 10 h 64"/>
                <a:gd name="T26" fmla="*/ 0 w 85"/>
                <a:gd name="T27" fmla="*/ 54 h 64"/>
                <a:gd name="T28" fmla="*/ 10 w 85"/>
                <a:gd name="T29" fmla="*/ 64 h 64"/>
                <a:gd name="T30" fmla="*/ 61 w 85"/>
                <a:gd name="T31" fmla="*/ 64 h 64"/>
                <a:gd name="T32" fmla="*/ 61 w 85"/>
                <a:gd name="T33"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64">
                  <a:moveTo>
                    <a:pt x="61" y="38"/>
                  </a:moveTo>
                  <a:cubicBezTo>
                    <a:pt x="61" y="37"/>
                    <a:pt x="62" y="34"/>
                    <a:pt x="65" y="34"/>
                  </a:cubicBezTo>
                  <a:cubicBezTo>
                    <a:pt x="67" y="34"/>
                    <a:pt x="69" y="37"/>
                    <a:pt x="69" y="37"/>
                  </a:cubicBezTo>
                  <a:cubicBezTo>
                    <a:pt x="71" y="40"/>
                    <a:pt x="73" y="41"/>
                    <a:pt x="76" y="41"/>
                  </a:cubicBezTo>
                  <a:cubicBezTo>
                    <a:pt x="81" y="41"/>
                    <a:pt x="85" y="37"/>
                    <a:pt x="85" y="32"/>
                  </a:cubicBezTo>
                  <a:cubicBezTo>
                    <a:pt x="85" y="27"/>
                    <a:pt x="81" y="23"/>
                    <a:pt x="76" y="23"/>
                  </a:cubicBezTo>
                  <a:cubicBezTo>
                    <a:pt x="73" y="23"/>
                    <a:pt x="71" y="25"/>
                    <a:pt x="69" y="27"/>
                  </a:cubicBezTo>
                  <a:cubicBezTo>
                    <a:pt x="69" y="28"/>
                    <a:pt x="67" y="30"/>
                    <a:pt x="65" y="30"/>
                  </a:cubicBezTo>
                  <a:cubicBezTo>
                    <a:pt x="62" y="30"/>
                    <a:pt x="61" y="28"/>
                    <a:pt x="61" y="26"/>
                  </a:cubicBezTo>
                  <a:cubicBezTo>
                    <a:pt x="61" y="26"/>
                    <a:pt x="61" y="26"/>
                    <a:pt x="61" y="26"/>
                  </a:cubicBezTo>
                  <a:cubicBezTo>
                    <a:pt x="61" y="0"/>
                    <a:pt x="61" y="0"/>
                    <a:pt x="61" y="0"/>
                  </a:cubicBezTo>
                  <a:cubicBezTo>
                    <a:pt x="10" y="0"/>
                    <a:pt x="10" y="0"/>
                    <a:pt x="10" y="0"/>
                  </a:cubicBezTo>
                  <a:cubicBezTo>
                    <a:pt x="4" y="0"/>
                    <a:pt x="0" y="5"/>
                    <a:pt x="0" y="10"/>
                  </a:cubicBezTo>
                  <a:cubicBezTo>
                    <a:pt x="0" y="54"/>
                    <a:pt x="0" y="54"/>
                    <a:pt x="0" y="54"/>
                  </a:cubicBezTo>
                  <a:cubicBezTo>
                    <a:pt x="0" y="60"/>
                    <a:pt x="4" y="64"/>
                    <a:pt x="10" y="64"/>
                  </a:cubicBezTo>
                  <a:cubicBezTo>
                    <a:pt x="61" y="64"/>
                    <a:pt x="61" y="64"/>
                    <a:pt x="61" y="64"/>
                  </a:cubicBezTo>
                  <a:cubicBezTo>
                    <a:pt x="61" y="38"/>
                    <a:pt x="61" y="38"/>
                    <a:pt x="61" y="38"/>
                  </a:cubicBezTo>
                  <a:close/>
                </a:path>
              </a:pathLst>
            </a:custGeom>
            <a:solidFill>
              <a:srgbClr val="F282A2"/>
            </a:solidFill>
            <a:ln w="25400">
              <a:solidFill>
                <a:srgbClr val="F282A2"/>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6" name="Freeform 12"/>
            <p:cNvSpPr>
              <a:spLocks/>
            </p:cNvSpPr>
            <p:nvPr/>
          </p:nvSpPr>
          <p:spPr bwMode="auto">
            <a:xfrm>
              <a:off x="7997262" y="4141266"/>
              <a:ext cx="2894286" cy="1321188"/>
            </a:xfrm>
            <a:custGeom>
              <a:avLst/>
              <a:gdLst>
                <a:gd name="T0" fmla="*/ 130 w 140"/>
                <a:gd name="T1" fmla="*/ 0 h 64"/>
                <a:gd name="T2" fmla="*/ 0 w 140"/>
                <a:gd name="T3" fmla="*/ 0 h 64"/>
                <a:gd name="T4" fmla="*/ 0 w 140"/>
                <a:gd name="T5" fmla="*/ 26 h 64"/>
                <a:gd name="T6" fmla="*/ 0 w 140"/>
                <a:gd name="T7" fmla="*/ 26 h 64"/>
                <a:gd name="T8" fmla="*/ 1 w 140"/>
                <a:gd name="T9" fmla="*/ 25 h 64"/>
                <a:gd name="T10" fmla="*/ 1 w 140"/>
                <a:gd name="T11" fmla="*/ 25 h 64"/>
                <a:gd name="T12" fmla="*/ 11 w 140"/>
                <a:gd name="T13" fmla="*/ 20 h 64"/>
                <a:gd name="T14" fmla="*/ 24 w 140"/>
                <a:gd name="T15" fmla="*/ 32 h 64"/>
                <a:gd name="T16" fmla="*/ 11 w 140"/>
                <a:gd name="T17" fmla="*/ 45 h 64"/>
                <a:gd name="T18" fmla="*/ 1 w 140"/>
                <a:gd name="T19" fmla="*/ 40 h 64"/>
                <a:gd name="T20" fmla="*/ 1 w 140"/>
                <a:gd name="T21" fmla="*/ 39 h 64"/>
                <a:gd name="T22" fmla="*/ 0 w 140"/>
                <a:gd name="T23" fmla="*/ 38 h 64"/>
                <a:gd name="T24" fmla="*/ 0 w 140"/>
                <a:gd name="T25" fmla="*/ 39 h 64"/>
                <a:gd name="T26" fmla="*/ 0 w 140"/>
                <a:gd name="T27" fmla="*/ 64 h 64"/>
                <a:gd name="T28" fmla="*/ 130 w 140"/>
                <a:gd name="T29" fmla="*/ 64 h 64"/>
                <a:gd name="T30" fmla="*/ 140 w 140"/>
                <a:gd name="T31" fmla="*/ 54 h 64"/>
                <a:gd name="T32" fmla="*/ 140 w 140"/>
                <a:gd name="T33" fmla="*/ 10 h 64"/>
                <a:gd name="T34" fmla="*/ 130 w 140"/>
                <a:gd name="T3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64">
                  <a:moveTo>
                    <a:pt x="130" y="0"/>
                  </a:moveTo>
                  <a:cubicBezTo>
                    <a:pt x="0" y="0"/>
                    <a:pt x="0" y="0"/>
                    <a:pt x="0" y="0"/>
                  </a:cubicBezTo>
                  <a:cubicBezTo>
                    <a:pt x="0" y="26"/>
                    <a:pt x="0" y="26"/>
                    <a:pt x="0" y="26"/>
                  </a:cubicBezTo>
                  <a:cubicBezTo>
                    <a:pt x="0" y="26"/>
                    <a:pt x="0" y="26"/>
                    <a:pt x="0" y="26"/>
                  </a:cubicBezTo>
                  <a:cubicBezTo>
                    <a:pt x="0" y="26"/>
                    <a:pt x="1" y="25"/>
                    <a:pt x="1" y="25"/>
                  </a:cubicBezTo>
                  <a:cubicBezTo>
                    <a:pt x="1" y="25"/>
                    <a:pt x="1" y="25"/>
                    <a:pt x="1" y="25"/>
                  </a:cubicBezTo>
                  <a:cubicBezTo>
                    <a:pt x="3" y="22"/>
                    <a:pt x="7" y="20"/>
                    <a:pt x="11" y="20"/>
                  </a:cubicBezTo>
                  <a:cubicBezTo>
                    <a:pt x="18" y="20"/>
                    <a:pt x="24" y="25"/>
                    <a:pt x="24" y="32"/>
                  </a:cubicBezTo>
                  <a:cubicBezTo>
                    <a:pt x="24" y="39"/>
                    <a:pt x="18" y="45"/>
                    <a:pt x="11" y="45"/>
                  </a:cubicBezTo>
                  <a:cubicBezTo>
                    <a:pt x="7" y="45"/>
                    <a:pt x="3" y="43"/>
                    <a:pt x="1" y="40"/>
                  </a:cubicBezTo>
                  <a:cubicBezTo>
                    <a:pt x="1" y="39"/>
                    <a:pt x="1" y="39"/>
                    <a:pt x="1" y="39"/>
                  </a:cubicBezTo>
                  <a:cubicBezTo>
                    <a:pt x="1" y="39"/>
                    <a:pt x="0" y="39"/>
                    <a:pt x="0" y="38"/>
                  </a:cubicBezTo>
                  <a:cubicBezTo>
                    <a:pt x="0" y="38"/>
                    <a:pt x="0" y="39"/>
                    <a:pt x="0" y="39"/>
                  </a:cubicBezTo>
                  <a:cubicBezTo>
                    <a:pt x="0" y="64"/>
                    <a:pt x="0" y="64"/>
                    <a:pt x="0" y="64"/>
                  </a:cubicBezTo>
                  <a:cubicBezTo>
                    <a:pt x="130" y="64"/>
                    <a:pt x="130" y="64"/>
                    <a:pt x="130" y="64"/>
                  </a:cubicBezTo>
                  <a:cubicBezTo>
                    <a:pt x="135" y="64"/>
                    <a:pt x="140" y="60"/>
                    <a:pt x="140" y="54"/>
                  </a:cubicBezTo>
                  <a:cubicBezTo>
                    <a:pt x="140" y="10"/>
                    <a:pt x="140" y="10"/>
                    <a:pt x="140" y="10"/>
                  </a:cubicBezTo>
                  <a:cubicBezTo>
                    <a:pt x="140" y="5"/>
                    <a:pt x="135" y="0"/>
                    <a:pt x="130" y="0"/>
                  </a:cubicBezTo>
                  <a:close/>
                </a:path>
              </a:pathLst>
            </a:custGeom>
            <a:solidFill>
              <a:srgbClr val="F282A2"/>
            </a:solidFill>
            <a:ln w="28575">
              <a:solidFill>
                <a:srgbClr val="F282A2"/>
              </a:solidFill>
              <a:round/>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77" name="组合 76"/>
            <p:cNvGrpSpPr/>
            <p:nvPr/>
          </p:nvGrpSpPr>
          <p:grpSpPr>
            <a:xfrm>
              <a:off x="7063732" y="4503570"/>
              <a:ext cx="467228" cy="596580"/>
              <a:chOff x="3607775" y="6678831"/>
              <a:chExt cx="467228" cy="596580"/>
            </a:xfrm>
            <a:solidFill>
              <a:schemeClr val="bg1"/>
            </a:solidFill>
          </p:grpSpPr>
          <p:sp>
            <p:nvSpPr>
              <p:cNvPr id="78" name="Freeform 27"/>
              <p:cNvSpPr>
                <a:spLocks/>
              </p:cNvSpPr>
              <p:nvPr/>
            </p:nvSpPr>
            <p:spPr bwMode="auto">
              <a:xfrm>
                <a:off x="3934500" y="6678831"/>
                <a:ext cx="140503" cy="156114"/>
              </a:xfrm>
              <a:custGeom>
                <a:avLst/>
                <a:gdLst>
                  <a:gd name="T0" fmla="*/ 0 w 126"/>
                  <a:gd name="T1" fmla="*/ 57 h 140"/>
                  <a:gd name="T2" fmla="*/ 48 w 126"/>
                  <a:gd name="T3" fmla="*/ 0 h 140"/>
                  <a:gd name="T4" fmla="*/ 126 w 126"/>
                  <a:gd name="T5" fmla="*/ 85 h 140"/>
                  <a:gd name="T6" fmla="*/ 78 w 126"/>
                  <a:gd name="T7" fmla="*/ 140 h 140"/>
                  <a:gd name="T8" fmla="*/ 0 w 126"/>
                  <a:gd name="T9" fmla="*/ 57 h 140"/>
                </a:gdLst>
                <a:ahLst/>
                <a:cxnLst>
                  <a:cxn ang="0">
                    <a:pos x="T0" y="T1"/>
                  </a:cxn>
                  <a:cxn ang="0">
                    <a:pos x="T2" y="T3"/>
                  </a:cxn>
                  <a:cxn ang="0">
                    <a:pos x="T4" y="T5"/>
                  </a:cxn>
                  <a:cxn ang="0">
                    <a:pos x="T6" y="T7"/>
                  </a:cxn>
                  <a:cxn ang="0">
                    <a:pos x="T8" y="T9"/>
                  </a:cxn>
                </a:cxnLst>
                <a:rect l="0" t="0" r="r" b="b"/>
                <a:pathLst>
                  <a:path w="126" h="140">
                    <a:moveTo>
                      <a:pt x="0" y="57"/>
                    </a:moveTo>
                    <a:lnTo>
                      <a:pt x="48" y="0"/>
                    </a:lnTo>
                    <a:lnTo>
                      <a:pt x="126" y="85"/>
                    </a:lnTo>
                    <a:lnTo>
                      <a:pt x="78" y="140"/>
                    </a:lnTo>
                    <a:lnTo>
                      <a:pt x="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28"/>
              <p:cNvSpPr>
                <a:spLocks/>
              </p:cNvSpPr>
              <p:nvPr/>
            </p:nvSpPr>
            <p:spPr bwMode="auto">
              <a:xfrm>
                <a:off x="3752738" y="6760234"/>
                <a:ext cx="247553" cy="277660"/>
              </a:xfrm>
              <a:custGeom>
                <a:avLst/>
                <a:gdLst>
                  <a:gd name="T0" fmla="*/ 70 w 94"/>
                  <a:gd name="T1" fmla="*/ 0 h 105"/>
                  <a:gd name="T2" fmla="*/ 63 w 94"/>
                  <a:gd name="T3" fmla="*/ 9 h 105"/>
                  <a:gd name="T4" fmla="*/ 21 w 94"/>
                  <a:gd name="T5" fmla="*/ 30 h 105"/>
                  <a:gd name="T6" fmla="*/ 12 w 94"/>
                  <a:gd name="T7" fmla="*/ 37 h 105"/>
                  <a:gd name="T8" fmla="*/ 1 w 94"/>
                  <a:gd name="T9" fmla="*/ 70 h 105"/>
                  <a:gd name="T10" fmla="*/ 0 w 94"/>
                  <a:gd name="T11" fmla="*/ 77 h 105"/>
                  <a:gd name="T12" fmla="*/ 3 w 94"/>
                  <a:gd name="T13" fmla="*/ 102 h 105"/>
                  <a:gd name="T14" fmla="*/ 3 w 94"/>
                  <a:gd name="T15" fmla="*/ 103 h 105"/>
                  <a:gd name="T16" fmla="*/ 3 w 94"/>
                  <a:gd name="T17" fmla="*/ 103 h 105"/>
                  <a:gd name="T18" fmla="*/ 4 w 94"/>
                  <a:gd name="T19" fmla="*/ 105 h 105"/>
                  <a:gd name="T20" fmla="*/ 4 w 94"/>
                  <a:gd name="T21" fmla="*/ 81 h 105"/>
                  <a:gd name="T22" fmla="*/ 20 w 94"/>
                  <a:gd name="T23" fmla="*/ 81 h 105"/>
                  <a:gd name="T24" fmla="*/ 20 w 94"/>
                  <a:gd name="T25" fmla="*/ 75 h 105"/>
                  <a:gd name="T26" fmla="*/ 30 w 94"/>
                  <a:gd name="T27" fmla="*/ 58 h 105"/>
                  <a:gd name="T28" fmla="*/ 40 w 94"/>
                  <a:gd name="T29" fmla="*/ 62 h 105"/>
                  <a:gd name="T30" fmla="*/ 37 w 94"/>
                  <a:gd name="T31" fmla="*/ 69 h 105"/>
                  <a:gd name="T32" fmla="*/ 27 w 94"/>
                  <a:gd name="T33" fmla="*/ 83 h 105"/>
                  <a:gd name="T34" fmla="*/ 28 w 94"/>
                  <a:gd name="T35" fmla="*/ 93 h 105"/>
                  <a:gd name="T36" fmla="*/ 33 w 94"/>
                  <a:gd name="T37" fmla="*/ 95 h 105"/>
                  <a:gd name="T38" fmla="*/ 41 w 94"/>
                  <a:gd name="T39" fmla="*/ 92 h 105"/>
                  <a:gd name="T40" fmla="*/ 41 w 94"/>
                  <a:gd name="T41" fmla="*/ 92 h 105"/>
                  <a:gd name="T42" fmla="*/ 41 w 94"/>
                  <a:gd name="T43" fmla="*/ 92 h 105"/>
                  <a:gd name="T44" fmla="*/ 63 w 94"/>
                  <a:gd name="T45" fmla="*/ 71 h 105"/>
                  <a:gd name="T46" fmla="*/ 87 w 94"/>
                  <a:gd name="T47" fmla="*/ 36 h 105"/>
                  <a:gd name="T48" fmla="*/ 94 w 94"/>
                  <a:gd name="T49" fmla="*/ 26 h 105"/>
                  <a:gd name="T50" fmla="*/ 70 w 94"/>
                  <a:gd name="T5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29"/>
              <p:cNvSpPr>
                <a:spLocks/>
              </p:cNvSpPr>
              <p:nvPr/>
            </p:nvSpPr>
            <p:spPr bwMode="auto">
              <a:xfrm>
                <a:off x="3607775" y="6982139"/>
                <a:ext cx="390286" cy="293272"/>
              </a:xfrm>
              <a:custGeom>
                <a:avLst/>
                <a:gdLst>
                  <a:gd name="T0" fmla="*/ 124 w 148"/>
                  <a:gd name="T1" fmla="*/ 49 h 111"/>
                  <a:gd name="T2" fmla="*/ 124 w 148"/>
                  <a:gd name="T3" fmla="*/ 104 h 111"/>
                  <a:gd name="T4" fmla="*/ 117 w 148"/>
                  <a:gd name="T5" fmla="*/ 104 h 111"/>
                  <a:gd name="T6" fmla="*/ 117 w 148"/>
                  <a:gd name="T7" fmla="*/ 29 h 111"/>
                  <a:gd name="T8" fmla="*/ 93 w 148"/>
                  <a:gd name="T9" fmla="*/ 29 h 111"/>
                  <a:gd name="T10" fmla="*/ 93 w 148"/>
                  <a:gd name="T11" fmla="*/ 104 h 111"/>
                  <a:gd name="T12" fmla="*/ 86 w 148"/>
                  <a:gd name="T13" fmla="*/ 104 h 111"/>
                  <a:gd name="T14" fmla="*/ 86 w 148"/>
                  <a:gd name="T15" fmla="*/ 14 h 111"/>
                  <a:gd name="T16" fmla="*/ 80 w 148"/>
                  <a:gd name="T17" fmla="*/ 10 h 111"/>
                  <a:gd name="T18" fmla="*/ 78 w 148"/>
                  <a:gd name="T19" fmla="*/ 0 h 111"/>
                  <a:gd name="T20" fmla="*/ 62 w 148"/>
                  <a:gd name="T21" fmla="*/ 0 h 111"/>
                  <a:gd name="T22" fmla="*/ 62 w 148"/>
                  <a:gd name="T23" fmla="*/ 104 h 111"/>
                  <a:gd name="T24" fmla="*/ 55 w 148"/>
                  <a:gd name="T25" fmla="*/ 104 h 111"/>
                  <a:gd name="T26" fmla="*/ 55 w 148"/>
                  <a:gd name="T27" fmla="*/ 36 h 111"/>
                  <a:gd name="T28" fmla="*/ 31 w 148"/>
                  <a:gd name="T29" fmla="*/ 36 h 111"/>
                  <a:gd name="T30" fmla="*/ 31 w 148"/>
                  <a:gd name="T31" fmla="*/ 104 h 111"/>
                  <a:gd name="T32" fmla="*/ 24 w 148"/>
                  <a:gd name="T33" fmla="*/ 104 h 111"/>
                  <a:gd name="T34" fmla="*/ 24 w 148"/>
                  <a:gd name="T35" fmla="*/ 66 h 111"/>
                  <a:gd name="T36" fmla="*/ 0 w 148"/>
                  <a:gd name="T37" fmla="*/ 66 h 111"/>
                  <a:gd name="T38" fmla="*/ 0 w 148"/>
                  <a:gd name="T39" fmla="*/ 104 h 111"/>
                  <a:gd name="T40" fmla="*/ 0 w 148"/>
                  <a:gd name="T41" fmla="*/ 111 h 111"/>
                  <a:gd name="T42" fmla="*/ 148 w 148"/>
                  <a:gd name="T43" fmla="*/ 111 h 111"/>
                  <a:gd name="T44" fmla="*/ 148 w 148"/>
                  <a:gd name="T45" fmla="*/ 104 h 111"/>
                  <a:gd name="T46" fmla="*/ 148 w 148"/>
                  <a:gd name="T47" fmla="*/ 49 h 111"/>
                  <a:gd name="T48" fmla="*/ 124 w 148"/>
                  <a:gd name="T49" fmla="*/ 4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8" h="111">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1" name="组合 80"/>
            <p:cNvGrpSpPr/>
            <p:nvPr/>
          </p:nvGrpSpPr>
          <p:grpSpPr>
            <a:xfrm>
              <a:off x="1884745" y="4473819"/>
              <a:ext cx="577623" cy="614421"/>
              <a:chOff x="1649656" y="2839535"/>
              <a:chExt cx="577623" cy="614421"/>
            </a:xfrm>
            <a:solidFill>
              <a:schemeClr val="bg1"/>
            </a:solidFill>
          </p:grpSpPr>
          <p:sp>
            <p:nvSpPr>
              <p:cNvPr id="84" name="Freeform 30"/>
              <p:cNvSpPr>
                <a:spLocks/>
              </p:cNvSpPr>
              <p:nvPr/>
            </p:nvSpPr>
            <p:spPr bwMode="auto">
              <a:xfrm>
                <a:off x="1987532" y="2839535"/>
                <a:ext cx="239747" cy="269855"/>
              </a:xfrm>
              <a:custGeom>
                <a:avLst/>
                <a:gdLst>
                  <a:gd name="T0" fmla="*/ 76 w 91"/>
                  <a:gd name="T1" fmla="*/ 45 h 102"/>
                  <a:gd name="T2" fmla="*/ 50 w 91"/>
                  <a:gd name="T3" fmla="*/ 52 h 102"/>
                  <a:gd name="T4" fmla="*/ 11 w 91"/>
                  <a:gd name="T5" fmla="*/ 102 h 102"/>
                  <a:gd name="T6" fmla="*/ 0 w 91"/>
                  <a:gd name="T7" fmla="*/ 93 h 102"/>
                  <a:gd name="T8" fmla="*/ 43 w 91"/>
                  <a:gd name="T9" fmla="*/ 47 h 102"/>
                  <a:gd name="T10" fmla="*/ 45 w 91"/>
                  <a:gd name="T11" fmla="*/ 19 h 102"/>
                  <a:gd name="T12" fmla="*/ 70 w 91"/>
                  <a:gd name="T13" fmla="*/ 0 h 102"/>
                  <a:gd name="T14" fmla="*/ 67 w 91"/>
                  <a:gd name="T15" fmla="*/ 22 h 102"/>
                  <a:gd name="T16" fmla="*/ 70 w 91"/>
                  <a:gd name="T17" fmla="*/ 22 h 102"/>
                  <a:gd name="T18" fmla="*/ 70 w 91"/>
                  <a:gd name="T19" fmla="*/ 24 h 102"/>
                  <a:gd name="T20" fmla="*/ 91 w 91"/>
                  <a:gd name="T21" fmla="*/ 17 h 102"/>
                  <a:gd name="T22" fmla="*/ 76 w 91"/>
                  <a:gd name="T23" fmla="*/ 4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31"/>
              <p:cNvSpPr>
                <a:spLocks/>
              </p:cNvSpPr>
              <p:nvPr/>
            </p:nvSpPr>
            <p:spPr bwMode="auto">
              <a:xfrm>
                <a:off x="1649656" y="3024642"/>
                <a:ext cx="461652" cy="429314"/>
              </a:xfrm>
              <a:custGeom>
                <a:avLst/>
                <a:gdLst>
                  <a:gd name="T0" fmla="*/ 77 w 175"/>
                  <a:gd name="T1" fmla="*/ 0 h 163"/>
                  <a:gd name="T2" fmla="*/ 127 w 175"/>
                  <a:gd name="T3" fmla="*/ 16 h 163"/>
                  <a:gd name="T4" fmla="*/ 107 w 175"/>
                  <a:gd name="T5" fmla="*/ 40 h 163"/>
                  <a:gd name="T6" fmla="*/ 84 w 175"/>
                  <a:gd name="T7" fmla="*/ 34 h 163"/>
                  <a:gd name="T8" fmla="*/ 44 w 175"/>
                  <a:gd name="T9" fmla="*/ 80 h 163"/>
                  <a:gd name="T10" fmla="*/ 96 w 175"/>
                  <a:gd name="T11" fmla="*/ 125 h 163"/>
                  <a:gd name="T12" fmla="*/ 135 w 175"/>
                  <a:gd name="T13" fmla="*/ 80 h 163"/>
                  <a:gd name="T14" fmla="*/ 125 w 175"/>
                  <a:gd name="T15" fmla="*/ 56 h 163"/>
                  <a:gd name="T16" fmla="*/ 145 w 175"/>
                  <a:gd name="T17" fmla="*/ 32 h 163"/>
                  <a:gd name="T18" fmla="*/ 169 w 175"/>
                  <a:gd name="T19" fmla="*/ 82 h 163"/>
                  <a:gd name="T20" fmla="*/ 98 w 175"/>
                  <a:gd name="T21" fmla="*/ 163 h 163"/>
                  <a:gd name="T22" fmla="*/ 6 w 175"/>
                  <a:gd name="T23" fmla="*/ 82 h 163"/>
                  <a:gd name="T24" fmla="*/ 77 w 175"/>
                  <a:gd name="T25"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32"/>
              <p:cNvSpPr>
                <a:spLocks/>
              </p:cNvSpPr>
              <p:nvPr/>
            </p:nvSpPr>
            <p:spPr bwMode="auto">
              <a:xfrm>
                <a:off x="1789043" y="3140613"/>
                <a:ext cx="195143" cy="181762"/>
              </a:xfrm>
              <a:custGeom>
                <a:avLst/>
                <a:gdLst>
                  <a:gd name="T0" fmla="*/ 42 w 74"/>
                  <a:gd name="T1" fmla="*/ 69 h 69"/>
                  <a:gd name="T2" fmla="*/ 3 w 74"/>
                  <a:gd name="T3" fmla="*/ 35 h 69"/>
                  <a:gd name="T4" fmla="*/ 33 w 74"/>
                  <a:gd name="T5" fmla="*/ 0 h 69"/>
                  <a:gd name="T6" fmla="*/ 49 w 74"/>
                  <a:gd name="T7" fmla="*/ 4 h 69"/>
                  <a:gd name="T8" fmla="*/ 49 w 74"/>
                  <a:gd name="T9" fmla="*/ 11 h 69"/>
                  <a:gd name="T10" fmla="*/ 36 w 74"/>
                  <a:gd name="T11" fmla="*/ 30 h 69"/>
                  <a:gd name="T12" fmla="*/ 42 w 74"/>
                  <a:gd name="T13" fmla="*/ 35 h 69"/>
                  <a:gd name="T14" fmla="*/ 59 w 74"/>
                  <a:gd name="T15" fmla="*/ 20 h 69"/>
                  <a:gd name="T16" fmla="*/ 60 w 74"/>
                  <a:gd name="T17" fmla="*/ 20 h 69"/>
                  <a:gd name="T18" fmla="*/ 66 w 74"/>
                  <a:gd name="T19" fmla="*/ 18 h 69"/>
                  <a:gd name="T20" fmla="*/ 72 w 74"/>
                  <a:gd name="T21" fmla="*/ 35 h 69"/>
                  <a:gd name="T22" fmla="*/ 42 w 74"/>
                  <a:gd name="T23"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Freeform 33"/>
              <p:cNvSpPr>
                <a:spLocks/>
              </p:cNvSpPr>
              <p:nvPr/>
            </p:nvSpPr>
            <p:spPr bwMode="auto">
              <a:xfrm>
                <a:off x="1897208" y="3090433"/>
                <a:ext cx="113740" cy="129352"/>
              </a:xfrm>
              <a:custGeom>
                <a:avLst/>
                <a:gdLst>
                  <a:gd name="T0" fmla="*/ 13 w 43"/>
                  <a:gd name="T1" fmla="*/ 31 h 49"/>
                  <a:gd name="T2" fmla="*/ 14 w 43"/>
                  <a:gd name="T3" fmla="*/ 22 h 49"/>
                  <a:gd name="T4" fmla="*/ 32 w 43"/>
                  <a:gd name="T5" fmla="*/ 0 h 49"/>
                  <a:gd name="T6" fmla="*/ 43 w 43"/>
                  <a:gd name="T7" fmla="*/ 9 h 49"/>
                  <a:gd name="T8" fmla="*/ 24 w 43"/>
                  <a:gd name="T9" fmla="*/ 32 h 49"/>
                  <a:gd name="T10" fmla="*/ 17 w 43"/>
                  <a:gd name="T11" fmla="*/ 34 h 49"/>
                  <a:gd name="T12" fmla="*/ 1 w 43"/>
                  <a:gd name="T13" fmla="*/ 49 h 49"/>
                  <a:gd name="T14" fmla="*/ 0 w 43"/>
                  <a:gd name="T15" fmla="*/ 48 h 49"/>
                  <a:gd name="T16" fmla="*/ 13 w 43"/>
                  <a:gd name="T17"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02" name="组合 101"/>
            <p:cNvGrpSpPr/>
            <p:nvPr/>
          </p:nvGrpSpPr>
          <p:grpSpPr>
            <a:xfrm>
              <a:off x="1940860" y="2312374"/>
              <a:ext cx="461652" cy="550860"/>
              <a:chOff x="689553" y="1041991"/>
              <a:chExt cx="461652" cy="550860"/>
            </a:xfrm>
            <a:solidFill>
              <a:schemeClr val="bg1"/>
            </a:solidFill>
          </p:grpSpPr>
          <p:sp>
            <p:nvSpPr>
              <p:cNvPr id="103" name="Freeform 34"/>
              <p:cNvSpPr>
                <a:spLocks/>
              </p:cNvSpPr>
              <p:nvPr/>
            </p:nvSpPr>
            <p:spPr bwMode="auto">
              <a:xfrm>
                <a:off x="855703" y="1147926"/>
                <a:ext cx="147193" cy="176186"/>
              </a:xfrm>
              <a:custGeom>
                <a:avLst/>
                <a:gdLst>
                  <a:gd name="T0" fmla="*/ 28 w 56"/>
                  <a:gd name="T1" fmla="*/ 0 h 67"/>
                  <a:gd name="T2" fmla="*/ 0 w 56"/>
                  <a:gd name="T3" fmla="*/ 28 h 67"/>
                  <a:gd name="T4" fmla="*/ 7 w 56"/>
                  <a:gd name="T5" fmla="*/ 46 h 67"/>
                  <a:gd name="T6" fmla="*/ 16 w 56"/>
                  <a:gd name="T7" fmla="*/ 65 h 67"/>
                  <a:gd name="T8" fmla="*/ 16 w 56"/>
                  <a:gd name="T9" fmla="*/ 67 h 67"/>
                  <a:gd name="T10" fmla="*/ 25 w 56"/>
                  <a:gd name="T11" fmla="*/ 67 h 67"/>
                  <a:gd name="T12" fmla="*/ 26 w 56"/>
                  <a:gd name="T13" fmla="*/ 65 h 67"/>
                  <a:gd name="T14" fmla="*/ 22 w 56"/>
                  <a:gd name="T15" fmla="*/ 42 h 67"/>
                  <a:gd name="T16" fmla="*/ 28 w 56"/>
                  <a:gd name="T17" fmla="*/ 41 h 67"/>
                  <a:gd name="T18" fmla="*/ 29 w 56"/>
                  <a:gd name="T19" fmla="*/ 41 h 67"/>
                  <a:gd name="T20" fmla="*/ 34 w 56"/>
                  <a:gd name="T21" fmla="*/ 42 h 67"/>
                  <a:gd name="T22" fmla="*/ 31 w 56"/>
                  <a:gd name="T23" fmla="*/ 65 h 67"/>
                  <a:gd name="T24" fmla="*/ 31 w 56"/>
                  <a:gd name="T25" fmla="*/ 67 h 67"/>
                  <a:gd name="T26" fmla="*/ 40 w 56"/>
                  <a:gd name="T27" fmla="*/ 67 h 67"/>
                  <a:gd name="T28" fmla="*/ 41 w 56"/>
                  <a:gd name="T29" fmla="*/ 65 h 67"/>
                  <a:gd name="T30" fmla="*/ 50 w 56"/>
                  <a:gd name="T31" fmla="*/ 46 h 67"/>
                  <a:gd name="T32" fmla="*/ 56 w 56"/>
                  <a:gd name="T33" fmla="*/ 28 h 67"/>
                  <a:gd name="T34" fmla="*/ 28 w 56"/>
                  <a:gd name="T3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Freeform 35"/>
              <p:cNvSpPr>
                <a:spLocks noEditPoints="1"/>
              </p:cNvSpPr>
              <p:nvPr/>
            </p:nvSpPr>
            <p:spPr bwMode="auto">
              <a:xfrm>
                <a:off x="689553" y="1041991"/>
                <a:ext cx="461652" cy="550860"/>
              </a:xfrm>
              <a:custGeom>
                <a:avLst/>
                <a:gdLst>
                  <a:gd name="T0" fmla="*/ 146 w 175"/>
                  <a:gd name="T1" fmla="*/ 24 h 209"/>
                  <a:gd name="T2" fmla="*/ 66 w 175"/>
                  <a:gd name="T3" fmla="*/ 8 h 209"/>
                  <a:gd name="T4" fmla="*/ 16 w 175"/>
                  <a:gd name="T5" fmla="*/ 67 h 209"/>
                  <a:gd name="T6" fmla="*/ 16 w 175"/>
                  <a:gd name="T7" fmla="*/ 85 h 209"/>
                  <a:gd name="T8" fmla="*/ 20 w 175"/>
                  <a:gd name="T9" fmla="*/ 94 h 209"/>
                  <a:gd name="T10" fmla="*/ 19 w 175"/>
                  <a:gd name="T11" fmla="*/ 97 h 209"/>
                  <a:gd name="T12" fmla="*/ 2 w 175"/>
                  <a:gd name="T13" fmla="*/ 121 h 209"/>
                  <a:gd name="T14" fmla="*/ 1 w 175"/>
                  <a:gd name="T15" fmla="*/ 127 h 209"/>
                  <a:gd name="T16" fmla="*/ 14 w 175"/>
                  <a:gd name="T17" fmla="*/ 132 h 209"/>
                  <a:gd name="T18" fmla="*/ 16 w 175"/>
                  <a:gd name="T19" fmla="*/ 139 h 209"/>
                  <a:gd name="T20" fmla="*/ 15 w 175"/>
                  <a:gd name="T21" fmla="*/ 146 h 209"/>
                  <a:gd name="T22" fmla="*/ 19 w 175"/>
                  <a:gd name="T23" fmla="*/ 148 h 209"/>
                  <a:gd name="T24" fmla="*/ 16 w 175"/>
                  <a:gd name="T25" fmla="*/ 151 h 209"/>
                  <a:gd name="T26" fmla="*/ 19 w 175"/>
                  <a:gd name="T27" fmla="*/ 157 h 209"/>
                  <a:gd name="T28" fmla="*/ 21 w 175"/>
                  <a:gd name="T29" fmla="*/ 171 h 209"/>
                  <a:gd name="T30" fmla="*/ 23 w 175"/>
                  <a:gd name="T31" fmla="*/ 187 h 209"/>
                  <a:gd name="T32" fmla="*/ 60 w 175"/>
                  <a:gd name="T33" fmla="*/ 184 h 209"/>
                  <a:gd name="T34" fmla="*/ 68 w 175"/>
                  <a:gd name="T35" fmla="*/ 209 h 209"/>
                  <a:gd name="T36" fmla="*/ 152 w 175"/>
                  <a:gd name="T37" fmla="*/ 183 h 209"/>
                  <a:gd name="T38" fmla="*/ 145 w 175"/>
                  <a:gd name="T39" fmla="*/ 159 h 209"/>
                  <a:gd name="T40" fmla="*/ 166 w 175"/>
                  <a:gd name="T41" fmla="*/ 106 h 209"/>
                  <a:gd name="T42" fmla="*/ 146 w 175"/>
                  <a:gd name="T43" fmla="*/ 24 h 209"/>
                  <a:gd name="T44" fmla="*/ 118 w 175"/>
                  <a:gd name="T45" fmla="*/ 90 h 209"/>
                  <a:gd name="T46" fmla="*/ 110 w 175"/>
                  <a:gd name="T47" fmla="*/ 110 h 209"/>
                  <a:gd name="T48" fmla="*/ 110 w 175"/>
                  <a:gd name="T49" fmla="*/ 128 h 209"/>
                  <a:gd name="T50" fmla="*/ 104 w 175"/>
                  <a:gd name="T51" fmla="*/ 136 h 209"/>
                  <a:gd name="T52" fmla="*/ 97 w 175"/>
                  <a:gd name="T53" fmla="*/ 136 h 209"/>
                  <a:gd name="T54" fmla="*/ 96 w 175"/>
                  <a:gd name="T55" fmla="*/ 136 h 209"/>
                  <a:gd name="T56" fmla="*/ 91 w 175"/>
                  <a:gd name="T57" fmla="*/ 139 h 209"/>
                  <a:gd name="T58" fmla="*/ 87 w 175"/>
                  <a:gd name="T59" fmla="*/ 136 h 209"/>
                  <a:gd name="T60" fmla="*/ 86 w 175"/>
                  <a:gd name="T61" fmla="*/ 136 h 209"/>
                  <a:gd name="T62" fmla="*/ 79 w 175"/>
                  <a:gd name="T63" fmla="*/ 136 h 209"/>
                  <a:gd name="T64" fmla="*/ 73 w 175"/>
                  <a:gd name="T65" fmla="*/ 129 h 209"/>
                  <a:gd name="T66" fmla="*/ 73 w 175"/>
                  <a:gd name="T67" fmla="*/ 110 h 209"/>
                  <a:gd name="T68" fmla="*/ 65 w 175"/>
                  <a:gd name="T69" fmla="*/ 90 h 209"/>
                  <a:gd name="T70" fmla="*/ 57 w 175"/>
                  <a:gd name="T71" fmla="*/ 68 h 209"/>
                  <a:gd name="T72" fmla="*/ 91 w 175"/>
                  <a:gd name="T73" fmla="*/ 34 h 209"/>
                  <a:gd name="T74" fmla="*/ 126 w 175"/>
                  <a:gd name="T75" fmla="*/ 68 h 209"/>
                  <a:gd name="T76" fmla="*/ 118 w 175"/>
                  <a:gd name="T77" fmla="*/ 9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05" name="组合 104"/>
            <p:cNvGrpSpPr/>
            <p:nvPr/>
          </p:nvGrpSpPr>
          <p:grpSpPr>
            <a:xfrm>
              <a:off x="6956193" y="2312374"/>
              <a:ext cx="664601" cy="579853"/>
              <a:chOff x="4499856" y="8587886"/>
              <a:chExt cx="664601" cy="579853"/>
            </a:xfrm>
            <a:solidFill>
              <a:schemeClr val="bg1"/>
            </a:solidFill>
          </p:grpSpPr>
          <p:sp>
            <p:nvSpPr>
              <p:cNvPr id="106" name="Freeform 36"/>
              <p:cNvSpPr>
                <a:spLocks noEditPoints="1"/>
              </p:cNvSpPr>
              <p:nvPr/>
            </p:nvSpPr>
            <p:spPr bwMode="auto">
              <a:xfrm>
                <a:off x="4499856" y="8727274"/>
                <a:ext cx="440465" cy="440465"/>
              </a:xfrm>
              <a:custGeom>
                <a:avLst/>
                <a:gdLst>
                  <a:gd name="T0" fmla="*/ 161 w 167"/>
                  <a:gd name="T1" fmla="*/ 71 h 167"/>
                  <a:gd name="T2" fmla="*/ 148 w 167"/>
                  <a:gd name="T3" fmla="*/ 71 h 167"/>
                  <a:gd name="T4" fmla="*/ 138 w 167"/>
                  <a:gd name="T5" fmla="*/ 47 h 167"/>
                  <a:gd name="T6" fmla="*/ 147 w 167"/>
                  <a:gd name="T7" fmla="*/ 38 h 167"/>
                  <a:gd name="T8" fmla="*/ 148 w 167"/>
                  <a:gd name="T9" fmla="*/ 31 h 167"/>
                  <a:gd name="T10" fmla="*/ 136 w 167"/>
                  <a:gd name="T11" fmla="*/ 19 h 167"/>
                  <a:gd name="T12" fmla="*/ 129 w 167"/>
                  <a:gd name="T13" fmla="*/ 20 h 167"/>
                  <a:gd name="T14" fmla="*/ 120 w 167"/>
                  <a:gd name="T15" fmla="*/ 29 h 167"/>
                  <a:gd name="T16" fmla="*/ 96 w 167"/>
                  <a:gd name="T17" fmla="*/ 19 h 167"/>
                  <a:gd name="T18" fmla="*/ 96 w 167"/>
                  <a:gd name="T19" fmla="*/ 6 h 167"/>
                  <a:gd name="T20" fmla="*/ 92 w 167"/>
                  <a:gd name="T21" fmla="*/ 0 h 167"/>
                  <a:gd name="T22" fmla="*/ 75 w 167"/>
                  <a:gd name="T23" fmla="*/ 0 h 167"/>
                  <a:gd name="T24" fmla="*/ 71 w 167"/>
                  <a:gd name="T25" fmla="*/ 6 h 167"/>
                  <a:gd name="T26" fmla="*/ 71 w 167"/>
                  <a:gd name="T27" fmla="*/ 19 h 167"/>
                  <a:gd name="T28" fmla="*/ 46 w 167"/>
                  <a:gd name="T29" fmla="*/ 29 h 167"/>
                  <a:gd name="T30" fmla="*/ 37 w 167"/>
                  <a:gd name="T31" fmla="*/ 20 h 167"/>
                  <a:gd name="T32" fmla="*/ 30 w 167"/>
                  <a:gd name="T33" fmla="*/ 19 h 167"/>
                  <a:gd name="T34" fmla="*/ 18 w 167"/>
                  <a:gd name="T35" fmla="*/ 31 h 167"/>
                  <a:gd name="T36" fmla="*/ 19 w 167"/>
                  <a:gd name="T37" fmla="*/ 38 h 167"/>
                  <a:gd name="T38" fmla="*/ 29 w 167"/>
                  <a:gd name="T39" fmla="*/ 47 h 167"/>
                  <a:gd name="T40" fmla="*/ 19 w 167"/>
                  <a:gd name="T41" fmla="*/ 71 h 167"/>
                  <a:gd name="T42" fmla="*/ 6 w 167"/>
                  <a:gd name="T43" fmla="*/ 71 h 167"/>
                  <a:gd name="T44" fmla="*/ 0 w 167"/>
                  <a:gd name="T45" fmla="*/ 75 h 167"/>
                  <a:gd name="T46" fmla="*/ 0 w 167"/>
                  <a:gd name="T47" fmla="*/ 92 h 167"/>
                  <a:gd name="T48" fmla="*/ 6 w 167"/>
                  <a:gd name="T49" fmla="*/ 96 h 167"/>
                  <a:gd name="T50" fmla="*/ 19 w 167"/>
                  <a:gd name="T51" fmla="*/ 96 h 167"/>
                  <a:gd name="T52" fmla="*/ 29 w 167"/>
                  <a:gd name="T53" fmla="*/ 120 h 167"/>
                  <a:gd name="T54" fmla="*/ 19 w 167"/>
                  <a:gd name="T55" fmla="*/ 130 h 167"/>
                  <a:gd name="T56" fmla="*/ 18 w 167"/>
                  <a:gd name="T57" fmla="*/ 137 h 167"/>
                  <a:gd name="T58" fmla="*/ 30 w 167"/>
                  <a:gd name="T59" fmla="*/ 148 h 167"/>
                  <a:gd name="T60" fmla="*/ 37 w 167"/>
                  <a:gd name="T61" fmla="*/ 147 h 167"/>
                  <a:gd name="T62" fmla="*/ 46 w 167"/>
                  <a:gd name="T63" fmla="*/ 138 h 167"/>
                  <a:gd name="T64" fmla="*/ 71 w 167"/>
                  <a:gd name="T65" fmla="*/ 148 h 167"/>
                  <a:gd name="T66" fmla="*/ 71 w 167"/>
                  <a:gd name="T67" fmla="*/ 161 h 167"/>
                  <a:gd name="T68" fmla="*/ 75 w 167"/>
                  <a:gd name="T69" fmla="*/ 167 h 167"/>
                  <a:gd name="T70" fmla="*/ 92 w 167"/>
                  <a:gd name="T71" fmla="*/ 167 h 167"/>
                  <a:gd name="T72" fmla="*/ 96 w 167"/>
                  <a:gd name="T73" fmla="*/ 161 h 167"/>
                  <a:gd name="T74" fmla="*/ 96 w 167"/>
                  <a:gd name="T75" fmla="*/ 148 h 167"/>
                  <a:gd name="T76" fmla="*/ 120 w 167"/>
                  <a:gd name="T77" fmla="*/ 138 h 167"/>
                  <a:gd name="T78" fmla="*/ 129 w 167"/>
                  <a:gd name="T79" fmla="*/ 147 h 167"/>
                  <a:gd name="T80" fmla="*/ 136 w 167"/>
                  <a:gd name="T81" fmla="*/ 148 h 167"/>
                  <a:gd name="T82" fmla="*/ 148 w 167"/>
                  <a:gd name="T83" fmla="*/ 137 h 167"/>
                  <a:gd name="T84" fmla="*/ 147 w 167"/>
                  <a:gd name="T85" fmla="*/ 130 h 167"/>
                  <a:gd name="T86" fmla="*/ 138 w 167"/>
                  <a:gd name="T87" fmla="*/ 120 h 167"/>
                  <a:gd name="T88" fmla="*/ 148 w 167"/>
                  <a:gd name="T89" fmla="*/ 96 h 167"/>
                  <a:gd name="T90" fmla="*/ 161 w 167"/>
                  <a:gd name="T91" fmla="*/ 96 h 167"/>
                  <a:gd name="T92" fmla="*/ 167 w 167"/>
                  <a:gd name="T93" fmla="*/ 92 h 167"/>
                  <a:gd name="T94" fmla="*/ 167 w 167"/>
                  <a:gd name="T95" fmla="*/ 75 h 167"/>
                  <a:gd name="T96" fmla="*/ 161 w 167"/>
                  <a:gd name="T97" fmla="*/ 71 h 167"/>
                  <a:gd name="T98" fmla="*/ 83 w 167"/>
                  <a:gd name="T99" fmla="*/ 114 h 167"/>
                  <a:gd name="T100" fmla="*/ 52 w 167"/>
                  <a:gd name="T101" fmla="*/ 84 h 167"/>
                  <a:gd name="T102" fmla="*/ 83 w 167"/>
                  <a:gd name="T103" fmla="*/ 53 h 167"/>
                  <a:gd name="T104" fmla="*/ 114 w 167"/>
                  <a:gd name="T105" fmla="*/ 84 h 167"/>
                  <a:gd name="T106" fmla="*/ 83 w 167"/>
                  <a:gd name="T107" fmla="*/ 11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37"/>
              <p:cNvSpPr>
                <a:spLocks noEditPoints="1"/>
              </p:cNvSpPr>
              <p:nvPr/>
            </p:nvSpPr>
            <p:spPr bwMode="auto">
              <a:xfrm>
                <a:off x="4845538" y="8587886"/>
                <a:ext cx="318919" cy="316689"/>
              </a:xfrm>
              <a:custGeom>
                <a:avLst/>
                <a:gdLst>
                  <a:gd name="T0" fmla="*/ 117 w 121"/>
                  <a:gd name="T1" fmla="*/ 51 h 120"/>
                  <a:gd name="T2" fmla="*/ 108 w 121"/>
                  <a:gd name="T3" fmla="*/ 51 h 120"/>
                  <a:gd name="T4" fmla="*/ 100 w 121"/>
                  <a:gd name="T5" fmla="*/ 33 h 120"/>
                  <a:gd name="T6" fmla="*/ 107 w 121"/>
                  <a:gd name="T7" fmla="*/ 27 h 120"/>
                  <a:gd name="T8" fmla="*/ 108 w 121"/>
                  <a:gd name="T9" fmla="*/ 22 h 120"/>
                  <a:gd name="T10" fmla="*/ 99 w 121"/>
                  <a:gd name="T11" fmla="*/ 13 h 120"/>
                  <a:gd name="T12" fmla="*/ 94 w 121"/>
                  <a:gd name="T13" fmla="*/ 14 h 120"/>
                  <a:gd name="T14" fmla="*/ 87 w 121"/>
                  <a:gd name="T15" fmla="*/ 20 h 120"/>
                  <a:gd name="T16" fmla="*/ 70 w 121"/>
                  <a:gd name="T17" fmla="*/ 13 h 120"/>
                  <a:gd name="T18" fmla="*/ 70 w 121"/>
                  <a:gd name="T19" fmla="*/ 4 h 120"/>
                  <a:gd name="T20" fmla="*/ 67 w 121"/>
                  <a:gd name="T21" fmla="*/ 0 h 120"/>
                  <a:gd name="T22" fmla="*/ 55 w 121"/>
                  <a:gd name="T23" fmla="*/ 0 h 120"/>
                  <a:gd name="T24" fmla="*/ 52 w 121"/>
                  <a:gd name="T25" fmla="*/ 4 h 120"/>
                  <a:gd name="T26" fmla="*/ 52 w 121"/>
                  <a:gd name="T27" fmla="*/ 13 h 120"/>
                  <a:gd name="T28" fmla="*/ 34 w 121"/>
                  <a:gd name="T29" fmla="*/ 20 h 120"/>
                  <a:gd name="T30" fmla="*/ 28 w 121"/>
                  <a:gd name="T31" fmla="*/ 14 h 120"/>
                  <a:gd name="T32" fmla="*/ 22 w 121"/>
                  <a:gd name="T33" fmla="*/ 13 h 120"/>
                  <a:gd name="T34" fmla="*/ 14 w 121"/>
                  <a:gd name="T35" fmla="*/ 22 h 120"/>
                  <a:gd name="T36" fmla="*/ 15 w 121"/>
                  <a:gd name="T37" fmla="*/ 27 h 120"/>
                  <a:gd name="T38" fmla="*/ 21 w 121"/>
                  <a:gd name="T39" fmla="*/ 33 h 120"/>
                  <a:gd name="T40" fmla="*/ 14 w 121"/>
                  <a:gd name="T41" fmla="*/ 51 h 120"/>
                  <a:gd name="T42" fmla="*/ 5 w 121"/>
                  <a:gd name="T43" fmla="*/ 51 h 120"/>
                  <a:gd name="T44" fmla="*/ 0 w 121"/>
                  <a:gd name="T45" fmla="*/ 54 h 120"/>
                  <a:gd name="T46" fmla="*/ 0 w 121"/>
                  <a:gd name="T47" fmla="*/ 66 h 120"/>
                  <a:gd name="T48" fmla="*/ 5 w 121"/>
                  <a:gd name="T49" fmla="*/ 69 h 120"/>
                  <a:gd name="T50" fmla="*/ 14 w 121"/>
                  <a:gd name="T51" fmla="*/ 69 h 120"/>
                  <a:gd name="T52" fmla="*/ 21 w 121"/>
                  <a:gd name="T53" fmla="*/ 87 h 120"/>
                  <a:gd name="T54" fmla="*/ 15 w 121"/>
                  <a:gd name="T55" fmla="*/ 93 h 120"/>
                  <a:gd name="T56" fmla="*/ 14 w 121"/>
                  <a:gd name="T57" fmla="*/ 98 h 120"/>
                  <a:gd name="T58" fmla="*/ 22 w 121"/>
                  <a:gd name="T59" fmla="*/ 107 h 120"/>
                  <a:gd name="T60" fmla="*/ 28 w 121"/>
                  <a:gd name="T61" fmla="*/ 106 h 120"/>
                  <a:gd name="T62" fmla="*/ 34 w 121"/>
                  <a:gd name="T63" fmla="*/ 100 h 120"/>
                  <a:gd name="T64" fmla="*/ 52 w 121"/>
                  <a:gd name="T65" fmla="*/ 107 h 120"/>
                  <a:gd name="T66" fmla="*/ 52 w 121"/>
                  <a:gd name="T67" fmla="*/ 116 h 120"/>
                  <a:gd name="T68" fmla="*/ 55 w 121"/>
                  <a:gd name="T69" fmla="*/ 120 h 120"/>
                  <a:gd name="T70" fmla="*/ 67 w 121"/>
                  <a:gd name="T71" fmla="*/ 120 h 120"/>
                  <a:gd name="T72" fmla="*/ 70 w 121"/>
                  <a:gd name="T73" fmla="*/ 116 h 120"/>
                  <a:gd name="T74" fmla="*/ 70 w 121"/>
                  <a:gd name="T75" fmla="*/ 107 h 120"/>
                  <a:gd name="T76" fmla="*/ 87 w 121"/>
                  <a:gd name="T77" fmla="*/ 100 h 120"/>
                  <a:gd name="T78" fmla="*/ 94 w 121"/>
                  <a:gd name="T79" fmla="*/ 106 h 120"/>
                  <a:gd name="T80" fmla="*/ 99 w 121"/>
                  <a:gd name="T81" fmla="*/ 107 h 120"/>
                  <a:gd name="T82" fmla="*/ 108 w 121"/>
                  <a:gd name="T83" fmla="*/ 98 h 120"/>
                  <a:gd name="T84" fmla="*/ 107 w 121"/>
                  <a:gd name="T85" fmla="*/ 93 h 120"/>
                  <a:gd name="T86" fmla="*/ 100 w 121"/>
                  <a:gd name="T87" fmla="*/ 87 h 120"/>
                  <a:gd name="T88" fmla="*/ 108 w 121"/>
                  <a:gd name="T89" fmla="*/ 69 h 120"/>
                  <a:gd name="T90" fmla="*/ 117 w 121"/>
                  <a:gd name="T91" fmla="*/ 69 h 120"/>
                  <a:gd name="T92" fmla="*/ 121 w 121"/>
                  <a:gd name="T93" fmla="*/ 66 h 120"/>
                  <a:gd name="T94" fmla="*/ 121 w 121"/>
                  <a:gd name="T95" fmla="*/ 54 h 120"/>
                  <a:gd name="T96" fmla="*/ 117 w 121"/>
                  <a:gd name="T97" fmla="*/ 51 h 120"/>
                  <a:gd name="T98" fmla="*/ 61 w 121"/>
                  <a:gd name="T99" fmla="*/ 82 h 120"/>
                  <a:gd name="T100" fmla="*/ 38 w 121"/>
                  <a:gd name="T101" fmla="*/ 60 h 120"/>
                  <a:gd name="T102" fmla="*/ 61 w 121"/>
                  <a:gd name="T103" fmla="*/ 38 h 120"/>
                  <a:gd name="T104" fmla="*/ 83 w 121"/>
                  <a:gd name="T105" fmla="*/ 60 h 120"/>
                  <a:gd name="T106" fmla="*/ 61 w 121"/>
                  <a:gd name="T107" fmla="*/ 8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1"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08" name="矩形 107"/>
            <p:cNvSpPr/>
            <p:nvPr/>
          </p:nvSpPr>
          <p:spPr>
            <a:xfrm>
              <a:off x="3473992" y="2152009"/>
              <a:ext cx="1976283" cy="954107"/>
            </a:xfrm>
            <a:prstGeom prst="rect">
              <a:avLst/>
            </a:prstGeom>
          </p:spPr>
          <p:txBody>
            <a:bodyPr wrap="square">
              <a:spAutoFit/>
            </a:bodyPr>
            <a:lstStyle/>
            <a:p>
              <a:pPr algn="just"/>
              <a:r>
                <a:rPr lang="zh-CN" altLang="en-US" sz="1400" dirty="0">
                  <a:solidFill>
                    <a:schemeClr val="bg1"/>
                  </a:solidFill>
                  <a:cs typeface="+mn-ea"/>
                  <a:sym typeface="+mn-lt"/>
                </a:rPr>
                <a:t>在这里输入您的文字内容，或者将您的文字内容复制在这里。在这里输入您的文字内容</a:t>
              </a:r>
            </a:p>
          </p:txBody>
        </p:sp>
        <p:sp>
          <p:nvSpPr>
            <p:cNvPr id="109" name="矩形 108"/>
            <p:cNvSpPr/>
            <p:nvPr/>
          </p:nvSpPr>
          <p:spPr>
            <a:xfrm>
              <a:off x="8673335" y="2140283"/>
              <a:ext cx="1976283" cy="954107"/>
            </a:xfrm>
            <a:prstGeom prst="rect">
              <a:avLst/>
            </a:prstGeom>
          </p:spPr>
          <p:txBody>
            <a:bodyPr wrap="square">
              <a:spAutoFit/>
            </a:bodyPr>
            <a:lstStyle/>
            <a:p>
              <a:pPr algn="just"/>
              <a:r>
                <a:rPr lang="zh-CN" altLang="en-US" sz="1400" dirty="0">
                  <a:solidFill>
                    <a:schemeClr val="bg1"/>
                  </a:solidFill>
                  <a:cs typeface="+mn-ea"/>
                  <a:sym typeface="+mn-lt"/>
                </a:rPr>
                <a:t>在这里输入您的文字内容，或者将您的文字内容复制在这里。在这里输入您的文字内容</a:t>
              </a:r>
            </a:p>
          </p:txBody>
        </p:sp>
        <p:sp>
          <p:nvSpPr>
            <p:cNvPr id="110" name="矩形 109"/>
            <p:cNvSpPr/>
            <p:nvPr/>
          </p:nvSpPr>
          <p:spPr>
            <a:xfrm>
              <a:off x="3481642" y="4324806"/>
              <a:ext cx="1976283" cy="954107"/>
            </a:xfrm>
            <a:prstGeom prst="rect">
              <a:avLst/>
            </a:prstGeom>
          </p:spPr>
          <p:txBody>
            <a:bodyPr wrap="square">
              <a:spAutoFit/>
            </a:bodyPr>
            <a:lstStyle/>
            <a:p>
              <a:pPr algn="just"/>
              <a:r>
                <a:rPr lang="zh-CN" altLang="en-US" sz="1400" dirty="0">
                  <a:solidFill>
                    <a:schemeClr val="bg1"/>
                  </a:solidFill>
                  <a:cs typeface="+mn-ea"/>
                  <a:sym typeface="+mn-lt"/>
                </a:rPr>
                <a:t>在这里输入您的文字内容，或者将您的文字内容复制在这里。在这里输入您的文字内容</a:t>
              </a:r>
            </a:p>
          </p:txBody>
        </p:sp>
        <p:sp>
          <p:nvSpPr>
            <p:cNvPr id="111" name="矩形 110"/>
            <p:cNvSpPr/>
            <p:nvPr/>
          </p:nvSpPr>
          <p:spPr>
            <a:xfrm>
              <a:off x="8731087" y="4312339"/>
              <a:ext cx="1976283" cy="954107"/>
            </a:xfrm>
            <a:prstGeom prst="rect">
              <a:avLst/>
            </a:prstGeom>
          </p:spPr>
          <p:txBody>
            <a:bodyPr wrap="square">
              <a:spAutoFit/>
            </a:bodyPr>
            <a:lstStyle/>
            <a:p>
              <a:pPr algn="just"/>
              <a:r>
                <a:rPr lang="zh-CN" altLang="en-US" sz="1400" dirty="0">
                  <a:solidFill>
                    <a:schemeClr val="bg1"/>
                  </a:solidFill>
                  <a:cs typeface="+mn-ea"/>
                  <a:sym typeface="+mn-lt"/>
                </a:rPr>
                <a:t>在这里输入您的文字内容，或者将您的文字内容复制在这里。在这里输入您的文字内容</a:t>
              </a:r>
            </a:p>
          </p:txBody>
        </p:sp>
      </p:grpSp>
    </p:spTree>
    <p:extLst>
      <p:ext uri="{BB962C8B-B14F-4D97-AF65-F5344CB8AC3E}">
        <p14:creationId xmlns:p14="http://schemas.microsoft.com/office/powerpoint/2010/main" val="3642210298"/>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sp>
        <p:nvSpPr>
          <p:cNvPr id="20"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教学策略</a:t>
            </a:r>
          </a:p>
        </p:txBody>
      </p:sp>
      <p:cxnSp>
        <p:nvCxnSpPr>
          <p:cNvPr id="19" name="直接连接符 18"/>
          <p:cNvCxnSpPr/>
          <p:nvPr/>
        </p:nvCxnSpPr>
        <p:spPr>
          <a:xfrm>
            <a:off x="623392" y="831947"/>
            <a:ext cx="10815311" cy="0"/>
          </a:xfrm>
          <a:prstGeom prst="line">
            <a:avLst/>
          </a:prstGeom>
          <a:noFill/>
          <a:ln w="12700" cap="flat" cmpd="sng" algn="ctr">
            <a:solidFill>
              <a:sysClr val="windowText" lastClr="000000"/>
            </a:solidFill>
            <a:prstDash val="dash"/>
          </a:ln>
          <a:effectLst/>
        </p:spPr>
      </p:cxnSp>
      <p:grpSp>
        <p:nvGrpSpPr>
          <p:cNvPr id="6" name="组合 5"/>
          <p:cNvGrpSpPr/>
          <p:nvPr/>
        </p:nvGrpSpPr>
        <p:grpSpPr>
          <a:xfrm>
            <a:off x="1979286" y="2346325"/>
            <a:ext cx="8159750" cy="2951162"/>
            <a:chOff x="1979286" y="2346325"/>
            <a:chExt cx="8159750" cy="2951162"/>
          </a:xfrm>
        </p:grpSpPr>
        <p:sp>
          <p:nvSpPr>
            <p:cNvPr id="429" name="泪滴形 428"/>
            <p:cNvSpPr/>
            <p:nvPr/>
          </p:nvSpPr>
          <p:spPr>
            <a:xfrm>
              <a:off x="4878061" y="4298950"/>
              <a:ext cx="1208088" cy="974725"/>
            </a:xfrm>
            <a:prstGeom prst="teardrop">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1600" dirty="0">
                  <a:cs typeface="+mn-ea"/>
                  <a:sym typeface="+mn-lt"/>
                </a:rPr>
                <a:t>点击输入您的文字</a:t>
              </a:r>
            </a:p>
          </p:txBody>
        </p:sp>
        <p:sp>
          <p:nvSpPr>
            <p:cNvPr id="430" name="泪滴形 429"/>
            <p:cNvSpPr/>
            <p:nvPr/>
          </p:nvSpPr>
          <p:spPr>
            <a:xfrm flipH="1">
              <a:off x="6086149" y="4298950"/>
              <a:ext cx="1209675" cy="974725"/>
            </a:xfrm>
            <a:prstGeom prst="teardrop">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1600" dirty="0">
                  <a:cs typeface="+mn-ea"/>
                  <a:sym typeface="+mn-lt"/>
                </a:rPr>
                <a:t>点击输入您的文字</a:t>
              </a:r>
            </a:p>
          </p:txBody>
        </p:sp>
        <p:sp>
          <p:nvSpPr>
            <p:cNvPr id="431" name="文本框 8"/>
            <p:cNvSpPr txBox="1">
              <a:spLocks noChangeArrowheads="1"/>
            </p:cNvSpPr>
            <p:nvPr/>
          </p:nvSpPr>
          <p:spPr bwMode="auto">
            <a:xfrm>
              <a:off x="8107036" y="4651375"/>
              <a:ext cx="203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a:cs typeface="+mn-ea"/>
                  <a:sym typeface="+mn-lt"/>
                </a:rPr>
                <a:t>点击输入您的文字</a:t>
              </a:r>
              <a:endParaRPr lang="en-US" altLang="zh-CN">
                <a:cs typeface="+mn-ea"/>
                <a:sym typeface="+mn-lt"/>
              </a:endParaRPr>
            </a:p>
            <a:p>
              <a:pPr eaLnBrk="1" hangingPunct="1">
                <a:buFont typeface="Arial" pitchFamily="34" charset="0"/>
                <a:buNone/>
              </a:pPr>
              <a:r>
                <a:rPr lang="zh-CN" altLang="en-US">
                  <a:cs typeface="+mn-ea"/>
                  <a:sym typeface="+mn-lt"/>
                </a:rPr>
                <a:t>点击输入您的文字</a:t>
              </a:r>
            </a:p>
          </p:txBody>
        </p:sp>
        <p:sp>
          <p:nvSpPr>
            <p:cNvPr id="432" name="文本框 13"/>
            <p:cNvSpPr txBox="1">
              <a:spLocks noChangeArrowheads="1"/>
            </p:cNvSpPr>
            <p:nvPr/>
          </p:nvSpPr>
          <p:spPr bwMode="auto">
            <a:xfrm>
              <a:off x="1979286" y="4651375"/>
              <a:ext cx="20304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a:cs typeface="+mn-ea"/>
                  <a:sym typeface="+mn-lt"/>
                </a:rPr>
                <a:t>点击输入您的文字</a:t>
              </a:r>
              <a:endParaRPr lang="en-US" altLang="zh-CN">
                <a:cs typeface="+mn-ea"/>
                <a:sym typeface="+mn-lt"/>
              </a:endParaRPr>
            </a:p>
            <a:p>
              <a:pPr eaLnBrk="1" hangingPunct="1">
                <a:buFont typeface="Arial" pitchFamily="34" charset="0"/>
                <a:buNone/>
              </a:pPr>
              <a:r>
                <a:rPr lang="zh-CN" altLang="en-US">
                  <a:cs typeface="+mn-ea"/>
                  <a:sym typeface="+mn-lt"/>
                </a:rPr>
                <a:t>点击输入您的文字</a:t>
              </a:r>
            </a:p>
          </p:txBody>
        </p:sp>
        <p:sp>
          <p:nvSpPr>
            <p:cNvPr id="433" name="圆角矩形 432"/>
            <p:cNvSpPr/>
            <p:nvPr/>
          </p:nvSpPr>
          <p:spPr>
            <a:xfrm>
              <a:off x="3885874" y="2346325"/>
              <a:ext cx="4398962" cy="1952625"/>
            </a:xfrm>
            <a:prstGeom prst="roundRect">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cs typeface="+mn-ea"/>
                  <a:sym typeface="+mn-lt"/>
                </a:rPr>
                <a:t>点击输入您的文字</a:t>
              </a:r>
              <a:endParaRPr lang="en-US" altLang="zh-CN" dirty="0">
                <a:cs typeface="+mn-ea"/>
                <a:sym typeface="+mn-lt"/>
              </a:endParaRPr>
            </a:p>
            <a:p>
              <a:pPr algn="ctr">
                <a:defRPr/>
              </a:pPr>
              <a:r>
                <a:rPr lang="zh-CN" altLang="en-US" dirty="0">
                  <a:cs typeface="+mn-ea"/>
                  <a:sym typeface="+mn-lt"/>
                </a:rPr>
                <a:t>点击输入您的文字</a:t>
              </a:r>
            </a:p>
            <a:p>
              <a:pPr algn="ctr">
                <a:defRPr/>
              </a:pPr>
              <a:r>
                <a:rPr lang="zh-CN" altLang="en-US" dirty="0">
                  <a:cs typeface="+mn-ea"/>
                  <a:sym typeface="+mn-lt"/>
                </a:rPr>
                <a:t>点击输入您的文字</a:t>
              </a:r>
            </a:p>
            <a:p>
              <a:pPr algn="ctr">
                <a:defRPr/>
              </a:pPr>
              <a:r>
                <a:rPr lang="zh-CN" altLang="en-US" dirty="0">
                  <a:cs typeface="+mn-ea"/>
                  <a:sym typeface="+mn-lt"/>
                </a:rPr>
                <a:t>点击输入您的文字</a:t>
              </a:r>
            </a:p>
            <a:p>
              <a:pPr algn="ctr">
                <a:defRPr/>
              </a:pPr>
              <a:r>
                <a:rPr lang="zh-CN" altLang="en-US" dirty="0">
                  <a:cs typeface="+mn-ea"/>
                  <a:sym typeface="+mn-lt"/>
                </a:rPr>
                <a:t>点击输入您的文字</a:t>
              </a:r>
            </a:p>
            <a:p>
              <a:pPr algn="ctr">
                <a:defRPr/>
              </a:pPr>
              <a:endParaRPr lang="zh-CN" altLang="en-US" dirty="0">
                <a:cs typeface="+mn-ea"/>
                <a:sym typeface="+mn-lt"/>
              </a:endParaRPr>
            </a:p>
          </p:txBody>
        </p:sp>
      </p:grpSp>
    </p:spTree>
    <p:extLst>
      <p:ext uri="{BB962C8B-B14F-4D97-AF65-F5344CB8AC3E}">
        <p14:creationId xmlns:p14="http://schemas.microsoft.com/office/powerpoint/2010/main" val="2610284263"/>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38" name="直接连接符 37"/>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40"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教学策略</a:t>
            </a:r>
          </a:p>
        </p:txBody>
      </p:sp>
      <p:grpSp>
        <p:nvGrpSpPr>
          <p:cNvPr id="7" name="组合 6"/>
          <p:cNvGrpSpPr/>
          <p:nvPr/>
        </p:nvGrpSpPr>
        <p:grpSpPr>
          <a:xfrm>
            <a:off x="862877" y="2037875"/>
            <a:ext cx="10324919" cy="3041899"/>
            <a:chOff x="668518" y="1279796"/>
            <a:chExt cx="7806964" cy="2300066"/>
          </a:xfrm>
        </p:grpSpPr>
        <p:grpSp>
          <p:nvGrpSpPr>
            <p:cNvPr id="200" name="组合 199"/>
            <p:cNvGrpSpPr/>
            <p:nvPr/>
          </p:nvGrpSpPr>
          <p:grpSpPr>
            <a:xfrm>
              <a:off x="668518" y="1311610"/>
              <a:ext cx="1773873" cy="2268252"/>
              <a:chOff x="1205006" y="2708920"/>
              <a:chExt cx="2365164" cy="3024336"/>
            </a:xfrm>
          </p:grpSpPr>
          <p:sp>
            <p:nvSpPr>
              <p:cNvPr id="201" name="i$liḋe-Oval 28"/>
              <p:cNvSpPr/>
              <p:nvPr/>
            </p:nvSpPr>
            <p:spPr>
              <a:xfrm>
                <a:off x="1775520" y="2708920"/>
                <a:ext cx="1224136" cy="1224136"/>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9525" cap="flat" cmpd="sng" algn="ctr">
                <a:noFill/>
                <a:prstDash val="solid"/>
                <a:roun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rgbClr val="FFFFFF"/>
                  </a:solidFill>
                  <a:effectLst/>
                  <a:uLnTx/>
                  <a:uFillTx/>
                  <a:cs typeface="+mn-ea"/>
                  <a:sym typeface="+mn-lt"/>
                </a:endParaRPr>
              </a:p>
            </p:txBody>
          </p:sp>
          <p:grpSp>
            <p:nvGrpSpPr>
              <p:cNvPr id="202" name="组合 201"/>
              <p:cNvGrpSpPr/>
              <p:nvPr/>
            </p:nvGrpSpPr>
            <p:grpSpPr>
              <a:xfrm>
                <a:off x="1205006" y="4221088"/>
                <a:ext cx="2365164" cy="908538"/>
                <a:chOff x="1539665" y="1921024"/>
                <a:chExt cx="2365164" cy="908538"/>
              </a:xfrm>
            </p:grpSpPr>
            <p:sp>
              <p:nvSpPr>
                <p:cNvPr id="204" name="i$liḋe-Rectangle 31"/>
                <p:cNvSpPr/>
                <p:nvPr/>
              </p:nvSpPr>
              <p:spPr bwMode="auto">
                <a:xfrm>
                  <a:off x="1539665" y="2272163"/>
                  <a:ext cx="2365164"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anchor="t" anchorCtr="0">
                  <a:normAutofit/>
                </a:bodyPr>
                <a:lstStyle/>
                <a:p>
                  <a:pPr marL="0" marR="0" lvl="0" indent="0" algn="ctr" defTabSz="914400" eaLnBrk="1" fontAlgn="auto" latinLnBrk="0" hangingPunct="1">
                    <a:lnSpc>
                      <a:spcPct val="120000"/>
                    </a:lnSpc>
                    <a:spcBef>
                      <a:spcPct val="0"/>
                    </a:spcBef>
                    <a:spcAft>
                      <a:spcPts val="0"/>
                    </a:spcAft>
                    <a:buClrTx/>
                    <a:buSzTx/>
                    <a:buFontTx/>
                    <a:buNone/>
                    <a:tabLst/>
                    <a:defRPr/>
                  </a:pPr>
                  <a:r>
                    <a:rPr kumimoji="0" lang="zh-CN" altLang="en-US" sz="1000" b="0" i="0" u="none" strike="noStrike" kern="0" cap="none" spc="0" normalizeH="0" baseline="0" noProof="0" smtClean="0">
                      <a:ln>
                        <a:noFill/>
                      </a:ln>
                      <a:solidFill>
                        <a:srgbClr val="000000"/>
                      </a:solidFill>
                      <a:effectLst/>
                      <a:uLnTx/>
                      <a:uFillTx/>
                      <a:cs typeface="+mn-ea"/>
                      <a:sym typeface="+mn-lt"/>
                    </a:rPr>
                    <a:t>此部分内容作为文字排版占位显示</a:t>
                  </a:r>
                  <a:br>
                    <a:rPr kumimoji="0" lang="zh-CN" altLang="en-US" sz="1000" b="0" i="0" u="none" strike="noStrike" kern="0" cap="none" spc="0" normalizeH="0" baseline="0" noProof="0" smtClean="0">
                      <a:ln>
                        <a:noFill/>
                      </a:ln>
                      <a:solidFill>
                        <a:srgbClr val="000000"/>
                      </a:solidFill>
                      <a:effectLst/>
                      <a:uLnTx/>
                      <a:uFillTx/>
                      <a:cs typeface="+mn-ea"/>
                      <a:sym typeface="+mn-lt"/>
                    </a:rPr>
                  </a:br>
                  <a:r>
                    <a:rPr kumimoji="0" lang="zh-CN" altLang="en-US" sz="1000" b="0" i="0" u="none" strike="noStrike" kern="0" cap="none" spc="0" normalizeH="0" baseline="0" noProof="0" smtClean="0">
                      <a:ln>
                        <a:noFill/>
                      </a:ln>
                      <a:solidFill>
                        <a:srgbClr val="000000"/>
                      </a:solidFill>
                      <a:effectLst/>
                      <a:uLnTx/>
                      <a:uFillTx/>
                      <a:cs typeface="+mn-ea"/>
                      <a:sym typeface="+mn-lt"/>
                    </a:rPr>
                    <a:t> （建议使用主题字体）</a:t>
                  </a:r>
                  <a:endParaRPr kumimoji="0" lang="zh-CN" altLang="en-US" sz="1000" b="0" i="0" u="none" strike="noStrike" kern="0" cap="none" spc="0" normalizeH="0" baseline="0" noProof="0" dirty="0" smtClean="0">
                    <a:ln>
                      <a:noFill/>
                    </a:ln>
                    <a:solidFill>
                      <a:srgbClr val="000000"/>
                    </a:solidFill>
                    <a:effectLst/>
                    <a:uLnTx/>
                    <a:uFillTx/>
                    <a:cs typeface="+mn-ea"/>
                    <a:sym typeface="+mn-lt"/>
                  </a:endParaRPr>
                </a:p>
              </p:txBody>
            </p:sp>
            <p:sp>
              <p:nvSpPr>
                <p:cNvPr id="205" name="i$liḋe-文本框 5"/>
                <p:cNvSpPr txBox="1"/>
                <p:nvPr/>
              </p:nvSpPr>
              <p:spPr bwMode="auto">
                <a:xfrm>
                  <a:off x="1539665" y="1921024"/>
                  <a:ext cx="2365164"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a:normAutofit fontScale="92500" lnSpcReduction="20000"/>
                </a:bodyPr>
                <a:lstStyle/>
                <a:p>
                  <a:pPr marL="0" marR="0" lvl="0" indent="0" algn="ctr" defTabSz="914400" eaLnBrk="1" fontAlgn="auto" latinLnBrk="0" hangingPunct="1">
                    <a:lnSpc>
                      <a:spcPct val="110000"/>
                    </a:lnSpc>
                    <a:spcBef>
                      <a:spcPct val="0"/>
                    </a:spcBef>
                    <a:spcAft>
                      <a:spcPts val="0"/>
                    </a:spcAft>
                    <a:buClrTx/>
                    <a:buSzTx/>
                    <a:buFontTx/>
                    <a:buNone/>
                    <a:tabLst/>
                    <a:defRPr/>
                  </a:pPr>
                  <a:r>
                    <a:rPr kumimoji="0" lang="zh-CN" altLang="en-US" sz="1800" b="1" i="0" u="none" strike="noStrike" kern="0" cap="none" spc="0" normalizeH="0" baseline="0" noProof="0" dirty="0" smtClean="0">
                      <a:ln>
                        <a:noFill/>
                      </a:ln>
                      <a:solidFill>
                        <a:schemeClr val="tx1">
                          <a:lumMod val="85000"/>
                          <a:lumOff val="15000"/>
                        </a:schemeClr>
                      </a:solidFill>
                      <a:effectLst/>
                      <a:uLnTx/>
                      <a:uFillTx/>
                      <a:cs typeface="+mn-ea"/>
                      <a:sym typeface="+mn-lt"/>
                    </a:rPr>
                    <a:t>标题文本预设</a:t>
                  </a:r>
                </a:p>
              </p:txBody>
            </p:sp>
          </p:grpSp>
          <p:sp>
            <p:nvSpPr>
              <p:cNvPr id="203" name="i$liḋe-Rounded Rectangle 30"/>
              <p:cNvSpPr/>
              <p:nvPr/>
            </p:nvSpPr>
            <p:spPr>
              <a:xfrm>
                <a:off x="1847925" y="5269655"/>
                <a:ext cx="1079326" cy="463601"/>
              </a:xfrm>
              <a:prstGeom prst="roundRect">
                <a:avLst/>
              </a:prstGeom>
              <a:solidFill>
                <a:srgbClr val="F282A2"/>
              </a:solidFill>
              <a:ln w="25400" cap="flat" cmpd="sng" algn="ctr">
                <a:noFill/>
                <a:prstDash val="solid"/>
              </a:ln>
              <a:effectLst/>
            </p:spPr>
            <p:txBody>
              <a:bodyPr wrap="none" anchor="ctr" anchorCtr="1">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FFFFFF"/>
                    </a:solidFill>
                    <a:effectLst/>
                    <a:uLnTx/>
                    <a:uFillTx/>
                    <a:cs typeface="+mn-ea"/>
                    <a:sym typeface="+mn-lt"/>
                  </a:rPr>
                  <a:t>关键词</a:t>
                </a:r>
              </a:p>
            </p:txBody>
          </p:sp>
        </p:grpSp>
        <p:grpSp>
          <p:nvGrpSpPr>
            <p:cNvPr id="206" name="组合 205"/>
            <p:cNvGrpSpPr/>
            <p:nvPr/>
          </p:nvGrpSpPr>
          <p:grpSpPr>
            <a:xfrm>
              <a:off x="2679549" y="1311610"/>
              <a:ext cx="1773873" cy="2268252"/>
              <a:chOff x="1205006" y="2708920"/>
              <a:chExt cx="2365164" cy="3024336"/>
            </a:xfrm>
          </p:grpSpPr>
          <p:sp>
            <p:nvSpPr>
              <p:cNvPr id="207" name="i$liḋe-Oval 23"/>
              <p:cNvSpPr/>
              <p:nvPr/>
            </p:nvSpPr>
            <p:spPr>
              <a:xfrm>
                <a:off x="1775520" y="2708920"/>
                <a:ext cx="1224136" cy="1224136"/>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noFill/>
                <a:prstDash val="solid"/>
                <a:roun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rgbClr val="FFFFFF"/>
                  </a:solidFill>
                  <a:effectLst/>
                  <a:uLnTx/>
                  <a:uFillTx/>
                  <a:cs typeface="+mn-ea"/>
                  <a:sym typeface="+mn-lt"/>
                </a:endParaRPr>
              </a:p>
            </p:txBody>
          </p:sp>
          <p:grpSp>
            <p:nvGrpSpPr>
              <p:cNvPr id="208" name="组合 207"/>
              <p:cNvGrpSpPr/>
              <p:nvPr/>
            </p:nvGrpSpPr>
            <p:grpSpPr>
              <a:xfrm>
                <a:off x="1205006" y="4221088"/>
                <a:ext cx="2365164" cy="908538"/>
                <a:chOff x="1539665" y="1921024"/>
                <a:chExt cx="2365164" cy="908538"/>
              </a:xfrm>
            </p:grpSpPr>
            <p:sp>
              <p:nvSpPr>
                <p:cNvPr id="210" name="i$liḋe-Rectangle 26"/>
                <p:cNvSpPr/>
                <p:nvPr/>
              </p:nvSpPr>
              <p:spPr bwMode="auto">
                <a:xfrm>
                  <a:off x="1539665" y="2272163"/>
                  <a:ext cx="2365164"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anchor="t" anchorCtr="0">
                  <a:normAutofit/>
                </a:bodyPr>
                <a:lstStyle/>
                <a:p>
                  <a:pPr marL="0" marR="0" lvl="0" indent="0" algn="ctr" defTabSz="914400" eaLnBrk="1" fontAlgn="auto" latinLnBrk="0" hangingPunct="1">
                    <a:lnSpc>
                      <a:spcPct val="120000"/>
                    </a:lnSpc>
                    <a:spcBef>
                      <a:spcPct val="0"/>
                    </a:spcBef>
                    <a:spcAft>
                      <a:spcPts val="0"/>
                    </a:spcAft>
                    <a:buClrTx/>
                    <a:buSzTx/>
                    <a:buFontTx/>
                    <a:buNone/>
                    <a:tabLst/>
                    <a:defRPr/>
                  </a:pPr>
                  <a:r>
                    <a:rPr kumimoji="0" lang="zh-CN" altLang="en-US" sz="1000" b="0" i="0" u="none" strike="noStrike" kern="0" cap="none" spc="0" normalizeH="0" baseline="0" noProof="0" smtClean="0">
                      <a:ln>
                        <a:noFill/>
                      </a:ln>
                      <a:solidFill>
                        <a:srgbClr val="000000"/>
                      </a:solidFill>
                      <a:effectLst/>
                      <a:uLnTx/>
                      <a:uFillTx/>
                      <a:cs typeface="+mn-ea"/>
                      <a:sym typeface="+mn-lt"/>
                    </a:rPr>
                    <a:t>此部分内容作为文字排版占位显示</a:t>
                  </a:r>
                  <a:br>
                    <a:rPr kumimoji="0" lang="zh-CN" altLang="en-US" sz="1000" b="0" i="0" u="none" strike="noStrike" kern="0" cap="none" spc="0" normalizeH="0" baseline="0" noProof="0" smtClean="0">
                      <a:ln>
                        <a:noFill/>
                      </a:ln>
                      <a:solidFill>
                        <a:srgbClr val="000000"/>
                      </a:solidFill>
                      <a:effectLst/>
                      <a:uLnTx/>
                      <a:uFillTx/>
                      <a:cs typeface="+mn-ea"/>
                      <a:sym typeface="+mn-lt"/>
                    </a:rPr>
                  </a:br>
                  <a:r>
                    <a:rPr kumimoji="0" lang="zh-CN" altLang="en-US" sz="1000" b="0" i="0" u="none" strike="noStrike" kern="0" cap="none" spc="0" normalizeH="0" baseline="0" noProof="0" smtClean="0">
                      <a:ln>
                        <a:noFill/>
                      </a:ln>
                      <a:solidFill>
                        <a:srgbClr val="000000"/>
                      </a:solidFill>
                      <a:effectLst/>
                      <a:uLnTx/>
                      <a:uFillTx/>
                      <a:cs typeface="+mn-ea"/>
                      <a:sym typeface="+mn-lt"/>
                    </a:rPr>
                    <a:t> （建议使用主题字体）</a:t>
                  </a:r>
                  <a:endParaRPr kumimoji="0" lang="zh-CN" altLang="en-US" sz="1000" b="0" i="0" u="none" strike="noStrike" kern="0" cap="none" spc="0" normalizeH="0" baseline="0" noProof="0" dirty="0" smtClean="0">
                    <a:ln>
                      <a:noFill/>
                    </a:ln>
                    <a:solidFill>
                      <a:srgbClr val="000000"/>
                    </a:solidFill>
                    <a:effectLst/>
                    <a:uLnTx/>
                    <a:uFillTx/>
                    <a:cs typeface="+mn-ea"/>
                    <a:sym typeface="+mn-lt"/>
                  </a:endParaRPr>
                </a:p>
              </p:txBody>
            </p:sp>
            <p:sp>
              <p:nvSpPr>
                <p:cNvPr id="211" name="i$liḋe-文本框 13"/>
                <p:cNvSpPr txBox="1"/>
                <p:nvPr/>
              </p:nvSpPr>
              <p:spPr bwMode="auto">
                <a:xfrm>
                  <a:off x="1539665" y="1921024"/>
                  <a:ext cx="2365164"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a:normAutofit fontScale="92500" lnSpcReduction="20000"/>
                </a:bodyPr>
                <a:lstStyle/>
                <a:p>
                  <a:pPr marL="0" marR="0" lvl="0" indent="0" algn="ctr" defTabSz="914400" eaLnBrk="1" fontAlgn="auto" latinLnBrk="0" hangingPunct="1">
                    <a:lnSpc>
                      <a:spcPct val="110000"/>
                    </a:lnSpc>
                    <a:spcBef>
                      <a:spcPct val="0"/>
                    </a:spcBef>
                    <a:spcAft>
                      <a:spcPts val="0"/>
                    </a:spcAft>
                    <a:buClrTx/>
                    <a:buSzTx/>
                    <a:buFontTx/>
                    <a:buNone/>
                    <a:tabLst/>
                    <a:defRPr/>
                  </a:pPr>
                  <a:r>
                    <a:rPr kumimoji="0" lang="zh-CN" altLang="en-US" sz="1800" b="1" i="0" u="none" strike="noStrike" kern="0" cap="none" spc="0" normalizeH="0" baseline="0" noProof="0" smtClean="0">
                      <a:ln>
                        <a:noFill/>
                      </a:ln>
                      <a:solidFill>
                        <a:schemeClr val="tx1">
                          <a:lumMod val="85000"/>
                          <a:lumOff val="15000"/>
                        </a:schemeClr>
                      </a:solidFill>
                      <a:effectLst/>
                      <a:uLnTx/>
                      <a:uFillTx/>
                      <a:cs typeface="+mn-ea"/>
                      <a:sym typeface="+mn-lt"/>
                    </a:rPr>
                    <a:t>标题文本预设</a:t>
                  </a:r>
                  <a:endParaRPr kumimoji="0" lang="zh-CN" altLang="en-US" sz="1800" b="1" i="0" u="none" strike="noStrike" kern="0" cap="none" spc="0" normalizeH="0" baseline="0" noProof="0" dirty="0" smtClean="0">
                    <a:ln>
                      <a:noFill/>
                    </a:ln>
                    <a:solidFill>
                      <a:schemeClr val="tx1">
                        <a:lumMod val="85000"/>
                        <a:lumOff val="15000"/>
                      </a:schemeClr>
                    </a:solidFill>
                    <a:effectLst/>
                    <a:uLnTx/>
                    <a:uFillTx/>
                    <a:cs typeface="+mn-ea"/>
                    <a:sym typeface="+mn-lt"/>
                  </a:endParaRPr>
                </a:p>
              </p:txBody>
            </p:sp>
          </p:grpSp>
          <p:sp>
            <p:nvSpPr>
              <p:cNvPr id="209" name="i$liḋe-Rounded Rectangle 25"/>
              <p:cNvSpPr/>
              <p:nvPr/>
            </p:nvSpPr>
            <p:spPr>
              <a:xfrm>
                <a:off x="1847925" y="5269655"/>
                <a:ext cx="1079326" cy="463601"/>
              </a:xfrm>
              <a:prstGeom prst="roundRect">
                <a:avLst/>
              </a:prstGeom>
              <a:solidFill>
                <a:srgbClr val="F282A2"/>
              </a:solidFill>
              <a:ln w="25400" cap="flat" cmpd="sng" algn="ctr">
                <a:noFill/>
                <a:prstDash val="solid"/>
              </a:ln>
              <a:effectLst/>
            </p:spPr>
            <p:txBody>
              <a:bodyPr wrap="none" anchor="ctr" anchorCtr="1">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smtClean="0">
                    <a:ln>
                      <a:noFill/>
                    </a:ln>
                    <a:solidFill>
                      <a:srgbClr val="FFFFFF"/>
                    </a:solidFill>
                    <a:effectLst/>
                    <a:uLnTx/>
                    <a:uFillTx/>
                    <a:cs typeface="+mn-ea"/>
                    <a:sym typeface="+mn-lt"/>
                  </a:rPr>
                  <a:t>关键词</a:t>
                </a:r>
                <a:endParaRPr kumimoji="0" lang="zh-CN" altLang="en-US" sz="1800" b="0" i="0" u="none" strike="noStrike" kern="0" cap="none" spc="0" normalizeH="0" baseline="0" noProof="0" dirty="0" smtClean="0">
                  <a:ln>
                    <a:noFill/>
                  </a:ln>
                  <a:solidFill>
                    <a:srgbClr val="FFFFFF"/>
                  </a:solidFill>
                  <a:effectLst/>
                  <a:uLnTx/>
                  <a:uFillTx/>
                  <a:cs typeface="+mn-ea"/>
                  <a:sym typeface="+mn-lt"/>
                </a:endParaRPr>
              </a:p>
            </p:txBody>
          </p:sp>
        </p:grpSp>
        <p:grpSp>
          <p:nvGrpSpPr>
            <p:cNvPr id="212" name="组合 211"/>
            <p:cNvGrpSpPr/>
            <p:nvPr/>
          </p:nvGrpSpPr>
          <p:grpSpPr>
            <a:xfrm>
              <a:off x="4690579" y="1311610"/>
              <a:ext cx="1773873" cy="2268252"/>
              <a:chOff x="1205006" y="2708920"/>
              <a:chExt cx="2365164" cy="3024336"/>
            </a:xfrm>
          </p:grpSpPr>
          <p:sp>
            <p:nvSpPr>
              <p:cNvPr id="213" name="i$liḋe-Oval 18"/>
              <p:cNvSpPr/>
              <p:nvPr/>
            </p:nvSpPr>
            <p:spPr>
              <a:xfrm>
                <a:off x="1775520" y="2708920"/>
                <a:ext cx="1224136" cy="1224136"/>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9525" cap="flat" cmpd="sng" algn="ctr">
                <a:noFill/>
                <a:prstDash val="solid"/>
                <a:roun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smtClean="0">
                  <a:ln>
                    <a:noFill/>
                  </a:ln>
                  <a:solidFill>
                    <a:srgbClr val="FFFFFF"/>
                  </a:solidFill>
                  <a:effectLst/>
                  <a:uLnTx/>
                  <a:uFillTx/>
                  <a:cs typeface="+mn-ea"/>
                  <a:sym typeface="+mn-lt"/>
                </a:endParaRPr>
              </a:p>
            </p:txBody>
          </p:sp>
          <p:grpSp>
            <p:nvGrpSpPr>
              <p:cNvPr id="214" name="组合 213"/>
              <p:cNvGrpSpPr/>
              <p:nvPr/>
            </p:nvGrpSpPr>
            <p:grpSpPr>
              <a:xfrm>
                <a:off x="1205006" y="4221088"/>
                <a:ext cx="2365164" cy="908538"/>
                <a:chOff x="1539665" y="1921024"/>
                <a:chExt cx="2365164" cy="908538"/>
              </a:xfrm>
            </p:grpSpPr>
            <p:sp>
              <p:nvSpPr>
                <p:cNvPr id="216" name="i$liḋe-Rectangle 21"/>
                <p:cNvSpPr/>
                <p:nvPr/>
              </p:nvSpPr>
              <p:spPr bwMode="auto">
                <a:xfrm>
                  <a:off x="1539665" y="2272163"/>
                  <a:ext cx="2365164"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anchor="t" anchorCtr="0">
                  <a:normAutofit/>
                </a:bodyPr>
                <a:lstStyle/>
                <a:p>
                  <a:pPr marL="0" marR="0" lvl="0" indent="0" algn="ctr" defTabSz="914400" eaLnBrk="1" fontAlgn="auto" latinLnBrk="0" hangingPunct="1">
                    <a:lnSpc>
                      <a:spcPct val="120000"/>
                    </a:lnSpc>
                    <a:spcBef>
                      <a:spcPct val="0"/>
                    </a:spcBef>
                    <a:spcAft>
                      <a:spcPts val="0"/>
                    </a:spcAft>
                    <a:buClrTx/>
                    <a:buSzTx/>
                    <a:buFontTx/>
                    <a:buNone/>
                    <a:tabLst/>
                    <a:defRPr/>
                  </a:pPr>
                  <a:r>
                    <a:rPr kumimoji="0" lang="zh-CN" altLang="en-US" sz="1000" b="0" i="0" u="none" strike="noStrike" kern="0" cap="none" spc="0" normalizeH="0" baseline="0" noProof="0" smtClean="0">
                      <a:ln>
                        <a:noFill/>
                      </a:ln>
                      <a:solidFill>
                        <a:srgbClr val="000000"/>
                      </a:solidFill>
                      <a:effectLst/>
                      <a:uLnTx/>
                      <a:uFillTx/>
                      <a:cs typeface="+mn-ea"/>
                      <a:sym typeface="+mn-lt"/>
                    </a:rPr>
                    <a:t>此部分内容作为文字排版占位显示</a:t>
                  </a:r>
                  <a:br>
                    <a:rPr kumimoji="0" lang="zh-CN" altLang="en-US" sz="1000" b="0" i="0" u="none" strike="noStrike" kern="0" cap="none" spc="0" normalizeH="0" baseline="0" noProof="0" smtClean="0">
                      <a:ln>
                        <a:noFill/>
                      </a:ln>
                      <a:solidFill>
                        <a:srgbClr val="000000"/>
                      </a:solidFill>
                      <a:effectLst/>
                      <a:uLnTx/>
                      <a:uFillTx/>
                      <a:cs typeface="+mn-ea"/>
                      <a:sym typeface="+mn-lt"/>
                    </a:rPr>
                  </a:br>
                  <a:r>
                    <a:rPr kumimoji="0" lang="zh-CN" altLang="en-US" sz="1000" b="0" i="0" u="none" strike="noStrike" kern="0" cap="none" spc="0" normalizeH="0" baseline="0" noProof="0" smtClean="0">
                      <a:ln>
                        <a:noFill/>
                      </a:ln>
                      <a:solidFill>
                        <a:srgbClr val="000000"/>
                      </a:solidFill>
                      <a:effectLst/>
                      <a:uLnTx/>
                      <a:uFillTx/>
                      <a:cs typeface="+mn-ea"/>
                      <a:sym typeface="+mn-lt"/>
                    </a:rPr>
                    <a:t> （建议使用主题字体）</a:t>
                  </a:r>
                  <a:endParaRPr kumimoji="0" lang="zh-CN" altLang="en-US" sz="1000" b="0" i="0" u="none" strike="noStrike" kern="0" cap="none" spc="0" normalizeH="0" baseline="0" noProof="0" dirty="0" smtClean="0">
                    <a:ln>
                      <a:noFill/>
                    </a:ln>
                    <a:solidFill>
                      <a:srgbClr val="000000"/>
                    </a:solidFill>
                    <a:effectLst/>
                    <a:uLnTx/>
                    <a:uFillTx/>
                    <a:cs typeface="+mn-ea"/>
                    <a:sym typeface="+mn-lt"/>
                  </a:endParaRPr>
                </a:p>
              </p:txBody>
            </p:sp>
            <p:sp>
              <p:nvSpPr>
                <p:cNvPr id="217" name="i$liḋe-文本框 19"/>
                <p:cNvSpPr txBox="1"/>
                <p:nvPr/>
              </p:nvSpPr>
              <p:spPr bwMode="auto">
                <a:xfrm>
                  <a:off x="1539665" y="1921024"/>
                  <a:ext cx="2365164"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a:normAutofit fontScale="92500" lnSpcReduction="20000"/>
                </a:bodyPr>
                <a:lstStyle/>
                <a:p>
                  <a:pPr marL="0" marR="0" lvl="0" indent="0" algn="ctr" defTabSz="914400" eaLnBrk="1" fontAlgn="auto" latinLnBrk="0" hangingPunct="1">
                    <a:lnSpc>
                      <a:spcPct val="110000"/>
                    </a:lnSpc>
                    <a:spcBef>
                      <a:spcPct val="0"/>
                    </a:spcBef>
                    <a:spcAft>
                      <a:spcPts val="0"/>
                    </a:spcAft>
                    <a:buClrTx/>
                    <a:buSzTx/>
                    <a:buFontTx/>
                    <a:buNone/>
                    <a:tabLst/>
                    <a:defRPr/>
                  </a:pPr>
                  <a:r>
                    <a:rPr kumimoji="0" lang="zh-CN" altLang="en-US" sz="1800" b="1" i="0" u="none" strike="noStrike" kern="0" cap="none" spc="0" normalizeH="0" baseline="0" noProof="0" smtClean="0">
                      <a:ln>
                        <a:noFill/>
                      </a:ln>
                      <a:solidFill>
                        <a:schemeClr val="tx1">
                          <a:lumMod val="85000"/>
                          <a:lumOff val="15000"/>
                        </a:schemeClr>
                      </a:solidFill>
                      <a:effectLst/>
                      <a:uLnTx/>
                      <a:uFillTx/>
                      <a:cs typeface="+mn-ea"/>
                      <a:sym typeface="+mn-lt"/>
                    </a:rPr>
                    <a:t>标题文本预设</a:t>
                  </a:r>
                  <a:endParaRPr kumimoji="0" lang="zh-CN" altLang="en-US" sz="1800" b="1" i="0" u="none" strike="noStrike" kern="0" cap="none" spc="0" normalizeH="0" baseline="0" noProof="0" dirty="0" smtClean="0">
                    <a:ln>
                      <a:noFill/>
                    </a:ln>
                    <a:solidFill>
                      <a:schemeClr val="tx1">
                        <a:lumMod val="85000"/>
                        <a:lumOff val="15000"/>
                      </a:schemeClr>
                    </a:solidFill>
                    <a:effectLst/>
                    <a:uLnTx/>
                    <a:uFillTx/>
                    <a:cs typeface="+mn-ea"/>
                    <a:sym typeface="+mn-lt"/>
                  </a:endParaRPr>
                </a:p>
              </p:txBody>
            </p:sp>
          </p:grpSp>
          <p:sp>
            <p:nvSpPr>
              <p:cNvPr id="215" name="i$liḋe-Rounded Rectangle 20"/>
              <p:cNvSpPr/>
              <p:nvPr/>
            </p:nvSpPr>
            <p:spPr>
              <a:xfrm>
                <a:off x="1847925" y="5269655"/>
                <a:ext cx="1079326" cy="463601"/>
              </a:xfrm>
              <a:prstGeom prst="roundRect">
                <a:avLst/>
              </a:prstGeom>
              <a:solidFill>
                <a:srgbClr val="F282A2"/>
              </a:solidFill>
              <a:ln w="25400" cap="flat" cmpd="sng" algn="ctr">
                <a:noFill/>
                <a:prstDash val="solid"/>
              </a:ln>
              <a:effectLst/>
            </p:spPr>
            <p:txBody>
              <a:bodyPr wrap="none" anchor="ctr" anchorCtr="1">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smtClean="0">
                    <a:ln>
                      <a:noFill/>
                    </a:ln>
                    <a:solidFill>
                      <a:srgbClr val="FFFFFF"/>
                    </a:solidFill>
                    <a:effectLst/>
                    <a:uLnTx/>
                    <a:uFillTx/>
                    <a:cs typeface="+mn-ea"/>
                    <a:sym typeface="+mn-lt"/>
                  </a:rPr>
                  <a:t>关键词</a:t>
                </a:r>
                <a:endParaRPr kumimoji="0" lang="zh-CN" altLang="en-US" sz="1800" b="0" i="0" u="none" strike="noStrike" kern="0" cap="none" spc="0" normalizeH="0" baseline="0" noProof="0" dirty="0" smtClean="0">
                  <a:ln>
                    <a:noFill/>
                  </a:ln>
                  <a:solidFill>
                    <a:srgbClr val="FFFFFF"/>
                  </a:solidFill>
                  <a:effectLst/>
                  <a:uLnTx/>
                  <a:uFillTx/>
                  <a:cs typeface="+mn-ea"/>
                  <a:sym typeface="+mn-lt"/>
                </a:endParaRPr>
              </a:p>
            </p:txBody>
          </p:sp>
        </p:grpSp>
        <p:grpSp>
          <p:nvGrpSpPr>
            <p:cNvPr id="218" name="组合 217"/>
            <p:cNvGrpSpPr/>
            <p:nvPr/>
          </p:nvGrpSpPr>
          <p:grpSpPr>
            <a:xfrm>
              <a:off x="6701609" y="1279796"/>
              <a:ext cx="1773873" cy="2300066"/>
              <a:chOff x="1205006" y="2666501"/>
              <a:chExt cx="2365164" cy="3066755"/>
            </a:xfrm>
          </p:grpSpPr>
          <p:sp>
            <p:nvSpPr>
              <p:cNvPr id="219" name="i$liḋe-Oval 13"/>
              <p:cNvSpPr/>
              <p:nvPr/>
            </p:nvSpPr>
            <p:spPr>
              <a:xfrm>
                <a:off x="1775520" y="2666501"/>
                <a:ext cx="1224136" cy="1224136"/>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w="9525" cap="flat" cmpd="sng" algn="ctr">
                <a:noFill/>
                <a:prstDash val="solid"/>
                <a:roun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rgbClr val="FFFFFF"/>
                  </a:solidFill>
                  <a:effectLst/>
                  <a:uLnTx/>
                  <a:uFillTx/>
                  <a:cs typeface="+mn-ea"/>
                  <a:sym typeface="+mn-lt"/>
                </a:endParaRPr>
              </a:p>
            </p:txBody>
          </p:sp>
          <p:grpSp>
            <p:nvGrpSpPr>
              <p:cNvPr id="220" name="组合 219"/>
              <p:cNvGrpSpPr/>
              <p:nvPr/>
            </p:nvGrpSpPr>
            <p:grpSpPr>
              <a:xfrm>
                <a:off x="1205006" y="4221088"/>
                <a:ext cx="2365164" cy="908538"/>
                <a:chOff x="1539665" y="1921024"/>
                <a:chExt cx="2365164" cy="908538"/>
              </a:xfrm>
            </p:grpSpPr>
            <p:sp>
              <p:nvSpPr>
                <p:cNvPr id="222" name="i$liḋe-Rectangle 16"/>
                <p:cNvSpPr/>
                <p:nvPr/>
              </p:nvSpPr>
              <p:spPr bwMode="auto">
                <a:xfrm>
                  <a:off x="1539665" y="2272163"/>
                  <a:ext cx="2365164"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anchor="t" anchorCtr="0">
                  <a:normAutofit/>
                </a:bodyPr>
                <a:lstStyle/>
                <a:p>
                  <a:pPr marL="0" marR="0" lvl="0" indent="0" algn="ctr" defTabSz="914400" eaLnBrk="1" fontAlgn="auto" latinLnBrk="0" hangingPunct="1">
                    <a:lnSpc>
                      <a:spcPct val="120000"/>
                    </a:lnSpc>
                    <a:spcBef>
                      <a:spcPct val="0"/>
                    </a:spcBef>
                    <a:spcAft>
                      <a:spcPts val="0"/>
                    </a:spcAft>
                    <a:buClrTx/>
                    <a:buSzTx/>
                    <a:buFontTx/>
                    <a:buNone/>
                    <a:tabLst/>
                    <a:defRPr/>
                  </a:pPr>
                  <a:r>
                    <a:rPr kumimoji="0" lang="zh-CN" altLang="en-US" sz="1000" b="0" i="0" u="none" strike="noStrike" kern="0" cap="none" spc="0" normalizeH="0" baseline="0" noProof="0" smtClean="0">
                      <a:ln>
                        <a:noFill/>
                      </a:ln>
                      <a:solidFill>
                        <a:srgbClr val="000000"/>
                      </a:solidFill>
                      <a:effectLst/>
                      <a:uLnTx/>
                      <a:uFillTx/>
                      <a:cs typeface="+mn-ea"/>
                      <a:sym typeface="+mn-lt"/>
                    </a:rPr>
                    <a:t>此部分内容作为文字排版占位显示</a:t>
                  </a:r>
                  <a:br>
                    <a:rPr kumimoji="0" lang="zh-CN" altLang="en-US" sz="1000" b="0" i="0" u="none" strike="noStrike" kern="0" cap="none" spc="0" normalizeH="0" baseline="0" noProof="0" smtClean="0">
                      <a:ln>
                        <a:noFill/>
                      </a:ln>
                      <a:solidFill>
                        <a:srgbClr val="000000"/>
                      </a:solidFill>
                      <a:effectLst/>
                      <a:uLnTx/>
                      <a:uFillTx/>
                      <a:cs typeface="+mn-ea"/>
                      <a:sym typeface="+mn-lt"/>
                    </a:rPr>
                  </a:br>
                  <a:r>
                    <a:rPr kumimoji="0" lang="zh-CN" altLang="en-US" sz="1000" b="0" i="0" u="none" strike="noStrike" kern="0" cap="none" spc="0" normalizeH="0" baseline="0" noProof="0" smtClean="0">
                      <a:ln>
                        <a:noFill/>
                      </a:ln>
                      <a:solidFill>
                        <a:srgbClr val="000000"/>
                      </a:solidFill>
                      <a:effectLst/>
                      <a:uLnTx/>
                      <a:uFillTx/>
                      <a:cs typeface="+mn-ea"/>
                      <a:sym typeface="+mn-lt"/>
                    </a:rPr>
                    <a:t> （建议使用主题字体）</a:t>
                  </a:r>
                  <a:endParaRPr kumimoji="0" lang="zh-CN" altLang="en-US" sz="1000" b="0" i="0" u="none" strike="noStrike" kern="0" cap="none" spc="0" normalizeH="0" baseline="0" noProof="0" dirty="0" smtClean="0">
                    <a:ln>
                      <a:noFill/>
                    </a:ln>
                    <a:solidFill>
                      <a:srgbClr val="000000"/>
                    </a:solidFill>
                    <a:effectLst/>
                    <a:uLnTx/>
                    <a:uFillTx/>
                    <a:cs typeface="+mn-ea"/>
                    <a:sym typeface="+mn-lt"/>
                  </a:endParaRPr>
                </a:p>
              </p:txBody>
            </p:sp>
            <p:sp>
              <p:nvSpPr>
                <p:cNvPr id="223" name="i$liḋe-文本框 25"/>
                <p:cNvSpPr txBox="1"/>
                <p:nvPr/>
              </p:nvSpPr>
              <p:spPr bwMode="auto">
                <a:xfrm>
                  <a:off x="1539665" y="1921024"/>
                  <a:ext cx="2365164"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a:normAutofit fontScale="92500" lnSpcReduction="20000"/>
                </a:bodyPr>
                <a:lstStyle/>
                <a:p>
                  <a:pPr marL="0" marR="0" lvl="0" indent="0" algn="ctr" defTabSz="914400" eaLnBrk="1" fontAlgn="auto" latinLnBrk="0" hangingPunct="1">
                    <a:lnSpc>
                      <a:spcPct val="110000"/>
                    </a:lnSpc>
                    <a:spcBef>
                      <a:spcPct val="0"/>
                    </a:spcBef>
                    <a:spcAft>
                      <a:spcPts val="0"/>
                    </a:spcAft>
                    <a:buClrTx/>
                    <a:buSzTx/>
                    <a:buFontTx/>
                    <a:buNone/>
                    <a:tabLst/>
                    <a:defRPr/>
                  </a:pPr>
                  <a:r>
                    <a:rPr kumimoji="0" lang="zh-CN" altLang="en-US" sz="1800" b="1" i="0" u="none" strike="noStrike" kern="0" cap="none" spc="0" normalizeH="0" baseline="0" noProof="0" smtClean="0">
                      <a:ln>
                        <a:noFill/>
                      </a:ln>
                      <a:solidFill>
                        <a:schemeClr val="tx1">
                          <a:lumMod val="85000"/>
                          <a:lumOff val="15000"/>
                        </a:schemeClr>
                      </a:solidFill>
                      <a:effectLst/>
                      <a:uLnTx/>
                      <a:uFillTx/>
                      <a:cs typeface="+mn-ea"/>
                      <a:sym typeface="+mn-lt"/>
                    </a:rPr>
                    <a:t>标题文本预设</a:t>
                  </a:r>
                  <a:endParaRPr kumimoji="0" lang="zh-CN" altLang="en-US" sz="1800" b="1" i="0" u="none" strike="noStrike" kern="0" cap="none" spc="0" normalizeH="0" baseline="0" noProof="0" dirty="0" smtClean="0">
                    <a:ln>
                      <a:noFill/>
                    </a:ln>
                    <a:solidFill>
                      <a:schemeClr val="tx1">
                        <a:lumMod val="85000"/>
                        <a:lumOff val="15000"/>
                      </a:schemeClr>
                    </a:solidFill>
                    <a:effectLst/>
                    <a:uLnTx/>
                    <a:uFillTx/>
                    <a:cs typeface="+mn-ea"/>
                    <a:sym typeface="+mn-lt"/>
                  </a:endParaRPr>
                </a:p>
              </p:txBody>
            </p:sp>
          </p:grpSp>
          <p:sp>
            <p:nvSpPr>
              <p:cNvPr id="221" name="i$liḋe-Rounded Rectangle 15"/>
              <p:cNvSpPr/>
              <p:nvPr/>
            </p:nvSpPr>
            <p:spPr>
              <a:xfrm>
                <a:off x="1847925" y="5269655"/>
                <a:ext cx="1079326" cy="463601"/>
              </a:xfrm>
              <a:prstGeom prst="roundRect">
                <a:avLst/>
              </a:prstGeom>
              <a:solidFill>
                <a:srgbClr val="F282A2"/>
              </a:solidFill>
              <a:ln w="25400" cap="flat" cmpd="sng" algn="ctr">
                <a:noFill/>
                <a:prstDash val="solid"/>
              </a:ln>
              <a:effectLst/>
            </p:spPr>
            <p:txBody>
              <a:bodyPr wrap="none" anchor="ctr" anchorCtr="1">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smtClean="0">
                    <a:ln>
                      <a:noFill/>
                    </a:ln>
                    <a:solidFill>
                      <a:srgbClr val="FFFFFF"/>
                    </a:solidFill>
                    <a:effectLst/>
                    <a:uLnTx/>
                    <a:uFillTx/>
                    <a:cs typeface="+mn-ea"/>
                    <a:sym typeface="+mn-lt"/>
                  </a:rPr>
                  <a:t>关键词</a:t>
                </a:r>
                <a:endParaRPr kumimoji="0" lang="zh-CN" altLang="en-US" sz="1800" b="0" i="0" u="none" strike="noStrike" kern="0" cap="none" spc="0" normalizeH="0" baseline="0" noProof="0" dirty="0" smtClean="0">
                  <a:ln>
                    <a:noFill/>
                  </a:ln>
                  <a:solidFill>
                    <a:srgbClr val="FFFFFF"/>
                  </a:solidFill>
                  <a:effectLst/>
                  <a:uLnTx/>
                  <a:uFillTx/>
                  <a:cs typeface="+mn-ea"/>
                  <a:sym typeface="+mn-lt"/>
                </a:endParaRPr>
              </a:p>
            </p:txBody>
          </p:sp>
        </p:grpSp>
      </p:grpSp>
    </p:spTree>
    <p:extLst>
      <p:ext uri="{BB962C8B-B14F-4D97-AF65-F5344CB8AC3E}">
        <p14:creationId xmlns:p14="http://schemas.microsoft.com/office/powerpoint/2010/main" val="2119729074"/>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535"/>
          </a:xfrm>
          <a:prstGeom prst="rect">
            <a:avLst/>
          </a:prstGeom>
          <a:noFill/>
          <a:ln>
            <a:noFill/>
          </a:ln>
        </p:spPr>
      </p:pic>
      <p:grpSp>
        <p:nvGrpSpPr>
          <p:cNvPr id="19" name="组合 18"/>
          <p:cNvGrpSpPr/>
          <p:nvPr/>
        </p:nvGrpSpPr>
        <p:grpSpPr>
          <a:xfrm>
            <a:off x="4799856" y="1519217"/>
            <a:ext cx="2592288" cy="2269823"/>
            <a:chOff x="2063552" y="2194573"/>
            <a:chExt cx="1902647" cy="1665969"/>
          </a:xfrm>
        </p:grpSpPr>
        <p:sp>
          <p:nvSpPr>
            <p:cNvPr id="20" name="Freeform: Shape 1"/>
            <p:cNvSpPr/>
            <p:nvPr/>
          </p:nvSpPr>
          <p:spPr>
            <a:xfrm>
              <a:off x="2548253" y="2194573"/>
              <a:ext cx="761059" cy="848588"/>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rgbClr val="F282A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sz="3200" dirty="0">
                <a:cs typeface="+mn-ea"/>
                <a:sym typeface="+mn-lt"/>
              </a:endParaRPr>
            </a:p>
          </p:txBody>
        </p:sp>
        <p:sp>
          <p:nvSpPr>
            <p:cNvPr id="21" name="矩形 20">
              <a:extLst>
                <a:ext uri="{FF2B5EF4-FFF2-40B4-BE49-F238E27FC236}">
                  <a16:creationId xmlns:a16="http://schemas.microsoft.com/office/drawing/2014/main" xmlns="" id="{D5A1205E-2A8E-47E0-AF3E-7EE841010245}"/>
                </a:ext>
              </a:extLst>
            </p:cNvPr>
            <p:cNvSpPr/>
            <p:nvPr/>
          </p:nvSpPr>
          <p:spPr>
            <a:xfrm>
              <a:off x="2644916" y="2403406"/>
              <a:ext cx="761059" cy="429204"/>
            </a:xfrm>
            <a:prstGeom prst="rect">
              <a:avLst/>
            </a:prstGeom>
          </p:spPr>
          <p:txBody>
            <a:bodyPr wrap="square">
              <a:spAutoFit/>
            </a:bodyPr>
            <a:lstStyle/>
            <a:p>
              <a:pPr fontAlgn="auto">
                <a:spcBef>
                  <a:spcPts val="0"/>
                </a:spcBef>
                <a:spcAft>
                  <a:spcPts val="0"/>
                </a:spcAft>
                <a:defRPr/>
              </a:pPr>
              <a:r>
                <a:rPr lang="en-US" altLang="zh-CN" sz="3200" b="1" spc="300" dirty="0" smtClean="0">
                  <a:solidFill>
                    <a:schemeClr val="bg1"/>
                  </a:solidFill>
                  <a:cs typeface="+mn-ea"/>
                  <a:sym typeface="+mn-lt"/>
                </a:rPr>
                <a:t>03</a:t>
              </a:r>
              <a:endParaRPr lang="zh-CN" altLang="en-US" sz="3200" b="1" spc="300" dirty="0">
                <a:solidFill>
                  <a:schemeClr val="bg1"/>
                </a:solidFill>
                <a:cs typeface="+mn-ea"/>
                <a:sym typeface="+mn-lt"/>
              </a:endParaRPr>
            </a:p>
          </p:txBody>
        </p:sp>
        <p:sp>
          <p:nvSpPr>
            <p:cNvPr id="22" name="Rectangle 17">
              <a:extLst>
                <a:ext uri="{FF2B5EF4-FFF2-40B4-BE49-F238E27FC236}">
                  <a16:creationId xmlns:a16="http://schemas.microsoft.com/office/drawing/2014/main" xmlns="" id="{87CAA090-E8BA-4D19-991B-24F59B7F6256}"/>
                </a:ext>
              </a:extLst>
            </p:cNvPr>
            <p:cNvSpPr/>
            <p:nvPr/>
          </p:nvSpPr>
          <p:spPr>
            <a:xfrm>
              <a:off x="2063552" y="3289748"/>
              <a:ext cx="1902647" cy="570794"/>
            </a:xfrm>
            <a:prstGeom prst="rect">
              <a:avLst/>
            </a:prstGeom>
          </p:spPr>
          <p:txBody>
            <a:bodyPr wrap="none" lIns="144000" tIns="0" rIns="144000" bIns="0">
              <a:noAutofit/>
            </a:bodyPr>
            <a:lstStyle/>
            <a:p>
              <a:pPr algn="ctr"/>
              <a:r>
                <a:rPr lang="zh-CN" altLang="en-US" sz="6000" b="1" dirty="0" smtClean="0">
                  <a:solidFill>
                    <a:schemeClr val="tx1">
                      <a:lumMod val="65000"/>
                      <a:lumOff val="35000"/>
                    </a:schemeClr>
                  </a:solidFill>
                  <a:cs typeface="+mn-ea"/>
                  <a:sym typeface="+mn-lt"/>
                </a:rPr>
                <a:t>教学过程</a:t>
              </a:r>
              <a:endParaRPr lang="zh-CN" altLang="en-US" sz="6000"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119940344"/>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9" name="直接连接符 28"/>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33"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grpSp>
        <p:nvGrpSpPr>
          <p:cNvPr id="6" name="组合 5"/>
          <p:cNvGrpSpPr/>
          <p:nvPr/>
        </p:nvGrpSpPr>
        <p:grpSpPr>
          <a:xfrm>
            <a:off x="1706695" y="1549606"/>
            <a:ext cx="8565769" cy="4230483"/>
            <a:chOff x="986615" y="1041901"/>
            <a:chExt cx="6969762" cy="3442243"/>
          </a:xfrm>
        </p:grpSpPr>
        <p:grpSp>
          <p:nvGrpSpPr>
            <p:cNvPr id="104" name="组合 103"/>
            <p:cNvGrpSpPr/>
            <p:nvPr/>
          </p:nvGrpSpPr>
          <p:grpSpPr>
            <a:xfrm>
              <a:off x="5844468" y="1538245"/>
              <a:ext cx="2111908" cy="912516"/>
              <a:chOff x="5844468" y="1538244"/>
              <a:chExt cx="2111908" cy="912516"/>
            </a:xfrm>
          </p:grpSpPr>
          <p:sp>
            <p:nvSpPr>
              <p:cNvPr id="105" name="Line 19"/>
              <p:cNvSpPr>
                <a:spLocks noChangeShapeType="1"/>
              </p:cNvSpPr>
              <p:nvPr/>
            </p:nvSpPr>
            <p:spPr bwMode="auto">
              <a:xfrm flipH="1">
                <a:off x="5844468" y="1843568"/>
                <a:ext cx="2111908"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cs typeface="+mn-ea"/>
                  <a:sym typeface="+mn-lt"/>
                </a:endParaRPr>
              </a:p>
            </p:txBody>
          </p:sp>
          <p:sp>
            <p:nvSpPr>
              <p:cNvPr id="106" name="TextBox 19"/>
              <p:cNvSpPr txBox="1">
                <a:spLocks noChangeArrowheads="1"/>
              </p:cNvSpPr>
              <p:nvPr/>
            </p:nvSpPr>
            <p:spPr bwMode="auto">
              <a:xfrm>
                <a:off x="6405677" y="1538244"/>
                <a:ext cx="1518584" cy="22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lvl="0" algn="r" fontAlgn="base">
                  <a:spcBef>
                    <a:spcPct val="0"/>
                  </a:spcBef>
                  <a:spcAft>
                    <a:spcPct val="0"/>
                  </a:spcAft>
                  <a:defRPr/>
                </a:pPr>
                <a:r>
                  <a:rPr lang="zh-CN" altLang="en-US" sz="1200" kern="0" dirty="0">
                    <a:solidFill>
                      <a:schemeClr val="tx1">
                        <a:lumMod val="65000"/>
                        <a:lumOff val="35000"/>
                      </a:schemeClr>
                    </a:solidFill>
                    <a:cs typeface="+mn-ea"/>
                    <a:sym typeface="+mn-lt"/>
                  </a:rPr>
                  <a:t>标题文本</a:t>
                </a:r>
                <a:endParaRPr lang="zh-CN" altLang="en-US" kern="0" dirty="0">
                  <a:solidFill>
                    <a:schemeClr val="tx1">
                      <a:lumMod val="65000"/>
                      <a:lumOff val="35000"/>
                    </a:schemeClr>
                  </a:solidFill>
                  <a:cs typeface="+mn-ea"/>
                  <a:sym typeface="+mn-lt"/>
                </a:endParaRPr>
              </a:p>
            </p:txBody>
          </p:sp>
          <p:sp>
            <p:nvSpPr>
              <p:cNvPr id="107" name="TextBox 20"/>
              <p:cNvSpPr txBox="1"/>
              <p:nvPr/>
            </p:nvSpPr>
            <p:spPr bwMode="auto">
              <a:xfrm>
                <a:off x="6405677" y="1999985"/>
                <a:ext cx="1519067" cy="450775"/>
              </a:xfrm>
              <a:prstGeom prst="rect">
                <a:avLst/>
              </a:prstGeom>
              <a:noFill/>
            </p:spPr>
            <p:txBody>
              <a:bodyPr vert="horz" wrap="square" lIns="91440" tIns="45720" rIns="91440" bIns="45720" numCol="1" anchor="t" anchorCtr="0" compatLnSpc="1">
                <a:spAutoFit/>
              </a:bodyPr>
              <a:lstStyle/>
              <a:p>
                <a:pPr algn="just">
                  <a:defRPr/>
                </a:pPr>
                <a:r>
                  <a:rPr lang="zh-CN" altLang="en-US" sz="1000" dirty="0">
                    <a:solidFill>
                      <a:schemeClr val="tx1">
                        <a:lumMod val="65000"/>
                        <a:lumOff val="35000"/>
                      </a:schemeClr>
                    </a:solidFill>
                    <a:cs typeface="+mn-ea"/>
                    <a:sym typeface="+mn-lt"/>
                  </a:rPr>
                  <a:t>单击此处添加文字阐述，添加简短问题说明文字，具体说明文字在此处添加此处。</a:t>
                </a:r>
                <a:endParaRPr lang="en-US" altLang="zh-CN" sz="1000" dirty="0">
                  <a:solidFill>
                    <a:schemeClr val="tx1">
                      <a:lumMod val="65000"/>
                      <a:lumOff val="35000"/>
                    </a:schemeClr>
                  </a:solidFill>
                  <a:cs typeface="+mn-ea"/>
                  <a:sym typeface="+mn-lt"/>
                </a:endParaRPr>
              </a:p>
            </p:txBody>
          </p:sp>
        </p:grpSp>
        <p:grpSp>
          <p:nvGrpSpPr>
            <p:cNvPr id="108" name="组合 107"/>
            <p:cNvGrpSpPr/>
            <p:nvPr/>
          </p:nvGrpSpPr>
          <p:grpSpPr>
            <a:xfrm>
              <a:off x="986615" y="1598231"/>
              <a:ext cx="2127013" cy="795729"/>
              <a:chOff x="986614" y="1598230"/>
              <a:chExt cx="2127013" cy="795729"/>
            </a:xfrm>
          </p:grpSpPr>
          <p:sp>
            <p:nvSpPr>
              <p:cNvPr id="109" name="Line 17"/>
              <p:cNvSpPr>
                <a:spLocks noChangeShapeType="1"/>
              </p:cNvSpPr>
              <p:nvPr/>
            </p:nvSpPr>
            <p:spPr bwMode="auto">
              <a:xfrm>
                <a:off x="1000325" y="1903553"/>
                <a:ext cx="2113302"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cs typeface="+mn-ea"/>
                  <a:sym typeface="+mn-lt"/>
                </a:endParaRPr>
              </a:p>
            </p:txBody>
          </p:sp>
          <p:sp>
            <p:nvSpPr>
              <p:cNvPr id="110" name="TextBox 19"/>
              <p:cNvSpPr txBox="1">
                <a:spLocks noChangeArrowheads="1"/>
              </p:cNvSpPr>
              <p:nvPr/>
            </p:nvSpPr>
            <p:spPr bwMode="auto">
              <a:xfrm>
                <a:off x="986614" y="1598230"/>
                <a:ext cx="1518584" cy="22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lvl="0" fontAlgn="base">
                  <a:spcBef>
                    <a:spcPct val="0"/>
                  </a:spcBef>
                  <a:spcAft>
                    <a:spcPct val="0"/>
                  </a:spcAft>
                  <a:defRPr/>
                </a:pPr>
                <a:r>
                  <a:rPr lang="zh-CN" altLang="en-US" sz="1200" kern="0" dirty="0">
                    <a:solidFill>
                      <a:schemeClr val="tx1">
                        <a:lumMod val="65000"/>
                        <a:lumOff val="35000"/>
                      </a:schemeClr>
                    </a:solidFill>
                    <a:cs typeface="+mn-ea"/>
                    <a:sym typeface="+mn-lt"/>
                  </a:rPr>
                  <a:t>标题文本</a:t>
                </a:r>
                <a:endParaRPr lang="zh-CN" altLang="en-US" kern="0" dirty="0">
                  <a:solidFill>
                    <a:schemeClr val="tx1">
                      <a:lumMod val="65000"/>
                      <a:lumOff val="35000"/>
                    </a:schemeClr>
                  </a:solidFill>
                  <a:cs typeface="+mn-ea"/>
                  <a:sym typeface="+mn-lt"/>
                </a:endParaRPr>
              </a:p>
            </p:txBody>
          </p:sp>
          <p:sp>
            <p:nvSpPr>
              <p:cNvPr id="111" name="TextBox 20"/>
              <p:cNvSpPr txBox="1"/>
              <p:nvPr/>
            </p:nvSpPr>
            <p:spPr bwMode="auto">
              <a:xfrm>
                <a:off x="986614" y="1943184"/>
                <a:ext cx="1519067" cy="450775"/>
              </a:xfrm>
              <a:prstGeom prst="rect">
                <a:avLst/>
              </a:prstGeom>
              <a:noFill/>
            </p:spPr>
            <p:txBody>
              <a:bodyPr vert="horz" wrap="square" lIns="91440" tIns="45720" rIns="91440" bIns="45720" numCol="1" anchor="t" anchorCtr="0" compatLnSpc="1">
                <a:spAutoFit/>
              </a:bodyPr>
              <a:lstStyle/>
              <a:p>
                <a:pPr algn="just">
                  <a:defRPr/>
                </a:pPr>
                <a:r>
                  <a:rPr lang="zh-CN" altLang="en-US" sz="1000" dirty="0">
                    <a:solidFill>
                      <a:schemeClr val="tx1">
                        <a:lumMod val="65000"/>
                        <a:lumOff val="35000"/>
                      </a:schemeClr>
                    </a:solidFill>
                    <a:cs typeface="+mn-ea"/>
                    <a:sym typeface="+mn-lt"/>
                  </a:rPr>
                  <a:t>单击此处添加文字阐述，添加简短问题说明文字，具体说明文字在此处添加此处。</a:t>
                </a:r>
                <a:endParaRPr lang="en-US" altLang="zh-CN" sz="1000" dirty="0">
                  <a:solidFill>
                    <a:schemeClr val="tx1">
                      <a:lumMod val="65000"/>
                      <a:lumOff val="35000"/>
                    </a:schemeClr>
                  </a:solidFill>
                  <a:cs typeface="+mn-ea"/>
                  <a:sym typeface="+mn-lt"/>
                </a:endParaRPr>
              </a:p>
            </p:txBody>
          </p:sp>
        </p:grpSp>
        <p:grpSp>
          <p:nvGrpSpPr>
            <p:cNvPr id="112" name="组合 111"/>
            <p:cNvGrpSpPr/>
            <p:nvPr/>
          </p:nvGrpSpPr>
          <p:grpSpPr>
            <a:xfrm>
              <a:off x="2702963" y="1041901"/>
              <a:ext cx="3541307" cy="3393498"/>
              <a:chOff x="2730329" y="1043444"/>
              <a:chExt cx="3541307" cy="3393498"/>
            </a:xfrm>
          </p:grpSpPr>
          <p:sp>
            <p:nvSpPr>
              <p:cNvPr id="113" name="Rectangle 23"/>
              <p:cNvSpPr>
                <a:spLocks noChangeArrowheads="1"/>
              </p:cNvSpPr>
              <p:nvPr/>
            </p:nvSpPr>
            <p:spPr bwMode="auto">
              <a:xfrm>
                <a:off x="3823974" y="2458846"/>
                <a:ext cx="1303517" cy="575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000" dirty="0">
                    <a:solidFill>
                      <a:srgbClr val="7D7D7D"/>
                    </a:solidFill>
                    <a:cs typeface="+mn-ea"/>
                    <a:sym typeface="+mn-lt"/>
                  </a:rPr>
                  <a:t>单击此处添加标题</a:t>
                </a:r>
                <a:endParaRPr lang="en-US" altLang="zh-CN" sz="2000" dirty="0">
                  <a:solidFill>
                    <a:srgbClr val="7D7D7D"/>
                  </a:solidFill>
                  <a:cs typeface="+mn-ea"/>
                  <a:sym typeface="+mn-lt"/>
                </a:endParaRPr>
              </a:p>
            </p:txBody>
          </p:sp>
          <p:grpSp>
            <p:nvGrpSpPr>
              <p:cNvPr id="114" name="组合 2"/>
              <p:cNvGrpSpPr/>
              <p:nvPr/>
            </p:nvGrpSpPr>
            <p:grpSpPr>
              <a:xfrm>
                <a:off x="2730329" y="1380604"/>
                <a:ext cx="3306983" cy="3056338"/>
                <a:chOff x="2584069" y="1592195"/>
                <a:chExt cx="3763541" cy="3478292"/>
              </a:xfrm>
            </p:grpSpPr>
            <p:sp>
              <p:nvSpPr>
                <p:cNvPr id="121"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F282A2"/>
                </a:solidFill>
                <a:ln w="3175" cap="flat" cmpd="sng" algn="ctr">
                  <a:noFill/>
                  <a:prstDash val="solid"/>
                </a:ln>
                <a:effectLst/>
              </p:spPr>
              <p:txBody>
                <a:bodyPr lIns="0" rIns="0" anchor="ctr"/>
                <a:lstStyle/>
                <a:p>
                  <a:pPr algn="ctr" fontAlgn="base">
                    <a:lnSpc>
                      <a:spcPct val="120000"/>
                    </a:lnSpc>
                    <a:spcBef>
                      <a:spcPts val="600"/>
                    </a:spcBef>
                    <a:spcAft>
                      <a:spcPts val="600"/>
                    </a:spcAft>
                    <a:defRPr/>
                  </a:pPr>
                  <a:endParaRPr lang="zh-CN" altLang="en-US" sz="2800" kern="0" dirty="0">
                    <a:solidFill>
                      <a:sysClr val="window" lastClr="FFFFFF"/>
                    </a:solidFill>
                    <a:cs typeface="+mn-ea"/>
                    <a:sym typeface="+mn-lt"/>
                  </a:endParaRPr>
                </a:p>
              </p:txBody>
            </p:sp>
            <p:sp>
              <p:nvSpPr>
                <p:cNvPr id="122" name="WordArt 7"/>
                <p:cNvSpPr>
                  <a:spLocks noChangeArrowheads="1" noChangeShapeType="1" noTextEdit="1"/>
                </p:cNvSpPr>
                <p:nvPr/>
              </p:nvSpPr>
              <p:spPr bwMode="gray">
                <a:xfrm rot="3394332">
                  <a:off x="3957638"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algn="ctr">
                    <a:defRPr/>
                  </a:pPr>
                  <a:r>
                    <a:rPr lang="zh-CN" altLang="en-US" sz="1200" kern="10" dirty="0">
                      <a:ln w="6350">
                        <a:noFill/>
                        <a:round/>
                      </a:ln>
                      <a:solidFill>
                        <a:srgbClr val="FFFFFF"/>
                      </a:solidFill>
                      <a:cs typeface="+mn-ea"/>
                      <a:sym typeface="+mn-lt"/>
                    </a:rPr>
                    <a:t>单击此处添加文字</a:t>
                  </a:r>
                </a:p>
              </p:txBody>
            </p:sp>
          </p:grpSp>
          <p:grpSp>
            <p:nvGrpSpPr>
              <p:cNvPr id="115" name="组合 1"/>
              <p:cNvGrpSpPr/>
              <p:nvPr/>
            </p:nvGrpSpPr>
            <p:grpSpPr>
              <a:xfrm>
                <a:off x="2963736" y="1349404"/>
                <a:ext cx="3307900" cy="3055491"/>
                <a:chOff x="2849700" y="1556687"/>
                <a:chExt cx="3764584" cy="3477329"/>
              </a:xfrm>
            </p:grpSpPr>
            <p:sp>
              <p:nvSpPr>
                <p:cNvPr id="119"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F282A2"/>
                </a:solidFill>
                <a:ln w="3175" cap="flat" cmpd="sng" algn="ctr">
                  <a:solidFill>
                    <a:srgbClr val="EAEAEA"/>
                  </a:solidFill>
                  <a:prstDash val="solid"/>
                </a:ln>
                <a:effectLst/>
              </p:spPr>
              <p:txBody>
                <a:bodyPr anchor="ctr"/>
                <a:lstStyle/>
                <a:p>
                  <a:pPr algn="ctr" fontAlgn="base">
                    <a:lnSpc>
                      <a:spcPct val="120000"/>
                    </a:lnSpc>
                    <a:spcBef>
                      <a:spcPct val="0"/>
                    </a:spcBef>
                    <a:spcAft>
                      <a:spcPct val="0"/>
                    </a:spcAft>
                    <a:defRPr/>
                  </a:pPr>
                  <a:endParaRPr lang="zh-CN" altLang="en-US" sz="1200" kern="0" dirty="0">
                    <a:solidFill>
                      <a:srgbClr val="4D4D4D"/>
                    </a:solidFill>
                    <a:cs typeface="+mn-ea"/>
                    <a:sym typeface="+mn-lt"/>
                  </a:endParaRPr>
                </a:p>
              </p:txBody>
            </p:sp>
            <p:sp>
              <p:nvSpPr>
                <p:cNvPr id="120" name="WordArt 9"/>
                <p:cNvSpPr>
                  <a:spLocks noChangeArrowheads="1" noChangeShapeType="1" noTextEdit="1"/>
                </p:cNvSpPr>
                <p:nvPr/>
              </p:nvSpPr>
              <p:spPr bwMode="gray">
                <a:xfrm rot="17984564">
                  <a:off x="3069433" y="2134155"/>
                  <a:ext cx="2105024"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algn="ctr">
                    <a:defRPr/>
                  </a:pPr>
                  <a:r>
                    <a:rPr lang="zh-CN" altLang="en-US" sz="1200" kern="10" dirty="0">
                      <a:ln w="6350">
                        <a:noFill/>
                        <a:round/>
                      </a:ln>
                      <a:solidFill>
                        <a:schemeClr val="bg1"/>
                      </a:solidFill>
                      <a:cs typeface="+mn-ea"/>
                      <a:sym typeface="+mn-lt"/>
                    </a:rPr>
                    <a:t>单击此处添加文字</a:t>
                  </a:r>
                </a:p>
              </p:txBody>
            </p:sp>
          </p:grpSp>
          <p:grpSp>
            <p:nvGrpSpPr>
              <p:cNvPr id="116" name="组合 3"/>
              <p:cNvGrpSpPr/>
              <p:nvPr/>
            </p:nvGrpSpPr>
            <p:grpSpPr>
              <a:xfrm>
                <a:off x="2947988" y="1043444"/>
                <a:ext cx="3055491" cy="3307899"/>
                <a:chOff x="2831777" y="1208487"/>
                <a:chExt cx="3477329" cy="3764584"/>
              </a:xfrm>
            </p:grpSpPr>
            <p:sp>
              <p:nvSpPr>
                <p:cNvPr id="117"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F282A2"/>
                </a:solidFill>
                <a:ln w="3175" cap="flat" cmpd="sng" algn="ctr">
                  <a:solidFill>
                    <a:srgbClr val="2676FF">
                      <a:lumMod val="20000"/>
                      <a:lumOff val="80000"/>
                    </a:srgbClr>
                  </a:solidFill>
                  <a:prstDash val="solid"/>
                </a:ln>
                <a:effectLst/>
              </p:spPr>
              <p:txBody>
                <a:bodyPr lIns="0" rIns="0" anchor="ctr"/>
                <a:lstStyle/>
                <a:p>
                  <a:pPr marL="182245" indent="-182245" fontAlgn="base">
                    <a:lnSpc>
                      <a:spcPct val="120000"/>
                    </a:lnSpc>
                    <a:spcBef>
                      <a:spcPts val="600"/>
                    </a:spcBef>
                    <a:spcAft>
                      <a:spcPts val="600"/>
                    </a:spcAft>
                    <a:buFont typeface="Arial" panose="020B0604020202020204" pitchFamily="34" charset="0"/>
                    <a:buChar char="•"/>
                    <a:defRPr/>
                  </a:pPr>
                  <a:endParaRPr lang="zh-CN" altLang="en-US" sz="1400" kern="0" dirty="0">
                    <a:solidFill>
                      <a:prstClr val="white"/>
                    </a:solidFill>
                    <a:cs typeface="+mn-ea"/>
                    <a:sym typeface="+mn-lt"/>
                  </a:endParaRPr>
                </a:p>
              </p:txBody>
            </p:sp>
            <p:sp>
              <p:nvSpPr>
                <p:cNvPr id="118"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algn="ctr">
                    <a:defRPr/>
                  </a:pPr>
                  <a:r>
                    <a:rPr lang="zh-CN" altLang="en-US" sz="1200" kern="10" dirty="0">
                      <a:ln w="6350">
                        <a:noFill/>
                        <a:round/>
                      </a:ln>
                      <a:solidFill>
                        <a:schemeClr val="bg1"/>
                      </a:solidFill>
                      <a:cs typeface="+mn-ea"/>
                      <a:sym typeface="+mn-lt"/>
                    </a:rPr>
                    <a:t>单击此处添加文字</a:t>
                  </a:r>
                </a:p>
              </p:txBody>
            </p:sp>
          </p:grpSp>
        </p:grpSp>
        <p:grpSp>
          <p:nvGrpSpPr>
            <p:cNvPr id="123" name="组合 122"/>
            <p:cNvGrpSpPr/>
            <p:nvPr/>
          </p:nvGrpSpPr>
          <p:grpSpPr>
            <a:xfrm>
              <a:off x="5361861" y="3832950"/>
              <a:ext cx="2594516" cy="651194"/>
              <a:chOff x="5361860" y="3832949"/>
              <a:chExt cx="2594516" cy="651194"/>
            </a:xfrm>
          </p:grpSpPr>
          <p:sp>
            <p:nvSpPr>
              <p:cNvPr id="124" name="Line 18"/>
              <p:cNvSpPr>
                <a:spLocks noChangeShapeType="1"/>
              </p:cNvSpPr>
              <p:nvPr/>
            </p:nvSpPr>
            <p:spPr bwMode="auto">
              <a:xfrm flipH="1">
                <a:off x="5361860" y="4134087"/>
                <a:ext cx="2594516"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cs typeface="+mn-ea"/>
                  <a:sym typeface="+mn-lt"/>
                </a:endParaRPr>
              </a:p>
            </p:txBody>
          </p:sp>
          <p:sp>
            <p:nvSpPr>
              <p:cNvPr id="125" name="TextBox 124"/>
              <p:cNvSpPr txBox="1">
                <a:spLocks noChangeArrowheads="1"/>
              </p:cNvSpPr>
              <p:nvPr/>
            </p:nvSpPr>
            <p:spPr bwMode="auto">
              <a:xfrm>
                <a:off x="6437792" y="3832949"/>
                <a:ext cx="1518584" cy="22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r" fontAlgn="base">
                  <a:spcBef>
                    <a:spcPct val="0"/>
                  </a:spcBef>
                  <a:spcAft>
                    <a:spcPct val="0"/>
                  </a:spcAft>
                  <a:defRPr/>
                </a:pPr>
                <a:r>
                  <a:rPr lang="zh-CN" altLang="en-US" sz="1200" kern="0" dirty="0">
                    <a:solidFill>
                      <a:schemeClr val="tx1">
                        <a:lumMod val="65000"/>
                        <a:lumOff val="35000"/>
                      </a:schemeClr>
                    </a:solidFill>
                    <a:cs typeface="+mn-ea"/>
                    <a:sym typeface="+mn-lt"/>
                  </a:rPr>
                  <a:t>标题文本</a:t>
                </a:r>
                <a:endParaRPr lang="zh-CN" altLang="en-US" kern="0" dirty="0">
                  <a:solidFill>
                    <a:schemeClr val="tx1">
                      <a:lumMod val="65000"/>
                      <a:lumOff val="35000"/>
                    </a:schemeClr>
                  </a:solidFill>
                  <a:cs typeface="+mn-ea"/>
                  <a:sym typeface="+mn-lt"/>
                </a:endParaRPr>
              </a:p>
            </p:txBody>
          </p:sp>
          <p:sp>
            <p:nvSpPr>
              <p:cNvPr id="126" name="TextBox 125"/>
              <p:cNvSpPr txBox="1"/>
              <p:nvPr/>
            </p:nvSpPr>
            <p:spPr bwMode="auto">
              <a:xfrm>
                <a:off x="5500408" y="4158583"/>
                <a:ext cx="2455968" cy="325560"/>
              </a:xfrm>
              <a:prstGeom prst="rect">
                <a:avLst/>
              </a:prstGeom>
              <a:noFill/>
            </p:spPr>
            <p:txBody>
              <a:bodyPr vert="horz" wrap="square" lIns="91440" tIns="45720" rIns="91440" bIns="45720" numCol="1" anchor="t" anchorCtr="0" compatLnSpc="1">
                <a:spAutoFit/>
              </a:bodyPr>
              <a:lstStyle/>
              <a:p>
                <a:pPr algn="just">
                  <a:defRPr/>
                </a:pPr>
                <a:r>
                  <a:rPr lang="zh-CN" altLang="en-US" sz="1000" dirty="0">
                    <a:solidFill>
                      <a:schemeClr val="tx1">
                        <a:lumMod val="65000"/>
                        <a:lumOff val="35000"/>
                      </a:schemeClr>
                    </a:solidFill>
                    <a:cs typeface="+mn-ea"/>
                    <a:sym typeface="+mn-lt"/>
                  </a:rPr>
                  <a:t>单击此处添加文字阐述，添加简短问题说明文字，具体说明文字在此处添加此处。</a:t>
                </a:r>
                <a:endParaRPr lang="en-US" altLang="zh-CN" sz="1000" dirty="0">
                  <a:solidFill>
                    <a:schemeClr val="tx1">
                      <a:lumMod val="65000"/>
                      <a:lumOff val="35000"/>
                    </a:schemeClr>
                  </a:solidFill>
                  <a:cs typeface="+mn-ea"/>
                  <a:sym typeface="+mn-lt"/>
                </a:endParaRPr>
              </a:p>
            </p:txBody>
          </p:sp>
        </p:grpSp>
      </p:grpSp>
    </p:spTree>
    <p:extLst>
      <p:ext uri="{BB962C8B-B14F-4D97-AF65-F5344CB8AC3E}">
        <p14:creationId xmlns:p14="http://schemas.microsoft.com/office/powerpoint/2010/main" val="1227492543"/>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12" name="直接连接符 11"/>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13"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grpSp>
        <p:nvGrpSpPr>
          <p:cNvPr id="115" name="组合 114"/>
          <p:cNvGrpSpPr/>
          <p:nvPr/>
        </p:nvGrpSpPr>
        <p:grpSpPr>
          <a:xfrm>
            <a:off x="1631504" y="1340768"/>
            <a:ext cx="9064273" cy="4872027"/>
            <a:chOff x="848151" y="683372"/>
            <a:chExt cx="7768446" cy="4175523"/>
          </a:xfrm>
        </p:grpSpPr>
        <p:grpSp>
          <p:nvGrpSpPr>
            <p:cNvPr id="116" name="组合 115"/>
            <p:cNvGrpSpPr/>
            <p:nvPr/>
          </p:nvGrpSpPr>
          <p:grpSpPr>
            <a:xfrm>
              <a:off x="1835696" y="683372"/>
              <a:ext cx="4415686" cy="4175523"/>
              <a:chOff x="2019679" y="695114"/>
              <a:chExt cx="4415686" cy="4175523"/>
            </a:xfrm>
          </p:grpSpPr>
          <p:grpSp>
            <p:nvGrpSpPr>
              <p:cNvPr id="129" name="组合 128"/>
              <p:cNvGrpSpPr/>
              <p:nvPr/>
            </p:nvGrpSpPr>
            <p:grpSpPr>
              <a:xfrm>
                <a:off x="4982707" y="3417979"/>
                <a:ext cx="1452658" cy="1452658"/>
                <a:chOff x="6637960" y="2716646"/>
                <a:chExt cx="1452658" cy="1452658"/>
              </a:xfrm>
            </p:grpSpPr>
            <p:sp>
              <p:nvSpPr>
                <p:cNvPr id="147" name="Oval 2"/>
                <p:cNvSpPr>
                  <a:spLocks noChangeAspect="1"/>
                </p:cNvSpPr>
                <p:nvPr/>
              </p:nvSpPr>
              <p:spPr>
                <a:xfrm>
                  <a:off x="6637960" y="2716646"/>
                  <a:ext cx="1452658" cy="1452658"/>
                </a:xfrm>
                <a:prstGeom prst="ellipse">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48" name="Group 3"/>
                <p:cNvGrpSpPr/>
                <p:nvPr/>
              </p:nvGrpSpPr>
              <p:grpSpPr>
                <a:xfrm>
                  <a:off x="7155286" y="3148577"/>
                  <a:ext cx="508954" cy="778937"/>
                  <a:chOff x="1265002" y="894988"/>
                  <a:chExt cx="1765301" cy="2701753"/>
                </a:xfrm>
                <a:solidFill>
                  <a:schemeClr val="bg1"/>
                </a:solidFill>
              </p:grpSpPr>
              <p:sp>
                <p:nvSpPr>
                  <p:cNvPr id="149" name="Freeform: Shape 4"/>
                  <p:cNvSpPr>
                    <a:spLocks/>
                  </p:cNvSpPr>
                  <p:nvPr/>
                </p:nvSpPr>
                <p:spPr bwMode="auto">
                  <a:xfrm>
                    <a:off x="1793637" y="3117316"/>
                    <a:ext cx="708026" cy="479425"/>
                  </a:xfrm>
                  <a:custGeom>
                    <a:avLst/>
                    <a:gdLst/>
                    <a:ahLst/>
                    <a:cxnLst>
                      <a:cxn ang="0">
                        <a:pos x="176" y="2"/>
                      </a:cxn>
                      <a:cxn ang="0">
                        <a:pos x="13" y="2"/>
                      </a:cxn>
                      <a:cxn ang="0">
                        <a:pos x="2" y="0"/>
                      </a:cxn>
                      <a:cxn ang="0">
                        <a:pos x="0" y="0"/>
                      </a:cxn>
                      <a:cxn ang="0">
                        <a:pos x="0" y="86"/>
                      </a:cxn>
                      <a:cxn ang="0">
                        <a:pos x="16" y="102"/>
                      </a:cxn>
                      <a:cxn ang="0">
                        <a:pos x="48" y="102"/>
                      </a:cxn>
                      <a:cxn ang="0">
                        <a:pos x="65" y="122"/>
                      </a:cxn>
                      <a:cxn ang="0">
                        <a:pos x="77" y="127"/>
                      </a:cxn>
                      <a:cxn ang="0">
                        <a:pos x="111" y="127"/>
                      </a:cxn>
                      <a:cxn ang="0">
                        <a:pos x="123" y="122"/>
                      </a:cxn>
                      <a:cxn ang="0">
                        <a:pos x="140" y="102"/>
                      </a:cxn>
                      <a:cxn ang="0">
                        <a:pos x="172" y="102"/>
                      </a:cxn>
                      <a:cxn ang="0">
                        <a:pos x="188" y="86"/>
                      </a:cxn>
                      <a:cxn ang="0">
                        <a:pos x="188" y="0"/>
                      </a:cxn>
                      <a:cxn ang="0">
                        <a:pos x="186" y="1"/>
                      </a:cxn>
                      <a:cxn ang="0">
                        <a:pos x="176" y="2"/>
                      </a:cxn>
                      <a:cxn ang="0">
                        <a:pos x="176" y="2"/>
                      </a:cxn>
                      <a:cxn ang="0">
                        <a:pos x="176" y="2"/>
                      </a:cxn>
                    </a:cxnLst>
                    <a:rect l="0" t="0" r="r" b="b"/>
                    <a:pathLst>
                      <a:path w="188" h="127">
                        <a:moveTo>
                          <a:pt x="176" y="2"/>
                        </a:moveTo>
                        <a:cubicBezTo>
                          <a:pt x="13" y="2"/>
                          <a:pt x="13" y="2"/>
                          <a:pt x="13" y="2"/>
                        </a:cubicBezTo>
                        <a:cubicBezTo>
                          <a:pt x="10" y="2"/>
                          <a:pt x="6" y="2"/>
                          <a:pt x="2" y="0"/>
                        </a:cubicBezTo>
                        <a:cubicBezTo>
                          <a:pt x="0" y="0"/>
                          <a:pt x="0" y="0"/>
                          <a:pt x="0" y="0"/>
                        </a:cubicBezTo>
                        <a:cubicBezTo>
                          <a:pt x="0" y="86"/>
                          <a:pt x="0" y="86"/>
                          <a:pt x="0" y="86"/>
                        </a:cubicBezTo>
                        <a:cubicBezTo>
                          <a:pt x="0" y="95"/>
                          <a:pt x="7" y="102"/>
                          <a:pt x="16" y="102"/>
                        </a:cubicBezTo>
                        <a:cubicBezTo>
                          <a:pt x="48" y="102"/>
                          <a:pt x="48" y="102"/>
                          <a:pt x="48" y="102"/>
                        </a:cubicBezTo>
                        <a:cubicBezTo>
                          <a:pt x="65" y="122"/>
                          <a:pt x="65" y="122"/>
                          <a:pt x="65" y="122"/>
                        </a:cubicBezTo>
                        <a:cubicBezTo>
                          <a:pt x="68" y="125"/>
                          <a:pt x="72" y="127"/>
                          <a:pt x="77" y="127"/>
                        </a:cubicBezTo>
                        <a:cubicBezTo>
                          <a:pt x="111" y="127"/>
                          <a:pt x="111" y="127"/>
                          <a:pt x="111" y="127"/>
                        </a:cubicBezTo>
                        <a:cubicBezTo>
                          <a:pt x="116" y="127"/>
                          <a:pt x="120" y="125"/>
                          <a:pt x="123" y="122"/>
                        </a:cubicBezTo>
                        <a:cubicBezTo>
                          <a:pt x="140" y="102"/>
                          <a:pt x="140" y="102"/>
                          <a:pt x="140" y="102"/>
                        </a:cubicBezTo>
                        <a:cubicBezTo>
                          <a:pt x="172" y="102"/>
                          <a:pt x="172" y="102"/>
                          <a:pt x="172" y="102"/>
                        </a:cubicBezTo>
                        <a:cubicBezTo>
                          <a:pt x="181" y="102"/>
                          <a:pt x="188" y="95"/>
                          <a:pt x="188" y="86"/>
                        </a:cubicBezTo>
                        <a:cubicBezTo>
                          <a:pt x="188" y="0"/>
                          <a:pt x="188" y="0"/>
                          <a:pt x="188" y="0"/>
                        </a:cubicBezTo>
                        <a:cubicBezTo>
                          <a:pt x="186" y="1"/>
                          <a:pt x="186" y="1"/>
                          <a:pt x="186" y="1"/>
                        </a:cubicBezTo>
                        <a:cubicBezTo>
                          <a:pt x="182" y="2"/>
                          <a:pt x="179" y="2"/>
                          <a:pt x="176" y="2"/>
                        </a:cubicBezTo>
                        <a:close/>
                        <a:moveTo>
                          <a:pt x="176" y="2"/>
                        </a:moveTo>
                        <a:cubicBezTo>
                          <a:pt x="176" y="2"/>
                          <a:pt x="176" y="2"/>
                          <a:pt x="176" y="2"/>
                        </a:cubicBezTo>
                      </a:path>
                    </a:pathLst>
                  </a:custGeom>
                  <a:grpFill/>
                  <a:ln w="9525">
                    <a:noFill/>
                    <a:round/>
                    <a:headEnd/>
                    <a:tailEnd/>
                  </a:ln>
                </p:spPr>
                <p:txBody>
                  <a:bodyPr anchor="ctr"/>
                  <a:lstStyle/>
                  <a:p>
                    <a:pPr algn="ctr"/>
                    <a:endParaRPr>
                      <a:cs typeface="+mn-ea"/>
                      <a:sym typeface="+mn-lt"/>
                    </a:endParaRPr>
                  </a:p>
                </p:txBody>
              </p:sp>
              <p:sp>
                <p:nvSpPr>
                  <p:cNvPr id="150" name="Freeform: Shape 5"/>
                  <p:cNvSpPr>
                    <a:spLocks/>
                  </p:cNvSpPr>
                  <p:nvPr/>
                </p:nvSpPr>
                <p:spPr bwMode="auto">
                  <a:xfrm>
                    <a:off x="1265002" y="894988"/>
                    <a:ext cx="1765301" cy="2132012"/>
                  </a:xfrm>
                  <a:custGeom>
                    <a:avLst/>
                    <a:gdLst/>
                    <a:ahLst/>
                    <a:cxnLst>
                      <a:cxn ang="0">
                        <a:pos x="234" y="0"/>
                      </a:cxn>
                      <a:cxn ang="0">
                        <a:pos x="0" y="230"/>
                      </a:cxn>
                      <a:cxn ang="0">
                        <a:pos x="74" y="421"/>
                      </a:cxn>
                      <a:cxn ang="0">
                        <a:pos x="76" y="424"/>
                      </a:cxn>
                      <a:cxn ang="0">
                        <a:pos x="134" y="548"/>
                      </a:cxn>
                      <a:cxn ang="0">
                        <a:pos x="153" y="566"/>
                      </a:cxn>
                      <a:cxn ang="0">
                        <a:pos x="215" y="566"/>
                      </a:cxn>
                      <a:cxn ang="0">
                        <a:pos x="237" y="500"/>
                      </a:cxn>
                      <a:cxn ang="0">
                        <a:pos x="270" y="404"/>
                      </a:cxn>
                      <a:cxn ang="0">
                        <a:pos x="261" y="400"/>
                      </a:cxn>
                      <a:cxn ang="0">
                        <a:pos x="145" y="273"/>
                      </a:cxn>
                      <a:cxn ang="0">
                        <a:pos x="176" y="196"/>
                      </a:cxn>
                      <a:cxn ang="0">
                        <a:pos x="201" y="134"/>
                      </a:cxn>
                      <a:cxn ang="0">
                        <a:pos x="198" y="106"/>
                      </a:cxn>
                      <a:cxn ang="0">
                        <a:pos x="219" y="125"/>
                      </a:cxn>
                      <a:cxn ang="0">
                        <a:pos x="235" y="140"/>
                      </a:cxn>
                      <a:cxn ang="0">
                        <a:pos x="304" y="360"/>
                      </a:cxn>
                      <a:cxn ang="0">
                        <a:pos x="292" y="373"/>
                      </a:cxn>
                      <a:cxn ang="0">
                        <a:pos x="292" y="375"/>
                      </a:cxn>
                      <a:cxn ang="0">
                        <a:pos x="257" y="508"/>
                      </a:cxn>
                      <a:cxn ang="0">
                        <a:pos x="236" y="566"/>
                      </a:cxn>
                      <a:cxn ang="0">
                        <a:pos x="323" y="565"/>
                      </a:cxn>
                      <a:cxn ang="0">
                        <a:pos x="335" y="548"/>
                      </a:cxn>
                      <a:cxn ang="0">
                        <a:pos x="393" y="424"/>
                      </a:cxn>
                      <a:cxn ang="0">
                        <a:pos x="395" y="421"/>
                      </a:cxn>
                      <a:cxn ang="0">
                        <a:pos x="396" y="419"/>
                      </a:cxn>
                      <a:cxn ang="0">
                        <a:pos x="468" y="230"/>
                      </a:cxn>
                      <a:cxn ang="0">
                        <a:pos x="234" y="0"/>
                      </a:cxn>
                      <a:cxn ang="0">
                        <a:pos x="234" y="0"/>
                      </a:cxn>
                      <a:cxn ang="0">
                        <a:pos x="234" y="0"/>
                      </a:cxn>
                    </a:cxnLst>
                    <a:rect l="0" t="0" r="r" b="b"/>
                    <a:pathLst>
                      <a:path w="468" h="566">
                        <a:moveTo>
                          <a:pt x="234" y="0"/>
                        </a:moveTo>
                        <a:cubicBezTo>
                          <a:pt x="105" y="0"/>
                          <a:pt x="0" y="103"/>
                          <a:pt x="0" y="230"/>
                        </a:cubicBezTo>
                        <a:cubicBezTo>
                          <a:pt x="0" y="295"/>
                          <a:pt x="28" y="367"/>
                          <a:pt x="74" y="421"/>
                        </a:cubicBezTo>
                        <a:cubicBezTo>
                          <a:pt x="76" y="424"/>
                          <a:pt x="76" y="424"/>
                          <a:pt x="76" y="424"/>
                        </a:cubicBezTo>
                        <a:cubicBezTo>
                          <a:pt x="82" y="432"/>
                          <a:pt x="134" y="500"/>
                          <a:pt x="134" y="548"/>
                        </a:cubicBezTo>
                        <a:cubicBezTo>
                          <a:pt x="134" y="558"/>
                          <a:pt x="142" y="566"/>
                          <a:pt x="153" y="566"/>
                        </a:cubicBezTo>
                        <a:cubicBezTo>
                          <a:pt x="215" y="566"/>
                          <a:pt x="215" y="566"/>
                          <a:pt x="215" y="566"/>
                        </a:cubicBezTo>
                        <a:cubicBezTo>
                          <a:pt x="216" y="552"/>
                          <a:pt x="224" y="532"/>
                          <a:pt x="237" y="500"/>
                        </a:cubicBezTo>
                        <a:cubicBezTo>
                          <a:pt x="250" y="470"/>
                          <a:pt x="265" y="434"/>
                          <a:pt x="270" y="404"/>
                        </a:cubicBezTo>
                        <a:cubicBezTo>
                          <a:pt x="261" y="400"/>
                          <a:pt x="261" y="400"/>
                          <a:pt x="261" y="400"/>
                        </a:cubicBezTo>
                        <a:cubicBezTo>
                          <a:pt x="228" y="384"/>
                          <a:pt x="150" y="340"/>
                          <a:pt x="145" y="273"/>
                        </a:cubicBezTo>
                        <a:cubicBezTo>
                          <a:pt x="143" y="242"/>
                          <a:pt x="160" y="218"/>
                          <a:pt x="176" y="196"/>
                        </a:cubicBezTo>
                        <a:cubicBezTo>
                          <a:pt x="190" y="176"/>
                          <a:pt x="204" y="157"/>
                          <a:pt x="201" y="134"/>
                        </a:cubicBezTo>
                        <a:cubicBezTo>
                          <a:pt x="198" y="106"/>
                          <a:pt x="198" y="106"/>
                          <a:pt x="198" y="106"/>
                        </a:cubicBezTo>
                        <a:cubicBezTo>
                          <a:pt x="219" y="125"/>
                          <a:pt x="219" y="125"/>
                          <a:pt x="219" y="125"/>
                        </a:cubicBezTo>
                        <a:cubicBezTo>
                          <a:pt x="224" y="130"/>
                          <a:pt x="229" y="135"/>
                          <a:pt x="235" y="140"/>
                        </a:cubicBezTo>
                        <a:cubicBezTo>
                          <a:pt x="297" y="197"/>
                          <a:pt x="368" y="263"/>
                          <a:pt x="304" y="360"/>
                        </a:cubicBezTo>
                        <a:cubicBezTo>
                          <a:pt x="292" y="373"/>
                          <a:pt x="292" y="373"/>
                          <a:pt x="292" y="373"/>
                        </a:cubicBezTo>
                        <a:cubicBezTo>
                          <a:pt x="292" y="374"/>
                          <a:pt x="292" y="374"/>
                          <a:pt x="292" y="375"/>
                        </a:cubicBezTo>
                        <a:cubicBezTo>
                          <a:pt x="297" y="413"/>
                          <a:pt x="274" y="466"/>
                          <a:pt x="257" y="508"/>
                        </a:cubicBezTo>
                        <a:cubicBezTo>
                          <a:pt x="249" y="525"/>
                          <a:pt x="237" y="556"/>
                          <a:pt x="236" y="566"/>
                        </a:cubicBezTo>
                        <a:cubicBezTo>
                          <a:pt x="323" y="565"/>
                          <a:pt x="323" y="565"/>
                          <a:pt x="323" y="565"/>
                        </a:cubicBezTo>
                        <a:cubicBezTo>
                          <a:pt x="330" y="562"/>
                          <a:pt x="335" y="555"/>
                          <a:pt x="335" y="548"/>
                        </a:cubicBezTo>
                        <a:cubicBezTo>
                          <a:pt x="335" y="505"/>
                          <a:pt x="377" y="444"/>
                          <a:pt x="393" y="424"/>
                        </a:cubicBezTo>
                        <a:cubicBezTo>
                          <a:pt x="394" y="423"/>
                          <a:pt x="395" y="422"/>
                          <a:pt x="395" y="421"/>
                        </a:cubicBezTo>
                        <a:cubicBezTo>
                          <a:pt x="396" y="419"/>
                          <a:pt x="396" y="419"/>
                          <a:pt x="396" y="419"/>
                        </a:cubicBezTo>
                        <a:cubicBezTo>
                          <a:pt x="441" y="364"/>
                          <a:pt x="468" y="294"/>
                          <a:pt x="468" y="230"/>
                        </a:cubicBezTo>
                        <a:cubicBezTo>
                          <a:pt x="468" y="103"/>
                          <a:pt x="363" y="0"/>
                          <a:pt x="234" y="0"/>
                        </a:cubicBezTo>
                        <a:close/>
                        <a:moveTo>
                          <a:pt x="234" y="0"/>
                        </a:moveTo>
                        <a:cubicBezTo>
                          <a:pt x="234" y="0"/>
                          <a:pt x="234" y="0"/>
                          <a:pt x="234" y="0"/>
                        </a:cubicBezTo>
                      </a:path>
                    </a:pathLst>
                  </a:custGeom>
                  <a:grpFill/>
                  <a:ln w="9525">
                    <a:noFill/>
                    <a:round/>
                    <a:headEnd/>
                    <a:tailEnd/>
                  </a:ln>
                </p:spPr>
                <p:txBody>
                  <a:bodyPr anchor="ctr"/>
                  <a:lstStyle/>
                  <a:p>
                    <a:pPr algn="ctr"/>
                    <a:endParaRPr>
                      <a:cs typeface="+mn-ea"/>
                      <a:sym typeface="+mn-lt"/>
                    </a:endParaRPr>
                  </a:p>
                </p:txBody>
              </p:sp>
            </p:grpSp>
          </p:grpSp>
          <p:sp>
            <p:nvSpPr>
              <p:cNvPr id="130" name="Oval 41"/>
              <p:cNvSpPr>
                <a:spLocks noChangeAspect="1"/>
              </p:cNvSpPr>
              <p:nvPr/>
            </p:nvSpPr>
            <p:spPr>
              <a:xfrm>
                <a:off x="2019679" y="1665025"/>
                <a:ext cx="2093490" cy="2093490"/>
              </a:xfrm>
              <a:prstGeom prst="ellipse">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31" name="Group 43"/>
              <p:cNvGrpSpPr/>
              <p:nvPr/>
            </p:nvGrpSpPr>
            <p:grpSpPr>
              <a:xfrm>
                <a:off x="2652994" y="2233373"/>
                <a:ext cx="826860" cy="956795"/>
                <a:chOff x="427038" y="271462"/>
                <a:chExt cx="1111250" cy="1285875"/>
              </a:xfrm>
              <a:solidFill>
                <a:schemeClr val="bg1"/>
              </a:solidFill>
            </p:grpSpPr>
            <p:sp>
              <p:nvSpPr>
                <p:cNvPr id="145" name="Freeform: Shape 44"/>
                <p:cNvSpPr>
                  <a:spLocks/>
                </p:cNvSpPr>
                <p:nvPr/>
              </p:nvSpPr>
              <p:spPr bwMode="auto">
                <a:xfrm>
                  <a:off x="700088" y="271462"/>
                  <a:ext cx="838200" cy="1285875"/>
                </a:xfrm>
                <a:custGeom>
                  <a:avLst/>
                  <a:gdLst/>
                  <a:ahLst/>
                  <a:cxnLst>
                    <a:cxn ang="0">
                      <a:pos x="132" y="58"/>
                    </a:cxn>
                    <a:cxn ang="0">
                      <a:pos x="140" y="73"/>
                    </a:cxn>
                    <a:cxn ang="0">
                      <a:pos x="141" y="77"/>
                    </a:cxn>
                    <a:cxn ang="0">
                      <a:pos x="209" y="193"/>
                    </a:cxn>
                    <a:cxn ang="0">
                      <a:pos x="75" y="327"/>
                    </a:cxn>
                    <a:cxn ang="0">
                      <a:pos x="52" y="316"/>
                    </a:cxn>
                    <a:cxn ang="0">
                      <a:pos x="60" y="269"/>
                    </a:cxn>
                    <a:cxn ang="0">
                      <a:pos x="84" y="251"/>
                    </a:cxn>
                    <a:cxn ang="0">
                      <a:pos x="118" y="208"/>
                    </a:cxn>
                    <a:cxn ang="0">
                      <a:pos x="137" y="152"/>
                    </a:cxn>
                    <a:cxn ang="0">
                      <a:pos x="135" y="90"/>
                    </a:cxn>
                    <a:cxn ang="0">
                      <a:pos x="111" y="36"/>
                    </a:cxn>
                    <a:cxn ang="0">
                      <a:pos x="75" y="5"/>
                    </a:cxn>
                    <a:cxn ang="0">
                      <a:pos x="61" y="1"/>
                    </a:cxn>
                    <a:cxn ang="0">
                      <a:pos x="56" y="0"/>
                    </a:cxn>
                    <a:cxn ang="0">
                      <a:pos x="55" y="5"/>
                    </a:cxn>
                    <a:cxn ang="0">
                      <a:pos x="51" y="17"/>
                    </a:cxn>
                    <a:cxn ang="0">
                      <a:pos x="34" y="48"/>
                    </a:cxn>
                    <a:cxn ang="0">
                      <a:pos x="3" y="132"/>
                    </a:cxn>
                    <a:cxn ang="0">
                      <a:pos x="2" y="180"/>
                    </a:cxn>
                    <a:cxn ang="0">
                      <a:pos x="10" y="227"/>
                    </a:cxn>
                    <a:cxn ang="0">
                      <a:pos x="26" y="277"/>
                    </a:cxn>
                    <a:cxn ang="0">
                      <a:pos x="47" y="243"/>
                    </a:cxn>
                    <a:cxn ang="0">
                      <a:pos x="59" y="217"/>
                    </a:cxn>
                    <a:cxn ang="0">
                      <a:pos x="68" y="191"/>
                    </a:cxn>
                    <a:cxn ang="0">
                      <a:pos x="74" y="166"/>
                    </a:cxn>
                    <a:cxn ang="0">
                      <a:pos x="76" y="143"/>
                    </a:cxn>
                    <a:cxn ang="0">
                      <a:pos x="75" y="124"/>
                    </a:cxn>
                    <a:cxn ang="0">
                      <a:pos x="73" y="109"/>
                    </a:cxn>
                    <a:cxn ang="0">
                      <a:pos x="70" y="96"/>
                    </a:cxn>
                    <a:cxn ang="0">
                      <a:pos x="74" y="109"/>
                    </a:cxn>
                    <a:cxn ang="0">
                      <a:pos x="77" y="123"/>
                    </a:cxn>
                    <a:cxn ang="0">
                      <a:pos x="80" y="143"/>
                    </a:cxn>
                    <a:cxn ang="0">
                      <a:pos x="79" y="167"/>
                    </a:cxn>
                    <a:cxn ang="0">
                      <a:pos x="75" y="193"/>
                    </a:cxn>
                    <a:cxn ang="0">
                      <a:pos x="68" y="220"/>
                    </a:cxn>
                    <a:cxn ang="0">
                      <a:pos x="57" y="248"/>
                    </a:cxn>
                    <a:cxn ang="0">
                      <a:pos x="50" y="263"/>
                    </a:cxn>
                    <a:cxn ang="0">
                      <a:pos x="50" y="263"/>
                    </a:cxn>
                    <a:cxn ang="0">
                      <a:pos x="44" y="274"/>
                    </a:cxn>
                    <a:cxn ang="0">
                      <a:pos x="43" y="277"/>
                    </a:cxn>
                    <a:cxn ang="0">
                      <a:pos x="43" y="277"/>
                    </a:cxn>
                    <a:cxn ang="0">
                      <a:pos x="42" y="322"/>
                    </a:cxn>
                    <a:cxn ang="0">
                      <a:pos x="75" y="340"/>
                    </a:cxn>
                    <a:cxn ang="0">
                      <a:pos x="221" y="193"/>
                    </a:cxn>
                    <a:cxn ang="0">
                      <a:pos x="132" y="58"/>
                    </a:cxn>
                    <a:cxn ang="0">
                      <a:pos x="132" y="58"/>
                    </a:cxn>
                    <a:cxn ang="0">
                      <a:pos x="132" y="58"/>
                    </a:cxn>
                  </a:cxnLst>
                  <a:rect l="0" t="0" r="r" b="b"/>
                  <a:pathLst>
                    <a:path w="221" h="340">
                      <a:moveTo>
                        <a:pt x="132" y="58"/>
                      </a:moveTo>
                      <a:cubicBezTo>
                        <a:pt x="134" y="64"/>
                        <a:pt x="137" y="68"/>
                        <a:pt x="140" y="73"/>
                      </a:cubicBezTo>
                      <a:cubicBezTo>
                        <a:pt x="140" y="74"/>
                        <a:pt x="141" y="76"/>
                        <a:pt x="141" y="77"/>
                      </a:cubicBezTo>
                      <a:cubicBezTo>
                        <a:pt x="182" y="100"/>
                        <a:pt x="209" y="143"/>
                        <a:pt x="209" y="193"/>
                      </a:cubicBezTo>
                      <a:cubicBezTo>
                        <a:pt x="209" y="267"/>
                        <a:pt x="149" y="327"/>
                        <a:pt x="75" y="327"/>
                      </a:cubicBezTo>
                      <a:cubicBezTo>
                        <a:pt x="75" y="327"/>
                        <a:pt x="59" y="327"/>
                        <a:pt x="52" y="316"/>
                      </a:cubicBezTo>
                      <a:cubicBezTo>
                        <a:pt x="46" y="306"/>
                        <a:pt x="49" y="290"/>
                        <a:pt x="60" y="269"/>
                      </a:cubicBezTo>
                      <a:cubicBezTo>
                        <a:pt x="68" y="264"/>
                        <a:pt x="76" y="258"/>
                        <a:pt x="84" y="251"/>
                      </a:cubicBezTo>
                      <a:cubicBezTo>
                        <a:pt x="97" y="240"/>
                        <a:pt x="109" y="225"/>
                        <a:pt x="118" y="208"/>
                      </a:cubicBezTo>
                      <a:cubicBezTo>
                        <a:pt x="127" y="191"/>
                        <a:pt x="134" y="172"/>
                        <a:pt x="137" y="152"/>
                      </a:cubicBezTo>
                      <a:cubicBezTo>
                        <a:pt x="140" y="132"/>
                        <a:pt x="140" y="111"/>
                        <a:pt x="135" y="90"/>
                      </a:cubicBezTo>
                      <a:cubicBezTo>
                        <a:pt x="131" y="70"/>
                        <a:pt x="122" y="51"/>
                        <a:pt x="111" y="36"/>
                      </a:cubicBezTo>
                      <a:cubicBezTo>
                        <a:pt x="100" y="20"/>
                        <a:pt x="86" y="9"/>
                        <a:pt x="75" y="5"/>
                      </a:cubicBezTo>
                      <a:cubicBezTo>
                        <a:pt x="70" y="2"/>
                        <a:pt x="64" y="1"/>
                        <a:pt x="61" y="1"/>
                      </a:cubicBezTo>
                      <a:cubicBezTo>
                        <a:pt x="58" y="0"/>
                        <a:pt x="56" y="0"/>
                        <a:pt x="56" y="0"/>
                      </a:cubicBezTo>
                      <a:cubicBezTo>
                        <a:pt x="56" y="0"/>
                        <a:pt x="56" y="2"/>
                        <a:pt x="55" y="5"/>
                      </a:cubicBezTo>
                      <a:cubicBezTo>
                        <a:pt x="55" y="8"/>
                        <a:pt x="53" y="12"/>
                        <a:pt x="51" y="17"/>
                      </a:cubicBezTo>
                      <a:cubicBezTo>
                        <a:pt x="47" y="26"/>
                        <a:pt x="41" y="37"/>
                        <a:pt x="34" y="48"/>
                      </a:cubicBezTo>
                      <a:cubicBezTo>
                        <a:pt x="20" y="71"/>
                        <a:pt x="8" y="100"/>
                        <a:pt x="3" y="132"/>
                      </a:cubicBezTo>
                      <a:cubicBezTo>
                        <a:pt x="1" y="147"/>
                        <a:pt x="0" y="164"/>
                        <a:pt x="2" y="180"/>
                      </a:cubicBezTo>
                      <a:cubicBezTo>
                        <a:pt x="3" y="196"/>
                        <a:pt x="6" y="212"/>
                        <a:pt x="10" y="227"/>
                      </a:cubicBezTo>
                      <a:cubicBezTo>
                        <a:pt x="14" y="239"/>
                        <a:pt x="22" y="269"/>
                        <a:pt x="26" y="277"/>
                      </a:cubicBezTo>
                      <a:cubicBezTo>
                        <a:pt x="34" y="266"/>
                        <a:pt x="41" y="255"/>
                        <a:pt x="47" y="243"/>
                      </a:cubicBezTo>
                      <a:cubicBezTo>
                        <a:pt x="52" y="234"/>
                        <a:pt x="55" y="226"/>
                        <a:pt x="59" y="217"/>
                      </a:cubicBezTo>
                      <a:cubicBezTo>
                        <a:pt x="63" y="209"/>
                        <a:pt x="65" y="200"/>
                        <a:pt x="68" y="191"/>
                      </a:cubicBezTo>
                      <a:cubicBezTo>
                        <a:pt x="71" y="183"/>
                        <a:pt x="72" y="174"/>
                        <a:pt x="74" y="166"/>
                      </a:cubicBezTo>
                      <a:cubicBezTo>
                        <a:pt x="75" y="158"/>
                        <a:pt x="76" y="150"/>
                        <a:pt x="76" y="143"/>
                      </a:cubicBezTo>
                      <a:cubicBezTo>
                        <a:pt x="76" y="136"/>
                        <a:pt x="76" y="130"/>
                        <a:pt x="75" y="124"/>
                      </a:cubicBezTo>
                      <a:cubicBezTo>
                        <a:pt x="75" y="118"/>
                        <a:pt x="73" y="113"/>
                        <a:pt x="73" y="109"/>
                      </a:cubicBezTo>
                      <a:cubicBezTo>
                        <a:pt x="71" y="101"/>
                        <a:pt x="70" y="96"/>
                        <a:pt x="70" y="96"/>
                      </a:cubicBezTo>
                      <a:cubicBezTo>
                        <a:pt x="70" y="96"/>
                        <a:pt x="71" y="101"/>
                        <a:pt x="74" y="109"/>
                      </a:cubicBezTo>
                      <a:cubicBezTo>
                        <a:pt x="75" y="113"/>
                        <a:pt x="77" y="117"/>
                        <a:pt x="77" y="123"/>
                      </a:cubicBezTo>
                      <a:cubicBezTo>
                        <a:pt x="78" y="129"/>
                        <a:pt x="79" y="136"/>
                        <a:pt x="80" y="143"/>
                      </a:cubicBezTo>
                      <a:cubicBezTo>
                        <a:pt x="80" y="151"/>
                        <a:pt x="80" y="159"/>
                        <a:pt x="79" y="167"/>
                      </a:cubicBezTo>
                      <a:cubicBezTo>
                        <a:pt x="78" y="175"/>
                        <a:pt x="77" y="184"/>
                        <a:pt x="75" y="193"/>
                      </a:cubicBezTo>
                      <a:cubicBezTo>
                        <a:pt x="73" y="202"/>
                        <a:pt x="71" y="211"/>
                        <a:pt x="68" y="220"/>
                      </a:cubicBezTo>
                      <a:cubicBezTo>
                        <a:pt x="64" y="229"/>
                        <a:pt x="61" y="239"/>
                        <a:pt x="57" y="248"/>
                      </a:cubicBezTo>
                      <a:cubicBezTo>
                        <a:pt x="55" y="253"/>
                        <a:pt x="52" y="258"/>
                        <a:pt x="50" y="263"/>
                      </a:cubicBezTo>
                      <a:cubicBezTo>
                        <a:pt x="50" y="263"/>
                        <a:pt x="50" y="263"/>
                        <a:pt x="50" y="263"/>
                      </a:cubicBezTo>
                      <a:cubicBezTo>
                        <a:pt x="48" y="267"/>
                        <a:pt x="46" y="270"/>
                        <a:pt x="44" y="274"/>
                      </a:cubicBezTo>
                      <a:cubicBezTo>
                        <a:pt x="44" y="275"/>
                        <a:pt x="43" y="276"/>
                        <a:pt x="43" y="277"/>
                      </a:cubicBezTo>
                      <a:cubicBezTo>
                        <a:pt x="43" y="277"/>
                        <a:pt x="43" y="277"/>
                        <a:pt x="43" y="277"/>
                      </a:cubicBezTo>
                      <a:cubicBezTo>
                        <a:pt x="36" y="296"/>
                        <a:pt x="35" y="311"/>
                        <a:pt x="42" y="322"/>
                      </a:cubicBezTo>
                      <a:cubicBezTo>
                        <a:pt x="52" y="339"/>
                        <a:pt x="74" y="340"/>
                        <a:pt x="75" y="340"/>
                      </a:cubicBezTo>
                      <a:cubicBezTo>
                        <a:pt x="155" y="340"/>
                        <a:pt x="221" y="274"/>
                        <a:pt x="221" y="193"/>
                      </a:cubicBezTo>
                      <a:cubicBezTo>
                        <a:pt x="221" y="133"/>
                        <a:pt x="184" y="81"/>
                        <a:pt x="132" y="58"/>
                      </a:cubicBezTo>
                      <a:close/>
                      <a:moveTo>
                        <a:pt x="132" y="58"/>
                      </a:moveTo>
                      <a:cubicBezTo>
                        <a:pt x="132" y="58"/>
                        <a:pt x="132" y="58"/>
                        <a:pt x="132" y="58"/>
                      </a:cubicBezTo>
                    </a:path>
                  </a:pathLst>
                </a:custGeom>
                <a:grpFill/>
                <a:ln w="9525">
                  <a:noFill/>
                  <a:round/>
                  <a:headEnd/>
                  <a:tailEnd/>
                </a:ln>
              </p:spPr>
              <p:txBody>
                <a:bodyPr anchor="ctr"/>
                <a:lstStyle/>
                <a:p>
                  <a:pPr algn="ctr"/>
                  <a:endParaRPr>
                    <a:cs typeface="+mn-ea"/>
                    <a:sym typeface="+mn-lt"/>
                  </a:endParaRPr>
                </a:p>
              </p:txBody>
            </p:sp>
            <p:sp>
              <p:nvSpPr>
                <p:cNvPr id="146" name="Freeform: Shape 45"/>
                <p:cNvSpPr>
                  <a:spLocks/>
                </p:cNvSpPr>
                <p:nvPr/>
              </p:nvSpPr>
              <p:spPr bwMode="auto">
                <a:xfrm>
                  <a:off x="427038" y="490537"/>
                  <a:ext cx="346075" cy="1001713"/>
                </a:xfrm>
                <a:custGeom>
                  <a:avLst/>
                  <a:gdLst/>
                  <a:ahLst/>
                  <a:cxnLst>
                    <a:cxn ang="0">
                      <a:pos x="69" y="217"/>
                    </a:cxn>
                    <a:cxn ang="0">
                      <a:pos x="32" y="205"/>
                    </a:cxn>
                    <a:cxn ang="0">
                      <a:pos x="12" y="135"/>
                    </a:cxn>
                    <a:cxn ang="0">
                      <a:pos x="85" y="16"/>
                    </a:cxn>
                    <a:cxn ang="0">
                      <a:pos x="91" y="0"/>
                    </a:cxn>
                    <a:cxn ang="0">
                      <a:pos x="0" y="135"/>
                    </a:cxn>
                    <a:cxn ang="0">
                      <a:pos x="22" y="212"/>
                    </a:cxn>
                    <a:cxn ang="0">
                      <a:pos x="17" y="251"/>
                    </a:cxn>
                    <a:cxn ang="0">
                      <a:pos x="20" y="256"/>
                    </a:cxn>
                    <a:cxn ang="0">
                      <a:pos x="29" y="250"/>
                    </a:cxn>
                    <a:cxn ang="0">
                      <a:pos x="39" y="265"/>
                    </a:cxn>
                    <a:cxn ang="0">
                      <a:pos x="49" y="259"/>
                    </a:cxn>
                    <a:cxn ang="0">
                      <a:pos x="40" y="243"/>
                    </a:cxn>
                    <a:cxn ang="0">
                      <a:pos x="51" y="236"/>
                    </a:cxn>
                    <a:cxn ang="0">
                      <a:pos x="61" y="251"/>
                    </a:cxn>
                    <a:cxn ang="0">
                      <a:pos x="71" y="245"/>
                    </a:cxn>
                    <a:cxn ang="0">
                      <a:pos x="61" y="230"/>
                    </a:cxn>
                    <a:cxn ang="0">
                      <a:pos x="73" y="222"/>
                    </a:cxn>
                    <a:cxn ang="0">
                      <a:pos x="69" y="217"/>
                    </a:cxn>
                    <a:cxn ang="0">
                      <a:pos x="25" y="238"/>
                    </a:cxn>
                    <a:cxn ang="0">
                      <a:pos x="33" y="218"/>
                    </a:cxn>
                    <a:cxn ang="0">
                      <a:pos x="55" y="219"/>
                    </a:cxn>
                    <a:cxn ang="0">
                      <a:pos x="25" y="238"/>
                    </a:cxn>
                    <a:cxn ang="0">
                      <a:pos x="25" y="238"/>
                    </a:cxn>
                    <a:cxn ang="0">
                      <a:pos x="25" y="238"/>
                    </a:cxn>
                  </a:cxnLst>
                  <a:rect l="0" t="0" r="r" b="b"/>
                  <a:pathLst>
                    <a:path w="91" h="265">
                      <a:moveTo>
                        <a:pt x="69" y="217"/>
                      </a:moveTo>
                      <a:cubicBezTo>
                        <a:pt x="61" y="205"/>
                        <a:pt x="46" y="200"/>
                        <a:pt x="32" y="205"/>
                      </a:cubicBezTo>
                      <a:cubicBezTo>
                        <a:pt x="19" y="184"/>
                        <a:pt x="12" y="160"/>
                        <a:pt x="12" y="135"/>
                      </a:cubicBezTo>
                      <a:cubicBezTo>
                        <a:pt x="12" y="83"/>
                        <a:pt x="42" y="39"/>
                        <a:pt x="85" y="16"/>
                      </a:cubicBezTo>
                      <a:cubicBezTo>
                        <a:pt x="86" y="10"/>
                        <a:pt x="88" y="5"/>
                        <a:pt x="91" y="0"/>
                      </a:cubicBezTo>
                      <a:cubicBezTo>
                        <a:pt x="38" y="22"/>
                        <a:pt x="0" y="74"/>
                        <a:pt x="0" y="135"/>
                      </a:cubicBezTo>
                      <a:cubicBezTo>
                        <a:pt x="0" y="162"/>
                        <a:pt x="8" y="189"/>
                        <a:pt x="22" y="212"/>
                      </a:cubicBezTo>
                      <a:cubicBezTo>
                        <a:pt x="11" y="222"/>
                        <a:pt x="9" y="238"/>
                        <a:pt x="17" y="251"/>
                      </a:cubicBezTo>
                      <a:cubicBezTo>
                        <a:pt x="20" y="256"/>
                        <a:pt x="20" y="256"/>
                        <a:pt x="20" y="256"/>
                      </a:cubicBezTo>
                      <a:cubicBezTo>
                        <a:pt x="29" y="250"/>
                        <a:pt x="29" y="250"/>
                        <a:pt x="29" y="250"/>
                      </a:cubicBezTo>
                      <a:cubicBezTo>
                        <a:pt x="39" y="265"/>
                        <a:pt x="39" y="265"/>
                        <a:pt x="39" y="265"/>
                      </a:cubicBezTo>
                      <a:cubicBezTo>
                        <a:pt x="49" y="259"/>
                        <a:pt x="49" y="259"/>
                        <a:pt x="49" y="259"/>
                      </a:cubicBezTo>
                      <a:cubicBezTo>
                        <a:pt x="40" y="243"/>
                        <a:pt x="40" y="243"/>
                        <a:pt x="40" y="243"/>
                      </a:cubicBezTo>
                      <a:cubicBezTo>
                        <a:pt x="51" y="236"/>
                        <a:pt x="51" y="236"/>
                        <a:pt x="51" y="236"/>
                      </a:cubicBezTo>
                      <a:cubicBezTo>
                        <a:pt x="61" y="251"/>
                        <a:pt x="61" y="251"/>
                        <a:pt x="61" y="251"/>
                      </a:cubicBezTo>
                      <a:cubicBezTo>
                        <a:pt x="71" y="245"/>
                        <a:pt x="71" y="245"/>
                        <a:pt x="71" y="245"/>
                      </a:cubicBezTo>
                      <a:cubicBezTo>
                        <a:pt x="61" y="230"/>
                        <a:pt x="61" y="230"/>
                        <a:pt x="61" y="230"/>
                      </a:cubicBezTo>
                      <a:cubicBezTo>
                        <a:pt x="73" y="222"/>
                        <a:pt x="73" y="222"/>
                        <a:pt x="73" y="222"/>
                      </a:cubicBezTo>
                      <a:lnTo>
                        <a:pt x="69" y="217"/>
                      </a:lnTo>
                      <a:close/>
                      <a:moveTo>
                        <a:pt x="25" y="238"/>
                      </a:moveTo>
                      <a:cubicBezTo>
                        <a:pt x="23" y="231"/>
                        <a:pt x="26" y="222"/>
                        <a:pt x="33" y="218"/>
                      </a:cubicBezTo>
                      <a:cubicBezTo>
                        <a:pt x="40" y="213"/>
                        <a:pt x="49" y="214"/>
                        <a:pt x="55" y="219"/>
                      </a:cubicBezTo>
                      <a:lnTo>
                        <a:pt x="25" y="238"/>
                      </a:lnTo>
                      <a:close/>
                      <a:moveTo>
                        <a:pt x="25" y="238"/>
                      </a:moveTo>
                      <a:cubicBezTo>
                        <a:pt x="25" y="238"/>
                        <a:pt x="25" y="238"/>
                        <a:pt x="25" y="238"/>
                      </a:cubicBezTo>
                    </a:path>
                  </a:pathLst>
                </a:custGeom>
                <a:grpFill/>
                <a:ln w="9525">
                  <a:noFill/>
                  <a:round/>
                  <a:headEnd/>
                  <a:tailEnd/>
                </a:ln>
              </p:spPr>
              <p:txBody>
                <a:bodyPr anchor="ctr"/>
                <a:lstStyle/>
                <a:p>
                  <a:pPr algn="ctr"/>
                  <a:endParaRPr>
                    <a:cs typeface="+mn-ea"/>
                    <a:sym typeface="+mn-lt"/>
                  </a:endParaRPr>
                </a:p>
              </p:txBody>
            </p:sp>
          </p:grpSp>
          <p:grpSp>
            <p:nvGrpSpPr>
              <p:cNvPr id="132" name="组合 131"/>
              <p:cNvGrpSpPr/>
              <p:nvPr/>
            </p:nvGrpSpPr>
            <p:grpSpPr>
              <a:xfrm>
                <a:off x="3768983" y="2647139"/>
                <a:ext cx="1487009" cy="1487009"/>
                <a:chOff x="4918573" y="2935535"/>
                <a:chExt cx="1487009" cy="1487009"/>
              </a:xfrm>
            </p:grpSpPr>
            <p:sp>
              <p:nvSpPr>
                <p:cNvPr id="139" name="Oval 42"/>
                <p:cNvSpPr>
                  <a:spLocks noChangeAspect="1"/>
                </p:cNvSpPr>
                <p:nvPr/>
              </p:nvSpPr>
              <p:spPr>
                <a:xfrm>
                  <a:off x="4918573" y="2935535"/>
                  <a:ext cx="1487009" cy="1487009"/>
                </a:xfrm>
                <a:prstGeom prst="ellipse">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40" name="Group 46"/>
                <p:cNvGrpSpPr/>
                <p:nvPr/>
              </p:nvGrpSpPr>
              <p:grpSpPr>
                <a:xfrm>
                  <a:off x="5282549" y="3351808"/>
                  <a:ext cx="849748" cy="502301"/>
                  <a:chOff x="278410" y="259302"/>
                  <a:chExt cx="3246881" cy="1919288"/>
                </a:xfrm>
                <a:solidFill>
                  <a:schemeClr val="bg1"/>
                </a:solidFill>
              </p:grpSpPr>
              <p:grpSp>
                <p:nvGrpSpPr>
                  <p:cNvPr id="141" name="Group 47"/>
                  <p:cNvGrpSpPr/>
                  <p:nvPr/>
                </p:nvGrpSpPr>
                <p:grpSpPr>
                  <a:xfrm>
                    <a:off x="1091139" y="259302"/>
                    <a:ext cx="2434152" cy="1919288"/>
                    <a:chOff x="1091139" y="259302"/>
                    <a:chExt cx="2434152" cy="1919288"/>
                  </a:xfrm>
                  <a:grpFill/>
                </p:grpSpPr>
                <p:sp>
                  <p:nvSpPr>
                    <p:cNvPr id="143" name="Freeform: Shape 50"/>
                    <p:cNvSpPr>
                      <a:spLocks/>
                    </p:cNvSpPr>
                    <p:nvPr/>
                  </p:nvSpPr>
                  <p:spPr bwMode="auto">
                    <a:xfrm>
                      <a:off x="1091139" y="1089565"/>
                      <a:ext cx="801686" cy="1089025"/>
                    </a:xfrm>
                    <a:custGeom>
                      <a:avLst/>
                      <a:gdLst/>
                      <a:ahLst/>
                      <a:cxnLst>
                        <a:cxn ang="0">
                          <a:pos x="134" y="39"/>
                        </a:cxn>
                        <a:cxn ang="0">
                          <a:pos x="167" y="45"/>
                        </a:cxn>
                        <a:cxn ang="0">
                          <a:pos x="197" y="56"/>
                        </a:cxn>
                        <a:cxn ang="0">
                          <a:pos x="213" y="18"/>
                        </a:cxn>
                        <a:cxn ang="0">
                          <a:pos x="134" y="0"/>
                        </a:cxn>
                        <a:cxn ang="0">
                          <a:pos x="63" y="18"/>
                        </a:cxn>
                        <a:cxn ang="0">
                          <a:pos x="16" y="68"/>
                        </a:cxn>
                        <a:cxn ang="0">
                          <a:pos x="0" y="145"/>
                        </a:cxn>
                        <a:cxn ang="0">
                          <a:pos x="33" y="251"/>
                        </a:cxn>
                        <a:cxn ang="0">
                          <a:pos x="128" y="289"/>
                        </a:cxn>
                        <a:cxn ang="0">
                          <a:pos x="203" y="276"/>
                        </a:cxn>
                        <a:cxn ang="0">
                          <a:pos x="203" y="237"/>
                        </a:cxn>
                        <a:cxn ang="0">
                          <a:pos x="168" y="246"/>
                        </a:cxn>
                        <a:cxn ang="0">
                          <a:pos x="134" y="250"/>
                        </a:cxn>
                        <a:cxn ang="0">
                          <a:pos x="71" y="223"/>
                        </a:cxn>
                        <a:cxn ang="0">
                          <a:pos x="49" y="145"/>
                        </a:cxn>
                        <a:cxn ang="0">
                          <a:pos x="71" y="67"/>
                        </a:cxn>
                        <a:cxn ang="0">
                          <a:pos x="134" y="39"/>
                        </a:cxn>
                        <a:cxn ang="0">
                          <a:pos x="134" y="39"/>
                        </a:cxn>
                        <a:cxn ang="0">
                          <a:pos x="134" y="39"/>
                        </a:cxn>
                      </a:cxnLst>
                      <a:rect l="0" t="0" r="r" b="b"/>
                      <a:pathLst>
                        <a:path w="213" h="289">
                          <a:moveTo>
                            <a:pt x="134" y="39"/>
                          </a:moveTo>
                          <a:cubicBezTo>
                            <a:pt x="145" y="39"/>
                            <a:pt x="156" y="41"/>
                            <a:pt x="167" y="45"/>
                          </a:cubicBezTo>
                          <a:cubicBezTo>
                            <a:pt x="177" y="48"/>
                            <a:pt x="188" y="52"/>
                            <a:pt x="197" y="56"/>
                          </a:cubicBezTo>
                          <a:cubicBezTo>
                            <a:pt x="213" y="18"/>
                            <a:pt x="213" y="18"/>
                            <a:pt x="213" y="18"/>
                          </a:cubicBezTo>
                          <a:cubicBezTo>
                            <a:pt x="189" y="6"/>
                            <a:pt x="163" y="0"/>
                            <a:pt x="134" y="0"/>
                          </a:cubicBezTo>
                          <a:cubicBezTo>
                            <a:pt x="107" y="0"/>
                            <a:pt x="83" y="6"/>
                            <a:pt x="63" y="18"/>
                          </a:cubicBezTo>
                          <a:cubicBezTo>
                            <a:pt x="43" y="29"/>
                            <a:pt x="27" y="46"/>
                            <a:pt x="16" y="68"/>
                          </a:cubicBezTo>
                          <a:cubicBezTo>
                            <a:pt x="6" y="90"/>
                            <a:pt x="0" y="115"/>
                            <a:pt x="0" y="145"/>
                          </a:cubicBezTo>
                          <a:cubicBezTo>
                            <a:pt x="0" y="191"/>
                            <a:pt x="11" y="226"/>
                            <a:pt x="33" y="251"/>
                          </a:cubicBezTo>
                          <a:cubicBezTo>
                            <a:pt x="55" y="276"/>
                            <a:pt x="87" y="289"/>
                            <a:pt x="128" y="289"/>
                          </a:cubicBezTo>
                          <a:cubicBezTo>
                            <a:pt x="156" y="289"/>
                            <a:pt x="181" y="285"/>
                            <a:pt x="203" y="276"/>
                          </a:cubicBezTo>
                          <a:cubicBezTo>
                            <a:pt x="203" y="237"/>
                            <a:pt x="203" y="237"/>
                            <a:pt x="203" y="237"/>
                          </a:cubicBezTo>
                          <a:cubicBezTo>
                            <a:pt x="191" y="241"/>
                            <a:pt x="179" y="244"/>
                            <a:pt x="168" y="246"/>
                          </a:cubicBezTo>
                          <a:cubicBezTo>
                            <a:pt x="157" y="248"/>
                            <a:pt x="145" y="250"/>
                            <a:pt x="134" y="250"/>
                          </a:cubicBezTo>
                          <a:cubicBezTo>
                            <a:pt x="106" y="250"/>
                            <a:pt x="85" y="241"/>
                            <a:pt x="71" y="223"/>
                          </a:cubicBezTo>
                          <a:cubicBezTo>
                            <a:pt x="56" y="205"/>
                            <a:pt x="49" y="179"/>
                            <a:pt x="49" y="145"/>
                          </a:cubicBezTo>
                          <a:cubicBezTo>
                            <a:pt x="49" y="112"/>
                            <a:pt x="56" y="86"/>
                            <a:pt x="71" y="67"/>
                          </a:cubicBezTo>
                          <a:cubicBezTo>
                            <a:pt x="86" y="49"/>
                            <a:pt x="107" y="39"/>
                            <a:pt x="134" y="39"/>
                          </a:cubicBezTo>
                          <a:close/>
                          <a:moveTo>
                            <a:pt x="134" y="39"/>
                          </a:moveTo>
                          <a:cubicBezTo>
                            <a:pt x="134" y="39"/>
                            <a:pt x="134" y="39"/>
                            <a:pt x="134" y="39"/>
                          </a:cubicBezTo>
                        </a:path>
                      </a:pathLst>
                    </a:custGeom>
                    <a:grpFill/>
                    <a:ln w="9525">
                      <a:noFill/>
                      <a:round/>
                      <a:headEnd/>
                      <a:tailEnd/>
                    </a:ln>
                  </p:spPr>
                  <p:txBody>
                    <a:bodyPr anchor="ctr"/>
                    <a:lstStyle/>
                    <a:p>
                      <a:pPr algn="ctr"/>
                      <a:endParaRPr>
                        <a:cs typeface="+mn-ea"/>
                        <a:sym typeface="+mn-lt"/>
                      </a:endParaRPr>
                    </a:p>
                  </p:txBody>
                </p:sp>
                <p:sp>
                  <p:nvSpPr>
                    <p:cNvPr id="144" name="Freeform: Shape 51"/>
                    <p:cNvSpPr>
                      <a:spLocks/>
                    </p:cNvSpPr>
                    <p:nvPr/>
                  </p:nvSpPr>
                  <p:spPr bwMode="auto">
                    <a:xfrm>
                      <a:off x="2034626" y="259302"/>
                      <a:ext cx="1490665" cy="1919288"/>
                    </a:xfrm>
                    <a:custGeom>
                      <a:avLst/>
                      <a:gdLst/>
                      <a:ahLst/>
                      <a:cxnLst>
                        <a:cxn ang="0">
                          <a:pos x="377" y="4"/>
                        </a:cxn>
                        <a:cxn ang="0">
                          <a:pos x="328" y="1"/>
                        </a:cxn>
                        <a:cxn ang="0">
                          <a:pos x="268" y="21"/>
                        </a:cxn>
                        <a:cxn ang="0">
                          <a:pos x="216" y="66"/>
                        </a:cxn>
                        <a:cxn ang="0">
                          <a:pos x="185" y="124"/>
                        </a:cxn>
                        <a:cxn ang="0">
                          <a:pos x="179" y="209"/>
                        </a:cxn>
                        <a:cxn ang="0">
                          <a:pos x="139" y="221"/>
                        </a:cxn>
                        <a:cxn ang="0">
                          <a:pos x="132" y="220"/>
                        </a:cxn>
                        <a:cxn ang="0">
                          <a:pos x="0" y="364"/>
                        </a:cxn>
                        <a:cxn ang="0">
                          <a:pos x="1" y="390"/>
                        </a:cxn>
                        <a:cxn ang="0">
                          <a:pos x="34" y="471"/>
                        </a:cxn>
                        <a:cxn ang="0">
                          <a:pos x="123" y="509"/>
                        </a:cxn>
                        <a:cxn ang="0">
                          <a:pos x="228" y="472"/>
                        </a:cxn>
                        <a:cxn ang="0">
                          <a:pos x="263" y="364"/>
                        </a:cxn>
                        <a:cxn ang="0">
                          <a:pos x="229" y="258"/>
                        </a:cxn>
                        <a:cxn ang="0">
                          <a:pos x="217" y="240"/>
                        </a:cxn>
                        <a:cxn ang="0">
                          <a:pos x="253" y="225"/>
                        </a:cxn>
                        <a:cxn ang="0">
                          <a:pos x="296" y="196"/>
                        </a:cxn>
                        <a:cxn ang="0">
                          <a:pos x="333" y="159"/>
                        </a:cxn>
                        <a:cxn ang="0">
                          <a:pos x="370" y="94"/>
                        </a:cxn>
                        <a:cxn ang="0">
                          <a:pos x="385" y="50"/>
                        </a:cxn>
                        <a:cxn ang="0">
                          <a:pos x="395" y="17"/>
                        </a:cxn>
                        <a:cxn ang="0">
                          <a:pos x="391" y="9"/>
                        </a:cxn>
                        <a:cxn ang="0">
                          <a:pos x="211" y="396"/>
                        </a:cxn>
                        <a:cxn ang="0">
                          <a:pos x="203" y="425"/>
                        </a:cxn>
                        <a:cxn ang="0">
                          <a:pos x="193" y="443"/>
                        </a:cxn>
                        <a:cxn ang="0">
                          <a:pos x="131" y="470"/>
                        </a:cxn>
                        <a:cxn ang="0">
                          <a:pos x="48" y="364"/>
                        </a:cxn>
                        <a:cxn ang="0">
                          <a:pos x="51" y="332"/>
                        </a:cxn>
                        <a:cxn ang="0">
                          <a:pos x="59" y="303"/>
                        </a:cxn>
                        <a:cxn ang="0">
                          <a:pos x="69" y="286"/>
                        </a:cxn>
                        <a:cxn ang="0">
                          <a:pos x="131" y="259"/>
                        </a:cxn>
                        <a:cxn ang="0">
                          <a:pos x="214" y="365"/>
                        </a:cxn>
                        <a:cxn ang="0">
                          <a:pos x="293" y="92"/>
                        </a:cxn>
                        <a:cxn ang="0">
                          <a:pos x="275" y="108"/>
                        </a:cxn>
                        <a:cxn ang="0">
                          <a:pos x="254" y="134"/>
                        </a:cxn>
                        <a:cxn ang="0">
                          <a:pos x="205" y="233"/>
                        </a:cxn>
                        <a:cxn ang="0">
                          <a:pos x="190" y="231"/>
                        </a:cxn>
                        <a:cxn ang="0">
                          <a:pos x="227" y="163"/>
                        </a:cxn>
                        <a:cxn ang="0">
                          <a:pos x="262" y="118"/>
                        </a:cxn>
                        <a:cxn ang="0">
                          <a:pos x="284" y="98"/>
                        </a:cxn>
                        <a:cxn ang="0">
                          <a:pos x="300" y="87"/>
                        </a:cxn>
                        <a:cxn ang="0">
                          <a:pos x="293" y="92"/>
                        </a:cxn>
                      </a:cxnLst>
                      <a:rect l="0" t="0" r="r" b="b"/>
                      <a:pathLst>
                        <a:path w="396" h="509">
                          <a:moveTo>
                            <a:pt x="391" y="9"/>
                          </a:moveTo>
                          <a:cubicBezTo>
                            <a:pt x="388" y="8"/>
                            <a:pt x="383" y="6"/>
                            <a:pt x="377" y="4"/>
                          </a:cubicBezTo>
                          <a:cubicBezTo>
                            <a:pt x="371" y="3"/>
                            <a:pt x="363" y="1"/>
                            <a:pt x="355" y="0"/>
                          </a:cubicBezTo>
                          <a:cubicBezTo>
                            <a:pt x="347" y="0"/>
                            <a:pt x="338" y="0"/>
                            <a:pt x="328" y="1"/>
                          </a:cubicBezTo>
                          <a:cubicBezTo>
                            <a:pt x="318" y="2"/>
                            <a:pt x="308" y="5"/>
                            <a:pt x="298" y="8"/>
                          </a:cubicBezTo>
                          <a:cubicBezTo>
                            <a:pt x="287" y="11"/>
                            <a:pt x="278" y="16"/>
                            <a:pt x="268" y="21"/>
                          </a:cubicBezTo>
                          <a:cubicBezTo>
                            <a:pt x="258" y="27"/>
                            <a:pt x="249" y="34"/>
                            <a:pt x="240" y="41"/>
                          </a:cubicBezTo>
                          <a:cubicBezTo>
                            <a:pt x="231" y="49"/>
                            <a:pt x="223" y="57"/>
                            <a:pt x="216" y="66"/>
                          </a:cubicBezTo>
                          <a:cubicBezTo>
                            <a:pt x="209" y="75"/>
                            <a:pt x="203" y="84"/>
                            <a:pt x="198" y="94"/>
                          </a:cubicBezTo>
                          <a:cubicBezTo>
                            <a:pt x="193" y="104"/>
                            <a:pt x="188" y="114"/>
                            <a:pt x="185" y="124"/>
                          </a:cubicBezTo>
                          <a:cubicBezTo>
                            <a:pt x="178" y="144"/>
                            <a:pt x="176" y="165"/>
                            <a:pt x="177" y="183"/>
                          </a:cubicBezTo>
                          <a:cubicBezTo>
                            <a:pt x="177" y="193"/>
                            <a:pt x="178" y="201"/>
                            <a:pt x="179" y="209"/>
                          </a:cubicBezTo>
                          <a:cubicBezTo>
                            <a:pt x="181" y="217"/>
                            <a:pt x="183" y="224"/>
                            <a:pt x="185" y="229"/>
                          </a:cubicBezTo>
                          <a:cubicBezTo>
                            <a:pt x="171" y="225"/>
                            <a:pt x="156" y="221"/>
                            <a:pt x="139" y="221"/>
                          </a:cubicBezTo>
                          <a:cubicBezTo>
                            <a:pt x="139" y="220"/>
                            <a:pt x="139" y="220"/>
                            <a:pt x="139" y="220"/>
                          </a:cubicBezTo>
                          <a:cubicBezTo>
                            <a:pt x="137" y="220"/>
                            <a:pt x="134" y="220"/>
                            <a:pt x="132" y="220"/>
                          </a:cubicBezTo>
                          <a:cubicBezTo>
                            <a:pt x="89" y="220"/>
                            <a:pt x="57" y="232"/>
                            <a:pt x="34" y="257"/>
                          </a:cubicBezTo>
                          <a:cubicBezTo>
                            <a:pt x="11" y="282"/>
                            <a:pt x="0" y="317"/>
                            <a:pt x="0" y="364"/>
                          </a:cubicBezTo>
                          <a:cubicBezTo>
                            <a:pt x="0" y="365"/>
                            <a:pt x="0" y="365"/>
                            <a:pt x="0" y="365"/>
                          </a:cubicBezTo>
                          <a:cubicBezTo>
                            <a:pt x="0" y="374"/>
                            <a:pt x="0" y="382"/>
                            <a:pt x="1" y="390"/>
                          </a:cubicBezTo>
                          <a:cubicBezTo>
                            <a:pt x="1" y="390"/>
                            <a:pt x="1" y="390"/>
                            <a:pt x="1" y="390"/>
                          </a:cubicBezTo>
                          <a:cubicBezTo>
                            <a:pt x="5" y="424"/>
                            <a:pt x="16" y="451"/>
                            <a:pt x="34" y="471"/>
                          </a:cubicBezTo>
                          <a:cubicBezTo>
                            <a:pt x="55" y="495"/>
                            <a:pt x="85" y="507"/>
                            <a:pt x="124" y="508"/>
                          </a:cubicBezTo>
                          <a:cubicBezTo>
                            <a:pt x="123" y="509"/>
                            <a:pt x="123" y="509"/>
                            <a:pt x="123" y="509"/>
                          </a:cubicBezTo>
                          <a:cubicBezTo>
                            <a:pt x="126" y="509"/>
                            <a:pt x="128" y="509"/>
                            <a:pt x="131" y="509"/>
                          </a:cubicBezTo>
                          <a:cubicBezTo>
                            <a:pt x="173" y="509"/>
                            <a:pt x="206" y="497"/>
                            <a:pt x="228" y="472"/>
                          </a:cubicBezTo>
                          <a:cubicBezTo>
                            <a:pt x="251" y="447"/>
                            <a:pt x="263" y="411"/>
                            <a:pt x="263" y="365"/>
                          </a:cubicBezTo>
                          <a:cubicBezTo>
                            <a:pt x="263" y="364"/>
                            <a:pt x="263" y="364"/>
                            <a:pt x="263" y="364"/>
                          </a:cubicBezTo>
                          <a:cubicBezTo>
                            <a:pt x="263" y="355"/>
                            <a:pt x="262" y="347"/>
                            <a:pt x="261" y="338"/>
                          </a:cubicBezTo>
                          <a:cubicBezTo>
                            <a:pt x="257" y="305"/>
                            <a:pt x="247" y="278"/>
                            <a:pt x="229" y="258"/>
                          </a:cubicBezTo>
                          <a:cubicBezTo>
                            <a:pt x="222" y="251"/>
                            <a:pt x="215" y="245"/>
                            <a:pt x="207" y="240"/>
                          </a:cubicBezTo>
                          <a:cubicBezTo>
                            <a:pt x="217" y="240"/>
                            <a:pt x="217" y="240"/>
                            <a:pt x="217" y="240"/>
                          </a:cubicBezTo>
                          <a:cubicBezTo>
                            <a:pt x="221" y="239"/>
                            <a:pt x="226" y="237"/>
                            <a:pt x="231" y="235"/>
                          </a:cubicBezTo>
                          <a:cubicBezTo>
                            <a:pt x="238" y="232"/>
                            <a:pt x="245" y="228"/>
                            <a:pt x="253" y="225"/>
                          </a:cubicBezTo>
                          <a:cubicBezTo>
                            <a:pt x="260" y="221"/>
                            <a:pt x="267" y="216"/>
                            <a:pt x="275" y="211"/>
                          </a:cubicBezTo>
                          <a:cubicBezTo>
                            <a:pt x="282" y="207"/>
                            <a:pt x="290" y="201"/>
                            <a:pt x="296" y="196"/>
                          </a:cubicBezTo>
                          <a:cubicBezTo>
                            <a:pt x="303" y="190"/>
                            <a:pt x="310" y="184"/>
                            <a:pt x="316" y="178"/>
                          </a:cubicBezTo>
                          <a:cubicBezTo>
                            <a:pt x="322" y="172"/>
                            <a:pt x="328" y="166"/>
                            <a:pt x="333" y="159"/>
                          </a:cubicBezTo>
                          <a:cubicBezTo>
                            <a:pt x="344" y="145"/>
                            <a:pt x="353" y="131"/>
                            <a:pt x="360" y="117"/>
                          </a:cubicBezTo>
                          <a:cubicBezTo>
                            <a:pt x="364" y="110"/>
                            <a:pt x="367" y="102"/>
                            <a:pt x="370" y="94"/>
                          </a:cubicBezTo>
                          <a:cubicBezTo>
                            <a:pt x="373" y="87"/>
                            <a:pt x="375" y="79"/>
                            <a:pt x="378" y="72"/>
                          </a:cubicBezTo>
                          <a:cubicBezTo>
                            <a:pt x="380" y="64"/>
                            <a:pt x="383" y="57"/>
                            <a:pt x="385" y="50"/>
                          </a:cubicBezTo>
                          <a:cubicBezTo>
                            <a:pt x="387" y="42"/>
                            <a:pt x="389" y="36"/>
                            <a:pt x="391" y="31"/>
                          </a:cubicBezTo>
                          <a:cubicBezTo>
                            <a:pt x="393" y="26"/>
                            <a:pt x="394" y="20"/>
                            <a:pt x="395" y="17"/>
                          </a:cubicBezTo>
                          <a:cubicBezTo>
                            <a:pt x="396" y="13"/>
                            <a:pt x="396" y="11"/>
                            <a:pt x="396" y="11"/>
                          </a:cubicBezTo>
                          <a:cubicBezTo>
                            <a:pt x="396" y="11"/>
                            <a:pt x="394" y="11"/>
                            <a:pt x="391" y="9"/>
                          </a:cubicBezTo>
                          <a:close/>
                          <a:moveTo>
                            <a:pt x="211" y="396"/>
                          </a:moveTo>
                          <a:cubicBezTo>
                            <a:pt x="211" y="396"/>
                            <a:pt x="211" y="396"/>
                            <a:pt x="211" y="396"/>
                          </a:cubicBezTo>
                          <a:cubicBezTo>
                            <a:pt x="210" y="404"/>
                            <a:pt x="208" y="410"/>
                            <a:pt x="206" y="417"/>
                          </a:cubicBezTo>
                          <a:cubicBezTo>
                            <a:pt x="205" y="420"/>
                            <a:pt x="204" y="423"/>
                            <a:pt x="203" y="425"/>
                          </a:cubicBezTo>
                          <a:cubicBezTo>
                            <a:pt x="202" y="427"/>
                            <a:pt x="202" y="428"/>
                            <a:pt x="201" y="430"/>
                          </a:cubicBezTo>
                          <a:cubicBezTo>
                            <a:pt x="199" y="435"/>
                            <a:pt x="196" y="439"/>
                            <a:pt x="193" y="443"/>
                          </a:cubicBezTo>
                          <a:cubicBezTo>
                            <a:pt x="186" y="452"/>
                            <a:pt x="176" y="459"/>
                            <a:pt x="165" y="463"/>
                          </a:cubicBezTo>
                          <a:cubicBezTo>
                            <a:pt x="155" y="467"/>
                            <a:pt x="144" y="470"/>
                            <a:pt x="131" y="470"/>
                          </a:cubicBezTo>
                          <a:cubicBezTo>
                            <a:pt x="104" y="470"/>
                            <a:pt x="83" y="461"/>
                            <a:pt x="69" y="443"/>
                          </a:cubicBezTo>
                          <a:cubicBezTo>
                            <a:pt x="55" y="425"/>
                            <a:pt x="48" y="399"/>
                            <a:pt x="48" y="364"/>
                          </a:cubicBezTo>
                          <a:cubicBezTo>
                            <a:pt x="48" y="353"/>
                            <a:pt x="49" y="342"/>
                            <a:pt x="51" y="332"/>
                          </a:cubicBezTo>
                          <a:cubicBezTo>
                            <a:pt x="51" y="332"/>
                            <a:pt x="51" y="332"/>
                            <a:pt x="51" y="332"/>
                          </a:cubicBezTo>
                          <a:cubicBezTo>
                            <a:pt x="52" y="325"/>
                            <a:pt x="54" y="318"/>
                            <a:pt x="56" y="312"/>
                          </a:cubicBezTo>
                          <a:cubicBezTo>
                            <a:pt x="57" y="309"/>
                            <a:pt x="58" y="306"/>
                            <a:pt x="59" y="303"/>
                          </a:cubicBezTo>
                          <a:cubicBezTo>
                            <a:pt x="60" y="302"/>
                            <a:pt x="61" y="300"/>
                            <a:pt x="61" y="299"/>
                          </a:cubicBezTo>
                          <a:cubicBezTo>
                            <a:pt x="64" y="294"/>
                            <a:pt x="66" y="290"/>
                            <a:pt x="69" y="286"/>
                          </a:cubicBezTo>
                          <a:cubicBezTo>
                            <a:pt x="77" y="276"/>
                            <a:pt x="86" y="270"/>
                            <a:pt x="97" y="265"/>
                          </a:cubicBezTo>
                          <a:cubicBezTo>
                            <a:pt x="107" y="261"/>
                            <a:pt x="118" y="259"/>
                            <a:pt x="131" y="259"/>
                          </a:cubicBezTo>
                          <a:cubicBezTo>
                            <a:pt x="158" y="259"/>
                            <a:pt x="179" y="268"/>
                            <a:pt x="193" y="286"/>
                          </a:cubicBezTo>
                          <a:cubicBezTo>
                            <a:pt x="207" y="304"/>
                            <a:pt x="214" y="330"/>
                            <a:pt x="214" y="365"/>
                          </a:cubicBezTo>
                          <a:cubicBezTo>
                            <a:pt x="214" y="376"/>
                            <a:pt x="213" y="387"/>
                            <a:pt x="211" y="396"/>
                          </a:cubicBezTo>
                          <a:close/>
                          <a:moveTo>
                            <a:pt x="293" y="92"/>
                          </a:moveTo>
                          <a:cubicBezTo>
                            <a:pt x="290" y="94"/>
                            <a:pt x="287" y="96"/>
                            <a:pt x="285" y="99"/>
                          </a:cubicBezTo>
                          <a:cubicBezTo>
                            <a:pt x="282" y="102"/>
                            <a:pt x="279" y="105"/>
                            <a:pt x="275" y="108"/>
                          </a:cubicBezTo>
                          <a:cubicBezTo>
                            <a:pt x="272" y="112"/>
                            <a:pt x="268" y="116"/>
                            <a:pt x="265" y="120"/>
                          </a:cubicBezTo>
                          <a:cubicBezTo>
                            <a:pt x="261" y="125"/>
                            <a:pt x="258" y="130"/>
                            <a:pt x="254" y="134"/>
                          </a:cubicBezTo>
                          <a:cubicBezTo>
                            <a:pt x="247" y="144"/>
                            <a:pt x="240" y="156"/>
                            <a:pt x="234" y="167"/>
                          </a:cubicBezTo>
                          <a:cubicBezTo>
                            <a:pt x="222" y="190"/>
                            <a:pt x="212" y="214"/>
                            <a:pt x="205" y="233"/>
                          </a:cubicBezTo>
                          <a:cubicBezTo>
                            <a:pt x="204" y="234"/>
                            <a:pt x="204" y="236"/>
                            <a:pt x="203" y="238"/>
                          </a:cubicBezTo>
                          <a:cubicBezTo>
                            <a:pt x="199" y="236"/>
                            <a:pt x="195" y="233"/>
                            <a:pt x="190" y="231"/>
                          </a:cubicBezTo>
                          <a:cubicBezTo>
                            <a:pt x="191" y="230"/>
                            <a:pt x="191" y="229"/>
                            <a:pt x="192" y="227"/>
                          </a:cubicBezTo>
                          <a:cubicBezTo>
                            <a:pt x="200" y="209"/>
                            <a:pt x="212" y="185"/>
                            <a:pt x="227" y="163"/>
                          </a:cubicBezTo>
                          <a:cubicBezTo>
                            <a:pt x="234" y="152"/>
                            <a:pt x="242" y="141"/>
                            <a:pt x="250" y="131"/>
                          </a:cubicBezTo>
                          <a:cubicBezTo>
                            <a:pt x="254" y="127"/>
                            <a:pt x="258" y="122"/>
                            <a:pt x="262" y="118"/>
                          </a:cubicBezTo>
                          <a:cubicBezTo>
                            <a:pt x="266" y="114"/>
                            <a:pt x="270" y="110"/>
                            <a:pt x="273" y="106"/>
                          </a:cubicBezTo>
                          <a:cubicBezTo>
                            <a:pt x="277" y="103"/>
                            <a:pt x="281" y="100"/>
                            <a:pt x="284" y="98"/>
                          </a:cubicBezTo>
                          <a:cubicBezTo>
                            <a:pt x="287" y="95"/>
                            <a:pt x="290" y="94"/>
                            <a:pt x="292" y="92"/>
                          </a:cubicBezTo>
                          <a:cubicBezTo>
                            <a:pt x="297" y="89"/>
                            <a:pt x="300" y="87"/>
                            <a:pt x="300" y="87"/>
                          </a:cubicBezTo>
                          <a:cubicBezTo>
                            <a:pt x="300" y="87"/>
                            <a:pt x="297" y="89"/>
                            <a:pt x="293" y="92"/>
                          </a:cubicBezTo>
                          <a:close/>
                          <a:moveTo>
                            <a:pt x="293" y="92"/>
                          </a:moveTo>
                          <a:cubicBezTo>
                            <a:pt x="293" y="92"/>
                            <a:pt x="293" y="92"/>
                            <a:pt x="293" y="92"/>
                          </a:cubicBezTo>
                        </a:path>
                      </a:pathLst>
                    </a:custGeom>
                    <a:grpFill/>
                    <a:ln w="9525">
                      <a:noFill/>
                      <a:round/>
                      <a:headEnd/>
                      <a:tailEnd/>
                    </a:ln>
                  </p:spPr>
                  <p:txBody>
                    <a:bodyPr anchor="ctr"/>
                    <a:lstStyle/>
                    <a:p>
                      <a:pPr algn="ctr"/>
                      <a:endParaRPr>
                        <a:cs typeface="+mn-ea"/>
                        <a:sym typeface="+mn-lt"/>
                      </a:endParaRPr>
                    </a:p>
                  </p:txBody>
                </p:sp>
              </p:grpSp>
              <p:sp>
                <p:nvSpPr>
                  <p:cNvPr id="142" name="Freeform: Shape 48"/>
                  <p:cNvSpPr>
                    <a:spLocks/>
                  </p:cNvSpPr>
                  <p:nvPr/>
                </p:nvSpPr>
                <p:spPr bwMode="auto">
                  <a:xfrm>
                    <a:off x="278410" y="1119728"/>
                    <a:ext cx="598490" cy="1058862"/>
                  </a:xfrm>
                  <a:custGeom>
                    <a:avLst/>
                    <a:gdLst/>
                    <a:ahLst/>
                    <a:cxnLst>
                      <a:cxn ang="0">
                        <a:pos x="0" y="667"/>
                      </a:cxn>
                      <a:cxn ang="0">
                        <a:pos x="377" y="667"/>
                      </a:cxn>
                      <a:cxn ang="0">
                        <a:pos x="377" y="575"/>
                      </a:cxn>
                      <a:cxn ang="0">
                        <a:pos x="109" y="575"/>
                      </a:cxn>
                      <a:cxn ang="0">
                        <a:pos x="109" y="366"/>
                      </a:cxn>
                      <a:cxn ang="0">
                        <a:pos x="358" y="366"/>
                      </a:cxn>
                      <a:cxn ang="0">
                        <a:pos x="358" y="273"/>
                      </a:cxn>
                      <a:cxn ang="0">
                        <a:pos x="109" y="273"/>
                      </a:cxn>
                      <a:cxn ang="0">
                        <a:pos x="109" y="93"/>
                      </a:cxn>
                      <a:cxn ang="0">
                        <a:pos x="377" y="93"/>
                      </a:cxn>
                      <a:cxn ang="0">
                        <a:pos x="377" y="0"/>
                      </a:cxn>
                      <a:cxn ang="0">
                        <a:pos x="0" y="0"/>
                      </a:cxn>
                      <a:cxn ang="0">
                        <a:pos x="0" y="667"/>
                      </a:cxn>
                      <a:cxn ang="0">
                        <a:pos x="0" y="667"/>
                      </a:cxn>
                      <a:cxn ang="0">
                        <a:pos x="0" y="667"/>
                      </a:cxn>
                    </a:cxnLst>
                    <a:rect l="0" t="0" r="r" b="b"/>
                    <a:pathLst>
                      <a:path w="377" h="667">
                        <a:moveTo>
                          <a:pt x="0" y="667"/>
                        </a:moveTo>
                        <a:lnTo>
                          <a:pt x="377" y="667"/>
                        </a:lnTo>
                        <a:lnTo>
                          <a:pt x="377" y="575"/>
                        </a:lnTo>
                        <a:lnTo>
                          <a:pt x="109" y="575"/>
                        </a:lnTo>
                        <a:lnTo>
                          <a:pt x="109" y="366"/>
                        </a:lnTo>
                        <a:lnTo>
                          <a:pt x="358" y="366"/>
                        </a:lnTo>
                        <a:lnTo>
                          <a:pt x="358" y="273"/>
                        </a:lnTo>
                        <a:lnTo>
                          <a:pt x="109" y="273"/>
                        </a:lnTo>
                        <a:lnTo>
                          <a:pt x="109" y="93"/>
                        </a:lnTo>
                        <a:lnTo>
                          <a:pt x="377" y="93"/>
                        </a:lnTo>
                        <a:lnTo>
                          <a:pt x="377" y="0"/>
                        </a:lnTo>
                        <a:lnTo>
                          <a:pt x="0" y="0"/>
                        </a:lnTo>
                        <a:lnTo>
                          <a:pt x="0" y="667"/>
                        </a:lnTo>
                        <a:close/>
                        <a:moveTo>
                          <a:pt x="0" y="667"/>
                        </a:moveTo>
                        <a:lnTo>
                          <a:pt x="0" y="667"/>
                        </a:lnTo>
                        <a:close/>
                      </a:path>
                    </a:pathLst>
                  </a:custGeom>
                  <a:grpFill/>
                  <a:ln w="9525">
                    <a:noFill/>
                    <a:round/>
                    <a:headEnd/>
                    <a:tailEnd/>
                  </a:ln>
                </p:spPr>
                <p:txBody>
                  <a:bodyPr anchor="ctr"/>
                  <a:lstStyle/>
                  <a:p>
                    <a:pPr algn="ctr"/>
                    <a:endParaRPr>
                      <a:cs typeface="+mn-ea"/>
                      <a:sym typeface="+mn-lt"/>
                    </a:endParaRPr>
                  </a:p>
                </p:txBody>
              </p:sp>
            </p:grpSp>
          </p:grpSp>
          <p:sp>
            <p:nvSpPr>
              <p:cNvPr id="133" name="Oval 52"/>
              <p:cNvSpPr>
                <a:spLocks noChangeAspect="1"/>
              </p:cNvSpPr>
              <p:nvPr/>
            </p:nvSpPr>
            <p:spPr>
              <a:xfrm>
                <a:off x="2946502" y="695114"/>
                <a:ext cx="1147479" cy="1147479"/>
              </a:xfrm>
              <a:prstGeom prst="ellipse">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34" name="Group 53"/>
              <p:cNvGrpSpPr/>
              <p:nvPr/>
            </p:nvGrpSpPr>
            <p:grpSpPr>
              <a:xfrm>
                <a:off x="3361394" y="973589"/>
                <a:ext cx="317693" cy="496046"/>
                <a:chOff x="195256" y="-674101"/>
                <a:chExt cx="1085850" cy="1695450"/>
              </a:xfrm>
              <a:solidFill>
                <a:schemeClr val="bg1"/>
              </a:solidFill>
            </p:grpSpPr>
            <p:sp>
              <p:nvSpPr>
                <p:cNvPr id="135" name="Freeform: Shape 54"/>
                <p:cNvSpPr>
                  <a:spLocks/>
                </p:cNvSpPr>
                <p:nvPr/>
              </p:nvSpPr>
              <p:spPr bwMode="auto">
                <a:xfrm>
                  <a:off x="195256" y="-674101"/>
                  <a:ext cx="1085850" cy="1695450"/>
                </a:xfrm>
                <a:custGeom>
                  <a:avLst/>
                  <a:gdLst/>
                  <a:ahLst/>
                  <a:cxnLst>
                    <a:cxn ang="0">
                      <a:pos x="255" y="40"/>
                    </a:cxn>
                    <a:cxn ang="0">
                      <a:pos x="214" y="40"/>
                    </a:cxn>
                    <a:cxn ang="0">
                      <a:pos x="214" y="20"/>
                    </a:cxn>
                    <a:cxn ang="0">
                      <a:pos x="194" y="0"/>
                    </a:cxn>
                    <a:cxn ang="0">
                      <a:pos x="92" y="0"/>
                    </a:cxn>
                    <a:cxn ang="0">
                      <a:pos x="71" y="20"/>
                    </a:cxn>
                    <a:cxn ang="0">
                      <a:pos x="71" y="40"/>
                    </a:cxn>
                    <a:cxn ang="0">
                      <a:pos x="30" y="40"/>
                    </a:cxn>
                    <a:cxn ang="0">
                      <a:pos x="0" y="71"/>
                    </a:cxn>
                    <a:cxn ang="0">
                      <a:pos x="0" y="419"/>
                    </a:cxn>
                    <a:cxn ang="0">
                      <a:pos x="30" y="449"/>
                    </a:cxn>
                    <a:cxn ang="0">
                      <a:pos x="255" y="449"/>
                    </a:cxn>
                    <a:cxn ang="0">
                      <a:pos x="286" y="419"/>
                    </a:cxn>
                    <a:cxn ang="0">
                      <a:pos x="286" y="71"/>
                    </a:cxn>
                    <a:cxn ang="0">
                      <a:pos x="255" y="40"/>
                    </a:cxn>
                    <a:cxn ang="0">
                      <a:pos x="265" y="419"/>
                    </a:cxn>
                    <a:cxn ang="0">
                      <a:pos x="255" y="429"/>
                    </a:cxn>
                    <a:cxn ang="0">
                      <a:pos x="30" y="429"/>
                    </a:cxn>
                    <a:cxn ang="0">
                      <a:pos x="20" y="419"/>
                    </a:cxn>
                    <a:cxn ang="0">
                      <a:pos x="20" y="71"/>
                    </a:cxn>
                    <a:cxn ang="0">
                      <a:pos x="30" y="61"/>
                    </a:cxn>
                    <a:cxn ang="0">
                      <a:pos x="255" y="61"/>
                    </a:cxn>
                    <a:cxn ang="0">
                      <a:pos x="265" y="71"/>
                    </a:cxn>
                    <a:cxn ang="0">
                      <a:pos x="265" y="419"/>
                    </a:cxn>
                    <a:cxn ang="0">
                      <a:pos x="265" y="419"/>
                    </a:cxn>
                    <a:cxn ang="0">
                      <a:pos x="265" y="419"/>
                    </a:cxn>
                  </a:cxnLst>
                  <a:rect l="0" t="0" r="r" b="b"/>
                  <a:pathLst>
                    <a:path w="286" h="449">
                      <a:moveTo>
                        <a:pt x="255" y="40"/>
                      </a:moveTo>
                      <a:cubicBezTo>
                        <a:pt x="214" y="40"/>
                        <a:pt x="214" y="40"/>
                        <a:pt x="214" y="40"/>
                      </a:cubicBezTo>
                      <a:cubicBezTo>
                        <a:pt x="214" y="20"/>
                        <a:pt x="214" y="20"/>
                        <a:pt x="214" y="20"/>
                      </a:cubicBezTo>
                      <a:cubicBezTo>
                        <a:pt x="214" y="9"/>
                        <a:pt x="205" y="0"/>
                        <a:pt x="194" y="0"/>
                      </a:cubicBezTo>
                      <a:cubicBezTo>
                        <a:pt x="92" y="0"/>
                        <a:pt x="92" y="0"/>
                        <a:pt x="92" y="0"/>
                      </a:cubicBezTo>
                      <a:cubicBezTo>
                        <a:pt x="80" y="0"/>
                        <a:pt x="71" y="9"/>
                        <a:pt x="71" y="20"/>
                      </a:cubicBezTo>
                      <a:cubicBezTo>
                        <a:pt x="71" y="40"/>
                        <a:pt x="71" y="40"/>
                        <a:pt x="71" y="40"/>
                      </a:cubicBezTo>
                      <a:cubicBezTo>
                        <a:pt x="30" y="40"/>
                        <a:pt x="30" y="40"/>
                        <a:pt x="30" y="40"/>
                      </a:cubicBezTo>
                      <a:cubicBezTo>
                        <a:pt x="13" y="40"/>
                        <a:pt x="0" y="54"/>
                        <a:pt x="0" y="71"/>
                      </a:cubicBezTo>
                      <a:cubicBezTo>
                        <a:pt x="0" y="419"/>
                        <a:pt x="0" y="419"/>
                        <a:pt x="0" y="419"/>
                      </a:cubicBezTo>
                      <a:cubicBezTo>
                        <a:pt x="0" y="436"/>
                        <a:pt x="13" y="449"/>
                        <a:pt x="30" y="449"/>
                      </a:cubicBezTo>
                      <a:cubicBezTo>
                        <a:pt x="255" y="449"/>
                        <a:pt x="255" y="449"/>
                        <a:pt x="255" y="449"/>
                      </a:cubicBezTo>
                      <a:cubicBezTo>
                        <a:pt x="272" y="449"/>
                        <a:pt x="286" y="436"/>
                        <a:pt x="286" y="419"/>
                      </a:cubicBezTo>
                      <a:cubicBezTo>
                        <a:pt x="286" y="71"/>
                        <a:pt x="286" y="71"/>
                        <a:pt x="286" y="71"/>
                      </a:cubicBezTo>
                      <a:cubicBezTo>
                        <a:pt x="286" y="54"/>
                        <a:pt x="272" y="40"/>
                        <a:pt x="255" y="40"/>
                      </a:cubicBezTo>
                      <a:close/>
                      <a:moveTo>
                        <a:pt x="265" y="419"/>
                      </a:moveTo>
                      <a:cubicBezTo>
                        <a:pt x="265" y="424"/>
                        <a:pt x="261" y="429"/>
                        <a:pt x="255" y="429"/>
                      </a:cubicBezTo>
                      <a:cubicBezTo>
                        <a:pt x="30" y="429"/>
                        <a:pt x="30" y="429"/>
                        <a:pt x="30" y="429"/>
                      </a:cubicBezTo>
                      <a:cubicBezTo>
                        <a:pt x="25" y="429"/>
                        <a:pt x="20" y="424"/>
                        <a:pt x="20" y="419"/>
                      </a:cubicBezTo>
                      <a:cubicBezTo>
                        <a:pt x="20" y="71"/>
                        <a:pt x="20" y="71"/>
                        <a:pt x="20" y="71"/>
                      </a:cubicBezTo>
                      <a:cubicBezTo>
                        <a:pt x="20" y="65"/>
                        <a:pt x="25" y="61"/>
                        <a:pt x="30" y="61"/>
                      </a:cubicBezTo>
                      <a:cubicBezTo>
                        <a:pt x="255" y="61"/>
                        <a:pt x="255" y="61"/>
                        <a:pt x="255" y="61"/>
                      </a:cubicBezTo>
                      <a:cubicBezTo>
                        <a:pt x="261" y="61"/>
                        <a:pt x="265" y="65"/>
                        <a:pt x="265" y="71"/>
                      </a:cubicBezTo>
                      <a:lnTo>
                        <a:pt x="265" y="419"/>
                      </a:lnTo>
                      <a:close/>
                      <a:moveTo>
                        <a:pt x="265" y="419"/>
                      </a:moveTo>
                      <a:cubicBezTo>
                        <a:pt x="265" y="419"/>
                        <a:pt x="265" y="419"/>
                        <a:pt x="265" y="419"/>
                      </a:cubicBezTo>
                    </a:path>
                  </a:pathLst>
                </a:custGeom>
                <a:grpFill/>
                <a:ln w="9525">
                  <a:noFill/>
                  <a:round/>
                  <a:headEnd/>
                  <a:tailEnd/>
                </a:ln>
              </p:spPr>
              <p:txBody>
                <a:bodyPr anchor="ctr"/>
                <a:lstStyle/>
                <a:p>
                  <a:pPr algn="ctr"/>
                  <a:endParaRPr>
                    <a:cs typeface="+mn-ea"/>
                    <a:sym typeface="+mn-lt"/>
                  </a:endParaRPr>
                </a:p>
              </p:txBody>
            </p:sp>
            <p:sp>
              <p:nvSpPr>
                <p:cNvPr id="136" name="Rectangle 55"/>
                <p:cNvSpPr>
                  <a:spLocks/>
                </p:cNvSpPr>
                <p:nvPr/>
              </p:nvSpPr>
              <p:spPr bwMode="auto">
                <a:xfrm>
                  <a:off x="309103" y="-287909"/>
                  <a:ext cx="774699" cy="388937"/>
                </a:xfrm>
                <a:prstGeom prst="rect">
                  <a:avLst/>
                </a:prstGeom>
                <a:grpFill/>
                <a:ln w="9525">
                  <a:noFill/>
                  <a:miter lim="800000"/>
                  <a:headEnd/>
                  <a:tailEnd/>
                </a:ln>
              </p:spPr>
              <p:txBody>
                <a:bodyPr anchor="ctr"/>
                <a:lstStyle/>
                <a:p>
                  <a:pPr algn="ctr"/>
                  <a:endParaRPr>
                    <a:cs typeface="+mn-ea"/>
                    <a:sym typeface="+mn-lt"/>
                  </a:endParaRPr>
                </a:p>
              </p:txBody>
            </p:sp>
            <p:sp>
              <p:nvSpPr>
                <p:cNvPr id="137" name="Rectangle 56"/>
                <p:cNvSpPr>
                  <a:spLocks/>
                </p:cNvSpPr>
                <p:nvPr/>
              </p:nvSpPr>
              <p:spPr bwMode="auto">
                <a:xfrm>
                  <a:off x="309103" y="133347"/>
                  <a:ext cx="774699" cy="384175"/>
                </a:xfrm>
                <a:prstGeom prst="rect">
                  <a:avLst/>
                </a:prstGeom>
                <a:grpFill/>
                <a:ln w="9525">
                  <a:noFill/>
                  <a:miter lim="800000"/>
                  <a:headEnd/>
                  <a:tailEnd/>
                </a:ln>
              </p:spPr>
              <p:txBody>
                <a:bodyPr anchor="ctr"/>
                <a:lstStyle/>
                <a:p>
                  <a:pPr algn="ctr"/>
                  <a:endParaRPr>
                    <a:cs typeface="+mn-ea"/>
                    <a:sym typeface="+mn-lt"/>
                  </a:endParaRPr>
                </a:p>
              </p:txBody>
            </p:sp>
            <p:sp>
              <p:nvSpPr>
                <p:cNvPr id="138" name="Rectangle 57"/>
                <p:cNvSpPr>
                  <a:spLocks/>
                </p:cNvSpPr>
                <p:nvPr/>
              </p:nvSpPr>
              <p:spPr bwMode="auto">
                <a:xfrm>
                  <a:off x="309103" y="549843"/>
                  <a:ext cx="774699" cy="385765"/>
                </a:xfrm>
                <a:prstGeom prst="rect">
                  <a:avLst/>
                </a:prstGeom>
                <a:grpFill/>
                <a:ln w="9525">
                  <a:noFill/>
                  <a:miter lim="800000"/>
                  <a:headEnd/>
                  <a:tailEnd/>
                </a:ln>
              </p:spPr>
              <p:txBody>
                <a:bodyPr anchor="ctr"/>
                <a:lstStyle/>
                <a:p>
                  <a:pPr algn="ctr"/>
                  <a:endParaRPr>
                    <a:cs typeface="+mn-ea"/>
                    <a:sym typeface="+mn-lt"/>
                  </a:endParaRPr>
                </a:p>
              </p:txBody>
            </p:sp>
          </p:grpSp>
        </p:grpSp>
        <p:grpSp>
          <p:nvGrpSpPr>
            <p:cNvPr id="117" name="Group 72"/>
            <p:cNvGrpSpPr/>
            <p:nvPr/>
          </p:nvGrpSpPr>
          <p:grpSpPr>
            <a:xfrm>
              <a:off x="4480916" y="1131733"/>
              <a:ext cx="1975090" cy="552363"/>
              <a:chOff x="5619031" y="1468614"/>
              <a:chExt cx="2633453" cy="736484"/>
            </a:xfrm>
          </p:grpSpPr>
          <p:sp>
            <p:nvSpPr>
              <p:cNvPr id="127" name="TextBox 59"/>
              <p:cNvSpPr txBox="1"/>
              <p:nvPr/>
            </p:nvSpPr>
            <p:spPr>
              <a:xfrm>
                <a:off x="5619031" y="1684058"/>
                <a:ext cx="2633453" cy="521040"/>
              </a:xfrm>
              <a:prstGeom prst="rect">
                <a:avLst/>
              </a:prstGeom>
              <a:noFill/>
            </p:spPr>
            <p:txBody>
              <a:bodyPr wrap="square" lIns="0" tIns="0" rIns="0" bIns="0">
                <a:normAutofit/>
              </a:bodyPr>
              <a:lstStyle/>
              <a:p>
                <a:pPr defTabSz="1219170">
                  <a:lnSpc>
                    <a:spcPct val="120000"/>
                  </a:lnSpc>
                  <a:spcBef>
                    <a:spcPct val="0"/>
                  </a:spcBef>
                  <a:defRPr/>
                </a:pPr>
                <a:r>
                  <a:rPr lang="zh-CN" altLang="en-US" sz="1200">
                    <a:solidFill>
                      <a:schemeClr val="dk1">
                        <a:lumMod val="100000"/>
                      </a:schemeClr>
                    </a:solidFill>
                    <a:cs typeface="+mn-ea"/>
                    <a:sym typeface="+mn-lt"/>
                  </a:rPr>
                  <a:t>此部分内容作为文字排版占位显示</a:t>
                </a:r>
                <a:br>
                  <a:rPr lang="zh-CN" altLang="en-US" sz="1200">
                    <a:solidFill>
                      <a:schemeClr val="dk1">
                        <a:lumMod val="100000"/>
                      </a:schemeClr>
                    </a:solidFill>
                    <a:cs typeface="+mn-ea"/>
                    <a:sym typeface="+mn-lt"/>
                  </a:rPr>
                </a:br>
                <a:r>
                  <a:rPr lang="zh-CN" altLang="en-US" sz="1200">
                    <a:solidFill>
                      <a:schemeClr val="dk1">
                        <a:lumMod val="100000"/>
                      </a:schemeClr>
                    </a:solidFill>
                    <a:cs typeface="+mn-ea"/>
                    <a:sym typeface="+mn-lt"/>
                  </a:rPr>
                  <a:t>（建议使用主题字体）</a:t>
                </a:r>
              </a:p>
            </p:txBody>
          </p:sp>
          <p:sp>
            <p:nvSpPr>
              <p:cNvPr id="128" name="Rectangle 60"/>
              <p:cNvSpPr/>
              <p:nvPr/>
            </p:nvSpPr>
            <p:spPr>
              <a:xfrm>
                <a:off x="5619031" y="1468614"/>
                <a:ext cx="2633453" cy="215444"/>
              </a:xfrm>
              <a:prstGeom prst="rect">
                <a:avLst/>
              </a:prstGeom>
            </p:spPr>
            <p:txBody>
              <a:bodyPr wrap="none" lIns="0" tIns="0" rIns="0" bIns="0" anchor="ctr">
                <a:normAutofit fontScale="92500" lnSpcReduction="10000"/>
              </a:bodyPr>
              <a:lstStyle/>
              <a:p>
                <a:r>
                  <a:rPr lang="zh-CN" altLang="en-US" sz="1400" b="1" dirty="0">
                    <a:cs typeface="+mn-ea"/>
                    <a:sym typeface="+mn-lt"/>
                  </a:rPr>
                  <a:t>标题文本预设</a:t>
                </a:r>
              </a:p>
            </p:txBody>
          </p:sp>
        </p:grpSp>
        <p:grpSp>
          <p:nvGrpSpPr>
            <p:cNvPr id="118" name="Group 73"/>
            <p:cNvGrpSpPr/>
            <p:nvPr/>
          </p:nvGrpSpPr>
          <p:grpSpPr>
            <a:xfrm>
              <a:off x="5356300" y="2637908"/>
              <a:ext cx="1975090" cy="552363"/>
              <a:chOff x="5619031" y="2609176"/>
              <a:chExt cx="2633453" cy="736484"/>
            </a:xfrm>
          </p:grpSpPr>
          <p:sp>
            <p:nvSpPr>
              <p:cNvPr id="125" name="TextBox 62"/>
              <p:cNvSpPr txBox="1"/>
              <p:nvPr/>
            </p:nvSpPr>
            <p:spPr>
              <a:xfrm>
                <a:off x="5619031" y="2824620"/>
                <a:ext cx="2633453" cy="521040"/>
              </a:xfrm>
              <a:prstGeom prst="rect">
                <a:avLst/>
              </a:prstGeom>
              <a:noFill/>
            </p:spPr>
            <p:txBody>
              <a:bodyPr wrap="square" lIns="0" tIns="0" rIns="0" bIns="0">
                <a:normAutofit/>
              </a:bodyPr>
              <a:lstStyle/>
              <a:p>
                <a:pPr defTabSz="1219170">
                  <a:lnSpc>
                    <a:spcPct val="120000"/>
                  </a:lnSpc>
                  <a:spcBef>
                    <a:spcPct val="0"/>
                  </a:spcBef>
                  <a:defRPr/>
                </a:pPr>
                <a:r>
                  <a:rPr lang="zh-CN" altLang="en-US" sz="1200" dirty="0">
                    <a:solidFill>
                      <a:schemeClr val="dk1">
                        <a:lumMod val="100000"/>
                      </a:schemeClr>
                    </a:solidFill>
                    <a:cs typeface="+mn-ea"/>
                    <a:sym typeface="+mn-lt"/>
                  </a:rPr>
                  <a:t>此部分内容作为文字排版占位显示</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sp>
            <p:nvSpPr>
              <p:cNvPr id="126" name="Rectangle 63"/>
              <p:cNvSpPr/>
              <p:nvPr/>
            </p:nvSpPr>
            <p:spPr>
              <a:xfrm>
                <a:off x="5619031" y="2609176"/>
                <a:ext cx="2633453" cy="215444"/>
              </a:xfrm>
              <a:prstGeom prst="rect">
                <a:avLst/>
              </a:prstGeom>
            </p:spPr>
            <p:txBody>
              <a:bodyPr wrap="none" lIns="0" tIns="0" rIns="0" bIns="0" anchor="ctr">
                <a:normAutofit fontScale="92500" lnSpcReduction="10000"/>
              </a:bodyPr>
              <a:lstStyle/>
              <a:p>
                <a:r>
                  <a:rPr lang="zh-CN" altLang="en-US" sz="1400" b="1" dirty="0">
                    <a:cs typeface="+mn-ea"/>
                    <a:sym typeface="+mn-lt"/>
                  </a:rPr>
                  <a:t>标题文本预设</a:t>
                </a:r>
              </a:p>
            </p:txBody>
          </p:sp>
        </p:grpSp>
        <p:grpSp>
          <p:nvGrpSpPr>
            <p:cNvPr id="119" name="Group 71"/>
            <p:cNvGrpSpPr/>
            <p:nvPr/>
          </p:nvGrpSpPr>
          <p:grpSpPr>
            <a:xfrm>
              <a:off x="848151" y="4062475"/>
              <a:ext cx="1975090" cy="552363"/>
              <a:chOff x="1847203" y="5091535"/>
              <a:chExt cx="2633453" cy="736484"/>
            </a:xfrm>
          </p:grpSpPr>
          <p:sp>
            <p:nvSpPr>
              <p:cNvPr id="123" name="TextBox 65"/>
              <p:cNvSpPr txBox="1"/>
              <p:nvPr/>
            </p:nvSpPr>
            <p:spPr>
              <a:xfrm>
                <a:off x="1847203" y="5306979"/>
                <a:ext cx="2633453" cy="521040"/>
              </a:xfrm>
              <a:prstGeom prst="rect">
                <a:avLst/>
              </a:prstGeom>
              <a:noFill/>
            </p:spPr>
            <p:txBody>
              <a:bodyPr wrap="square" lIns="0" tIns="0" rIns="0" bIns="0">
                <a:normAutofit/>
              </a:bodyPr>
              <a:lstStyle/>
              <a:p>
                <a:pPr algn="r" defTabSz="1219170">
                  <a:lnSpc>
                    <a:spcPct val="120000"/>
                  </a:lnSpc>
                  <a:spcBef>
                    <a:spcPct val="0"/>
                  </a:spcBef>
                  <a:defRPr/>
                </a:pPr>
                <a:r>
                  <a:rPr lang="zh-CN" altLang="en-US" sz="1200">
                    <a:solidFill>
                      <a:schemeClr val="dk1">
                        <a:lumMod val="100000"/>
                      </a:schemeClr>
                    </a:solidFill>
                    <a:cs typeface="+mn-ea"/>
                    <a:sym typeface="+mn-lt"/>
                  </a:rPr>
                  <a:t>此部分内容作为文字排版占位显示</a:t>
                </a:r>
                <a:br>
                  <a:rPr lang="zh-CN" altLang="en-US" sz="1200">
                    <a:solidFill>
                      <a:schemeClr val="dk1">
                        <a:lumMod val="100000"/>
                      </a:schemeClr>
                    </a:solidFill>
                    <a:cs typeface="+mn-ea"/>
                    <a:sym typeface="+mn-lt"/>
                  </a:rPr>
                </a:br>
                <a:r>
                  <a:rPr lang="zh-CN" altLang="en-US" sz="1200">
                    <a:solidFill>
                      <a:schemeClr val="dk1">
                        <a:lumMod val="100000"/>
                      </a:schemeClr>
                    </a:solidFill>
                    <a:cs typeface="+mn-ea"/>
                    <a:sym typeface="+mn-lt"/>
                  </a:rPr>
                  <a:t>（建议使用主题字体）</a:t>
                </a:r>
              </a:p>
            </p:txBody>
          </p:sp>
          <p:sp>
            <p:nvSpPr>
              <p:cNvPr id="124" name="Rectangle 66"/>
              <p:cNvSpPr/>
              <p:nvPr/>
            </p:nvSpPr>
            <p:spPr>
              <a:xfrm>
                <a:off x="1847203" y="5091535"/>
                <a:ext cx="2633453" cy="215444"/>
              </a:xfrm>
              <a:prstGeom prst="rect">
                <a:avLst/>
              </a:prstGeom>
            </p:spPr>
            <p:txBody>
              <a:bodyPr wrap="none" lIns="0" tIns="0" rIns="0" bIns="0" anchor="ctr">
                <a:normAutofit fontScale="92500" lnSpcReduction="10000"/>
              </a:bodyPr>
              <a:lstStyle/>
              <a:p>
                <a:pPr algn="r"/>
                <a:r>
                  <a:rPr lang="zh-CN" altLang="en-US" sz="1400" b="1" dirty="0">
                    <a:cs typeface="+mn-ea"/>
                    <a:sym typeface="+mn-lt"/>
                  </a:rPr>
                  <a:t>标题文本预设</a:t>
                </a:r>
              </a:p>
            </p:txBody>
          </p:sp>
        </p:grpSp>
        <p:grpSp>
          <p:nvGrpSpPr>
            <p:cNvPr id="120" name="Group 1"/>
            <p:cNvGrpSpPr/>
            <p:nvPr/>
          </p:nvGrpSpPr>
          <p:grpSpPr>
            <a:xfrm>
              <a:off x="6641507" y="3992957"/>
              <a:ext cx="1975090" cy="552363"/>
              <a:chOff x="872966" y="1468614"/>
              <a:chExt cx="2633453" cy="736484"/>
            </a:xfrm>
          </p:grpSpPr>
          <p:sp>
            <p:nvSpPr>
              <p:cNvPr id="121" name="TextBox 68"/>
              <p:cNvSpPr txBox="1"/>
              <p:nvPr/>
            </p:nvSpPr>
            <p:spPr>
              <a:xfrm>
                <a:off x="872966" y="1684058"/>
                <a:ext cx="2633453" cy="521040"/>
              </a:xfrm>
              <a:prstGeom prst="rect">
                <a:avLst/>
              </a:prstGeom>
              <a:noFill/>
            </p:spPr>
            <p:txBody>
              <a:bodyPr wrap="square" lIns="0" tIns="0" rIns="0" bIns="0">
                <a:normAutofit/>
              </a:bodyPr>
              <a:lstStyle/>
              <a:p>
                <a:pPr defTabSz="1219170">
                  <a:lnSpc>
                    <a:spcPct val="120000"/>
                  </a:lnSpc>
                  <a:spcBef>
                    <a:spcPct val="0"/>
                  </a:spcBef>
                  <a:defRPr/>
                </a:pPr>
                <a:r>
                  <a:rPr lang="zh-CN" altLang="en-US" sz="1200" dirty="0">
                    <a:solidFill>
                      <a:schemeClr val="dk1">
                        <a:lumMod val="100000"/>
                      </a:schemeClr>
                    </a:solidFill>
                    <a:cs typeface="+mn-ea"/>
                    <a:sym typeface="+mn-lt"/>
                  </a:rPr>
                  <a:t>此部分内容作为文字排版占位显示</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sp>
            <p:nvSpPr>
              <p:cNvPr id="122" name="Rectangle 69"/>
              <p:cNvSpPr/>
              <p:nvPr/>
            </p:nvSpPr>
            <p:spPr>
              <a:xfrm>
                <a:off x="872966" y="1468614"/>
                <a:ext cx="2633453" cy="215444"/>
              </a:xfrm>
              <a:prstGeom prst="rect">
                <a:avLst/>
              </a:prstGeom>
            </p:spPr>
            <p:txBody>
              <a:bodyPr wrap="none" lIns="0" tIns="0" rIns="0" bIns="0" anchor="ctr">
                <a:normAutofit fontScale="92500" lnSpcReduction="10000"/>
              </a:bodyPr>
              <a:lstStyle/>
              <a:p>
                <a:r>
                  <a:rPr lang="zh-CN" altLang="en-US" sz="1400" b="1" dirty="0">
                    <a:cs typeface="+mn-ea"/>
                    <a:sym typeface="+mn-lt"/>
                  </a:rPr>
                  <a:t>标题文本预设</a:t>
                </a:r>
              </a:p>
            </p:txBody>
          </p:sp>
        </p:grpSp>
      </p:grpSp>
    </p:spTree>
    <p:extLst>
      <p:ext uri="{BB962C8B-B14F-4D97-AF65-F5344CB8AC3E}">
        <p14:creationId xmlns:p14="http://schemas.microsoft.com/office/powerpoint/2010/main" val="4045641437"/>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500" fill="hold"/>
                                        <p:tgtEl>
                                          <p:spTgt spid="115"/>
                                        </p:tgtEl>
                                        <p:attrNameLst>
                                          <p:attrName>ppt_x</p:attrName>
                                        </p:attrNameLst>
                                      </p:cBhvr>
                                      <p:tavLst>
                                        <p:tav tm="0">
                                          <p:val>
                                            <p:strVal val="#ppt_x"/>
                                          </p:val>
                                        </p:tav>
                                        <p:tav tm="100000">
                                          <p:val>
                                            <p:strVal val="#ppt_x"/>
                                          </p:val>
                                        </p:tav>
                                      </p:tavLst>
                                    </p:anim>
                                    <p:anim calcmode="lin" valueType="num">
                                      <p:cBhvr additive="base">
                                        <p:cTn id="8"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3" name="直接连接符 22"/>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24"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grpSp>
        <p:nvGrpSpPr>
          <p:cNvPr id="6" name="组合 5"/>
          <p:cNvGrpSpPr/>
          <p:nvPr/>
        </p:nvGrpSpPr>
        <p:grpSpPr>
          <a:xfrm>
            <a:off x="623392" y="1628800"/>
            <a:ext cx="10441160" cy="4998084"/>
            <a:chOff x="767408" y="1700808"/>
            <a:chExt cx="10441160" cy="4998084"/>
          </a:xfrm>
        </p:grpSpPr>
        <p:sp>
          <p:nvSpPr>
            <p:cNvPr id="164" name="AutoShape 1"/>
            <p:cNvSpPr>
              <a:spLocks/>
            </p:cNvSpPr>
            <p:nvPr/>
          </p:nvSpPr>
          <p:spPr bwMode="auto">
            <a:xfrm>
              <a:off x="1415480" y="1705272"/>
              <a:ext cx="4815070"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F282A2"/>
            </a:solidFill>
            <a:ln w="25400" cap="flat" cmpd="sng">
              <a:solidFill>
                <a:srgbClr val="000000">
                  <a:alpha val="0"/>
                </a:srgbClr>
              </a:solidFill>
              <a:prstDash val="solid"/>
              <a:miter lim="0"/>
              <a:headEnd/>
              <a:tailEnd/>
            </a:ln>
            <a:effectLst/>
            <a:extLst/>
          </p:spPr>
          <p:txBody>
            <a:bodyPr lIns="0" tIns="0" rIns="0" bIns="0"/>
            <a:lstStyle/>
            <a:p>
              <a:pPr>
                <a:defRPr/>
              </a:pPr>
              <a:endParaRPr lang="es-ES" sz="2669">
                <a:cs typeface="+mn-ea"/>
                <a:sym typeface="+mn-lt"/>
              </a:endParaRPr>
            </a:p>
          </p:txBody>
        </p:sp>
        <p:sp>
          <p:nvSpPr>
            <p:cNvPr id="165" name="AutoShape 2"/>
            <p:cNvSpPr>
              <a:spLocks/>
            </p:cNvSpPr>
            <p:nvPr/>
          </p:nvSpPr>
          <p:spPr bwMode="auto">
            <a:xfrm>
              <a:off x="6203763" y="1700808"/>
              <a:ext cx="4701223"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blipFill dpi="0" rotWithShape="1">
              <a:blip r:embed="rId3">
                <a:extLst>
                  <a:ext uri="{28A0092B-C50C-407E-A947-70E740481C1C}">
                    <a14:useLocalDpi xmlns:a14="http://schemas.microsoft.com/office/drawing/2010/main" val="0"/>
                  </a:ext>
                </a:extLst>
              </a:blip>
              <a:srcRect/>
              <a:stretch>
                <a:fillRect/>
              </a:stretch>
            </a:blip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mn-ea"/>
                <a:sym typeface="+mn-lt"/>
              </a:endParaRPr>
            </a:p>
          </p:txBody>
        </p:sp>
        <p:sp>
          <p:nvSpPr>
            <p:cNvPr id="166" name="AutoShape 11"/>
            <p:cNvSpPr>
              <a:spLocks/>
            </p:cNvSpPr>
            <p:nvPr/>
          </p:nvSpPr>
          <p:spPr bwMode="auto">
            <a:xfrm>
              <a:off x="6960096" y="5313252"/>
              <a:ext cx="375026" cy="3772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6" y="18801"/>
                  </a:moveTo>
                  <a:cubicBezTo>
                    <a:pt x="21517" y="18964"/>
                    <a:pt x="21599" y="19177"/>
                    <a:pt x="21599" y="19437"/>
                  </a:cubicBezTo>
                  <a:cubicBezTo>
                    <a:pt x="21599" y="19581"/>
                    <a:pt x="21517" y="19776"/>
                    <a:pt x="21356" y="20019"/>
                  </a:cubicBezTo>
                  <a:cubicBezTo>
                    <a:pt x="21192" y="20261"/>
                    <a:pt x="20989" y="20504"/>
                    <a:pt x="20746" y="20741"/>
                  </a:cubicBezTo>
                  <a:cubicBezTo>
                    <a:pt x="20503" y="20979"/>
                    <a:pt x="20260" y="21184"/>
                    <a:pt x="20022" y="21348"/>
                  </a:cubicBezTo>
                  <a:cubicBezTo>
                    <a:pt x="19782" y="21517"/>
                    <a:pt x="19593" y="21599"/>
                    <a:pt x="19446" y="21599"/>
                  </a:cubicBezTo>
                  <a:cubicBezTo>
                    <a:pt x="19189" y="21599"/>
                    <a:pt x="18974" y="21514"/>
                    <a:pt x="18810" y="21342"/>
                  </a:cubicBezTo>
                  <a:lnTo>
                    <a:pt x="13956" y="16503"/>
                  </a:lnTo>
                  <a:cubicBezTo>
                    <a:pt x="13216" y="16979"/>
                    <a:pt x="12429" y="17349"/>
                    <a:pt x="11589" y="17603"/>
                  </a:cubicBezTo>
                  <a:cubicBezTo>
                    <a:pt x="10750" y="17863"/>
                    <a:pt x="9891" y="17990"/>
                    <a:pt x="9007" y="17990"/>
                  </a:cubicBezTo>
                  <a:cubicBezTo>
                    <a:pt x="7770" y="17990"/>
                    <a:pt x="6608" y="17759"/>
                    <a:pt x="5518" y="17290"/>
                  </a:cubicBezTo>
                  <a:cubicBezTo>
                    <a:pt x="4427" y="16822"/>
                    <a:pt x="3470" y="16175"/>
                    <a:pt x="2645" y="15353"/>
                  </a:cubicBezTo>
                  <a:cubicBezTo>
                    <a:pt x="1817" y="14535"/>
                    <a:pt x="1173" y="13579"/>
                    <a:pt x="701" y="12487"/>
                  </a:cubicBezTo>
                  <a:cubicBezTo>
                    <a:pt x="232" y="11399"/>
                    <a:pt x="0" y="10237"/>
                    <a:pt x="0" y="8999"/>
                  </a:cubicBezTo>
                  <a:cubicBezTo>
                    <a:pt x="0" y="7768"/>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2" y="237"/>
                    <a:pt x="12487" y="709"/>
                  </a:cubicBezTo>
                  <a:cubicBezTo>
                    <a:pt x="13572" y="1180"/>
                    <a:pt x="14530" y="1827"/>
                    <a:pt x="15358" y="2646"/>
                  </a:cubicBezTo>
                  <a:cubicBezTo>
                    <a:pt x="16183" y="3468"/>
                    <a:pt x="16830" y="4422"/>
                    <a:pt x="17299" y="5515"/>
                  </a:cubicBezTo>
                  <a:cubicBezTo>
                    <a:pt x="17768" y="6602"/>
                    <a:pt x="18002" y="7768"/>
                    <a:pt x="18002" y="8999"/>
                  </a:cubicBezTo>
                  <a:cubicBezTo>
                    <a:pt x="18002" y="9887"/>
                    <a:pt x="17872" y="10748"/>
                    <a:pt x="17615" y="11588"/>
                  </a:cubicBezTo>
                  <a:cubicBezTo>
                    <a:pt x="17358" y="12434"/>
                    <a:pt x="16991" y="13218"/>
                    <a:pt x="16513" y="13947"/>
                  </a:cubicBezTo>
                  <a:lnTo>
                    <a:pt x="21356" y="18801"/>
                  </a:lnTo>
                  <a:close/>
                  <a:moveTo>
                    <a:pt x="3597" y="8999"/>
                  </a:moveTo>
                  <a:cubicBezTo>
                    <a:pt x="3597" y="9759"/>
                    <a:pt x="3741" y="10465"/>
                    <a:pt x="4029" y="11117"/>
                  </a:cubicBezTo>
                  <a:cubicBezTo>
                    <a:pt x="4317" y="11770"/>
                    <a:pt x="4707" y="12338"/>
                    <a:pt x="5193" y="12821"/>
                  </a:cubicBezTo>
                  <a:cubicBezTo>
                    <a:pt x="5679" y="13300"/>
                    <a:pt x="6253" y="13684"/>
                    <a:pt x="6908" y="13970"/>
                  </a:cubicBezTo>
                  <a:cubicBezTo>
                    <a:pt x="7566" y="14252"/>
                    <a:pt x="8264" y="14394"/>
                    <a:pt x="9004" y="14394"/>
                  </a:cubicBezTo>
                  <a:cubicBezTo>
                    <a:pt x="9745" y="14394"/>
                    <a:pt x="10439" y="14252"/>
                    <a:pt x="11091" y="13970"/>
                  </a:cubicBezTo>
                  <a:cubicBezTo>
                    <a:pt x="11744" y="13684"/>
                    <a:pt x="12318" y="13300"/>
                    <a:pt x="12801" y="12821"/>
                  </a:cubicBezTo>
                  <a:cubicBezTo>
                    <a:pt x="13290" y="12338"/>
                    <a:pt x="13677" y="11770"/>
                    <a:pt x="13965" y="11117"/>
                  </a:cubicBezTo>
                  <a:cubicBezTo>
                    <a:pt x="14253" y="10465"/>
                    <a:pt x="14397" y="9759"/>
                    <a:pt x="14397" y="8999"/>
                  </a:cubicBezTo>
                  <a:cubicBezTo>
                    <a:pt x="14397" y="8260"/>
                    <a:pt x="14253" y="7565"/>
                    <a:pt x="13965" y="6913"/>
                  </a:cubicBezTo>
                  <a:cubicBezTo>
                    <a:pt x="13674" y="6258"/>
                    <a:pt x="13290" y="5683"/>
                    <a:pt x="12801" y="5193"/>
                  </a:cubicBezTo>
                  <a:cubicBezTo>
                    <a:pt x="12316" y="4703"/>
                    <a:pt x="11744" y="4317"/>
                    <a:pt x="11091" y="4032"/>
                  </a:cubicBezTo>
                  <a:cubicBezTo>
                    <a:pt x="10439" y="3750"/>
                    <a:pt x="9741" y="3606"/>
                    <a:pt x="9004" y="3606"/>
                  </a:cubicBezTo>
                  <a:cubicBezTo>
                    <a:pt x="8267" y="3606"/>
                    <a:pt x="7566" y="3750"/>
                    <a:pt x="6908" y="4032"/>
                  </a:cubicBezTo>
                  <a:cubicBezTo>
                    <a:pt x="6253" y="4317"/>
                    <a:pt x="5676" y="4703"/>
                    <a:pt x="5193" y="5193"/>
                  </a:cubicBezTo>
                  <a:cubicBezTo>
                    <a:pt x="4707" y="5683"/>
                    <a:pt x="4317" y="6258"/>
                    <a:pt x="4029" y="6913"/>
                  </a:cubicBezTo>
                  <a:cubicBezTo>
                    <a:pt x="3741" y="7565"/>
                    <a:pt x="3597" y="8257"/>
                    <a:pt x="3597" y="8999"/>
                  </a:cubicBezTo>
                  <a:moveTo>
                    <a:pt x="9007" y="5591"/>
                  </a:moveTo>
                  <a:cubicBezTo>
                    <a:pt x="9184" y="5591"/>
                    <a:pt x="9344" y="5656"/>
                    <a:pt x="9472" y="5785"/>
                  </a:cubicBezTo>
                  <a:cubicBezTo>
                    <a:pt x="9602" y="5919"/>
                    <a:pt x="9668" y="6082"/>
                    <a:pt x="9668" y="6280"/>
                  </a:cubicBezTo>
                  <a:cubicBezTo>
                    <a:pt x="9668" y="6461"/>
                    <a:pt x="9602" y="6616"/>
                    <a:pt x="9472" y="6745"/>
                  </a:cubicBezTo>
                  <a:cubicBezTo>
                    <a:pt x="9344" y="6878"/>
                    <a:pt x="9184" y="6944"/>
                    <a:pt x="9007" y="6944"/>
                  </a:cubicBezTo>
                  <a:cubicBezTo>
                    <a:pt x="8439" y="6944"/>
                    <a:pt x="7953" y="7144"/>
                    <a:pt x="7552" y="7537"/>
                  </a:cubicBezTo>
                  <a:cubicBezTo>
                    <a:pt x="7151" y="7934"/>
                    <a:pt x="6950" y="8423"/>
                    <a:pt x="6950" y="8996"/>
                  </a:cubicBezTo>
                  <a:cubicBezTo>
                    <a:pt x="6950" y="9179"/>
                    <a:pt x="6884" y="9332"/>
                    <a:pt x="6755" y="9465"/>
                  </a:cubicBezTo>
                  <a:cubicBezTo>
                    <a:pt x="6623" y="9596"/>
                    <a:pt x="6467" y="9658"/>
                    <a:pt x="6288" y="9658"/>
                  </a:cubicBezTo>
                  <a:cubicBezTo>
                    <a:pt x="6080" y="9658"/>
                    <a:pt x="5914" y="9596"/>
                    <a:pt x="5786" y="9465"/>
                  </a:cubicBezTo>
                  <a:cubicBezTo>
                    <a:pt x="5659" y="9332"/>
                    <a:pt x="5600" y="9179"/>
                    <a:pt x="5600" y="8996"/>
                  </a:cubicBezTo>
                  <a:cubicBezTo>
                    <a:pt x="5600" y="8539"/>
                    <a:pt x="5685" y="8104"/>
                    <a:pt x="5863" y="7686"/>
                  </a:cubicBezTo>
                  <a:cubicBezTo>
                    <a:pt x="6037" y="7271"/>
                    <a:pt x="6281" y="6907"/>
                    <a:pt x="6597" y="6591"/>
                  </a:cubicBezTo>
                  <a:cubicBezTo>
                    <a:pt x="6905" y="6277"/>
                    <a:pt x="7264" y="6029"/>
                    <a:pt x="7677" y="5857"/>
                  </a:cubicBezTo>
                  <a:cubicBezTo>
                    <a:pt x="8086" y="5680"/>
                    <a:pt x="8530" y="5591"/>
                    <a:pt x="9007" y="5591"/>
                  </a:cubicBezTo>
                </a:path>
              </a:pathLst>
            </a:custGeom>
            <a:solidFill>
              <a:srgbClr val="F282A2"/>
            </a:solidFill>
            <a:ln>
              <a:noFill/>
            </a:ln>
            <a:effectLst/>
            <a:extLst/>
          </p:spPr>
          <p:txBody>
            <a:bodyPr lIns="0" tIns="0" rIns="0" bIns="0"/>
            <a:lstStyle/>
            <a:p>
              <a:pPr>
                <a:defRPr/>
              </a:pPr>
              <a:endParaRPr lang="es-ES" sz="2669">
                <a:cs typeface="+mn-ea"/>
                <a:sym typeface="+mn-lt"/>
              </a:endParaRPr>
            </a:p>
          </p:txBody>
        </p:sp>
        <p:sp>
          <p:nvSpPr>
            <p:cNvPr id="167" name="AutoShape 13"/>
            <p:cNvSpPr>
              <a:spLocks/>
            </p:cNvSpPr>
            <p:nvPr/>
          </p:nvSpPr>
          <p:spPr bwMode="auto">
            <a:xfrm>
              <a:off x="4583113" y="5360132"/>
              <a:ext cx="377258" cy="3147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3"/>
                  </a:moveTo>
                  <a:cubicBezTo>
                    <a:pt x="20632" y="3223"/>
                    <a:pt x="20946" y="3384"/>
                    <a:pt x="21208" y="3713"/>
                  </a:cubicBezTo>
                  <a:cubicBezTo>
                    <a:pt x="21469" y="4043"/>
                    <a:pt x="21599" y="4427"/>
                    <a:pt x="21599" y="4864"/>
                  </a:cubicBezTo>
                  <a:lnTo>
                    <a:pt x="21599" y="19984"/>
                  </a:lnTo>
                  <a:cubicBezTo>
                    <a:pt x="21599" y="20421"/>
                    <a:pt x="21469" y="20804"/>
                    <a:pt x="21208" y="21120"/>
                  </a:cubicBezTo>
                  <a:cubicBezTo>
                    <a:pt x="20946" y="21441"/>
                    <a:pt x="20632" y="21599"/>
                    <a:pt x="20263" y="21599"/>
                  </a:cubicBezTo>
                  <a:lnTo>
                    <a:pt x="1348" y="21599"/>
                  </a:lnTo>
                  <a:cubicBezTo>
                    <a:pt x="982" y="21599"/>
                    <a:pt x="662" y="21441"/>
                    <a:pt x="399" y="21120"/>
                  </a:cubicBezTo>
                  <a:cubicBezTo>
                    <a:pt x="135" y="20804"/>
                    <a:pt x="0" y="20421"/>
                    <a:pt x="0" y="19984"/>
                  </a:cubicBezTo>
                  <a:lnTo>
                    <a:pt x="0" y="4864"/>
                  </a:lnTo>
                  <a:cubicBezTo>
                    <a:pt x="0" y="4427"/>
                    <a:pt x="135" y="4043"/>
                    <a:pt x="399" y="3713"/>
                  </a:cubicBezTo>
                  <a:cubicBezTo>
                    <a:pt x="662" y="3384"/>
                    <a:pt x="982" y="3223"/>
                    <a:pt x="1348" y="3223"/>
                  </a:cubicBezTo>
                  <a:lnTo>
                    <a:pt x="5637" y="3223"/>
                  </a:lnTo>
                  <a:lnTo>
                    <a:pt x="6318" y="1459"/>
                  </a:lnTo>
                  <a:cubicBezTo>
                    <a:pt x="6457" y="1058"/>
                    <a:pt x="6718" y="713"/>
                    <a:pt x="7090" y="426"/>
                  </a:cubicBezTo>
                  <a:cubicBezTo>
                    <a:pt x="7467" y="143"/>
                    <a:pt x="7839" y="0"/>
                    <a:pt x="8203" y="0"/>
                  </a:cubicBezTo>
                  <a:lnTo>
                    <a:pt x="13396" y="0"/>
                  </a:lnTo>
                  <a:cubicBezTo>
                    <a:pt x="13763" y="0"/>
                    <a:pt x="14135" y="143"/>
                    <a:pt x="14509" y="426"/>
                  </a:cubicBezTo>
                  <a:cubicBezTo>
                    <a:pt x="14885" y="713"/>
                    <a:pt x="15146" y="1058"/>
                    <a:pt x="15293" y="1459"/>
                  </a:cubicBezTo>
                  <a:lnTo>
                    <a:pt x="15962" y="3223"/>
                  </a:lnTo>
                  <a:lnTo>
                    <a:pt x="20263" y="3223"/>
                  </a:lnTo>
                  <a:close/>
                  <a:moveTo>
                    <a:pt x="10805" y="19185"/>
                  </a:moveTo>
                  <a:cubicBezTo>
                    <a:pt x="11572" y="19185"/>
                    <a:pt x="12299" y="19002"/>
                    <a:pt x="12987" y="18650"/>
                  </a:cubicBezTo>
                  <a:cubicBezTo>
                    <a:pt x="13673" y="18294"/>
                    <a:pt x="14270" y="17810"/>
                    <a:pt x="14775" y="17196"/>
                  </a:cubicBezTo>
                  <a:cubicBezTo>
                    <a:pt x="15279" y="16582"/>
                    <a:pt x="15678" y="15862"/>
                    <a:pt x="15973" y="15047"/>
                  </a:cubicBezTo>
                  <a:cubicBezTo>
                    <a:pt x="16270" y="14234"/>
                    <a:pt x="16419" y="13355"/>
                    <a:pt x="16419" y="12422"/>
                  </a:cubicBezTo>
                  <a:cubicBezTo>
                    <a:pt x="16419" y="11498"/>
                    <a:pt x="16270" y="10623"/>
                    <a:pt x="15973" y="9794"/>
                  </a:cubicBezTo>
                  <a:cubicBezTo>
                    <a:pt x="15678" y="8966"/>
                    <a:pt x="15279" y="8250"/>
                    <a:pt x="14775" y="7645"/>
                  </a:cubicBezTo>
                  <a:cubicBezTo>
                    <a:pt x="14270" y="7035"/>
                    <a:pt x="13673" y="6557"/>
                    <a:pt x="12987" y="6199"/>
                  </a:cubicBezTo>
                  <a:cubicBezTo>
                    <a:pt x="12299" y="5843"/>
                    <a:pt x="11572" y="5666"/>
                    <a:pt x="10805" y="5666"/>
                  </a:cubicBezTo>
                  <a:cubicBezTo>
                    <a:pt x="10040" y="5666"/>
                    <a:pt x="9313" y="5846"/>
                    <a:pt x="8619" y="6199"/>
                  </a:cubicBezTo>
                  <a:cubicBezTo>
                    <a:pt x="7930" y="6557"/>
                    <a:pt x="7332" y="7035"/>
                    <a:pt x="6828" y="7645"/>
                  </a:cubicBezTo>
                  <a:cubicBezTo>
                    <a:pt x="6324" y="8250"/>
                    <a:pt x="5922" y="8963"/>
                    <a:pt x="5626" y="9788"/>
                  </a:cubicBezTo>
                  <a:cubicBezTo>
                    <a:pt x="5330" y="10611"/>
                    <a:pt x="5180" y="11491"/>
                    <a:pt x="5180" y="12422"/>
                  </a:cubicBezTo>
                  <a:cubicBezTo>
                    <a:pt x="5180" y="13355"/>
                    <a:pt x="5330" y="14234"/>
                    <a:pt x="5626" y="15047"/>
                  </a:cubicBezTo>
                  <a:cubicBezTo>
                    <a:pt x="5922" y="15862"/>
                    <a:pt x="6324" y="16582"/>
                    <a:pt x="6828" y="17196"/>
                  </a:cubicBezTo>
                  <a:cubicBezTo>
                    <a:pt x="7332" y="17810"/>
                    <a:pt x="7930" y="18294"/>
                    <a:pt x="8619" y="18650"/>
                  </a:cubicBezTo>
                  <a:cubicBezTo>
                    <a:pt x="9313" y="19005"/>
                    <a:pt x="10040" y="19185"/>
                    <a:pt x="10805" y="19185"/>
                  </a:cubicBezTo>
                  <a:moveTo>
                    <a:pt x="10805" y="7833"/>
                  </a:moveTo>
                  <a:cubicBezTo>
                    <a:pt x="11337" y="7833"/>
                    <a:pt x="11833" y="7952"/>
                    <a:pt x="12295" y="8190"/>
                  </a:cubicBezTo>
                  <a:cubicBezTo>
                    <a:pt x="12755" y="8432"/>
                    <a:pt x="13158" y="8754"/>
                    <a:pt x="13501" y="9168"/>
                  </a:cubicBezTo>
                  <a:cubicBezTo>
                    <a:pt x="13846" y="9583"/>
                    <a:pt x="14118" y="10068"/>
                    <a:pt x="14316" y="10623"/>
                  </a:cubicBezTo>
                  <a:cubicBezTo>
                    <a:pt x="14515" y="11185"/>
                    <a:pt x="14615" y="11781"/>
                    <a:pt x="14615" y="12422"/>
                  </a:cubicBezTo>
                  <a:cubicBezTo>
                    <a:pt x="14615" y="13055"/>
                    <a:pt x="14515" y="13650"/>
                    <a:pt x="14316" y="14204"/>
                  </a:cubicBezTo>
                  <a:cubicBezTo>
                    <a:pt x="14118" y="14757"/>
                    <a:pt x="13846" y="15245"/>
                    <a:pt x="13501" y="15667"/>
                  </a:cubicBezTo>
                  <a:cubicBezTo>
                    <a:pt x="13158" y="16091"/>
                    <a:pt x="12752" y="16419"/>
                    <a:pt x="12289" y="16660"/>
                  </a:cubicBezTo>
                  <a:cubicBezTo>
                    <a:pt x="11825" y="16898"/>
                    <a:pt x="11329" y="17016"/>
                    <a:pt x="10805" y="17016"/>
                  </a:cubicBezTo>
                  <a:cubicBezTo>
                    <a:pt x="10275" y="17016"/>
                    <a:pt x="9777" y="16898"/>
                    <a:pt x="9313" y="16660"/>
                  </a:cubicBezTo>
                  <a:cubicBezTo>
                    <a:pt x="8848" y="16419"/>
                    <a:pt x="8444" y="16091"/>
                    <a:pt x="8101" y="15667"/>
                  </a:cubicBezTo>
                  <a:cubicBezTo>
                    <a:pt x="7755" y="15245"/>
                    <a:pt x="7484" y="14755"/>
                    <a:pt x="7285" y="14198"/>
                  </a:cubicBezTo>
                  <a:cubicBezTo>
                    <a:pt x="7084" y="13641"/>
                    <a:pt x="6985" y="13045"/>
                    <a:pt x="6985" y="12422"/>
                  </a:cubicBezTo>
                  <a:cubicBezTo>
                    <a:pt x="6985" y="11781"/>
                    <a:pt x="7084" y="11185"/>
                    <a:pt x="7285" y="10623"/>
                  </a:cubicBezTo>
                  <a:cubicBezTo>
                    <a:pt x="7484" y="10068"/>
                    <a:pt x="7755" y="9583"/>
                    <a:pt x="8101" y="9168"/>
                  </a:cubicBezTo>
                  <a:cubicBezTo>
                    <a:pt x="8444" y="8754"/>
                    <a:pt x="8848" y="8432"/>
                    <a:pt x="9313" y="8190"/>
                  </a:cubicBezTo>
                  <a:cubicBezTo>
                    <a:pt x="9777" y="7952"/>
                    <a:pt x="10275" y="7833"/>
                    <a:pt x="10805" y="7833"/>
                  </a:cubicBezTo>
                </a:path>
              </a:pathLst>
            </a:custGeom>
            <a:solidFill>
              <a:srgbClr val="F282A2"/>
            </a:solidFill>
            <a:ln>
              <a:noFill/>
            </a:ln>
            <a:effectLst/>
            <a:extLst/>
          </p:spPr>
          <p:txBody>
            <a:bodyPr lIns="0" tIns="0" rIns="0" bIns="0"/>
            <a:lstStyle/>
            <a:p>
              <a:pPr>
                <a:defRPr/>
              </a:pPr>
              <a:endParaRPr lang="es-ES" sz="2669">
                <a:cs typeface="+mn-ea"/>
                <a:sym typeface="+mn-lt"/>
              </a:endParaRPr>
            </a:p>
          </p:txBody>
        </p:sp>
        <p:sp>
          <p:nvSpPr>
            <p:cNvPr id="168" name="TextBox 15"/>
            <p:cNvSpPr txBox="1"/>
            <p:nvPr/>
          </p:nvSpPr>
          <p:spPr>
            <a:xfrm>
              <a:off x="767408" y="5490707"/>
              <a:ext cx="3782470" cy="1208185"/>
            </a:xfrm>
            <a:prstGeom prst="rect">
              <a:avLst/>
            </a:prstGeom>
            <a:noFill/>
          </p:spPr>
          <p:txBody>
            <a:bodyPr wrap="square" lIns="99220" tIns="49610" rIns="99220" bIns="49610" rtlCol="0">
              <a:spAutoFit/>
            </a:bodyPr>
            <a:lstStyle/>
            <a:p>
              <a:pPr algn="r">
                <a:lnSpc>
                  <a:spcPct val="150000"/>
                </a:lnSpc>
              </a:pPr>
              <a:r>
                <a:rPr lang="zh-CN" altLang="en-US" sz="1200" dirty="0">
                  <a:solidFill>
                    <a:schemeClr val="tx1">
                      <a:lumMod val="85000"/>
                      <a:lumOff val="15000"/>
                    </a:schemeClr>
                  </a:solidFill>
                  <a:cs typeface="+mn-ea"/>
                  <a:sym typeface="+mn-lt"/>
                </a:rPr>
                <a:t>请替换文字内容，点击添加相关标题文字，修改文字内容，也可以直接复制你的内容到此。请替换文字内容，点击添加相关标题文字，修改文字内容，也可以直接复制你的内容到此。</a:t>
              </a:r>
            </a:p>
          </p:txBody>
        </p:sp>
        <p:sp>
          <p:nvSpPr>
            <p:cNvPr id="169" name="TextBox 16"/>
            <p:cNvSpPr txBox="1"/>
            <p:nvPr/>
          </p:nvSpPr>
          <p:spPr>
            <a:xfrm>
              <a:off x="2964506" y="5169976"/>
              <a:ext cx="1585372" cy="284855"/>
            </a:xfrm>
            <a:prstGeom prst="rect">
              <a:avLst/>
            </a:prstGeom>
            <a:noFill/>
          </p:spPr>
          <p:txBody>
            <a:bodyPr wrap="none" lIns="99220" tIns="49610" rIns="99220" bIns="49610" rtlCol="0">
              <a:spAutoFit/>
            </a:bodyPr>
            <a:lstStyle/>
            <a:p>
              <a:pPr algn="r"/>
              <a:r>
                <a:rPr lang="zh-CN" altLang="en-US" sz="1200" dirty="0" smtClean="0">
                  <a:solidFill>
                    <a:schemeClr val="tx1">
                      <a:lumMod val="85000"/>
                      <a:lumOff val="15000"/>
                    </a:schemeClr>
                  </a:solidFill>
                  <a:cs typeface="+mn-ea"/>
                  <a:sym typeface="+mn-lt"/>
                </a:rPr>
                <a:t>点击请替换文字内容</a:t>
              </a:r>
              <a:endParaRPr lang="zh-CN" altLang="en-US" sz="1200" dirty="0">
                <a:solidFill>
                  <a:schemeClr val="tx1">
                    <a:lumMod val="85000"/>
                    <a:lumOff val="15000"/>
                  </a:schemeClr>
                </a:solidFill>
                <a:cs typeface="+mn-ea"/>
                <a:sym typeface="+mn-lt"/>
              </a:endParaRPr>
            </a:p>
          </p:txBody>
        </p:sp>
        <p:sp>
          <p:nvSpPr>
            <p:cNvPr id="170" name="TextBox 15"/>
            <p:cNvSpPr txBox="1"/>
            <p:nvPr/>
          </p:nvSpPr>
          <p:spPr>
            <a:xfrm>
              <a:off x="7471815" y="5490707"/>
              <a:ext cx="3736753" cy="1208185"/>
            </a:xfrm>
            <a:prstGeom prst="rect">
              <a:avLst/>
            </a:prstGeom>
            <a:noFill/>
          </p:spPr>
          <p:txBody>
            <a:bodyPr wrap="square" lIns="99220" tIns="49610" rIns="99220" bIns="49610" rtlCol="0">
              <a:spAutoFit/>
            </a:bodyPr>
            <a:lstStyle/>
            <a:p>
              <a:pPr>
                <a:lnSpc>
                  <a:spcPct val="150000"/>
                </a:lnSpc>
              </a:pPr>
              <a:r>
                <a:rPr lang="zh-CN" altLang="en-US" sz="1200" dirty="0">
                  <a:solidFill>
                    <a:schemeClr val="tx1">
                      <a:lumMod val="85000"/>
                      <a:lumOff val="15000"/>
                    </a:schemeClr>
                  </a:solidFill>
                  <a:cs typeface="+mn-ea"/>
                  <a:sym typeface="+mn-lt"/>
                </a:rPr>
                <a:t>请替换文字内容，点击添加相关标题文字，修改文字内容，也可以直接复制你的内容到此。请替换文字内容，点击添加相关标题文字，修改文字内容，也可以直接复制你的内容到此。</a:t>
              </a:r>
            </a:p>
          </p:txBody>
        </p:sp>
        <p:sp>
          <p:nvSpPr>
            <p:cNvPr id="171" name="TextBox 16"/>
            <p:cNvSpPr txBox="1"/>
            <p:nvPr/>
          </p:nvSpPr>
          <p:spPr>
            <a:xfrm>
              <a:off x="7471816" y="5169976"/>
              <a:ext cx="1585372" cy="284855"/>
            </a:xfrm>
            <a:prstGeom prst="rect">
              <a:avLst/>
            </a:prstGeom>
            <a:noFill/>
          </p:spPr>
          <p:txBody>
            <a:bodyPr wrap="none" lIns="99220" tIns="49610" rIns="99220" bIns="49610" rtlCol="0">
              <a:spAutoFit/>
            </a:bodyPr>
            <a:lstStyle/>
            <a:p>
              <a:r>
                <a:rPr lang="zh-CN" altLang="en-US" sz="1200" dirty="0" smtClean="0">
                  <a:solidFill>
                    <a:schemeClr val="tx1">
                      <a:lumMod val="85000"/>
                      <a:lumOff val="15000"/>
                    </a:schemeClr>
                  </a:solidFill>
                  <a:cs typeface="+mn-ea"/>
                  <a:sym typeface="+mn-lt"/>
                </a:rPr>
                <a:t>点击请替换文字内容</a:t>
              </a:r>
              <a:endParaRPr lang="zh-CN" altLang="en-US" sz="1200" dirty="0">
                <a:solidFill>
                  <a:schemeClr val="tx1">
                    <a:lumMod val="85000"/>
                    <a:lumOff val="15000"/>
                  </a:schemeClr>
                </a:solidFill>
                <a:cs typeface="+mn-ea"/>
                <a:sym typeface="+mn-lt"/>
              </a:endParaRPr>
            </a:p>
          </p:txBody>
        </p:sp>
        <p:sp>
          <p:nvSpPr>
            <p:cNvPr id="172" name="TextBox 15"/>
            <p:cNvSpPr txBox="1"/>
            <p:nvPr/>
          </p:nvSpPr>
          <p:spPr>
            <a:xfrm>
              <a:off x="1839946" y="3004682"/>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solidFill>
                  <a:cs typeface="+mn-ea"/>
                  <a:sym typeface="+mn-lt"/>
                </a:rPr>
                <a:t>请替换文字内容，点击添加相关标题文字，修改文字内容，也可以直接复制你的内容到此。请替换文字内容，点击添加相关标题文字，修改文字内容，也可以直接复制你的内容到此。</a:t>
              </a:r>
            </a:p>
          </p:txBody>
        </p:sp>
        <p:sp>
          <p:nvSpPr>
            <p:cNvPr id="173" name="TextBox 16"/>
            <p:cNvSpPr txBox="1"/>
            <p:nvPr/>
          </p:nvSpPr>
          <p:spPr>
            <a:xfrm>
              <a:off x="2733673" y="2683951"/>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solidFill>
                  <a:cs typeface="+mn-ea"/>
                  <a:sym typeface="+mn-lt"/>
                </a:rPr>
                <a:t>点击请替换文字内容</a:t>
              </a:r>
              <a:endParaRPr lang="zh-CN" altLang="en-US" sz="1400" dirty="0">
                <a:solidFill>
                  <a:schemeClr val="bg1"/>
                </a:solidFill>
                <a:cs typeface="+mn-ea"/>
                <a:sym typeface="+mn-lt"/>
              </a:endParaRPr>
            </a:p>
          </p:txBody>
        </p:sp>
      </p:grpSp>
    </p:spTree>
    <p:extLst>
      <p:ext uri="{BB962C8B-B14F-4D97-AF65-F5344CB8AC3E}">
        <p14:creationId xmlns:p14="http://schemas.microsoft.com/office/powerpoint/2010/main" val="747691091"/>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r>
              <a:rPr lang="en-US" altLang="zh-CN" dirty="0" smtClean="0">
                <a:latin typeface="+mn-lt"/>
                <a:ea typeface="+mn-ea"/>
                <a:cs typeface="+mn-ea"/>
                <a:sym typeface="+mn-lt"/>
              </a:rPr>
              <a:t> </a:t>
            </a:r>
            <a:endParaRPr lang="zh-CN" altLang="en-US" dirty="0">
              <a:latin typeface="+mn-lt"/>
              <a:ea typeface="+mn-ea"/>
              <a:cs typeface="+mn-ea"/>
              <a:sym typeface="+mn-lt"/>
            </a:endParaRPr>
          </a:p>
        </p:txBody>
      </p:sp>
      <p:sp>
        <p:nvSpPr>
          <p:cNvPr id="58"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cxnSp>
        <p:nvCxnSpPr>
          <p:cNvPr id="89" name="直接连接符 88"/>
          <p:cNvCxnSpPr/>
          <p:nvPr/>
        </p:nvCxnSpPr>
        <p:spPr>
          <a:xfrm>
            <a:off x="623392" y="831947"/>
            <a:ext cx="10815311" cy="0"/>
          </a:xfrm>
          <a:prstGeom prst="line">
            <a:avLst/>
          </a:prstGeom>
          <a:noFill/>
          <a:ln w="12700" cap="flat" cmpd="sng" algn="ctr">
            <a:solidFill>
              <a:sysClr val="windowText" lastClr="000000"/>
            </a:solidFill>
            <a:prstDash val="dash"/>
          </a:ln>
          <a:effectLst/>
        </p:spPr>
      </p:cxnSp>
      <p:grpSp>
        <p:nvGrpSpPr>
          <p:cNvPr id="6" name="组合 5"/>
          <p:cNvGrpSpPr/>
          <p:nvPr/>
        </p:nvGrpSpPr>
        <p:grpSpPr>
          <a:xfrm>
            <a:off x="1127448" y="1928362"/>
            <a:ext cx="10496780" cy="3416320"/>
            <a:chOff x="1127448" y="1928362"/>
            <a:chExt cx="10496780" cy="3416320"/>
          </a:xfrm>
        </p:grpSpPr>
        <p:pic>
          <p:nvPicPr>
            <p:cNvPr id="108" name="图片 10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2626" y="2164207"/>
              <a:ext cx="3583720" cy="2921275"/>
            </a:xfrm>
            <a:prstGeom prst="rect">
              <a:avLst/>
            </a:prstGeom>
          </p:spPr>
        </p:pic>
        <p:sp>
          <p:nvSpPr>
            <p:cNvPr id="109" name="矩形 108"/>
            <p:cNvSpPr/>
            <p:nvPr/>
          </p:nvSpPr>
          <p:spPr>
            <a:xfrm>
              <a:off x="5528228" y="1928362"/>
              <a:ext cx="6096000" cy="3416320"/>
            </a:xfrm>
            <a:prstGeom prst="rect">
              <a:avLst/>
            </a:prstGeom>
          </p:spPr>
          <p:txBody>
            <a:bodyPr>
              <a:spAutoFit/>
            </a:bodyPr>
            <a:lstStyle/>
            <a:p>
              <a:pPr>
                <a:lnSpc>
                  <a:spcPct val="150000"/>
                </a:lnSpc>
              </a:pPr>
              <a:r>
                <a:rPr lang="zh-CN" altLang="en-US" sz="1600" dirty="0">
                  <a:solidFill>
                    <a:schemeClr val="tx1">
                      <a:lumMod val="85000"/>
                      <a:lumOff val="15000"/>
                    </a:schemeClr>
                  </a:solidFill>
                  <a:cs typeface="+mn-ea"/>
                  <a:sym typeface="+mn-lt"/>
                </a:rPr>
                <a:t>请插入您的相关文本的内容请插入相关内容请插入您的相关文本的内容请插入相关内容请插入您的相关文本的内容请插入相关内容请插入您的相关文本的内容请插入相关内容</a:t>
              </a:r>
            </a:p>
            <a:p>
              <a:pPr>
                <a:lnSpc>
                  <a:spcPct val="150000"/>
                </a:lnSpc>
              </a:pPr>
              <a:r>
                <a:rPr lang="zh-CN" altLang="en-US" sz="1600" dirty="0">
                  <a:solidFill>
                    <a:schemeClr val="tx1">
                      <a:lumMod val="85000"/>
                      <a:lumOff val="15000"/>
                    </a:schemeClr>
                  </a:solidFill>
                  <a:cs typeface="+mn-ea"/>
                  <a:sym typeface="+mn-lt"/>
                </a:rPr>
                <a:t>请插入您的相关文本的内容请插入相关内容请插入您的相关文本的内容请插入相关内容</a:t>
              </a:r>
              <a:endParaRPr lang="en-US" altLang="zh-CN" sz="1600" dirty="0">
                <a:solidFill>
                  <a:schemeClr val="tx1">
                    <a:lumMod val="85000"/>
                    <a:lumOff val="15000"/>
                  </a:schemeClr>
                </a:solidFill>
                <a:cs typeface="+mn-ea"/>
                <a:sym typeface="+mn-lt"/>
              </a:endParaRPr>
            </a:p>
            <a:p>
              <a:pPr>
                <a:lnSpc>
                  <a:spcPct val="150000"/>
                </a:lnSpc>
              </a:pPr>
              <a:r>
                <a:rPr lang="zh-CN" altLang="en-US" sz="1600" dirty="0">
                  <a:solidFill>
                    <a:schemeClr val="tx1">
                      <a:lumMod val="85000"/>
                      <a:lumOff val="15000"/>
                    </a:schemeClr>
                  </a:solidFill>
                  <a:cs typeface="+mn-ea"/>
                  <a:sym typeface="+mn-lt"/>
                </a:rPr>
                <a:t>请插入您的相关文本的内容请插入相关内容请插入您的相关文本的内容请插入相关内容</a:t>
              </a:r>
            </a:p>
            <a:p>
              <a:pPr>
                <a:lnSpc>
                  <a:spcPct val="150000"/>
                </a:lnSpc>
              </a:pPr>
              <a:r>
                <a:rPr lang="zh-CN" altLang="en-US" sz="1600" dirty="0">
                  <a:solidFill>
                    <a:schemeClr val="tx1">
                      <a:lumMod val="85000"/>
                      <a:lumOff val="15000"/>
                    </a:schemeClr>
                  </a:solidFill>
                  <a:cs typeface="+mn-ea"/>
                  <a:sym typeface="+mn-lt"/>
                </a:rPr>
                <a:t>请插入您的相关文本的内容请插入相关内容请插入您的相关文本的内容请插入相关内容</a:t>
              </a:r>
            </a:p>
          </p:txBody>
        </p:sp>
        <p:cxnSp>
          <p:nvCxnSpPr>
            <p:cNvPr id="110" name="直接连接符 109"/>
            <p:cNvCxnSpPr>
              <a:stCxn id="108" idx="1"/>
              <a:endCxn id="108" idx="3"/>
            </p:cNvCxnSpPr>
            <p:nvPr/>
          </p:nvCxnSpPr>
          <p:spPr>
            <a:xfrm>
              <a:off x="1127448" y="3624845"/>
              <a:ext cx="38940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08" idx="0"/>
            </p:cNvCxnSpPr>
            <p:nvPr/>
          </p:nvCxnSpPr>
          <p:spPr>
            <a:xfrm>
              <a:off x="3074486" y="2164207"/>
              <a:ext cx="12824" cy="29212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0867027"/>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dirty="0">
              <a:latin typeface="+mn-lt"/>
              <a:ea typeface="+mn-ea"/>
              <a:cs typeface="+mn-ea"/>
              <a:sym typeface="+mn-lt"/>
            </a:endParaRPr>
          </a:p>
        </p:txBody>
      </p:sp>
      <p:cxnSp>
        <p:nvCxnSpPr>
          <p:cNvPr id="24" name="直接连接符 23"/>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25"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grpSp>
        <p:nvGrpSpPr>
          <p:cNvPr id="6" name="组合 5"/>
          <p:cNvGrpSpPr/>
          <p:nvPr/>
        </p:nvGrpSpPr>
        <p:grpSpPr>
          <a:xfrm>
            <a:off x="1489469" y="1081748"/>
            <a:ext cx="9118624" cy="5875644"/>
            <a:chOff x="1489469" y="1081748"/>
            <a:chExt cx="9118624" cy="5875644"/>
          </a:xfrm>
        </p:grpSpPr>
        <p:cxnSp>
          <p:nvCxnSpPr>
            <p:cNvPr id="84" name="直接连接符 83">
              <a:extLst>
                <a:ext uri="{FF2B5EF4-FFF2-40B4-BE49-F238E27FC236}">
                  <a16:creationId xmlns:a16="http://schemas.microsoft.com/office/drawing/2014/main" xmlns="" id="{40B76C43-18E0-485D-95F0-1120092362BD}"/>
                </a:ext>
              </a:extLst>
            </p:cNvPr>
            <p:cNvCxnSpPr/>
            <p:nvPr/>
          </p:nvCxnSpPr>
          <p:spPr>
            <a:xfrm rot="10800000">
              <a:off x="7235556" y="3379745"/>
              <a:ext cx="0" cy="1116013"/>
            </a:xfrm>
            <a:prstGeom prst="line">
              <a:avLst/>
            </a:prstGeom>
            <a:ln w="254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xmlns="" id="{0F49A340-EF10-428C-92C4-1CFFB4AABB57}"/>
                </a:ext>
              </a:extLst>
            </p:cNvPr>
            <p:cNvCxnSpPr/>
            <p:nvPr/>
          </p:nvCxnSpPr>
          <p:spPr>
            <a:xfrm rot="10800000">
              <a:off x="9733775" y="3488367"/>
              <a:ext cx="0" cy="1223963"/>
            </a:xfrm>
            <a:prstGeom prst="line">
              <a:avLst/>
            </a:prstGeom>
            <a:ln w="254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a16="http://schemas.microsoft.com/office/drawing/2014/main" xmlns="" id="{32B10797-DA57-44AD-BDC2-F933F39810A8}"/>
                </a:ext>
              </a:extLst>
            </p:cNvPr>
            <p:cNvCxnSpPr/>
            <p:nvPr/>
          </p:nvCxnSpPr>
          <p:spPr>
            <a:xfrm rot="10800000">
              <a:off x="4631968" y="2561933"/>
              <a:ext cx="0" cy="1223963"/>
            </a:xfrm>
            <a:prstGeom prst="line">
              <a:avLst/>
            </a:prstGeom>
            <a:ln w="254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a16="http://schemas.microsoft.com/office/drawing/2014/main" xmlns="" id="{22B320A5-806B-4BA4-818F-624BCB0B58E4}"/>
                </a:ext>
              </a:extLst>
            </p:cNvPr>
            <p:cNvCxnSpPr/>
            <p:nvPr/>
          </p:nvCxnSpPr>
          <p:spPr>
            <a:xfrm rot="10800000">
              <a:off x="2474467" y="3659148"/>
              <a:ext cx="0" cy="1223963"/>
            </a:xfrm>
            <a:prstGeom prst="line">
              <a:avLst/>
            </a:prstGeom>
            <a:ln w="25400">
              <a:solidFill>
                <a:srgbClr val="404040"/>
              </a:solidFill>
              <a:prstDash val="sysDash"/>
            </a:ln>
          </p:spPr>
          <p:style>
            <a:lnRef idx="1">
              <a:schemeClr val="accent1"/>
            </a:lnRef>
            <a:fillRef idx="0">
              <a:schemeClr val="accent1"/>
            </a:fillRef>
            <a:effectRef idx="0">
              <a:schemeClr val="accent1"/>
            </a:effectRef>
            <a:fontRef idx="minor">
              <a:schemeClr val="tx1"/>
            </a:fontRef>
          </p:style>
        </p:cxnSp>
        <p:sp>
          <p:nvSpPr>
            <p:cNvPr id="88" name="椭圆 87">
              <a:extLst>
                <a:ext uri="{FF2B5EF4-FFF2-40B4-BE49-F238E27FC236}">
                  <a16:creationId xmlns:a16="http://schemas.microsoft.com/office/drawing/2014/main" xmlns="" id="{34BF93F0-EDFC-4F72-9AE3-2BD0ED5ECBAC}"/>
                </a:ext>
              </a:extLst>
            </p:cNvPr>
            <p:cNvSpPr>
              <a:spLocks noChangeAspect="1"/>
            </p:cNvSpPr>
            <p:nvPr/>
          </p:nvSpPr>
          <p:spPr>
            <a:xfrm>
              <a:off x="2295079" y="4719598"/>
              <a:ext cx="360363" cy="358775"/>
            </a:xfrm>
            <a:prstGeom prst="ellipse">
              <a:avLst/>
            </a:prstGeom>
            <a:solidFill>
              <a:srgbClr val="F282A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89" name="椭圆 88">
              <a:extLst>
                <a:ext uri="{FF2B5EF4-FFF2-40B4-BE49-F238E27FC236}">
                  <a16:creationId xmlns:a16="http://schemas.microsoft.com/office/drawing/2014/main" xmlns="" id="{B77A8E18-7396-4DAB-A14D-3990FD7397BD}"/>
                </a:ext>
              </a:extLst>
            </p:cNvPr>
            <p:cNvSpPr>
              <a:spLocks noChangeAspect="1"/>
            </p:cNvSpPr>
            <p:nvPr/>
          </p:nvSpPr>
          <p:spPr>
            <a:xfrm>
              <a:off x="4450993" y="3781133"/>
              <a:ext cx="360363" cy="358775"/>
            </a:xfrm>
            <a:prstGeom prst="ellipse">
              <a:avLst/>
            </a:prstGeom>
            <a:solidFill>
              <a:srgbClr val="F282A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90" name="椭圆 89">
              <a:extLst>
                <a:ext uri="{FF2B5EF4-FFF2-40B4-BE49-F238E27FC236}">
                  <a16:creationId xmlns:a16="http://schemas.microsoft.com/office/drawing/2014/main" xmlns="" id="{4349BF07-AB6F-466A-85CF-96332F5A6FAB}"/>
                </a:ext>
              </a:extLst>
            </p:cNvPr>
            <p:cNvSpPr>
              <a:spLocks noChangeAspect="1"/>
            </p:cNvSpPr>
            <p:nvPr/>
          </p:nvSpPr>
          <p:spPr>
            <a:xfrm>
              <a:off x="7056169" y="4492582"/>
              <a:ext cx="360363" cy="360363"/>
            </a:xfrm>
            <a:prstGeom prst="ellipse">
              <a:avLst/>
            </a:prstGeom>
            <a:solidFill>
              <a:srgbClr val="F282A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sp>
          <p:nvSpPr>
            <p:cNvPr id="91" name="椭圆 90">
              <a:extLst>
                <a:ext uri="{FF2B5EF4-FFF2-40B4-BE49-F238E27FC236}">
                  <a16:creationId xmlns:a16="http://schemas.microsoft.com/office/drawing/2014/main" xmlns="" id="{F0D9C06E-E14E-4DB2-8B5E-5DF2E493D89C}"/>
                </a:ext>
              </a:extLst>
            </p:cNvPr>
            <p:cNvSpPr>
              <a:spLocks noChangeAspect="1"/>
            </p:cNvSpPr>
            <p:nvPr/>
          </p:nvSpPr>
          <p:spPr>
            <a:xfrm>
              <a:off x="9552800" y="4713917"/>
              <a:ext cx="360363" cy="360363"/>
            </a:xfrm>
            <a:prstGeom prst="ellipse">
              <a:avLst/>
            </a:prstGeom>
            <a:solidFill>
              <a:srgbClr val="F282A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92" name="文本框 32">
              <a:extLst>
                <a:ext uri="{FF2B5EF4-FFF2-40B4-BE49-F238E27FC236}">
                  <a16:creationId xmlns:a16="http://schemas.microsoft.com/office/drawing/2014/main" xmlns="" id="{AA8EC98A-EF4A-4D3F-B4FA-19ED47C111E9}"/>
                </a:ext>
              </a:extLst>
            </p:cNvPr>
            <p:cNvSpPr txBox="1"/>
            <p:nvPr/>
          </p:nvSpPr>
          <p:spPr>
            <a:xfrm>
              <a:off x="1489469" y="5366461"/>
              <a:ext cx="1877437" cy="1446550"/>
            </a:xfrm>
            <a:prstGeom prst="rect">
              <a:avLst/>
            </a:prstGeom>
            <a:noFill/>
            <a:ln w="9525">
              <a:noFill/>
            </a:ln>
          </p:spPr>
          <p:txBody>
            <a:bodyPr wrap="none" anchor="t">
              <a:spAutoFit/>
            </a:bodyPr>
            <a:lstStyle/>
            <a:p>
              <a:pPr algn="ctr"/>
              <a:r>
                <a:rPr lang="zh-CN" altLang="en-US" sz="1400" b="1" dirty="0">
                  <a:cs typeface="+mn-ea"/>
                  <a:sym typeface="+mn-lt"/>
                </a:rPr>
                <a:t>单击添加标题</a:t>
              </a:r>
              <a:endParaRPr lang="id-ID" altLang="zh-CN" sz="1400" b="1" dirty="0">
                <a:cs typeface="+mn-ea"/>
                <a:sym typeface="+mn-lt"/>
              </a:endParaRPr>
            </a:p>
            <a:p>
              <a:pPr algn="ctr"/>
              <a:r>
                <a:rPr lang="zh-CN" altLang="en-US" sz="1200" dirty="0">
                  <a:solidFill>
                    <a:schemeClr val="tx1">
                      <a:lumMod val="75000"/>
                      <a:lumOff val="25000"/>
                    </a:schemeClr>
                  </a:solidFill>
                  <a:cs typeface="+mn-ea"/>
                  <a:sym typeface="+mn-lt"/>
                </a:rPr>
                <a:t>这里可以输入一下简单的</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概括性的内容文字，用户</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可以在投影机或者计算机</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上进行演示，</a:t>
              </a:r>
            </a:p>
            <a:p>
              <a:pPr lvl="0" algn="ctr"/>
              <a:endParaRPr lang="en-US" altLang="zh-CN" sz="1100" dirty="0">
                <a:solidFill>
                  <a:srgbClr val="404040"/>
                </a:solidFill>
                <a:cs typeface="+mn-ea"/>
                <a:sym typeface="+mn-lt"/>
              </a:endParaRPr>
            </a:p>
            <a:p>
              <a:pPr lvl="0" algn="ctr"/>
              <a:endParaRPr lang="en-US" altLang="zh-CN" sz="1200" dirty="0">
                <a:solidFill>
                  <a:srgbClr val="404040"/>
                </a:solidFill>
                <a:cs typeface="+mn-ea"/>
                <a:sym typeface="+mn-lt"/>
              </a:endParaRPr>
            </a:p>
          </p:txBody>
        </p:sp>
        <p:sp>
          <p:nvSpPr>
            <p:cNvPr id="93" name="文本框 33">
              <a:extLst>
                <a:ext uri="{FF2B5EF4-FFF2-40B4-BE49-F238E27FC236}">
                  <a16:creationId xmlns:a16="http://schemas.microsoft.com/office/drawing/2014/main" xmlns="" id="{04AFF791-5346-44E0-AB51-F0628F256173}"/>
                </a:ext>
              </a:extLst>
            </p:cNvPr>
            <p:cNvSpPr txBox="1"/>
            <p:nvPr/>
          </p:nvSpPr>
          <p:spPr>
            <a:xfrm>
              <a:off x="3770042" y="4764879"/>
              <a:ext cx="1877437" cy="1446550"/>
            </a:xfrm>
            <a:prstGeom prst="rect">
              <a:avLst/>
            </a:prstGeom>
            <a:noFill/>
            <a:ln w="9525">
              <a:noFill/>
            </a:ln>
          </p:spPr>
          <p:txBody>
            <a:bodyPr wrap="none" anchor="t">
              <a:spAutoFit/>
            </a:bodyPr>
            <a:lstStyle/>
            <a:p>
              <a:pPr algn="ctr"/>
              <a:r>
                <a:rPr lang="zh-CN" altLang="en-US" sz="1400" b="1" dirty="0">
                  <a:cs typeface="+mn-ea"/>
                  <a:sym typeface="+mn-lt"/>
                </a:rPr>
                <a:t>单击添加标题</a:t>
              </a:r>
              <a:endParaRPr lang="id-ID" altLang="zh-CN" sz="1400" b="1" dirty="0">
                <a:cs typeface="+mn-ea"/>
                <a:sym typeface="+mn-lt"/>
              </a:endParaRPr>
            </a:p>
            <a:p>
              <a:pPr algn="ctr"/>
              <a:r>
                <a:rPr lang="zh-CN" altLang="en-US" sz="1200" dirty="0">
                  <a:solidFill>
                    <a:schemeClr val="tx1">
                      <a:lumMod val="75000"/>
                      <a:lumOff val="25000"/>
                    </a:schemeClr>
                  </a:solidFill>
                  <a:cs typeface="+mn-ea"/>
                  <a:sym typeface="+mn-lt"/>
                </a:rPr>
                <a:t>这里可以输入一下简单的</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概括性的内容文字，用户</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可以在投影机或者计算机</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上进行演示，</a:t>
              </a:r>
            </a:p>
            <a:p>
              <a:pPr lvl="0" algn="ctr"/>
              <a:endParaRPr lang="en-US" altLang="zh-CN" sz="1100" dirty="0">
                <a:solidFill>
                  <a:schemeClr val="bg1"/>
                </a:solidFill>
                <a:cs typeface="+mn-ea"/>
                <a:sym typeface="+mn-lt"/>
              </a:endParaRPr>
            </a:p>
            <a:p>
              <a:pPr lvl="0" algn="ctr"/>
              <a:endParaRPr lang="en-US" altLang="zh-CN" sz="1200" dirty="0">
                <a:solidFill>
                  <a:schemeClr val="bg1"/>
                </a:solidFill>
                <a:cs typeface="+mn-ea"/>
                <a:sym typeface="+mn-lt"/>
              </a:endParaRPr>
            </a:p>
          </p:txBody>
        </p:sp>
        <p:sp>
          <p:nvSpPr>
            <p:cNvPr id="94" name="文本框 34">
              <a:extLst>
                <a:ext uri="{FF2B5EF4-FFF2-40B4-BE49-F238E27FC236}">
                  <a16:creationId xmlns:a16="http://schemas.microsoft.com/office/drawing/2014/main" xmlns="" id="{C5B56CC6-7120-4DEA-A39C-B4BDC1CB14CB}"/>
                </a:ext>
              </a:extLst>
            </p:cNvPr>
            <p:cNvSpPr txBox="1"/>
            <p:nvPr/>
          </p:nvSpPr>
          <p:spPr>
            <a:xfrm>
              <a:off x="6226997" y="5294270"/>
              <a:ext cx="1877437" cy="1446550"/>
            </a:xfrm>
            <a:prstGeom prst="rect">
              <a:avLst/>
            </a:prstGeom>
            <a:noFill/>
            <a:ln w="9525">
              <a:noFill/>
            </a:ln>
          </p:spPr>
          <p:txBody>
            <a:bodyPr wrap="none" anchor="t">
              <a:spAutoFit/>
            </a:bodyPr>
            <a:lstStyle/>
            <a:p>
              <a:pPr algn="ctr"/>
              <a:r>
                <a:rPr lang="zh-CN" altLang="en-US" sz="1400" b="1" dirty="0">
                  <a:cs typeface="+mn-ea"/>
                  <a:sym typeface="+mn-lt"/>
                </a:rPr>
                <a:t>单击添加标题</a:t>
              </a:r>
              <a:endParaRPr lang="id-ID" altLang="zh-CN" sz="1400" b="1" dirty="0">
                <a:cs typeface="+mn-ea"/>
                <a:sym typeface="+mn-lt"/>
              </a:endParaRPr>
            </a:p>
            <a:p>
              <a:pPr algn="ctr"/>
              <a:r>
                <a:rPr lang="zh-CN" altLang="en-US" sz="1200" dirty="0">
                  <a:solidFill>
                    <a:schemeClr val="tx1">
                      <a:lumMod val="75000"/>
                      <a:lumOff val="25000"/>
                    </a:schemeClr>
                  </a:solidFill>
                  <a:cs typeface="+mn-ea"/>
                  <a:sym typeface="+mn-lt"/>
                </a:rPr>
                <a:t>这里可以输入一下简单的</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概括性的内容文字，用户</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可以在投影机或者计算机</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上进行演示，</a:t>
              </a:r>
            </a:p>
            <a:p>
              <a:pPr lvl="0" algn="ctr"/>
              <a:endParaRPr lang="en-US" altLang="zh-CN" sz="1100" dirty="0">
                <a:solidFill>
                  <a:srgbClr val="404040"/>
                </a:solidFill>
                <a:cs typeface="+mn-ea"/>
                <a:sym typeface="+mn-lt"/>
              </a:endParaRPr>
            </a:p>
            <a:p>
              <a:pPr lvl="0" algn="ctr"/>
              <a:endParaRPr lang="en-US" altLang="zh-CN" sz="1200" dirty="0">
                <a:solidFill>
                  <a:schemeClr val="bg1"/>
                </a:solidFill>
                <a:cs typeface="+mn-ea"/>
                <a:sym typeface="+mn-lt"/>
              </a:endParaRPr>
            </a:p>
          </p:txBody>
        </p:sp>
        <p:sp>
          <p:nvSpPr>
            <p:cNvPr id="95" name="文本框 35">
              <a:extLst>
                <a:ext uri="{FF2B5EF4-FFF2-40B4-BE49-F238E27FC236}">
                  <a16:creationId xmlns:a16="http://schemas.microsoft.com/office/drawing/2014/main" xmlns="" id="{EDBCB06A-AF27-43B3-94B7-DFDCBFF1DFEE}"/>
                </a:ext>
              </a:extLst>
            </p:cNvPr>
            <p:cNvSpPr txBox="1"/>
            <p:nvPr/>
          </p:nvSpPr>
          <p:spPr>
            <a:xfrm>
              <a:off x="8730656" y="5510842"/>
              <a:ext cx="1877437" cy="1446550"/>
            </a:xfrm>
            <a:prstGeom prst="rect">
              <a:avLst/>
            </a:prstGeom>
            <a:noFill/>
            <a:ln w="9525">
              <a:noFill/>
            </a:ln>
          </p:spPr>
          <p:txBody>
            <a:bodyPr wrap="none" anchor="t">
              <a:spAutoFit/>
            </a:bodyPr>
            <a:lstStyle/>
            <a:p>
              <a:pPr algn="ctr"/>
              <a:r>
                <a:rPr lang="zh-CN" altLang="en-US" sz="1400" b="1" dirty="0">
                  <a:cs typeface="+mn-ea"/>
                  <a:sym typeface="+mn-lt"/>
                </a:rPr>
                <a:t>单击添加标题</a:t>
              </a:r>
              <a:endParaRPr lang="id-ID" altLang="zh-CN" sz="1400" b="1" dirty="0">
                <a:cs typeface="+mn-ea"/>
                <a:sym typeface="+mn-lt"/>
              </a:endParaRPr>
            </a:p>
            <a:p>
              <a:pPr algn="ctr"/>
              <a:r>
                <a:rPr lang="zh-CN" altLang="en-US" sz="1200" dirty="0">
                  <a:solidFill>
                    <a:schemeClr val="tx1">
                      <a:lumMod val="75000"/>
                      <a:lumOff val="25000"/>
                    </a:schemeClr>
                  </a:solidFill>
                  <a:cs typeface="+mn-ea"/>
                  <a:sym typeface="+mn-lt"/>
                </a:rPr>
                <a:t>这里可以输入一下简单的</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概括性的内容文字，用户</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可以在投影机或者计算机</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上进行演示，</a:t>
              </a:r>
            </a:p>
            <a:p>
              <a:pPr lvl="0" algn="ctr"/>
              <a:endParaRPr lang="en-US" altLang="zh-CN" sz="1100" dirty="0">
                <a:solidFill>
                  <a:srgbClr val="404040"/>
                </a:solidFill>
                <a:cs typeface="+mn-ea"/>
                <a:sym typeface="+mn-lt"/>
              </a:endParaRPr>
            </a:p>
            <a:p>
              <a:pPr lvl="0" algn="ctr"/>
              <a:endParaRPr lang="en-US" altLang="zh-CN" sz="1200" dirty="0">
                <a:solidFill>
                  <a:srgbClr val="404040"/>
                </a:solidFill>
                <a:cs typeface="+mn-ea"/>
                <a:sym typeface="+mn-lt"/>
              </a:endParaRPr>
            </a:p>
          </p:txBody>
        </p:sp>
        <p:grpSp>
          <p:nvGrpSpPr>
            <p:cNvPr id="96" name="组合 95">
              <a:extLst>
                <a:ext uri="{FF2B5EF4-FFF2-40B4-BE49-F238E27FC236}">
                  <a16:creationId xmlns:a16="http://schemas.microsoft.com/office/drawing/2014/main" xmlns="" id="{5F35D878-310E-4979-B39F-C797F81DE9C3}"/>
                </a:ext>
              </a:extLst>
            </p:cNvPr>
            <p:cNvGrpSpPr/>
            <p:nvPr/>
          </p:nvGrpSpPr>
          <p:grpSpPr>
            <a:xfrm>
              <a:off x="1759457" y="2441535"/>
              <a:ext cx="1426527" cy="1585278"/>
              <a:chOff x="3427" y="3760"/>
              <a:chExt cx="2247" cy="2497"/>
            </a:xfrm>
            <a:solidFill>
              <a:srgbClr val="F282A2"/>
            </a:solidFill>
          </p:grpSpPr>
          <p:sp>
            <p:nvSpPr>
              <p:cNvPr id="97" name="任意多边形 6">
                <a:extLst>
                  <a:ext uri="{FF2B5EF4-FFF2-40B4-BE49-F238E27FC236}">
                    <a16:creationId xmlns:a16="http://schemas.microsoft.com/office/drawing/2014/main" xmlns="" id="{CE8B8380-0B4D-4C8B-A1B6-3FB63A6D8E19}"/>
                  </a:ext>
                </a:extLst>
              </p:cNvPr>
              <p:cNvSpPr>
                <a:spLocks noChangeAspect="1"/>
              </p:cNvSpPr>
              <p:nvPr/>
            </p:nvSpPr>
            <p:spPr>
              <a:xfrm>
                <a:off x="3427" y="3760"/>
                <a:ext cx="2247" cy="2497"/>
              </a:xfrm>
              <a:custGeom>
                <a:avLst/>
                <a:gdLst>
                  <a:gd name="connsiteX0" fmla="*/ 713969 w 1427938"/>
                  <a:gd name="connsiteY0" fmla="*/ 0 h 1586071"/>
                  <a:gd name="connsiteX1" fmla="*/ 1427938 w 1427938"/>
                  <a:gd name="connsiteY1" fmla="*/ 713969 h 1586071"/>
                  <a:gd name="connsiteX2" fmla="*/ 991878 w 1427938"/>
                  <a:gd name="connsiteY2" fmla="*/ 1371831 h 1586071"/>
                  <a:gd name="connsiteX3" fmla="*/ 886675 w 1427938"/>
                  <a:gd name="connsiteY3" fmla="*/ 1404488 h 1586071"/>
                  <a:gd name="connsiteX4" fmla="*/ 713968 w 1427938"/>
                  <a:gd name="connsiteY4" fmla="*/ 1586071 h 1586071"/>
                  <a:gd name="connsiteX5" fmla="*/ 541261 w 1427938"/>
                  <a:gd name="connsiteY5" fmla="*/ 1404487 h 1586071"/>
                  <a:gd name="connsiteX6" fmla="*/ 436060 w 1427938"/>
                  <a:gd name="connsiteY6" fmla="*/ 1371831 h 1586071"/>
                  <a:gd name="connsiteX7" fmla="*/ 0 w 1427938"/>
                  <a:gd name="connsiteY7" fmla="*/ 713969 h 1586071"/>
                  <a:gd name="connsiteX8" fmla="*/ 713969 w 1427938"/>
                  <a:gd name="connsiteY8" fmla="*/ 0 h 1586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sp>
            <p:nvSpPr>
              <p:cNvPr id="98" name="文本框 36">
                <a:extLst>
                  <a:ext uri="{FF2B5EF4-FFF2-40B4-BE49-F238E27FC236}">
                    <a16:creationId xmlns:a16="http://schemas.microsoft.com/office/drawing/2014/main" xmlns="" id="{A9D9361A-44BE-49D1-BE4B-BFECE47F7700}"/>
                  </a:ext>
                </a:extLst>
              </p:cNvPr>
              <p:cNvSpPr txBox="1"/>
              <p:nvPr/>
            </p:nvSpPr>
            <p:spPr>
              <a:xfrm>
                <a:off x="3520" y="4478"/>
                <a:ext cx="1806" cy="921"/>
              </a:xfrm>
              <a:prstGeom prst="rect">
                <a:avLst/>
              </a:prstGeom>
              <a:grpFill/>
              <a:ln w="9525">
                <a:noFill/>
              </a:ln>
            </p:spPr>
            <p:txBody>
              <a:bodyPr wrap="none" anchor="t">
                <a:spAutoFit/>
              </a:bodyPr>
              <a:lstStyle/>
              <a:p>
                <a:pPr lvl="0"/>
                <a:r>
                  <a:rPr lang="en-US" altLang="zh-CN" sz="3200" dirty="0">
                    <a:solidFill>
                      <a:schemeClr val="bg1"/>
                    </a:solidFill>
                    <a:cs typeface="+mn-ea"/>
                    <a:sym typeface="+mn-lt"/>
                  </a:rPr>
                  <a:t>201</a:t>
                </a:r>
                <a:r>
                  <a:rPr lang="en-US" altLang="en-US" sz="3200" dirty="0">
                    <a:solidFill>
                      <a:schemeClr val="bg1"/>
                    </a:solidFill>
                    <a:cs typeface="+mn-ea"/>
                    <a:sym typeface="+mn-lt"/>
                  </a:rPr>
                  <a:t>3</a:t>
                </a:r>
              </a:p>
            </p:txBody>
          </p:sp>
        </p:grpSp>
        <p:grpSp>
          <p:nvGrpSpPr>
            <p:cNvPr id="99" name="组合 98">
              <a:extLst>
                <a:ext uri="{FF2B5EF4-FFF2-40B4-BE49-F238E27FC236}">
                  <a16:creationId xmlns:a16="http://schemas.microsoft.com/office/drawing/2014/main" xmlns="" id="{4742589D-0D29-4637-9137-CF03C26C51F7}"/>
                </a:ext>
              </a:extLst>
            </p:cNvPr>
            <p:cNvGrpSpPr/>
            <p:nvPr/>
          </p:nvGrpSpPr>
          <p:grpSpPr>
            <a:xfrm>
              <a:off x="3919180" y="1081748"/>
              <a:ext cx="1426528" cy="1587500"/>
              <a:chOff x="6695" y="3097"/>
              <a:chExt cx="2247" cy="2500"/>
            </a:xfrm>
            <a:solidFill>
              <a:srgbClr val="F282A2"/>
            </a:solidFill>
          </p:grpSpPr>
          <p:sp>
            <p:nvSpPr>
              <p:cNvPr id="100" name="任意多边形 7">
                <a:extLst>
                  <a:ext uri="{FF2B5EF4-FFF2-40B4-BE49-F238E27FC236}">
                    <a16:creationId xmlns:a16="http://schemas.microsoft.com/office/drawing/2014/main" xmlns="" id="{964B1B20-2EE6-4C7C-9DE1-B366AAC64823}"/>
                  </a:ext>
                </a:extLst>
              </p:cNvPr>
              <p:cNvSpPr>
                <a:spLocks noChangeAspect="1"/>
              </p:cNvSpPr>
              <p:nvPr/>
            </p:nvSpPr>
            <p:spPr>
              <a:xfrm>
                <a:off x="6695" y="3097"/>
                <a:ext cx="2247" cy="2500"/>
              </a:xfrm>
              <a:custGeom>
                <a:avLst/>
                <a:gdLst>
                  <a:gd name="connsiteX0" fmla="*/ 713969 w 1427938"/>
                  <a:gd name="connsiteY0" fmla="*/ 0 h 1586071"/>
                  <a:gd name="connsiteX1" fmla="*/ 1427938 w 1427938"/>
                  <a:gd name="connsiteY1" fmla="*/ 713969 h 1586071"/>
                  <a:gd name="connsiteX2" fmla="*/ 991878 w 1427938"/>
                  <a:gd name="connsiteY2" fmla="*/ 1371831 h 1586071"/>
                  <a:gd name="connsiteX3" fmla="*/ 886675 w 1427938"/>
                  <a:gd name="connsiteY3" fmla="*/ 1404488 h 1586071"/>
                  <a:gd name="connsiteX4" fmla="*/ 713968 w 1427938"/>
                  <a:gd name="connsiteY4" fmla="*/ 1586071 h 1586071"/>
                  <a:gd name="connsiteX5" fmla="*/ 541261 w 1427938"/>
                  <a:gd name="connsiteY5" fmla="*/ 1404487 h 1586071"/>
                  <a:gd name="connsiteX6" fmla="*/ 436060 w 1427938"/>
                  <a:gd name="connsiteY6" fmla="*/ 1371831 h 1586071"/>
                  <a:gd name="connsiteX7" fmla="*/ 0 w 1427938"/>
                  <a:gd name="connsiteY7" fmla="*/ 713969 h 1586071"/>
                  <a:gd name="connsiteX8" fmla="*/ 713969 w 1427938"/>
                  <a:gd name="connsiteY8" fmla="*/ 0 h 1586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101" name="文本框 37">
                <a:extLst>
                  <a:ext uri="{FF2B5EF4-FFF2-40B4-BE49-F238E27FC236}">
                    <a16:creationId xmlns:a16="http://schemas.microsoft.com/office/drawing/2014/main" xmlns="" id="{75F51F8A-B7F0-44EA-8F59-2ECAFB712D11}"/>
                  </a:ext>
                </a:extLst>
              </p:cNvPr>
              <p:cNvSpPr txBox="1"/>
              <p:nvPr/>
            </p:nvSpPr>
            <p:spPr>
              <a:xfrm>
                <a:off x="6818" y="3739"/>
                <a:ext cx="1806" cy="921"/>
              </a:xfrm>
              <a:prstGeom prst="rect">
                <a:avLst/>
              </a:prstGeom>
              <a:grpFill/>
              <a:ln w="9525">
                <a:noFill/>
              </a:ln>
            </p:spPr>
            <p:txBody>
              <a:bodyPr wrap="none" anchor="t">
                <a:spAutoFit/>
              </a:bodyPr>
              <a:lstStyle/>
              <a:p>
                <a:pPr lvl="0"/>
                <a:r>
                  <a:rPr lang="en-US" altLang="zh-CN" sz="3200" dirty="0">
                    <a:solidFill>
                      <a:schemeClr val="bg1"/>
                    </a:solidFill>
                    <a:cs typeface="+mn-ea"/>
                    <a:sym typeface="+mn-lt"/>
                  </a:rPr>
                  <a:t>2015</a:t>
                </a:r>
                <a:endParaRPr lang="zh-CN" altLang="en-US" sz="3200" dirty="0">
                  <a:solidFill>
                    <a:schemeClr val="bg1"/>
                  </a:solidFill>
                  <a:cs typeface="+mn-ea"/>
                  <a:sym typeface="+mn-lt"/>
                </a:endParaRPr>
              </a:p>
            </p:txBody>
          </p:sp>
        </p:grpSp>
        <p:grpSp>
          <p:nvGrpSpPr>
            <p:cNvPr id="102" name="组合 101">
              <a:extLst>
                <a:ext uri="{FF2B5EF4-FFF2-40B4-BE49-F238E27FC236}">
                  <a16:creationId xmlns:a16="http://schemas.microsoft.com/office/drawing/2014/main" xmlns="" id="{6EE70457-4232-40BA-8835-24CCA210B7A0}"/>
                </a:ext>
              </a:extLst>
            </p:cNvPr>
            <p:cNvGrpSpPr/>
            <p:nvPr/>
          </p:nvGrpSpPr>
          <p:grpSpPr>
            <a:xfrm>
              <a:off x="6534834" y="2212932"/>
              <a:ext cx="1426527" cy="1585278"/>
              <a:chOff x="9962" y="3760"/>
              <a:chExt cx="2247" cy="2497"/>
            </a:xfrm>
            <a:solidFill>
              <a:srgbClr val="F282A2"/>
            </a:solidFill>
          </p:grpSpPr>
          <p:sp>
            <p:nvSpPr>
              <p:cNvPr id="103" name="任意多边形 8">
                <a:extLst>
                  <a:ext uri="{FF2B5EF4-FFF2-40B4-BE49-F238E27FC236}">
                    <a16:creationId xmlns:a16="http://schemas.microsoft.com/office/drawing/2014/main" xmlns="" id="{A0DDBAF3-7058-4395-8B8D-F04755ABCF67}"/>
                  </a:ext>
                </a:extLst>
              </p:cNvPr>
              <p:cNvSpPr>
                <a:spLocks noChangeAspect="1"/>
              </p:cNvSpPr>
              <p:nvPr/>
            </p:nvSpPr>
            <p:spPr>
              <a:xfrm>
                <a:off x="9962" y="3760"/>
                <a:ext cx="2247" cy="2497"/>
              </a:xfrm>
              <a:custGeom>
                <a:avLst/>
                <a:gdLst>
                  <a:gd name="connsiteX0" fmla="*/ 713969 w 1427938"/>
                  <a:gd name="connsiteY0" fmla="*/ 0 h 1586071"/>
                  <a:gd name="connsiteX1" fmla="*/ 1427938 w 1427938"/>
                  <a:gd name="connsiteY1" fmla="*/ 713969 h 1586071"/>
                  <a:gd name="connsiteX2" fmla="*/ 991878 w 1427938"/>
                  <a:gd name="connsiteY2" fmla="*/ 1371831 h 1586071"/>
                  <a:gd name="connsiteX3" fmla="*/ 886675 w 1427938"/>
                  <a:gd name="connsiteY3" fmla="*/ 1404488 h 1586071"/>
                  <a:gd name="connsiteX4" fmla="*/ 713968 w 1427938"/>
                  <a:gd name="connsiteY4" fmla="*/ 1586071 h 1586071"/>
                  <a:gd name="connsiteX5" fmla="*/ 541261 w 1427938"/>
                  <a:gd name="connsiteY5" fmla="*/ 1404487 h 1586071"/>
                  <a:gd name="connsiteX6" fmla="*/ 436060 w 1427938"/>
                  <a:gd name="connsiteY6" fmla="*/ 1371831 h 1586071"/>
                  <a:gd name="connsiteX7" fmla="*/ 0 w 1427938"/>
                  <a:gd name="connsiteY7" fmla="*/ 713969 h 1586071"/>
                  <a:gd name="connsiteX8" fmla="*/ 713969 w 1427938"/>
                  <a:gd name="connsiteY8" fmla="*/ 0 h 1586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104" name="文本框 38">
                <a:extLst>
                  <a:ext uri="{FF2B5EF4-FFF2-40B4-BE49-F238E27FC236}">
                    <a16:creationId xmlns:a16="http://schemas.microsoft.com/office/drawing/2014/main" xmlns="" id="{5F4C4F88-0930-4308-B121-A0A150B12F04}"/>
                  </a:ext>
                </a:extLst>
              </p:cNvPr>
              <p:cNvSpPr txBox="1"/>
              <p:nvPr/>
            </p:nvSpPr>
            <p:spPr>
              <a:xfrm>
                <a:off x="10147" y="4430"/>
                <a:ext cx="1806" cy="921"/>
              </a:xfrm>
              <a:prstGeom prst="rect">
                <a:avLst/>
              </a:prstGeom>
              <a:grpFill/>
              <a:ln w="9525">
                <a:noFill/>
              </a:ln>
            </p:spPr>
            <p:txBody>
              <a:bodyPr wrap="none" anchor="t">
                <a:spAutoFit/>
              </a:bodyPr>
              <a:lstStyle/>
              <a:p>
                <a:pPr lvl="0"/>
                <a:r>
                  <a:rPr lang="en-US" altLang="zh-CN" sz="3200" dirty="0">
                    <a:solidFill>
                      <a:schemeClr val="bg1"/>
                    </a:solidFill>
                    <a:cs typeface="+mn-ea"/>
                    <a:sym typeface="+mn-lt"/>
                  </a:rPr>
                  <a:t>2017</a:t>
                </a:r>
                <a:endParaRPr lang="zh-CN" altLang="en-US" sz="3200" dirty="0">
                  <a:solidFill>
                    <a:schemeClr val="bg1"/>
                  </a:solidFill>
                  <a:cs typeface="+mn-ea"/>
                  <a:sym typeface="+mn-lt"/>
                </a:endParaRPr>
              </a:p>
            </p:txBody>
          </p:sp>
        </p:grpSp>
        <p:grpSp>
          <p:nvGrpSpPr>
            <p:cNvPr id="105" name="组合 104">
              <a:extLst>
                <a:ext uri="{FF2B5EF4-FFF2-40B4-BE49-F238E27FC236}">
                  <a16:creationId xmlns:a16="http://schemas.microsoft.com/office/drawing/2014/main" xmlns="" id="{120FF41E-6E85-4B74-813B-6D76CE9B61E8}"/>
                </a:ext>
              </a:extLst>
            </p:cNvPr>
            <p:cNvGrpSpPr/>
            <p:nvPr/>
          </p:nvGrpSpPr>
          <p:grpSpPr>
            <a:xfrm>
              <a:off x="9019399" y="2008182"/>
              <a:ext cx="1426528" cy="1587500"/>
              <a:chOff x="13230" y="3097"/>
              <a:chExt cx="2247" cy="2500"/>
            </a:xfrm>
            <a:solidFill>
              <a:srgbClr val="F282A2"/>
            </a:solidFill>
          </p:grpSpPr>
          <p:sp>
            <p:nvSpPr>
              <p:cNvPr id="106" name="任意多边形 9">
                <a:extLst>
                  <a:ext uri="{FF2B5EF4-FFF2-40B4-BE49-F238E27FC236}">
                    <a16:creationId xmlns:a16="http://schemas.microsoft.com/office/drawing/2014/main" xmlns="" id="{1E220110-A2F7-4F68-BE7E-39C780F1DBD8}"/>
                  </a:ext>
                </a:extLst>
              </p:cNvPr>
              <p:cNvSpPr>
                <a:spLocks noChangeAspect="1"/>
              </p:cNvSpPr>
              <p:nvPr/>
            </p:nvSpPr>
            <p:spPr>
              <a:xfrm>
                <a:off x="13230" y="3097"/>
                <a:ext cx="2247" cy="2500"/>
              </a:xfrm>
              <a:custGeom>
                <a:avLst/>
                <a:gdLst>
                  <a:gd name="connsiteX0" fmla="*/ 713969 w 1427938"/>
                  <a:gd name="connsiteY0" fmla="*/ 0 h 1586071"/>
                  <a:gd name="connsiteX1" fmla="*/ 1427938 w 1427938"/>
                  <a:gd name="connsiteY1" fmla="*/ 713969 h 1586071"/>
                  <a:gd name="connsiteX2" fmla="*/ 991878 w 1427938"/>
                  <a:gd name="connsiteY2" fmla="*/ 1371831 h 1586071"/>
                  <a:gd name="connsiteX3" fmla="*/ 886675 w 1427938"/>
                  <a:gd name="connsiteY3" fmla="*/ 1404488 h 1586071"/>
                  <a:gd name="connsiteX4" fmla="*/ 713968 w 1427938"/>
                  <a:gd name="connsiteY4" fmla="*/ 1586071 h 1586071"/>
                  <a:gd name="connsiteX5" fmla="*/ 541261 w 1427938"/>
                  <a:gd name="connsiteY5" fmla="*/ 1404487 h 1586071"/>
                  <a:gd name="connsiteX6" fmla="*/ 436060 w 1427938"/>
                  <a:gd name="connsiteY6" fmla="*/ 1371831 h 1586071"/>
                  <a:gd name="connsiteX7" fmla="*/ 0 w 1427938"/>
                  <a:gd name="connsiteY7" fmla="*/ 713969 h 1586071"/>
                  <a:gd name="connsiteX8" fmla="*/ 713969 w 1427938"/>
                  <a:gd name="connsiteY8" fmla="*/ 0 h 1586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107" name="文本框 39">
                <a:extLst>
                  <a:ext uri="{FF2B5EF4-FFF2-40B4-BE49-F238E27FC236}">
                    <a16:creationId xmlns:a16="http://schemas.microsoft.com/office/drawing/2014/main" xmlns="" id="{CD24C08E-9CEC-48E9-A75C-15E80F5F057B}"/>
                  </a:ext>
                </a:extLst>
              </p:cNvPr>
              <p:cNvSpPr txBox="1"/>
              <p:nvPr/>
            </p:nvSpPr>
            <p:spPr>
              <a:xfrm>
                <a:off x="13367" y="3767"/>
                <a:ext cx="1806" cy="921"/>
              </a:xfrm>
              <a:prstGeom prst="rect">
                <a:avLst/>
              </a:prstGeom>
              <a:grpFill/>
              <a:ln w="9525">
                <a:noFill/>
              </a:ln>
            </p:spPr>
            <p:txBody>
              <a:bodyPr wrap="none" anchor="t">
                <a:spAutoFit/>
              </a:bodyPr>
              <a:lstStyle/>
              <a:p>
                <a:pPr lvl="0"/>
                <a:r>
                  <a:rPr lang="en-US" altLang="zh-CN" sz="3200" dirty="0">
                    <a:solidFill>
                      <a:schemeClr val="bg1"/>
                    </a:solidFill>
                    <a:cs typeface="+mn-ea"/>
                    <a:sym typeface="+mn-lt"/>
                  </a:rPr>
                  <a:t>2018</a:t>
                </a:r>
                <a:endParaRPr lang="zh-CN" altLang="en-US" sz="3200" dirty="0">
                  <a:solidFill>
                    <a:schemeClr val="bg1"/>
                  </a:solidFill>
                  <a:cs typeface="+mn-ea"/>
                  <a:sym typeface="+mn-lt"/>
                </a:endParaRPr>
              </a:p>
            </p:txBody>
          </p:sp>
        </p:grpSp>
      </p:grpSp>
    </p:spTree>
    <p:extLst>
      <p:ext uri="{BB962C8B-B14F-4D97-AF65-F5344CB8AC3E}">
        <p14:creationId xmlns:p14="http://schemas.microsoft.com/office/powerpoint/2010/main" val="1004943027"/>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535"/>
          </a:xfrm>
          <a:prstGeom prst="rect">
            <a:avLst/>
          </a:prstGeom>
          <a:noFill/>
          <a:ln>
            <a:noFill/>
          </a:ln>
        </p:spPr>
      </p:pic>
      <p:grpSp>
        <p:nvGrpSpPr>
          <p:cNvPr id="19" name="组合 18"/>
          <p:cNvGrpSpPr/>
          <p:nvPr/>
        </p:nvGrpSpPr>
        <p:grpSpPr>
          <a:xfrm>
            <a:off x="4799856" y="1519217"/>
            <a:ext cx="2592288" cy="2269823"/>
            <a:chOff x="2063552" y="2194573"/>
            <a:chExt cx="1902647" cy="1665969"/>
          </a:xfrm>
        </p:grpSpPr>
        <p:sp>
          <p:nvSpPr>
            <p:cNvPr id="20" name="Freeform: Shape 1"/>
            <p:cNvSpPr/>
            <p:nvPr/>
          </p:nvSpPr>
          <p:spPr>
            <a:xfrm>
              <a:off x="2548253" y="2194573"/>
              <a:ext cx="761059" cy="848588"/>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rgbClr val="F282A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sz="3200" dirty="0">
                <a:cs typeface="+mn-ea"/>
                <a:sym typeface="+mn-lt"/>
              </a:endParaRPr>
            </a:p>
          </p:txBody>
        </p:sp>
        <p:sp>
          <p:nvSpPr>
            <p:cNvPr id="21" name="矩形 20">
              <a:extLst>
                <a:ext uri="{FF2B5EF4-FFF2-40B4-BE49-F238E27FC236}">
                  <a16:creationId xmlns:a16="http://schemas.microsoft.com/office/drawing/2014/main" xmlns="" id="{D5A1205E-2A8E-47E0-AF3E-7EE841010245}"/>
                </a:ext>
              </a:extLst>
            </p:cNvPr>
            <p:cNvSpPr/>
            <p:nvPr/>
          </p:nvSpPr>
          <p:spPr>
            <a:xfrm>
              <a:off x="2644916" y="2403406"/>
              <a:ext cx="761059" cy="429204"/>
            </a:xfrm>
            <a:prstGeom prst="rect">
              <a:avLst/>
            </a:prstGeom>
          </p:spPr>
          <p:txBody>
            <a:bodyPr wrap="square">
              <a:spAutoFit/>
            </a:bodyPr>
            <a:lstStyle/>
            <a:p>
              <a:pPr fontAlgn="auto">
                <a:spcBef>
                  <a:spcPts val="0"/>
                </a:spcBef>
                <a:spcAft>
                  <a:spcPts val="0"/>
                </a:spcAft>
                <a:defRPr/>
              </a:pPr>
              <a:r>
                <a:rPr lang="en-US" altLang="zh-CN" sz="3200" b="1" spc="300" dirty="0" smtClean="0">
                  <a:solidFill>
                    <a:schemeClr val="bg1"/>
                  </a:solidFill>
                  <a:cs typeface="+mn-ea"/>
                  <a:sym typeface="+mn-lt"/>
                </a:rPr>
                <a:t>04</a:t>
              </a:r>
              <a:endParaRPr lang="zh-CN" altLang="en-US" sz="3200" b="1" spc="300" dirty="0">
                <a:solidFill>
                  <a:schemeClr val="bg1"/>
                </a:solidFill>
                <a:cs typeface="+mn-ea"/>
                <a:sym typeface="+mn-lt"/>
              </a:endParaRPr>
            </a:p>
          </p:txBody>
        </p:sp>
        <p:sp>
          <p:nvSpPr>
            <p:cNvPr id="22" name="Rectangle 17">
              <a:extLst>
                <a:ext uri="{FF2B5EF4-FFF2-40B4-BE49-F238E27FC236}">
                  <a16:creationId xmlns:a16="http://schemas.microsoft.com/office/drawing/2014/main" xmlns="" id="{87CAA090-E8BA-4D19-991B-24F59B7F6256}"/>
                </a:ext>
              </a:extLst>
            </p:cNvPr>
            <p:cNvSpPr/>
            <p:nvPr/>
          </p:nvSpPr>
          <p:spPr>
            <a:xfrm>
              <a:off x="2063552" y="3289748"/>
              <a:ext cx="1902647" cy="570794"/>
            </a:xfrm>
            <a:prstGeom prst="rect">
              <a:avLst/>
            </a:prstGeom>
          </p:spPr>
          <p:txBody>
            <a:bodyPr wrap="none" lIns="144000" tIns="0" rIns="144000" bIns="0">
              <a:noAutofit/>
            </a:bodyPr>
            <a:lstStyle/>
            <a:p>
              <a:pPr algn="ctr"/>
              <a:r>
                <a:rPr lang="zh-CN" altLang="en-US" sz="6000" b="1" dirty="0" smtClean="0">
                  <a:solidFill>
                    <a:schemeClr val="tx1">
                      <a:lumMod val="65000"/>
                      <a:lumOff val="35000"/>
                    </a:schemeClr>
                  </a:solidFill>
                  <a:cs typeface="+mn-ea"/>
                  <a:sym typeface="+mn-lt"/>
                </a:rPr>
                <a:t>教学反思</a:t>
              </a:r>
              <a:endParaRPr lang="zh-CN" altLang="en-US" sz="6000"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519905609"/>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8" name="直接连接符 27"/>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29"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教学反思</a:t>
            </a:r>
          </a:p>
        </p:txBody>
      </p:sp>
      <p:grpSp>
        <p:nvGrpSpPr>
          <p:cNvPr id="6" name="组合 5"/>
          <p:cNvGrpSpPr/>
          <p:nvPr/>
        </p:nvGrpSpPr>
        <p:grpSpPr>
          <a:xfrm>
            <a:off x="985295" y="1710846"/>
            <a:ext cx="9943624" cy="4317547"/>
            <a:chOff x="985295" y="1710846"/>
            <a:chExt cx="9943624" cy="4317547"/>
          </a:xfrm>
        </p:grpSpPr>
        <p:pic>
          <p:nvPicPr>
            <p:cNvPr id="86" name="图片 8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3897" y="1978723"/>
              <a:ext cx="2955022" cy="2139025"/>
            </a:xfrm>
            <a:prstGeom prst="rect">
              <a:avLst/>
            </a:prstGeom>
            <a:effectLst>
              <a:outerShdw blurRad="50800" dist="38100" dir="5400000" algn="t" rotWithShape="0">
                <a:prstClr val="black">
                  <a:alpha val="40000"/>
                </a:prstClr>
              </a:outerShdw>
            </a:effectLst>
          </p:spPr>
        </p:pic>
        <p:pic>
          <p:nvPicPr>
            <p:cNvPr id="87" name="图片 8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295" y="1978723"/>
              <a:ext cx="3069521" cy="2131835"/>
            </a:xfrm>
            <a:prstGeom prst="rect">
              <a:avLst/>
            </a:prstGeom>
            <a:effectLst>
              <a:outerShdw blurRad="50800" dist="38100" dir="5400000" algn="t" rotWithShape="0">
                <a:prstClr val="black">
                  <a:alpha val="40000"/>
                </a:prstClr>
              </a:outerShdw>
            </a:effectLst>
          </p:spPr>
        </p:pic>
        <p:grpSp>
          <p:nvGrpSpPr>
            <p:cNvPr id="88" name="组合 87"/>
            <p:cNvGrpSpPr/>
            <p:nvPr/>
          </p:nvGrpSpPr>
          <p:grpSpPr>
            <a:xfrm>
              <a:off x="3627903" y="1710846"/>
              <a:ext cx="4683856" cy="2667589"/>
              <a:chOff x="3627903" y="1710846"/>
              <a:chExt cx="4683856" cy="2667589"/>
            </a:xfrm>
          </p:grpSpPr>
          <p:pic>
            <p:nvPicPr>
              <p:cNvPr id="89" name="image95.png"/>
              <p:cNvPicPr>
                <a:picLocks noChangeAspect="1" noChangeArrowheads="1"/>
              </p:cNvPicPr>
              <p:nvPr/>
            </p:nvPicPr>
            <p:blipFill>
              <a:blip r:embed="rId5" cstate="print">
                <a:extLst>
                  <a:ext uri="{28A0092B-C50C-407E-A947-70E740481C1C}">
                    <a14:useLocalDpi xmlns:a14="http://schemas.microsoft.com/office/drawing/2010/main" val="0"/>
                  </a:ext>
                </a:extLst>
              </a:blip>
              <a:srcRect b="5927"/>
              <a:stretch>
                <a:fillRect/>
              </a:stretch>
            </p:blipFill>
            <p:spPr bwMode="auto">
              <a:xfrm>
                <a:off x="3627903" y="1710846"/>
                <a:ext cx="4683856" cy="266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pic>
            <p:nvPicPr>
              <p:cNvPr id="90" name="图片 8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51784" y="1843714"/>
                <a:ext cx="3600400" cy="2245368"/>
              </a:xfrm>
              <a:prstGeom prst="rect">
                <a:avLst/>
              </a:prstGeom>
            </p:spPr>
          </p:pic>
        </p:grpSp>
        <p:sp>
          <p:nvSpPr>
            <p:cNvPr id="91" name="矩形 90"/>
            <p:cNvSpPr/>
            <p:nvPr/>
          </p:nvSpPr>
          <p:spPr>
            <a:xfrm>
              <a:off x="1070628" y="5289729"/>
              <a:ext cx="2898856" cy="738664"/>
            </a:xfrm>
            <a:prstGeom prst="rect">
              <a:avLst/>
            </a:prstGeom>
          </p:spPr>
          <p:txBody>
            <a:bodyPr wrap="square">
              <a:spAutoFit/>
            </a:bodyPr>
            <a:lstStyle/>
            <a:p>
              <a:pPr algn="just"/>
              <a:r>
                <a:rPr lang="zh-CN" altLang="en-US" sz="1400" dirty="0">
                  <a:cs typeface="+mn-ea"/>
                  <a:sym typeface="+mn-lt"/>
                </a:rPr>
                <a:t>在这里输入您的文字内容，或者将您的文字内容复制在这里。在这里输入您的文字内容</a:t>
              </a:r>
            </a:p>
          </p:txBody>
        </p:sp>
        <p:sp>
          <p:nvSpPr>
            <p:cNvPr id="92" name="矩形 91"/>
            <p:cNvSpPr/>
            <p:nvPr/>
          </p:nvSpPr>
          <p:spPr>
            <a:xfrm>
              <a:off x="4517031" y="5289729"/>
              <a:ext cx="2898856" cy="738664"/>
            </a:xfrm>
            <a:prstGeom prst="rect">
              <a:avLst/>
            </a:prstGeom>
          </p:spPr>
          <p:txBody>
            <a:bodyPr wrap="square">
              <a:spAutoFit/>
            </a:bodyPr>
            <a:lstStyle/>
            <a:p>
              <a:pPr algn="just"/>
              <a:r>
                <a:rPr lang="zh-CN" altLang="en-US" sz="1400" dirty="0">
                  <a:cs typeface="+mn-ea"/>
                  <a:sym typeface="+mn-lt"/>
                </a:rPr>
                <a:t>在这里输入您的文字内容，或者将您的文字内容复制在这里。在这里输入您的文字内容</a:t>
              </a:r>
            </a:p>
          </p:txBody>
        </p:sp>
        <p:sp>
          <p:nvSpPr>
            <p:cNvPr id="93" name="矩形 92"/>
            <p:cNvSpPr/>
            <p:nvPr/>
          </p:nvSpPr>
          <p:spPr>
            <a:xfrm>
              <a:off x="8018077" y="5289729"/>
              <a:ext cx="2898856" cy="738664"/>
            </a:xfrm>
            <a:prstGeom prst="rect">
              <a:avLst/>
            </a:prstGeom>
          </p:spPr>
          <p:txBody>
            <a:bodyPr wrap="square">
              <a:spAutoFit/>
            </a:bodyPr>
            <a:lstStyle/>
            <a:p>
              <a:pPr algn="just"/>
              <a:r>
                <a:rPr lang="zh-CN" altLang="en-US" sz="1400" dirty="0">
                  <a:cs typeface="+mn-ea"/>
                  <a:sym typeface="+mn-lt"/>
                </a:rPr>
                <a:t>在这里输入您的文字内容，或者将您的文字内容复制在这里。在这里输入您的文字内容</a:t>
              </a:r>
            </a:p>
          </p:txBody>
        </p:sp>
      </p:grpSp>
    </p:spTree>
    <p:extLst>
      <p:ext uri="{BB962C8B-B14F-4D97-AF65-F5344CB8AC3E}">
        <p14:creationId xmlns:p14="http://schemas.microsoft.com/office/powerpoint/2010/main" val="1923877160"/>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r>
              <a:rPr lang="en-US" altLang="zh-CN" dirty="0" smtClean="0">
                <a:latin typeface="+mn-lt"/>
                <a:ea typeface="+mn-ea"/>
                <a:cs typeface="+mn-ea"/>
                <a:sym typeface="+mn-lt"/>
              </a:rPr>
              <a:t> </a:t>
            </a:r>
            <a:endParaRPr lang="zh-CN" altLang="en-US" dirty="0">
              <a:latin typeface="+mn-lt"/>
              <a:ea typeface="+mn-ea"/>
              <a:cs typeface="+mn-ea"/>
              <a:sym typeface="+mn-lt"/>
            </a:endParaRPr>
          </a:p>
        </p:txBody>
      </p:sp>
      <p:cxnSp>
        <p:nvCxnSpPr>
          <p:cNvPr id="29" name="直接连接符 28"/>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30"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教学反思</a:t>
            </a:r>
          </a:p>
        </p:txBody>
      </p:sp>
      <p:grpSp>
        <p:nvGrpSpPr>
          <p:cNvPr id="6" name="组合 5"/>
          <p:cNvGrpSpPr/>
          <p:nvPr/>
        </p:nvGrpSpPr>
        <p:grpSpPr>
          <a:xfrm>
            <a:off x="2825750" y="1012651"/>
            <a:ext cx="6030913" cy="5800725"/>
            <a:chOff x="2825750" y="1012651"/>
            <a:chExt cx="6030913" cy="5800725"/>
          </a:xfrm>
        </p:grpSpPr>
        <p:cxnSp>
          <p:nvCxnSpPr>
            <p:cNvPr id="89" name="直接箭头连接符 20"/>
            <p:cNvCxnSpPr>
              <a:cxnSpLocks noChangeShapeType="1"/>
            </p:cNvCxnSpPr>
            <p:nvPr/>
          </p:nvCxnSpPr>
          <p:spPr bwMode="auto">
            <a:xfrm>
              <a:off x="2825750" y="4640089"/>
              <a:ext cx="6030913" cy="12700"/>
            </a:xfrm>
            <a:prstGeom prst="straightConnector1">
              <a:avLst/>
            </a:prstGeom>
            <a:noFill/>
            <a:ln w="34925">
              <a:solidFill>
                <a:srgbClr val="F282A2"/>
              </a:solidFill>
              <a:miter lim="800000"/>
              <a:headEnd type="oval" w="med" len="med"/>
              <a:tailEnd type="oval" w="med" len="med"/>
            </a:ln>
            <a:extLst>
              <a:ext uri="{909E8E84-426E-40DD-AFC4-6F175D3DCCD1}">
                <a14:hiddenFill xmlns:a14="http://schemas.microsoft.com/office/drawing/2010/main">
                  <a:noFill/>
                </a14:hiddenFill>
              </a:ext>
            </a:extLst>
          </p:spPr>
        </p:cxnSp>
        <p:sp>
          <p:nvSpPr>
            <p:cNvPr id="90" name="TextBox 91"/>
            <p:cNvSpPr txBox="1"/>
            <p:nvPr/>
          </p:nvSpPr>
          <p:spPr bwMode="auto">
            <a:xfrm>
              <a:off x="3606800" y="4686126"/>
              <a:ext cx="714375" cy="363538"/>
            </a:xfrm>
            <a:prstGeom prst="rect">
              <a:avLst/>
            </a:prstGeom>
            <a:noFill/>
          </p:spPr>
          <p:txBody>
            <a:bodyPr wrap="none" lIns="86411" tIns="43205" rIns="86411" bIns="43205">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sz="1800" b="1" dirty="0" smtClean="0">
                  <a:solidFill>
                    <a:schemeClr val="tx1">
                      <a:lumMod val="85000"/>
                      <a:lumOff val="15000"/>
                    </a:schemeClr>
                  </a:solidFill>
                  <a:latin typeface="+mn-lt"/>
                  <a:ea typeface="+mn-ea"/>
                  <a:cs typeface="+mn-ea"/>
                  <a:sym typeface="+mn-lt"/>
                </a:rPr>
                <a:t>标</a:t>
              </a:r>
              <a:r>
                <a:rPr lang="zh-CN" altLang="en-US" sz="1800" b="1" dirty="0">
                  <a:solidFill>
                    <a:schemeClr val="tx1">
                      <a:lumMod val="85000"/>
                      <a:lumOff val="15000"/>
                    </a:schemeClr>
                  </a:solidFill>
                  <a:latin typeface="+mn-lt"/>
                  <a:ea typeface="+mn-ea"/>
                  <a:cs typeface="+mn-ea"/>
                  <a:sym typeface="+mn-lt"/>
                </a:rPr>
                <a:t>题</a:t>
              </a:r>
            </a:p>
          </p:txBody>
        </p:sp>
        <p:sp>
          <p:nvSpPr>
            <p:cNvPr id="91" name="TextBox 92"/>
            <p:cNvSpPr txBox="1"/>
            <p:nvPr/>
          </p:nvSpPr>
          <p:spPr bwMode="auto">
            <a:xfrm>
              <a:off x="4903788" y="4709939"/>
              <a:ext cx="714375" cy="363537"/>
            </a:xfrm>
            <a:prstGeom prst="rect">
              <a:avLst/>
            </a:prstGeom>
            <a:noFill/>
          </p:spPr>
          <p:txBody>
            <a:bodyPr wrap="none" lIns="86411" tIns="43205" rIns="86411" bIns="43205">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sz="1800" b="1" dirty="0" smtClean="0">
                  <a:solidFill>
                    <a:schemeClr val="tx1">
                      <a:lumMod val="85000"/>
                      <a:lumOff val="15000"/>
                    </a:schemeClr>
                  </a:solidFill>
                  <a:latin typeface="+mn-lt"/>
                  <a:ea typeface="+mn-ea"/>
                  <a:cs typeface="+mn-ea"/>
                  <a:sym typeface="+mn-lt"/>
                </a:rPr>
                <a:t>标</a:t>
              </a:r>
              <a:r>
                <a:rPr lang="zh-CN" altLang="en-US" sz="1800" b="1" dirty="0">
                  <a:solidFill>
                    <a:schemeClr val="tx1">
                      <a:lumMod val="85000"/>
                      <a:lumOff val="15000"/>
                    </a:schemeClr>
                  </a:solidFill>
                  <a:latin typeface="+mn-lt"/>
                  <a:ea typeface="+mn-ea"/>
                  <a:cs typeface="+mn-ea"/>
                  <a:sym typeface="+mn-lt"/>
                </a:rPr>
                <a:t>题</a:t>
              </a:r>
            </a:p>
          </p:txBody>
        </p:sp>
        <p:sp>
          <p:nvSpPr>
            <p:cNvPr id="92" name="TextBox 93"/>
            <p:cNvSpPr txBox="1"/>
            <p:nvPr/>
          </p:nvSpPr>
          <p:spPr bwMode="auto">
            <a:xfrm>
              <a:off x="6145213" y="4711526"/>
              <a:ext cx="714375" cy="363538"/>
            </a:xfrm>
            <a:prstGeom prst="rect">
              <a:avLst/>
            </a:prstGeom>
            <a:noFill/>
          </p:spPr>
          <p:txBody>
            <a:bodyPr wrap="none" lIns="86411" tIns="43205" rIns="86411" bIns="43205">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sz="1800" b="1" dirty="0" smtClean="0">
                  <a:solidFill>
                    <a:schemeClr val="tx1">
                      <a:lumMod val="85000"/>
                      <a:lumOff val="15000"/>
                    </a:schemeClr>
                  </a:solidFill>
                  <a:latin typeface="+mn-lt"/>
                  <a:ea typeface="+mn-ea"/>
                  <a:cs typeface="+mn-ea"/>
                  <a:sym typeface="+mn-lt"/>
                </a:rPr>
                <a:t>标</a:t>
              </a:r>
              <a:r>
                <a:rPr lang="zh-CN" altLang="en-US" sz="1800" b="1" dirty="0">
                  <a:solidFill>
                    <a:schemeClr val="tx1">
                      <a:lumMod val="85000"/>
                      <a:lumOff val="15000"/>
                    </a:schemeClr>
                  </a:solidFill>
                  <a:latin typeface="+mn-lt"/>
                  <a:ea typeface="+mn-ea"/>
                  <a:cs typeface="+mn-ea"/>
                  <a:sym typeface="+mn-lt"/>
                </a:rPr>
                <a:t>题</a:t>
              </a:r>
            </a:p>
          </p:txBody>
        </p:sp>
        <p:sp>
          <p:nvSpPr>
            <p:cNvPr id="93" name="TextBox 94"/>
            <p:cNvSpPr txBox="1"/>
            <p:nvPr/>
          </p:nvSpPr>
          <p:spPr bwMode="auto">
            <a:xfrm>
              <a:off x="7169150" y="4689301"/>
              <a:ext cx="714375" cy="363538"/>
            </a:xfrm>
            <a:prstGeom prst="rect">
              <a:avLst/>
            </a:prstGeom>
            <a:noFill/>
          </p:spPr>
          <p:txBody>
            <a:bodyPr wrap="none" lIns="86411" tIns="43205" rIns="86411" bIns="43205">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sz="1800" b="1" dirty="0" smtClean="0">
                  <a:solidFill>
                    <a:schemeClr val="tx1">
                      <a:lumMod val="85000"/>
                      <a:lumOff val="15000"/>
                    </a:schemeClr>
                  </a:solidFill>
                  <a:latin typeface="+mn-lt"/>
                  <a:ea typeface="+mn-ea"/>
                  <a:cs typeface="+mn-ea"/>
                  <a:sym typeface="+mn-lt"/>
                </a:rPr>
                <a:t>标</a:t>
              </a:r>
              <a:r>
                <a:rPr lang="zh-CN" altLang="en-US" sz="1800" b="1" dirty="0">
                  <a:solidFill>
                    <a:schemeClr val="tx1">
                      <a:lumMod val="85000"/>
                      <a:lumOff val="15000"/>
                    </a:schemeClr>
                  </a:solidFill>
                  <a:latin typeface="+mn-lt"/>
                  <a:ea typeface="+mn-ea"/>
                  <a:cs typeface="+mn-ea"/>
                  <a:sym typeface="+mn-lt"/>
                </a:rPr>
                <a:t>题</a:t>
              </a:r>
            </a:p>
          </p:txBody>
        </p:sp>
        <p:sp>
          <p:nvSpPr>
            <p:cNvPr id="94" name="Text Placeholder 39"/>
            <p:cNvSpPr txBox="1">
              <a:spLocks noChangeArrowheads="1"/>
            </p:cNvSpPr>
            <p:nvPr/>
          </p:nvSpPr>
          <p:spPr bwMode="auto">
            <a:xfrm>
              <a:off x="3246438" y="1012651"/>
              <a:ext cx="16494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marL="21844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6416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0988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5560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ts val="950"/>
                </a:spcBef>
                <a:buFont typeface="Arial" panose="020B0604020202020204" pitchFamily="34" charset="0"/>
                <a:buNone/>
                <a:defRPr/>
              </a:pPr>
              <a:r>
                <a:rPr lang="en-US" altLang="zh-CN" sz="2400" dirty="0" smtClean="0">
                  <a:solidFill>
                    <a:schemeClr val="tx1">
                      <a:lumMod val="85000"/>
                      <a:lumOff val="15000"/>
                    </a:schemeClr>
                  </a:solidFill>
                  <a:latin typeface="+mn-lt"/>
                  <a:ea typeface="+mn-ea"/>
                  <a:cs typeface="+mn-ea"/>
                  <a:sym typeface="+mn-lt"/>
                </a:rPr>
                <a:t>100%</a:t>
              </a:r>
            </a:p>
          </p:txBody>
        </p:sp>
        <p:sp>
          <p:nvSpPr>
            <p:cNvPr id="95" name="Text Placeholder 39"/>
            <p:cNvSpPr txBox="1">
              <a:spLocks noChangeArrowheads="1"/>
            </p:cNvSpPr>
            <p:nvPr/>
          </p:nvSpPr>
          <p:spPr bwMode="auto">
            <a:xfrm>
              <a:off x="4438650" y="1600026"/>
              <a:ext cx="164941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marL="21844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6416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0988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5560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ts val="950"/>
                </a:spcBef>
                <a:buFont typeface="Arial" panose="020B0604020202020204" pitchFamily="34" charset="0"/>
                <a:buNone/>
                <a:defRPr/>
              </a:pPr>
              <a:r>
                <a:rPr lang="en-US" altLang="zh-CN" sz="2400" dirty="0" smtClean="0">
                  <a:solidFill>
                    <a:schemeClr val="tx1">
                      <a:lumMod val="85000"/>
                      <a:lumOff val="15000"/>
                    </a:schemeClr>
                  </a:solidFill>
                  <a:latin typeface="+mn-lt"/>
                  <a:ea typeface="+mn-ea"/>
                  <a:cs typeface="+mn-ea"/>
                  <a:sym typeface="+mn-lt"/>
                </a:rPr>
                <a:t>88%</a:t>
              </a:r>
            </a:p>
          </p:txBody>
        </p:sp>
        <p:sp>
          <p:nvSpPr>
            <p:cNvPr id="96" name="Text Placeholder 39"/>
            <p:cNvSpPr txBox="1">
              <a:spLocks noChangeArrowheads="1"/>
            </p:cNvSpPr>
            <p:nvPr/>
          </p:nvSpPr>
          <p:spPr bwMode="auto">
            <a:xfrm>
              <a:off x="5724525" y="2955751"/>
              <a:ext cx="1649413"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marL="21844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6416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0988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5560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ts val="950"/>
                </a:spcBef>
                <a:buFont typeface="Arial" panose="020B0604020202020204" pitchFamily="34" charset="0"/>
                <a:buNone/>
                <a:defRPr/>
              </a:pPr>
              <a:r>
                <a:rPr lang="en-US" altLang="zh-CN" sz="2400" dirty="0" smtClean="0">
                  <a:solidFill>
                    <a:schemeClr val="tx1">
                      <a:lumMod val="85000"/>
                      <a:lumOff val="15000"/>
                    </a:schemeClr>
                  </a:solidFill>
                  <a:latin typeface="+mn-lt"/>
                  <a:ea typeface="+mn-ea"/>
                  <a:cs typeface="+mn-ea"/>
                  <a:sym typeface="+mn-lt"/>
                </a:rPr>
                <a:t>38%</a:t>
              </a:r>
            </a:p>
          </p:txBody>
        </p:sp>
        <p:sp>
          <p:nvSpPr>
            <p:cNvPr id="97" name="Text Placeholder 39"/>
            <p:cNvSpPr txBox="1">
              <a:spLocks noChangeArrowheads="1"/>
            </p:cNvSpPr>
            <p:nvPr/>
          </p:nvSpPr>
          <p:spPr bwMode="auto">
            <a:xfrm>
              <a:off x="6737350" y="2177876"/>
              <a:ext cx="164941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marL="21844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6416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0988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556000" indent="101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Bef>
                  <a:spcPts val="950"/>
                </a:spcBef>
                <a:buFont typeface="Arial" panose="020B0604020202020204" pitchFamily="34" charset="0"/>
                <a:buNone/>
                <a:defRPr/>
              </a:pPr>
              <a:r>
                <a:rPr lang="en-US" altLang="zh-CN" sz="2400" dirty="0" smtClean="0">
                  <a:solidFill>
                    <a:schemeClr val="tx1">
                      <a:lumMod val="85000"/>
                      <a:lumOff val="15000"/>
                    </a:schemeClr>
                  </a:solidFill>
                  <a:latin typeface="+mn-lt"/>
                  <a:ea typeface="+mn-ea"/>
                  <a:cs typeface="+mn-ea"/>
                  <a:sym typeface="+mn-lt"/>
                </a:rPr>
                <a:t>68%</a:t>
              </a:r>
            </a:p>
          </p:txBody>
        </p:sp>
        <p:sp>
          <p:nvSpPr>
            <p:cNvPr id="98" name="矩形 97"/>
            <p:cNvSpPr/>
            <p:nvPr/>
          </p:nvSpPr>
          <p:spPr>
            <a:xfrm>
              <a:off x="3725863" y="1419051"/>
              <a:ext cx="600075" cy="3233738"/>
            </a:xfrm>
            <a:prstGeom prst="rect">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lumMod val="85000"/>
                    <a:lumOff val="15000"/>
                  </a:schemeClr>
                </a:solidFill>
                <a:cs typeface="+mn-ea"/>
                <a:sym typeface="+mn-lt"/>
              </a:endParaRPr>
            </a:p>
          </p:txBody>
        </p:sp>
        <p:sp>
          <p:nvSpPr>
            <p:cNvPr id="99" name="矩形 98"/>
            <p:cNvSpPr/>
            <p:nvPr/>
          </p:nvSpPr>
          <p:spPr>
            <a:xfrm>
              <a:off x="4929188" y="1965151"/>
              <a:ext cx="557212" cy="2676525"/>
            </a:xfrm>
            <a:prstGeom prst="rect">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lumMod val="85000"/>
                    <a:lumOff val="15000"/>
                  </a:schemeClr>
                </a:solidFill>
                <a:cs typeface="+mn-ea"/>
                <a:sym typeface="+mn-lt"/>
              </a:endParaRPr>
            </a:p>
          </p:txBody>
        </p:sp>
        <p:sp>
          <p:nvSpPr>
            <p:cNvPr id="100" name="矩形 99"/>
            <p:cNvSpPr/>
            <p:nvPr/>
          </p:nvSpPr>
          <p:spPr>
            <a:xfrm>
              <a:off x="6215063" y="3301826"/>
              <a:ext cx="595312" cy="1355725"/>
            </a:xfrm>
            <a:prstGeom prst="rect">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lumMod val="85000"/>
                    <a:lumOff val="15000"/>
                  </a:schemeClr>
                </a:solidFill>
                <a:cs typeface="+mn-ea"/>
                <a:sym typeface="+mn-lt"/>
              </a:endParaRPr>
            </a:p>
          </p:txBody>
        </p:sp>
        <p:sp>
          <p:nvSpPr>
            <p:cNvPr id="101" name="矩形 100"/>
            <p:cNvSpPr/>
            <p:nvPr/>
          </p:nvSpPr>
          <p:spPr>
            <a:xfrm>
              <a:off x="7251700" y="2523951"/>
              <a:ext cx="557213" cy="2133600"/>
            </a:xfrm>
            <a:prstGeom prst="rect">
              <a:avLst/>
            </a:prstGeom>
            <a:solidFill>
              <a:srgbClr val="F282A2"/>
            </a:solidFill>
            <a:ln>
              <a:solidFill>
                <a:srgbClr val="F282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lumMod val="85000"/>
                    <a:lumOff val="15000"/>
                  </a:schemeClr>
                </a:solidFill>
                <a:cs typeface="+mn-ea"/>
                <a:sym typeface="+mn-lt"/>
              </a:endParaRPr>
            </a:p>
          </p:txBody>
        </p:sp>
        <p:sp>
          <p:nvSpPr>
            <p:cNvPr id="102" name="直接连接符 17429"/>
            <p:cNvSpPr>
              <a:spLocks noChangeShapeType="1"/>
            </p:cNvSpPr>
            <p:nvPr/>
          </p:nvSpPr>
          <p:spPr bwMode="auto">
            <a:xfrm flipH="1">
              <a:off x="3740150" y="1438101"/>
              <a:ext cx="573088" cy="519113"/>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03" name="直接连接符 17430"/>
            <p:cNvSpPr>
              <a:spLocks noChangeShapeType="1"/>
            </p:cNvSpPr>
            <p:nvPr/>
          </p:nvSpPr>
          <p:spPr bwMode="auto">
            <a:xfrm flipH="1" flipV="1">
              <a:off x="3763963" y="1968326"/>
              <a:ext cx="531812" cy="668338"/>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04" name="直接连接符 17431"/>
            <p:cNvSpPr>
              <a:spLocks noChangeShapeType="1"/>
            </p:cNvSpPr>
            <p:nvPr/>
          </p:nvSpPr>
          <p:spPr bwMode="auto">
            <a:xfrm flipH="1">
              <a:off x="3727450" y="2647776"/>
              <a:ext cx="573088" cy="519113"/>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05" name="直接连接符 17432"/>
            <p:cNvSpPr>
              <a:spLocks noChangeShapeType="1"/>
            </p:cNvSpPr>
            <p:nvPr/>
          </p:nvSpPr>
          <p:spPr bwMode="auto">
            <a:xfrm flipH="1" flipV="1">
              <a:off x="3736975" y="3154189"/>
              <a:ext cx="531813" cy="668337"/>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06" name="直接连接符 17433"/>
            <p:cNvSpPr>
              <a:spLocks noChangeShapeType="1"/>
            </p:cNvSpPr>
            <p:nvPr/>
          </p:nvSpPr>
          <p:spPr bwMode="auto">
            <a:xfrm flipH="1">
              <a:off x="3713163" y="3870151"/>
              <a:ext cx="573087" cy="519113"/>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07" name="直接连接符 17434"/>
            <p:cNvSpPr>
              <a:spLocks noChangeShapeType="1"/>
            </p:cNvSpPr>
            <p:nvPr/>
          </p:nvSpPr>
          <p:spPr bwMode="auto">
            <a:xfrm flipH="1">
              <a:off x="4870450" y="2008014"/>
              <a:ext cx="573088" cy="519112"/>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08" name="直接连接符 17435"/>
            <p:cNvSpPr>
              <a:spLocks noChangeShapeType="1"/>
            </p:cNvSpPr>
            <p:nvPr/>
          </p:nvSpPr>
          <p:spPr bwMode="auto">
            <a:xfrm flipH="1" flipV="1">
              <a:off x="4894263" y="2538239"/>
              <a:ext cx="531812" cy="668337"/>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09" name="直接连接符 17436"/>
            <p:cNvSpPr>
              <a:spLocks noChangeShapeType="1"/>
            </p:cNvSpPr>
            <p:nvPr/>
          </p:nvSpPr>
          <p:spPr bwMode="auto">
            <a:xfrm flipH="1">
              <a:off x="4857750" y="3217689"/>
              <a:ext cx="573088" cy="519112"/>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10" name="直接连接符 17437"/>
            <p:cNvSpPr>
              <a:spLocks noChangeShapeType="1"/>
            </p:cNvSpPr>
            <p:nvPr/>
          </p:nvSpPr>
          <p:spPr bwMode="auto">
            <a:xfrm flipH="1" flipV="1">
              <a:off x="4902200" y="3682826"/>
              <a:ext cx="531813" cy="668338"/>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11" name="直接连接符 17439"/>
            <p:cNvSpPr>
              <a:spLocks noChangeShapeType="1"/>
            </p:cNvSpPr>
            <p:nvPr/>
          </p:nvSpPr>
          <p:spPr bwMode="auto">
            <a:xfrm flipH="1">
              <a:off x="6194425" y="3333576"/>
              <a:ext cx="573088" cy="519113"/>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12" name="直接连接符 17440"/>
            <p:cNvSpPr>
              <a:spLocks noChangeShapeType="1"/>
            </p:cNvSpPr>
            <p:nvPr/>
          </p:nvSpPr>
          <p:spPr bwMode="auto">
            <a:xfrm flipH="1" flipV="1">
              <a:off x="6218238" y="3835226"/>
              <a:ext cx="531812" cy="668338"/>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13" name="直接连接符 17442"/>
            <p:cNvSpPr>
              <a:spLocks noChangeShapeType="1"/>
            </p:cNvSpPr>
            <p:nvPr/>
          </p:nvSpPr>
          <p:spPr bwMode="auto">
            <a:xfrm flipH="1">
              <a:off x="7219950" y="2566814"/>
              <a:ext cx="573088" cy="519112"/>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14" name="直接连接符 17443"/>
            <p:cNvSpPr>
              <a:spLocks noChangeShapeType="1"/>
            </p:cNvSpPr>
            <p:nvPr/>
          </p:nvSpPr>
          <p:spPr bwMode="auto">
            <a:xfrm flipH="1" flipV="1">
              <a:off x="7243763" y="3097039"/>
              <a:ext cx="531812" cy="668337"/>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15" name="直接连接符 17444"/>
            <p:cNvSpPr>
              <a:spLocks noChangeShapeType="1"/>
            </p:cNvSpPr>
            <p:nvPr/>
          </p:nvSpPr>
          <p:spPr bwMode="auto">
            <a:xfrm flipH="1">
              <a:off x="7207250" y="3776489"/>
              <a:ext cx="573088" cy="519112"/>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16" name="直接连接符 17445"/>
            <p:cNvSpPr>
              <a:spLocks noChangeShapeType="1"/>
            </p:cNvSpPr>
            <p:nvPr/>
          </p:nvSpPr>
          <p:spPr bwMode="auto">
            <a:xfrm flipH="1" flipV="1">
              <a:off x="7246938" y="4211464"/>
              <a:ext cx="314325" cy="449262"/>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85000"/>
                    <a:lumOff val="15000"/>
                  </a:schemeClr>
                </a:solidFill>
                <a:cs typeface="+mn-ea"/>
                <a:sym typeface="+mn-lt"/>
              </a:endParaRPr>
            </a:p>
          </p:txBody>
        </p:sp>
        <p:sp>
          <p:nvSpPr>
            <p:cNvPr id="117" name="文本框 1"/>
            <p:cNvSpPr txBox="1">
              <a:spLocks noChangeArrowheads="1"/>
            </p:cNvSpPr>
            <p:nvPr/>
          </p:nvSpPr>
          <p:spPr bwMode="auto">
            <a:xfrm>
              <a:off x="2978150" y="5337001"/>
              <a:ext cx="572611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a:solidFill>
                    <a:schemeClr val="tx1">
                      <a:lumMod val="85000"/>
                      <a:lumOff val="15000"/>
                    </a:schemeClr>
                  </a:solidFill>
                  <a:cs typeface="+mn-ea"/>
                  <a:sym typeface="+mn-lt"/>
                </a:rPr>
                <a:t>点击输入您的文字点击输入您的文字点击输入您的文字</a:t>
              </a:r>
              <a:endParaRPr lang="en-US" altLang="zh-CN">
                <a:solidFill>
                  <a:schemeClr val="tx1">
                    <a:lumMod val="85000"/>
                    <a:lumOff val="15000"/>
                  </a:schemeClr>
                </a:solidFill>
                <a:cs typeface="+mn-ea"/>
                <a:sym typeface="+mn-lt"/>
              </a:endParaRPr>
            </a:p>
            <a:p>
              <a:pPr eaLnBrk="1" hangingPunct="1">
                <a:buFont typeface="Arial" pitchFamily="34" charset="0"/>
                <a:buNone/>
              </a:pPr>
              <a:r>
                <a:rPr lang="zh-CN" altLang="en-US">
                  <a:solidFill>
                    <a:schemeClr val="tx1">
                      <a:lumMod val="85000"/>
                      <a:lumOff val="15000"/>
                    </a:schemeClr>
                  </a:solidFill>
                  <a:cs typeface="+mn-ea"/>
                  <a:sym typeface="+mn-lt"/>
                </a:rPr>
                <a:t>点击输入您的文字点击输入您的文字点击输入您的文字</a:t>
              </a:r>
              <a:endParaRPr lang="en-US" altLang="zh-CN">
                <a:solidFill>
                  <a:schemeClr val="tx1">
                    <a:lumMod val="85000"/>
                    <a:lumOff val="15000"/>
                  </a:schemeClr>
                </a:solidFill>
                <a:cs typeface="+mn-ea"/>
                <a:sym typeface="+mn-lt"/>
              </a:endParaRPr>
            </a:p>
            <a:p>
              <a:pPr eaLnBrk="1" hangingPunct="1">
                <a:buFont typeface="Arial" pitchFamily="34" charset="0"/>
                <a:buNone/>
              </a:pPr>
              <a:r>
                <a:rPr lang="zh-CN" altLang="en-US">
                  <a:solidFill>
                    <a:schemeClr val="tx1">
                      <a:lumMod val="85000"/>
                      <a:lumOff val="15000"/>
                    </a:schemeClr>
                  </a:solidFill>
                  <a:cs typeface="+mn-ea"/>
                  <a:sym typeface="+mn-lt"/>
                </a:rPr>
                <a:t>点击输入您的文字点击输入您的文字点击输入您的文字</a:t>
              </a:r>
              <a:endParaRPr lang="en-US" altLang="zh-CN">
                <a:solidFill>
                  <a:schemeClr val="tx1">
                    <a:lumMod val="85000"/>
                    <a:lumOff val="15000"/>
                  </a:schemeClr>
                </a:solidFill>
                <a:cs typeface="+mn-ea"/>
                <a:sym typeface="+mn-lt"/>
              </a:endParaRPr>
            </a:p>
            <a:p>
              <a:pPr eaLnBrk="1" hangingPunct="1">
                <a:buFont typeface="Arial" pitchFamily="34" charset="0"/>
                <a:buNone/>
              </a:pPr>
              <a:endParaRPr lang="en-US" altLang="zh-CN">
                <a:solidFill>
                  <a:schemeClr val="tx1">
                    <a:lumMod val="85000"/>
                    <a:lumOff val="15000"/>
                  </a:schemeClr>
                </a:solidFill>
                <a:cs typeface="+mn-ea"/>
                <a:sym typeface="+mn-lt"/>
              </a:endParaRPr>
            </a:p>
            <a:p>
              <a:pPr eaLnBrk="1" hangingPunct="1">
                <a:buFont typeface="Arial" pitchFamily="34" charset="0"/>
                <a:buNone/>
              </a:pPr>
              <a:endParaRPr lang="zh-CN" altLang="en-US">
                <a:solidFill>
                  <a:schemeClr val="tx1">
                    <a:lumMod val="85000"/>
                    <a:lumOff val="15000"/>
                  </a:schemeClr>
                </a:solidFill>
                <a:cs typeface="+mn-ea"/>
                <a:sym typeface="+mn-lt"/>
              </a:endParaRPr>
            </a:p>
          </p:txBody>
        </p:sp>
      </p:grpSp>
    </p:spTree>
    <p:extLst>
      <p:ext uri="{BB962C8B-B14F-4D97-AF65-F5344CB8AC3E}">
        <p14:creationId xmlns:p14="http://schemas.microsoft.com/office/powerpoint/2010/main" val="2920249038"/>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9" name="直接连接符 28"/>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30"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教学反思</a:t>
            </a:r>
          </a:p>
        </p:txBody>
      </p:sp>
      <p:grpSp>
        <p:nvGrpSpPr>
          <p:cNvPr id="6" name="组合 5"/>
          <p:cNvGrpSpPr/>
          <p:nvPr/>
        </p:nvGrpSpPr>
        <p:grpSpPr>
          <a:xfrm>
            <a:off x="1559496" y="1772816"/>
            <a:ext cx="9208521" cy="4024619"/>
            <a:chOff x="1099550" y="1445622"/>
            <a:chExt cx="7228023" cy="3159035"/>
          </a:xfrm>
        </p:grpSpPr>
        <p:cxnSp>
          <p:nvCxnSpPr>
            <p:cNvPr id="97" name="直接连接符 13"/>
            <p:cNvCxnSpPr>
              <a:cxnSpLocks noChangeShapeType="1"/>
              <a:stCxn id="128" idx="7"/>
              <a:endCxn id="123" idx="3"/>
            </p:cNvCxnSpPr>
            <p:nvPr/>
          </p:nvCxnSpPr>
          <p:spPr bwMode="auto">
            <a:xfrm flipV="1">
              <a:off x="2279405" y="2950734"/>
              <a:ext cx="322068" cy="261482"/>
            </a:xfrm>
            <a:prstGeom prst="line">
              <a:avLst/>
            </a:prstGeom>
            <a:noFill/>
            <a:ln w="28575">
              <a:solidFill>
                <a:sysClr val="window" lastClr="FFFFFF">
                  <a:lumMod val="65000"/>
                </a:sysClr>
              </a:solidFill>
              <a:round/>
            </a:ln>
            <a:extLst>
              <a:ext uri="{909E8E84-426E-40DD-AFC4-6F175D3DCCD1}">
                <a14:hiddenFill xmlns:a14="http://schemas.microsoft.com/office/drawing/2010/main">
                  <a:noFill/>
                </a14:hiddenFill>
              </a:ext>
            </a:extLst>
          </p:spPr>
        </p:cxnSp>
        <p:sp>
          <p:nvSpPr>
            <p:cNvPr id="98" name="直接连接符 17"/>
            <p:cNvSpPr>
              <a:spLocks noChangeShapeType="1"/>
            </p:cNvSpPr>
            <p:nvPr/>
          </p:nvSpPr>
          <p:spPr bwMode="auto">
            <a:xfrm>
              <a:off x="3519847" y="2802987"/>
              <a:ext cx="607997" cy="437928"/>
            </a:xfrm>
            <a:prstGeom prst="line">
              <a:avLst/>
            </a:prstGeom>
            <a:noFill/>
            <a:ln w="28575">
              <a:solidFill>
                <a:sysClr val="window" lastClr="FFFFFF">
                  <a:lumMod val="65000"/>
                </a:sysClr>
              </a:solidFill>
              <a:round/>
            </a:ln>
            <a:extLst>
              <a:ext uri="{909E8E84-426E-40DD-AFC4-6F175D3DCCD1}">
                <a14:hiddenFill xmlns:a14="http://schemas.microsoft.com/office/drawing/2010/main">
                  <a:noFill/>
                </a14:hiddenFill>
              </a:ext>
            </a:extLst>
          </p:spPr>
          <p:txBody>
            <a:bodyPr lIns="68580" tIns="34290" rIns="68580" bIns="34290"/>
            <a:lstStyle/>
            <a:p>
              <a:pPr marL="0" marR="0" lvl="0" indent="0" defTabSz="913765"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900" b="0" i="0" u="none" strike="noStrike" kern="0" cap="none" spc="0" normalizeH="0" baseline="0" noProof="0" dirty="0" smtClean="0">
                <a:ln>
                  <a:noFill/>
                </a:ln>
                <a:solidFill>
                  <a:prstClr val="black"/>
                </a:solidFill>
                <a:effectLst/>
                <a:uLnTx/>
                <a:uFillTx/>
                <a:cs typeface="+mn-ea"/>
                <a:sym typeface="+mn-lt"/>
              </a:endParaRPr>
            </a:p>
          </p:txBody>
        </p:sp>
        <p:cxnSp>
          <p:nvCxnSpPr>
            <p:cNvPr id="99" name="直接连接符 20"/>
            <p:cNvCxnSpPr>
              <a:cxnSpLocks noChangeShapeType="1"/>
              <a:stCxn id="118" idx="7"/>
              <a:endCxn id="113" idx="3"/>
            </p:cNvCxnSpPr>
            <p:nvPr/>
          </p:nvCxnSpPr>
          <p:spPr bwMode="auto">
            <a:xfrm flipV="1">
              <a:off x="4865518" y="2751966"/>
              <a:ext cx="556976" cy="490012"/>
            </a:xfrm>
            <a:prstGeom prst="line">
              <a:avLst/>
            </a:prstGeom>
            <a:noFill/>
            <a:ln w="28575">
              <a:solidFill>
                <a:sysClr val="window" lastClr="FFFFFF">
                  <a:lumMod val="65000"/>
                </a:sysClr>
              </a:solidFill>
              <a:round/>
            </a:ln>
            <a:extLst>
              <a:ext uri="{909E8E84-426E-40DD-AFC4-6F175D3DCCD1}">
                <a14:hiddenFill xmlns:a14="http://schemas.microsoft.com/office/drawing/2010/main">
                  <a:noFill/>
                </a14:hiddenFill>
              </a:ext>
            </a:extLst>
          </p:spPr>
        </p:cxnSp>
        <p:cxnSp>
          <p:nvCxnSpPr>
            <p:cNvPr id="100" name="直接连接符 23"/>
            <p:cNvCxnSpPr>
              <a:cxnSpLocks noChangeShapeType="1"/>
              <a:stCxn id="103" idx="5"/>
              <a:endCxn id="128" idx="1"/>
            </p:cNvCxnSpPr>
            <p:nvPr/>
          </p:nvCxnSpPr>
          <p:spPr bwMode="auto">
            <a:xfrm>
              <a:off x="1410989" y="3021951"/>
              <a:ext cx="266796" cy="190265"/>
            </a:xfrm>
            <a:prstGeom prst="line">
              <a:avLst/>
            </a:prstGeom>
            <a:noFill/>
            <a:ln w="28575">
              <a:solidFill>
                <a:sysClr val="window" lastClr="FFFFFF">
                  <a:lumMod val="65000"/>
                </a:sysClr>
              </a:solidFill>
              <a:round/>
            </a:ln>
            <a:extLst>
              <a:ext uri="{909E8E84-426E-40DD-AFC4-6F175D3DCCD1}">
                <a14:hiddenFill xmlns:a14="http://schemas.microsoft.com/office/drawing/2010/main">
                  <a:noFill/>
                </a14:hiddenFill>
              </a:ext>
            </a:extLst>
          </p:spPr>
        </p:cxnSp>
        <p:cxnSp>
          <p:nvCxnSpPr>
            <p:cNvPr id="101" name="直接连接符 43"/>
            <p:cNvCxnSpPr>
              <a:cxnSpLocks noChangeShapeType="1"/>
              <a:stCxn id="104" idx="7"/>
              <a:endCxn id="118" idx="3"/>
            </p:cNvCxnSpPr>
            <p:nvPr/>
          </p:nvCxnSpPr>
          <p:spPr bwMode="auto">
            <a:xfrm flipV="1">
              <a:off x="3858922" y="3979653"/>
              <a:ext cx="268922" cy="248726"/>
            </a:xfrm>
            <a:prstGeom prst="line">
              <a:avLst/>
            </a:prstGeom>
            <a:noFill/>
            <a:ln w="28575">
              <a:solidFill>
                <a:sysClr val="window" lastClr="FFFFFF">
                  <a:lumMod val="65000"/>
                </a:sysClr>
              </a:solidFill>
              <a:round/>
            </a:ln>
            <a:extLst>
              <a:ext uri="{909E8E84-426E-40DD-AFC4-6F175D3DCCD1}">
                <a14:hiddenFill xmlns:a14="http://schemas.microsoft.com/office/drawing/2010/main">
                  <a:noFill/>
                </a14:hiddenFill>
              </a:ext>
            </a:extLst>
          </p:spPr>
        </p:cxnSp>
        <p:cxnSp>
          <p:nvCxnSpPr>
            <p:cNvPr id="102" name="直接连接符 72"/>
            <p:cNvCxnSpPr>
              <a:cxnSpLocks noChangeShapeType="1"/>
              <a:stCxn id="113" idx="6"/>
              <a:endCxn id="105" idx="1"/>
            </p:cNvCxnSpPr>
            <p:nvPr/>
          </p:nvCxnSpPr>
          <p:spPr bwMode="auto">
            <a:xfrm>
              <a:off x="6729901" y="2210934"/>
              <a:ext cx="373090" cy="250852"/>
            </a:xfrm>
            <a:prstGeom prst="line">
              <a:avLst/>
            </a:prstGeom>
            <a:noFill/>
            <a:ln w="28575">
              <a:solidFill>
                <a:sysClr val="window" lastClr="FFFFFF">
                  <a:lumMod val="65000"/>
                </a:sysClr>
              </a:solidFill>
              <a:round/>
            </a:ln>
            <a:extLst>
              <a:ext uri="{909E8E84-426E-40DD-AFC4-6F175D3DCCD1}">
                <a14:hiddenFill xmlns:a14="http://schemas.microsoft.com/office/drawing/2010/main">
                  <a:noFill/>
                </a14:hiddenFill>
              </a:ext>
            </a:extLst>
          </p:spPr>
        </p:cxnSp>
        <p:sp>
          <p:nvSpPr>
            <p:cNvPr id="103" name="椭圆 56"/>
            <p:cNvSpPr>
              <a:spLocks noChangeArrowheads="1"/>
            </p:cNvSpPr>
            <p:nvPr/>
          </p:nvSpPr>
          <p:spPr bwMode="auto">
            <a:xfrm rot="21019160">
              <a:off x="1099550" y="2751966"/>
              <a:ext cx="343327" cy="342264"/>
            </a:xfrm>
            <a:prstGeom prst="ellipse">
              <a:avLst/>
            </a:prstGeom>
            <a:solidFill>
              <a:srgbClr val="F282A2"/>
            </a:solidFill>
            <a:ln>
              <a:noFill/>
            </a:ln>
          </p:spPr>
          <p:txBody>
            <a:bodyPr lIns="80645" tIns="40323" rIns="80645" bIns="40323"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marL="0" marR="0" lvl="0" indent="0" algn="ctr" defTabSz="913765"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zh-CN" sz="1200" b="0" i="0" u="none" strike="noStrike" kern="0" cap="none" spc="0" normalizeH="0" baseline="0" noProof="0" dirty="0">
                <a:ln>
                  <a:noFill/>
                </a:ln>
                <a:solidFill>
                  <a:srgbClr val="FFFFFF"/>
                </a:solidFill>
                <a:effectLst/>
                <a:uLnTx/>
                <a:uFillTx/>
                <a:latin typeface="+mn-lt"/>
                <a:ea typeface="+mn-ea"/>
                <a:cs typeface="+mn-ea"/>
                <a:sym typeface="+mn-lt"/>
              </a:endParaRPr>
            </a:p>
          </p:txBody>
        </p:sp>
        <p:sp>
          <p:nvSpPr>
            <p:cNvPr id="104" name="椭圆 58"/>
            <p:cNvSpPr>
              <a:spLocks noChangeArrowheads="1"/>
            </p:cNvSpPr>
            <p:nvPr/>
          </p:nvSpPr>
          <p:spPr bwMode="auto">
            <a:xfrm>
              <a:off x="3482644" y="4163541"/>
              <a:ext cx="440054" cy="441116"/>
            </a:xfrm>
            <a:prstGeom prst="ellipse">
              <a:avLst/>
            </a:prstGeom>
            <a:solidFill>
              <a:srgbClr val="F282A2"/>
            </a:solidFill>
            <a:ln>
              <a:noFill/>
            </a:ln>
          </p:spPr>
          <p:txBody>
            <a:bodyPr lIns="80645" tIns="40323" rIns="80645" bIns="40323"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marL="0" marR="0" lvl="0" indent="0" algn="ctr" defTabSz="913765"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zh-CN" sz="1200" b="0" i="0" u="none" strike="noStrike" kern="0" cap="none" spc="0" normalizeH="0" baseline="0" noProof="0" dirty="0">
                <a:ln>
                  <a:noFill/>
                </a:ln>
                <a:solidFill>
                  <a:srgbClr val="FFFFFF"/>
                </a:solidFill>
                <a:effectLst/>
                <a:uLnTx/>
                <a:uFillTx/>
                <a:latin typeface="+mn-lt"/>
                <a:ea typeface="+mn-ea"/>
                <a:cs typeface="+mn-ea"/>
                <a:sym typeface="+mn-lt"/>
              </a:endParaRPr>
            </a:p>
          </p:txBody>
        </p:sp>
        <p:sp>
          <p:nvSpPr>
            <p:cNvPr id="105" name="椭圆 70"/>
            <p:cNvSpPr>
              <a:spLocks noChangeArrowheads="1"/>
            </p:cNvSpPr>
            <p:nvPr/>
          </p:nvSpPr>
          <p:spPr bwMode="auto">
            <a:xfrm>
              <a:off x="7028586" y="2387380"/>
              <a:ext cx="509144" cy="509145"/>
            </a:xfrm>
            <a:prstGeom prst="ellipse">
              <a:avLst/>
            </a:prstGeom>
            <a:solidFill>
              <a:srgbClr val="F282A2"/>
            </a:solidFill>
            <a:ln>
              <a:noFill/>
            </a:ln>
          </p:spPr>
          <p:txBody>
            <a:bodyPr lIns="80645" tIns="40323" rIns="80645" bIns="40323"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marL="0" marR="0" lvl="0" indent="0" algn="ctr" defTabSz="913765"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zh-CN" sz="1200" b="0" i="0" u="none" strike="noStrike" kern="0" cap="none" spc="0" normalizeH="0" baseline="0" noProof="0" dirty="0">
                <a:ln>
                  <a:noFill/>
                </a:ln>
                <a:solidFill>
                  <a:srgbClr val="FFFFFF"/>
                </a:solidFill>
                <a:effectLst/>
                <a:uLnTx/>
                <a:uFillTx/>
                <a:latin typeface="+mn-lt"/>
                <a:ea typeface="+mn-ea"/>
                <a:cs typeface="+mn-ea"/>
                <a:sym typeface="+mn-lt"/>
              </a:endParaRPr>
            </a:p>
          </p:txBody>
        </p:sp>
        <p:grpSp>
          <p:nvGrpSpPr>
            <p:cNvPr id="106" name="组合 23"/>
            <p:cNvGrpSpPr/>
            <p:nvPr/>
          </p:nvGrpSpPr>
          <p:grpSpPr>
            <a:xfrm>
              <a:off x="5300330" y="3294271"/>
              <a:ext cx="3027243" cy="737141"/>
              <a:chOff x="7440093" y="3942239"/>
              <a:chExt cx="4521218" cy="1100928"/>
            </a:xfrm>
          </p:grpSpPr>
          <p:sp>
            <p:nvSpPr>
              <p:cNvPr id="107" name="Freeform 5"/>
              <p:cNvSpPr/>
              <p:nvPr/>
            </p:nvSpPr>
            <p:spPr bwMode="auto">
              <a:xfrm>
                <a:off x="7452465" y="3942239"/>
                <a:ext cx="2525342" cy="550615"/>
              </a:xfrm>
              <a:custGeom>
                <a:avLst/>
                <a:gdLst>
                  <a:gd name="T0" fmla="*/ 0 w 4466"/>
                  <a:gd name="T1" fmla="*/ 0 h 1312"/>
                  <a:gd name="T2" fmla="*/ 4466 w 4466"/>
                  <a:gd name="T3" fmla="*/ 0 h 1312"/>
                  <a:gd name="T4" fmla="*/ 4185 w 4466"/>
                  <a:gd name="T5" fmla="*/ 656 h 1312"/>
                  <a:gd name="T6" fmla="*/ 4466 w 4466"/>
                  <a:gd name="T7" fmla="*/ 1312 h 1312"/>
                  <a:gd name="T8" fmla="*/ 0 w 4466"/>
                  <a:gd name="T9" fmla="*/ 1312 h 1312"/>
                  <a:gd name="T10" fmla="*/ 282 w 4466"/>
                  <a:gd name="T11" fmla="*/ 656 h 1312"/>
                  <a:gd name="T12" fmla="*/ 0 w 4466"/>
                  <a:gd name="T13" fmla="*/ 0 h 1312"/>
                </a:gdLst>
                <a:ahLst/>
                <a:cxnLst>
                  <a:cxn ang="0">
                    <a:pos x="T0" y="T1"/>
                  </a:cxn>
                  <a:cxn ang="0">
                    <a:pos x="T2" y="T3"/>
                  </a:cxn>
                  <a:cxn ang="0">
                    <a:pos x="T4" y="T5"/>
                  </a:cxn>
                  <a:cxn ang="0">
                    <a:pos x="T6" y="T7"/>
                  </a:cxn>
                  <a:cxn ang="0">
                    <a:pos x="T8" y="T9"/>
                  </a:cxn>
                  <a:cxn ang="0">
                    <a:pos x="T10" y="T11"/>
                  </a:cxn>
                  <a:cxn ang="0">
                    <a:pos x="T12" y="T13"/>
                  </a:cxn>
                </a:cxnLst>
                <a:rect l="0" t="0" r="r" b="b"/>
                <a:pathLst>
                  <a:path w="4466" h="1312">
                    <a:moveTo>
                      <a:pt x="0" y="0"/>
                    </a:moveTo>
                    <a:lnTo>
                      <a:pt x="4466" y="0"/>
                    </a:lnTo>
                    <a:lnTo>
                      <a:pt x="4185" y="656"/>
                    </a:lnTo>
                    <a:lnTo>
                      <a:pt x="4466" y="1312"/>
                    </a:lnTo>
                    <a:lnTo>
                      <a:pt x="0" y="1312"/>
                    </a:lnTo>
                    <a:lnTo>
                      <a:pt x="282" y="656"/>
                    </a:lnTo>
                    <a:lnTo>
                      <a:pt x="0" y="0"/>
                    </a:lnTo>
                    <a:close/>
                  </a:path>
                </a:pathLst>
              </a:custGeom>
              <a:solidFill>
                <a:srgbClr val="F282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dirty="0" smtClean="0">
                  <a:ln>
                    <a:noFill/>
                  </a:ln>
                  <a:solidFill>
                    <a:prstClr val="black"/>
                  </a:solidFill>
                  <a:effectLst/>
                  <a:uLnTx/>
                  <a:uFillTx/>
                  <a:cs typeface="+mn-ea"/>
                  <a:sym typeface="+mn-lt"/>
                </a:endParaRPr>
              </a:p>
            </p:txBody>
          </p:sp>
          <p:sp>
            <p:nvSpPr>
              <p:cNvPr id="108" name="矩形 19"/>
              <p:cNvSpPr>
                <a:spLocks noChangeArrowheads="1"/>
              </p:cNvSpPr>
              <p:nvPr/>
            </p:nvSpPr>
            <p:spPr bwMode="auto">
              <a:xfrm>
                <a:off x="8032023" y="3970020"/>
                <a:ext cx="1298901" cy="323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3765"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cs typeface="+mn-ea"/>
                    <a:sym typeface="+mn-lt"/>
                  </a:rPr>
                  <a:t>单击此处添加标题</a:t>
                </a:r>
                <a:endParaRPr kumimoji="0" lang="zh-CN" altLang="en-US" sz="1800" b="0" i="0" u="none" strike="noStrike" kern="0" cap="none" spc="0" normalizeH="0" baseline="0" noProof="0" dirty="0" smtClean="0">
                  <a:ln>
                    <a:noFill/>
                  </a:ln>
                  <a:solidFill>
                    <a:prstClr val="white"/>
                  </a:solidFill>
                  <a:effectLst/>
                  <a:uLnTx/>
                  <a:uFillTx/>
                  <a:cs typeface="+mn-ea"/>
                  <a:sym typeface="+mn-lt"/>
                </a:endParaRPr>
              </a:p>
            </p:txBody>
          </p:sp>
          <p:sp>
            <p:nvSpPr>
              <p:cNvPr id="109" name="文本框 18"/>
              <p:cNvSpPr txBox="1">
                <a:spLocks noChangeArrowheads="1"/>
              </p:cNvSpPr>
              <p:nvPr/>
            </p:nvSpPr>
            <p:spPr bwMode="auto">
              <a:xfrm>
                <a:off x="7440093" y="4646281"/>
                <a:ext cx="4521218" cy="396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3765"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800" b="0" i="0" u="none" strike="noStrike" kern="0" cap="none" spc="0" normalizeH="0" baseline="0" noProof="0" dirty="0">
                    <a:ln>
                      <a:noFill/>
                    </a:ln>
                    <a:solidFill>
                      <a:prstClr val="black">
                        <a:lumMod val="65000"/>
                        <a:lumOff val="35000"/>
                      </a:prstClr>
                    </a:solidFill>
                    <a:effectLst/>
                    <a:uLnTx/>
                    <a:uFillTx/>
                    <a:latin typeface="+mn-lt"/>
                    <a:ea typeface="+mn-ea"/>
                    <a:cs typeface="+mn-ea"/>
                    <a:sym typeface="+mn-lt"/>
                  </a:rPr>
                  <a:t>点击输入详细内容，添加你的具体内容。点击输入详细内容，添加你的具体内容。点击输入详细内容，添加你的具体内容。点击输入详细内容，添加你的具体内容。</a:t>
                </a:r>
              </a:p>
            </p:txBody>
          </p:sp>
        </p:grpSp>
        <p:grpSp>
          <p:nvGrpSpPr>
            <p:cNvPr id="110" name="组合 35"/>
            <p:cNvGrpSpPr/>
            <p:nvPr/>
          </p:nvGrpSpPr>
          <p:grpSpPr>
            <a:xfrm>
              <a:off x="5198217" y="1445622"/>
              <a:ext cx="1531685" cy="1530623"/>
              <a:chOff x="6930955" y="1927496"/>
              <a:chExt cx="2042247" cy="2040830"/>
            </a:xfrm>
            <a:solidFill>
              <a:srgbClr val="7F7F7F"/>
            </a:solidFill>
          </p:grpSpPr>
          <p:sp>
            <p:nvSpPr>
              <p:cNvPr id="113" name="椭圆 38"/>
              <p:cNvSpPr>
                <a:spLocks noChangeArrowheads="1"/>
              </p:cNvSpPr>
              <p:nvPr/>
            </p:nvSpPr>
            <p:spPr bwMode="auto">
              <a:xfrm>
                <a:off x="6930955" y="1927496"/>
                <a:ext cx="2042247" cy="2040830"/>
              </a:xfrm>
              <a:prstGeom prst="ellipse">
                <a:avLst/>
              </a:prstGeom>
              <a:solidFill>
                <a:srgbClr val="F282A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marL="0" marR="0" lvl="0" indent="0" algn="ctr" defTabSz="913765"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zh-CN" sz="1200" b="0" i="0" u="none" strike="noStrike" kern="0" cap="none" spc="0" normalizeH="0" baseline="0" noProof="0" dirty="0">
                  <a:ln>
                    <a:noFill/>
                  </a:ln>
                  <a:solidFill>
                    <a:srgbClr val="FFFFFF"/>
                  </a:solidFill>
                  <a:effectLst/>
                  <a:uLnTx/>
                  <a:uFillTx/>
                  <a:latin typeface="+mn-lt"/>
                  <a:ea typeface="+mn-ea"/>
                  <a:cs typeface="+mn-ea"/>
                  <a:sym typeface="+mn-lt"/>
                </a:endParaRPr>
              </a:p>
            </p:txBody>
          </p:sp>
          <p:sp>
            <p:nvSpPr>
              <p:cNvPr id="112" name="矩形 19"/>
              <p:cNvSpPr>
                <a:spLocks noChangeArrowheads="1"/>
              </p:cNvSpPr>
              <p:nvPr/>
            </p:nvSpPr>
            <p:spPr bwMode="auto">
              <a:xfrm>
                <a:off x="7364680" y="2685521"/>
                <a:ext cx="1159596" cy="480279"/>
              </a:xfrm>
              <a:prstGeom prst="rect">
                <a:avLst/>
              </a:prstGeom>
              <a:solidFill>
                <a:srgbClr val="F282A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3765" eaLnBrk="1" fontAlgn="auto" latinLnBrk="0" hangingPunct="1">
                  <a:lnSpc>
                    <a:spcPct val="15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cs typeface="+mn-ea"/>
                    <a:sym typeface="+mn-lt"/>
                  </a:rPr>
                  <a:t>添加标题</a:t>
                </a:r>
                <a:endParaRPr kumimoji="0" lang="zh-CN" altLang="en-US" sz="2100" b="0" i="0" u="none" strike="noStrike" kern="0" cap="none" spc="0" normalizeH="0" baseline="0" noProof="0" dirty="0" smtClean="0">
                  <a:ln>
                    <a:noFill/>
                  </a:ln>
                  <a:solidFill>
                    <a:prstClr val="white"/>
                  </a:solidFill>
                  <a:effectLst/>
                  <a:uLnTx/>
                  <a:uFillTx/>
                  <a:cs typeface="+mn-ea"/>
                  <a:sym typeface="+mn-lt"/>
                </a:endParaRPr>
              </a:p>
            </p:txBody>
          </p:sp>
        </p:grpSp>
        <p:grpSp>
          <p:nvGrpSpPr>
            <p:cNvPr id="115" name="组合 34"/>
            <p:cNvGrpSpPr/>
            <p:nvPr/>
          </p:nvGrpSpPr>
          <p:grpSpPr>
            <a:xfrm>
              <a:off x="3974781" y="3087853"/>
              <a:ext cx="1044863" cy="1044862"/>
              <a:chOff x="5299708" y="4117137"/>
              <a:chExt cx="1393150" cy="1393149"/>
            </a:xfrm>
            <a:solidFill>
              <a:srgbClr val="C00000"/>
            </a:solidFill>
          </p:grpSpPr>
          <p:sp>
            <p:nvSpPr>
              <p:cNvPr id="118" name="椭圆 32"/>
              <p:cNvSpPr>
                <a:spLocks noChangeArrowheads="1"/>
              </p:cNvSpPr>
              <p:nvPr/>
            </p:nvSpPr>
            <p:spPr bwMode="auto">
              <a:xfrm>
                <a:off x="5299708" y="4117137"/>
                <a:ext cx="1393150" cy="1393149"/>
              </a:xfrm>
              <a:prstGeom prst="ellipse">
                <a:avLst/>
              </a:prstGeom>
              <a:solidFill>
                <a:srgbClr val="F282A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marL="0" marR="0" lvl="0" indent="0" algn="ctr" defTabSz="913765"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zh-CN" sz="1200" b="0" i="0" u="none" strike="noStrike" kern="0" cap="none" spc="0" normalizeH="0" baseline="0" noProof="0" dirty="0">
                  <a:ln>
                    <a:noFill/>
                  </a:ln>
                  <a:solidFill>
                    <a:srgbClr val="FFFFFF"/>
                  </a:solidFill>
                  <a:effectLst/>
                  <a:uLnTx/>
                  <a:uFillTx/>
                  <a:latin typeface="+mn-lt"/>
                  <a:ea typeface="+mn-ea"/>
                  <a:cs typeface="+mn-ea"/>
                  <a:sym typeface="+mn-lt"/>
                </a:endParaRPr>
              </a:p>
            </p:txBody>
          </p:sp>
          <p:sp>
            <p:nvSpPr>
              <p:cNvPr id="117" name="矩形 19"/>
              <p:cNvSpPr>
                <a:spLocks noChangeArrowheads="1"/>
              </p:cNvSpPr>
              <p:nvPr/>
            </p:nvSpPr>
            <p:spPr bwMode="auto">
              <a:xfrm>
                <a:off x="5604381" y="4637424"/>
                <a:ext cx="783800" cy="331102"/>
              </a:xfrm>
              <a:prstGeom prst="rect">
                <a:avLst/>
              </a:prstGeom>
              <a:solidFill>
                <a:srgbClr val="F282A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3765"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prstClr val="white"/>
                    </a:solidFill>
                    <a:effectLst/>
                    <a:uLnTx/>
                    <a:uFillTx/>
                    <a:cs typeface="+mn-ea"/>
                    <a:sym typeface="+mn-lt"/>
                  </a:rPr>
                  <a:t>添加标题</a:t>
                </a:r>
                <a:endParaRPr kumimoji="0" lang="zh-CN" altLang="en-US" sz="1500" b="0" i="0" u="none" strike="noStrike" kern="0" cap="none" spc="0" normalizeH="0" baseline="0" noProof="0" dirty="0" smtClean="0">
                  <a:ln>
                    <a:noFill/>
                  </a:ln>
                  <a:solidFill>
                    <a:prstClr val="white"/>
                  </a:solidFill>
                  <a:effectLst/>
                  <a:uLnTx/>
                  <a:uFillTx/>
                  <a:cs typeface="+mn-ea"/>
                  <a:sym typeface="+mn-lt"/>
                </a:endParaRPr>
              </a:p>
            </p:txBody>
          </p:sp>
        </p:grpSp>
        <p:grpSp>
          <p:nvGrpSpPr>
            <p:cNvPr id="120" name="组合 31"/>
            <p:cNvGrpSpPr/>
            <p:nvPr/>
          </p:nvGrpSpPr>
          <p:grpSpPr>
            <a:xfrm>
              <a:off x="2431403" y="1955830"/>
              <a:ext cx="1166037" cy="1166037"/>
              <a:chOff x="3241871" y="2607773"/>
              <a:chExt cx="1554716" cy="1554716"/>
            </a:xfrm>
            <a:solidFill>
              <a:srgbClr val="7F7F7F"/>
            </a:solidFill>
          </p:grpSpPr>
          <p:sp>
            <p:nvSpPr>
              <p:cNvPr id="123" name="椭圆 27"/>
              <p:cNvSpPr>
                <a:spLocks noChangeArrowheads="1"/>
              </p:cNvSpPr>
              <p:nvPr/>
            </p:nvSpPr>
            <p:spPr bwMode="auto">
              <a:xfrm>
                <a:off x="3241871" y="2607773"/>
                <a:ext cx="1554716" cy="1554716"/>
              </a:xfrm>
              <a:prstGeom prst="ellipse">
                <a:avLst/>
              </a:prstGeom>
              <a:solidFill>
                <a:srgbClr val="F282A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marL="0" marR="0" lvl="0" indent="0" algn="ctr" defTabSz="913765"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zh-CN" sz="1200" b="0" i="0" u="none" strike="noStrike" kern="0" cap="none" spc="0" normalizeH="0" baseline="0" noProof="0" dirty="0">
                  <a:ln>
                    <a:noFill/>
                  </a:ln>
                  <a:solidFill>
                    <a:srgbClr val="FFFFFF"/>
                  </a:solidFill>
                  <a:effectLst/>
                  <a:uLnTx/>
                  <a:uFillTx/>
                  <a:latin typeface="+mn-lt"/>
                  <a:ea typeface="+mn-ea"/>
                  <a:cs typeface="+mn-ea"/>
                  <a:sym typeface="+mn-lt"/>
                </a:endParaRPr>
              </a:p>
            </p:txBody>
          </p:sp>
          <p:sp>
            <p:nvSpPr>
              <p:cNvPr id="122" name="矩形 19"/>
              <p:cNvSpPr>
                <a:spLocks noChangeArrowheads="1"/>
              </p:cNvSpPr>
              <p:nvPr/>
            </p:nvSpPr>
            <p:spPr bwMode="auto">
              <a:xfrm>
                <a:off x="3635551" y="3154068"/>
                <a:ext cx="837486" cy="352375"/>
              </a:xfrm>
              <a:prstGeom prst="rect">
                <a:avLst/>
              </a:prstGeom>
              <a:solidFill>
                <a:srgbClr val="F282A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3765"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cs typeface="+mn-ea"/>
                    <a:sym typeface="+mn-lt"/>
                  </a:rPr>
                  <a:t>添加标题</a:t>
                </a:r>
                <a:endParaRPr kumimoji="0" lang="zh-CN" altLang="en-US" sz="1800" b="0" i="0" u="none" strike="noStrike" kern="0" cap="none" spc="0" normalizeH="0" baseline="0" noProof="0" dirty="0" smtClean="0">
                  <a:ln>
                    <a:noFill/>
                  </a:ln>
                  <a:solidFill>
                    <a:prstClr val="white"/>
                  </a:solidFill>
                  <a:effectLst/>
                  <a:uLnTx/>
                  <a:uFillTx/>
                  <a:cs typeface="+mn-ea"/>
                  <a:sym typeface="+mn-lt"/>
                </a:endParaRPr>
              </a:p>
            </p:txBody>
          </p:sp>
        </p:grpSp>
        <p:grpSp>
          <p:nvGrpSpPr>
            <p:cNvPr id="125" name="组合 1"/>
            <p:cNvGrpSpPr/>
            <p:nvPr/>
          </p:nvGrpSpPr>
          <p:grpSpPr>
            <a:xfrm>
              <a:off x="1553421" y="3087853"/>
              <a:ext cx="850346" cy="851408"/>
              <a:chOff x="2071228" y="4117137"/>
              <a:chExt cx="1133794" cy="1135211"/>
            </a:xfrm>
            <a:solidFill>
              <a:srgbClr val="C00000"/>
            </a:solidFill>
          </p:grpSpPr>
          <p:sp>
            <p:nvSpPr>
              <p:cNvPr id="128" name="椭圆 6"/>
              <p:cNvSpPr>
                <a:spLocks noChangeArrowheads="1"/>
              </p:cNvSpPr>
              <p:nvPr/>
            </p:nvSpPr>
            <p:spPr bwMode="auto">
              <a:xfrm>
                <a:off x="2071228" y="4117137"/>
                <a:ext cx="1133794" cy="1135211"/>
              </a:xfrm>
              <a:prstGeom prst="ellipse">
                <a:avLst/>
              </a:prstGeom>
              <a:solidFill>
                <a:srgbClr val="F282A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marL="0" marR="0" lvl="0" indent="0" algn="ctr" defTabSz="913765"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zh-CN" sz="1200" b="0" i="0" u="none" strike="noStrike" kern="0" cap="none" spc="0" normalizeH="0" baseline="0" noProof="0" dirty="0">
                  <a:ln>
                    <a:noFill/>
                  </a:ln>
                  <a:solidFill>
                    <a:srgbClr val="FFFFFF"/>
                  </a:solidFill>
                  <a:effectLst/>
                  <a:uLnTx/>
                  <a:uFillTx/>
                  <a:latin typeface="+mn-lt"/>
                  <a:ea typeface="+mn-ea"/>
                  <a:cs typeface="+mn-ea"/>
                  <a:sym typeface="+mn-lt"/>
                </a:endParaRPr>
              </a:p>
            </p:txBody>
          </p:sp>
          <p:sp>
            <p:nvSpPr>
              <p:cNvPr id="127" name="矩形 19"/>
              <p:cNvSpPr>
                <a:spLocks noChangeArrowheads="1"/>
              </p:cNvSpPr>
              <p:nvPr/>
            </p:nvSpPr>
            <p:spPr bwMode="auto">
              <a:xfrm>
                <a:off x="2308600" y="4548729"/>
                <a:ext cx="676430" cy="288422"/>
              </a:xfrm>
              <a:prstGeom prst="rect">
                <a:avLst/>
              </a:prstGeom>
              <a:solidFill>
                <a:srgbClr val="F282A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3765"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white"/>
                    </a:solidFill>
                    <a:effectLst/>
                    <a:uLnTx/>
                    <a:uFillTx/>
                    <a:cs typeface="+mn-ea"/>
                    <a:sym typeface="+mn-lt"/>
                  </a:rPr>
                  <a:t>添加标题</a:t>
                </a:r>
                <a:endParaRPr kumimoji="0" lang="zh-CN" altLang="en-US" sz="1800" b="0" i="0" u="none" strike="noStrike" kern="0" cap="none" spc="0" normalizeH="0" baseline="0" noProof="0" dirty="0" smtClean="0">
                  <a:ln>
                    <a:noFill/>
                  </a:ln>
                  <a:solidFill>
                    <a:prstClr val="white"/>
                  </a:solidFill>
                  <a:effectLst/>
                  <a:uLnTx/>
                  <a:uFillTx/>
                  <a:cs typeface="+mn-ea"/>
                  <a:sym typeface="+mn-lt"/>
                </a:endParaRPr>
              </a:p>
            </p:txBody>
          </p:sp>
        </p:grpSp>
      </p:grpSp>
    </p:spTree>
    <p:extLst>
      <p:ext uri="{BB962C8B-B14F-4D97-AF65-F5344CB8AC3E}">
        <p14:creationId xmlns:p14="http://schemas.microsoft.com/office/powerpoint/2010/main" val="3193352525"/>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13" name="直接连接符 12"/>
          <p:cNvCxnSpPr/>
          <p:nvPr/>
        </p:nvCxnSpPr>
        <p:spPr>
          <a:xfrm>
            <a:off x="825305" y="919955"/>
            <a:ext cx="10815311" cy="0"/>
          </a:xfrm>
          <a:prstGeom prst="line">
            <a:avLst/>
          </a:prstGeom>
          <a:noFill/>
          <a:ln w="12700" cap="flat" cmpd="sng" algn="ctr">
            <a:solidFill>
              <a:sysClr val="windowText" lastClr="000000"/>
            </a:solidFill>
            <a:prstDash val="dash"/>
          </a:ln>
          <a:effectLst/>
        </p:spPr>
      </p:cxnSp>
      <p:sp>
        <p:nvSpPr>
          <p:cNvPr id="14"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教学反思</a:t>
            </a:r>
          </a:p>
        </p:txBody>
      </p:sp>
      <p:grpSp>
        <p:nvGrpSpPr>
          <p:cNvPr id="133" name="组合 132"/>
          <p:cNvGrpSpPr/>
          <p:nvPr/>
        </p:nvGrpSpPr>
        <p:grpSpPr>
          <a:xfrm>
            <a:off x="898908" y="1844824"/>
            <a:ext cx="10363256" cy="3883549"/>
            <a:chOff x="898908" y="2036179"/>
            <a:chExt cx="10363256" cy="3883549"/>
          </a:xfrm>
        </p:grpSpPr>
        <p:pic>
          <p:nvPicPr>
            <p:cNvPr id="134" name="图片 1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908" y="2193735"/>
              <a:ext cx="4598106" cy="3104305"/>
            </a:xfrm>
            <a:prstGeom prst="rect">
              <a:avLst/>
            </a:prstGeom>
          </p:spPr>
        </p:pic>
        <p:sp>
          <p:nvSpPr>
            <p:cNvPr id="135" name="椭圆 134"/>
            <p:cNvSpPr/>
            <p:nvPr/>
          </p:nvSpPr>
          <p:spPr>
            <a:xfrm>
              <a:off x="6690164" y="2036179"/>
              <a:ext cx="706056" cy="706056"/>
            </a:xfrm>
            <a:prstGeom prst="ellipse">
              <a:avLst/>
            </a:prstGeom>
            <a:solidFill>
              <a:srgbClr val="F28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6" name="TextBox 14"/>
            <p:cNvSpPr txBox="1">
              <a:spLocks noChangeArrowheads="1"/>
            </p:cNvSpPr>
            <p:nvPr/>
          </p:nvSpPr>
          <p:spPr bwMode="auto">
            <a:xfrm>
              <a:off x="6775196" y="2160548"/>
              <a:ext cx="546945" cy="461665"/>
            </a:xfrm>
            <a:prstGeom prst="rect">
              <a:avLst/>
            </a:prstGeom>
            <a:noFill/>
            <a:ln w="9525">
              <a:noFill/>
              <a:miter lim="800000"/>
            </a:ln>
          </p:spPr>
          <p:txBody>
            <a:bodyPr wrap="none">
              <a:spAutoFit/>
            </a:bodyPr>
            <a:lstStyle/>
            <a:p>
              <a:r>
                <a:rPr lang="en-US" altLang="zh-CN" sz="2400" dirty="0">
                  <a:solidFill>
                    <a:schemeClr val="bg1"/>
                  </a:solidFill>
                  <a:cs typeface="+mn-ea"/>
                  <a:sym typeface="+mn-lt"/>
                </a:rPr>
                <a:t>01</a:t>
              </a:r>
              <a:endParaRPr lang="zh-CN" altLang="en-US" sz="600" dirty="0">
                <a:solidFill>
                  <a:schemeClr val="bg1"/>
                </a:solidFill>
                <a:cs typeface="+mn-ea"/>
                <a:sym typeface="+mn-lt"/>
              </a:endParaRPr>
            </a:p>
          </p:txBody>
        </p:sp>
        <p:sp>
          <p:nvSpPr>
            <p:cNvPr id="137" name="矩形 136"/>
            <p:cNvSpPr/>
            <p:nvPr/>
          </p:nvSpPr>
          <p:spPr>
            <a:xfrm>
              <a:off x="7588358" y="2147474"/>
              <a:ext cx="3673806" cy="481927"/>
            </a:xfrm>
            <a:prstGeom prst="rect">
              <a:avLst/>
            </a:prstGeom>
          </p:spPr>
          <p:txBody>
            <a:bodyPr wrap="square">
              <a:spAutoFit/>
            </a:bodyPr>
            <a:lstStyle/>
            <a:p>
              <a:pPr algn="just">
                <a:lnSpc>
                  <a:spcPts val="1600"/>
                </a:lnSpc>
              </a:pPr>
              <a:r>
                <a:rPr lang="zh-CN" altLang="en-US" sz="1000" dirty="0">
                  <a:solidFill>
                    <a:schemeClr val="tx1">
                      <a:lumMod val="50000"/>
                      <a:lumOff val="50000"/>
                    </a:schemeClr>
                  </a:solidFill>
                  <a:cs typeface="+mn-ea"/>
                  <a:sym typeface="+mn-lt"/>
                </a:rPr>
                <a:t>点击输入简要文字介绍，文字内容需概括精炼，不用多余的文字修饰，言简意赅的说明分项内容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a:t>
              </a:r>
              <a:endParaRPr lang="en-US" altLang="zh-CN" sz="1000" dirty="0">
                <a:solidFill>
                  <a:schemeClr val="tx1">
                    <a:lumMod val="50000"/>
                    <a:lumOff val="50000"/>
                  </a:schemeClr>
                </a:solidFill>
                <a:cs typeface="+mn-ea"/>
                <a:sym typeface="+mn-lt"/>
              </a:endParaRPr>
            </a:p>
          </p:txBody>
        </p:sp>
        <p:sp>
          <p:nvSpPr>
            <p:cNvPr id="138" name="椭圆 137"/>
            <p:cNvSpPr/>
            <p:nvPr/>
          </p:nvSpPr>
          <p:spPr>
            <a:xfrm>
              <a:off x="6690164" y="3075972"/>
              <a:ext cx="706056" cy="706056"/>
            </a:xfrm>
            <a:prstGeom prst="ellipse">
              <a:avLst/>
            </a:prstGeom>
            <a:solidFill>
              <a:srgbClr val="F28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9" name="TextBox 14"/>
            <p:cNvSpPr txBox="1">
              <a:spLocks noChangeArrowheads="1"/>
            </p:cNvSpPr>
            <p:nvPr/>
          </p:nvSpPr>
          <p:spPr bwMode="auto">
            <a:xfrm>
              <a:off x="6763621" y="3217974"/>
              <a:ext cx="546945" cy="461665"/>
            </a:xfrm>
            <a:prstGeom prst="rect">
              <a:avLst/>
            </a:prstGeom>
            <a:noFill/>
            <a:ln w="9525">
              <a:noFill/>
              <a:miter lim="800000"/>
            </a:ln>
          </p:spPr>
          <p:txBody>
            <a:bodyPr wrap="none">
              <a:spAutoFit/>
            </a:bodyPr>
            <a:lstStyle/>
            <a:p>
              <a:r>
                <a:rPr lang="en-US" altLang="zh-CN" sz="2400" dirty="0" smtClean="0">
                  <a:solidFill>
                    <a:schemeClr val="bg1"/>
                  </a:solidFill>
                  <a:cs typeface="+mn-ea"/>
                  <a:sym typeface="+mn-lt"/>
                </a:rPr>
                <a:t>02</a:t>
              </a:r>
              <a:endParaRPr lang="zh-CN" altLang="en-US" sz="600" dirty="0">
                <a:solidFill>
                  <a:schemeClr val="bg1"/>
                </a:solidFill>
                <a:cs typeface="+mn-ea"/>
                <a:sym typeface="+mn-lt"/>
              </a:endParaRPr>
            </a:p>
          </p:txBody>
        </p:sp>
        <p:sp>
          <p:nvSpPr>
            <p:cNvPr id="140" name="矩形 139"/>
            <p:cNvSpPr/>
            <p:nvPr/>
          </p:nvSpPr>
          <p:spPr>
            <a:xfrm>
              <a:off x="7588358" y="3205274"/>
              <a:ext cx="3673806" cy="481927"/>
            </a:xfrm>
            <a:prstGeom prst="rect">
              <a:avLst/>
            </a:prstGeom>
          </p:spPr>
          <p:txBody>
            <a:bodyPr wrap="square">
              <a:spAutoFit/>
            </a:bodyPr>
            <a:lstStyle/>
            <a:p>
              <a:pPr algn="just">
                <a:lnSpc>
                  <a:spcPts val="1600"/>
                </a:lnSpc>
              </a:pPr>
              <a:r>
                <a:rPr lang="zh-CN" altLang="en-US" sz="1000" dirty="0">
                  <a:solidFill>
                    <a:schemeClr val="tx1">
                      <a:lumMod val="50000"/>
                      <a:lumOff val="50000"/>
                    </a:schemeClr>
                  </a:solidFill>
                  <a:cs typeface="+mn-ea"/>
                  <a:sym typeface="+mn-lt"/>
                </a:rPr>
                <a:t>点击输入简要文字介绍，文字内容需概括精炼，不用多余的文字修饰，言简意赅的说明分项内容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a:t>
              </a:r>
              <a:endParaRPr lang="en-US" altLang="zh-CN" sz="1000" dirty="0">
                <a:solidFill>
                  <a:schemeClr val="tx1">
                    <a:lumMod val="50000"/>
                    <a:lumOff val="50000"/>
                  </a:schemeClr>
                </a:solidFill>
                <a:cs typeface="+mn-ea"/>
                <a:sym typeface="+mn-lt"/>
              </a:endParaRPr>
            </a:p>
          </p:txBody>
        </p:sp>
        <p:sp>
          <p:nvSpPr>
            <p:cNvPr id="141" name="椭圆 140"/>
            <p:cNvSpPr/>
            <p:nvPr/>
          </p:nvSpPr>
          <p:spPr>
            <a:xfrm>
              <a:off x="6690164" y="4182801"/>
              <a:ext cx="706056" cy="706056"/>
            </a:xfrm>
            <a:prstGeom prst="ellipse">
              <a:avLst/>
            </a:prstGeom>
            <a:solidFill>
              <a:srgbClr val="F28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2" name="TextBox 14"/>
            <p:cNvSpPr txBox="1">
              <a:spLocks noChangeArrowheads="1"/>
            </p:cNvSpPr>
            <p:nvPr/>
          </p:nvSpPr>
          <p:spPr bwMode="auto">
            <a:xfrm>
              <a:off x="6763620" y="4304996"/>
              <a:ext cx="546945" cy="461665"/>
            </a:xfrm>
            <a:prstGeom prst="rect">
              <a:avLst/>
            </a:prstGeom>
            <a:noFill/>
            <a:ln w="9525">
              <a:noFill/>
              <a:miter lim="800000"/>
            </a:ln>
          </p:spPr>
          <p:txBody>
            <a:bodyPr wrap="none">
              <a:spAutoFit/>
            </a:bodyPr>
            <a:lstStyle/>
            <a:p>
              <a:r>
                <a:rPr lang="en-US" altLang="zh-CN" sz="2400" dirty="0" smtClean="0">
                  <a:solidFill>
                    <a:schemeClr val="bg1"/>
                  </a:solidFill>
                  <a:cs typeface="+mn-ea"/>
                  <a:sym typeface="+mn-lt"/>
                </a:rPr>
                <a:t>03</a:t>
              </a:r>
              <a:endParaRPr lang="zh-CN" altLang="en-US" sz="600" dirty="0">
                <a:solidFill>
                  <a:schemeClr val="bg1"/>
                </a:solidFill>
                <a:cs typeface="+mn-ea"/>
                <a:sym typeface="+mn-lt"/>
              </a:endParaRPr>
            </a:p>
          </p:txBody>
        </p:sp>
        <p:sp>
          <p:nvSpPr>
            <p:cNvPr id="143" name="矩形 142"/>
            <p:cNvSpPr/>
            <p:nvPr/>
          </p:nvSpPr>
          <p:spPr>
            <a:xfrm>
              <a:off x="7588358" y="4272666"/>
              <a:ext cx="3673806" cy="481927"/>
            </a:xfrm>
            <a:prstGeom prst="rect">
              <a:avLst/>
            </a:prstGeom>
          </p:spPr>
          <p:txBody>
            <a:bodyPr wrap="square">
              <a:spAutoFit/>
            </a:bodyPr>
            <a:lstStyle/>
            <a:p>
              <a:pPr algn="just">
                <a:lnSpc>
                  <a:spcPts val="1600"/>
                </a:lnSpc>
              </a:pPr>
              <a:r>
                <a:rPr lang="zh-CN" altLang="en-US" sz="1000" dirty="0">
                  <a:solidFill>
                    <a:schemeClr val="tx1">
                      <a:lumMod val="50000"/>
                      <a:lumOff val="50000"/>
                    </a:schemeClr>
                  </a:solidFill>
                  <a:cs typeface="+mn-ea"/>
                  <a:sym typeface="+mn-lt"/>
                </a:rPr>
                <a:t>点击输入简要文字介绍，文字内容需概括精炼，不用多余的文字修饰，言简意赅的说明分项内容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a:t>
              </a:r>
              <a:endParaRPr lang="en-US" altLang="zh-CN" sz="1000" dirty="0">
                <a:solidFill>
                  <a:schemeClr val="tx1">
                    <a:lumMod val="50000"/>
                    <a:lumOff val="50000"/>
                  </a:schemeClr>
                </a:solidFill>
                <a:cs typeface="+mn-ea"/>
                <a:sym typeface="+mn-lt"/>
              </a:endParaRPr>
            </a:p>
          </p:txBody>
        </p:sp>
        <p:sp>
          <p:nvSpPr>
            <p:cNvPr id="144" name="椭圆 143"/>
            <p:cNvSpPr/>
            <p:nvPr/>
          </p:nvSpPr>
          <p:spPr>
            <a:xfrm>
              <a:off x="6690164" y="5213672"/>
              <a:ext cx="706056" cy="706056"/>
            </a:xfrm>
            <a:prstGeom prst="ellipse">
              <a:avLst/>
            </a:prstGeom>
            <a:solidFill>
              <a:srgbClr val="F28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5" name="TextBox 14"/>
            <p:cNvSpPr txBox="1">
              <a:spLocks noChangeArrowheads="1"/>
            </p:cNvSpPr>
            <p:nvPr/>
          </p:nvSpPr>
          <p:spPr bwMode="auto">
            <a:xfrm>
              <a:off x="6792868" y="5334481"/>
              <a:ext cx="546945" cy="461665"/>
            </a:xfrm>
            <a:prstGeom prst="rect">
              <a:avLst/>
            </a:prstGeom>
            <a:noFill/>
            <a:ln w="9525">
              <a:noFill/>
              <a:miter lim="800000"/>
            </a:ln>
          </p:spPr>
          <p:txBody>
            <a:bodyPr wrap="none">
              <a:spAutoFit/>
            </a:bodyPr>
            <a:lstStyle/>
            <a:p>
              <a:r>
                <a:rPr lang="en-US" altLang="zh-CN" sz="2400" dirty="0" smtClean="0">
                  <a:solidFill>
                    <a:schemeClr val="bg1"/>
                  </a:solidFill>
                  <a:cs typeface="+mn-ea"/>
                  <a:sym typeface="+mn-lt"/>
                </a:rPr>
                <a:t>04</a:t>
              </a:r>
              <a:endParaRPr lang="zh-CN" altLang="en-US" sz="600" dirty="0">
                <a:solidFill>
                  <a:schemeClr val="bg1"/>
                </a:solidFill>
                <a:cs typeface="+mn-ea"/>
                <a:sym typeface="+mn-lt"/>
              </a:endParaRPr>
            </a:p>
          </p:txBody>
        </p:sp>
        <p:sp>
          <p:nvSpPr>
            <p:cNvPr id="146" name="矩形 145"/>
            <p:cNvSpPr/>
            <p:nvPr/>
          </p:nvSpPr>
          <p:spPr>
            <a:xfrm>
              <a:off x="7588358" y="5311573"/>
              <a:ext cx="3673806" cy="481927"/>
            </a:xfrm>
            <a:prstGeom prst="rect">
              <a:avLst/>
            </a:prstGeom>
          </p:spPr>
          <p:txBody>
            <a:bodyPr wrap="square">
              <a:spAutoFit/>
            </a:bodyPr>
            <a:lstStyle/>
            <a:p>
              <a:pPr algn="just">
                <a:lnSpc>
                  <a:spcPts val="1600"/>
                </a:lnSpc>
              </a:pPr>
              <a:r>
                <a:rPr lang="zh-CN" altLang="en-US" sz="1000" dirty="0">
                  <a:solidFill>
                    <a:schemeClr val="tx1">
                      <a:lumMod val="50000"/>
                      <a:lumOff val="50000"/>
                    </a:schemeClr>
                  </a:solidFill>
                  <a:cs typeface="+mn-ea"/>
                  <a:sym typeface="+mn-lt"/>
                </a:rPr>
                <a:t>点击输入简要文字介绍，文字内容需概括精炼，不用多余的文字修饰，言简意赅的说明分项内容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a:t>
              </a:r>
              <a:endParaRPr lang="en-US" altLang="zh-CN" sz="1000" dirty="0">
                <a:solidFill>
                  <a:schemeClr val="tx1">
                    <a:lumMod val="50000"/>
                    <a:lumOff val="50000"/>
                  </a:schemeClr>
                </a:solidFill>
                <a:cs typeface="+mn-ea"/>
                <a:sym typeface="+mn-lt"/>
              </a:endParaRPr>
            </a:p>
          </p:txBody>
        </p:sp>
      </p:grpSp>
    </p:spTree>
    <p:extLst>
      <p:ext uri="{BB962C8B-B14F-4D97-AF65-F5344CB8AC3E}">
        <p14:creationId xmlns:p14="http://schemas.microsoft.com/office/powerpoint/2010/main" val="3620920768"/>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randombar(horizontal)">
                                      <p:cBhvr>
                                        <p:cTn id="7"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535"/>
          </a:xfrm>
          <a:prstGeom prst="rect">
            <a:avLst/>
          </a:prstGeom>
          <a:noFill/>
          <a:ln>
            <a:noFill/>
          </a:ln>
        </p:spPr>
      </p:pic>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sp>
        <p:nvSpPr>
          <p:cNvPr id="10" name="文本框 8"/>
          <p:cNvSpPr txBox="1"/>
          <p:nvPr/>
        </p:nvSpPr>
        <p:spPr>
          <a:xfrm>
            <a:off x="1127448" y="1772816"/>
            <a:ext cx="10009112" cy="1061058"/>
          </a:xfrm>
          <a:prstGeom prst="rect">
            <a:avLst/>
          </a:prstGeom>
          <a:noFill/>
          <a:ln>
            <a:noFill/>
          </a:ln>
        </p:spPr>
        <p:txBody>
          <a:bodyPr wrap="square" lIns="0" tIns="0" rIns="0" bIns="0" anchor="ctr"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7200" b="1" i="0" u="none" strike="noStrike" kern="0" cap="none" spc="0" normalizeH="0" baseline="0" noProof="0" dirty="0" smtClean="0">
                <a:ln>
                  <a:noFill/>
                </a:ln>
                <a:solidFill>
                  <a:srgbClr val="F282A2"/>
                </a:solidFill>
                <a:uLnTx/>
                <a:uFillTx/>
                <a:cs typeface="+mn-ea"/>
                <a:sym typeface="+mn-lt"/>
              </a:rPr>
              <a:t>演讲完毕</a:t>
            </a:r>
            <a:r>
              <a:rPr kumimoji="0" lang="zh-CN" altLang="en-US" sz="7200" b="1" i="0" u="none" strike="noStrike" kern="0" cap="none" spc="0" normalizeH="0" noProof="0" dirty="0" smtClean="0">
                <a:ln>
                  <a:noFill/>
                </a:ln>
                <a:solidFill>
                  <a:srgbClr val="F282A2"/>
                </a:solidFill>
                <a:uLnTx/>
                <a:uFillTx/>
                <a:cs typeface="+mn-ea"/>
                <a:sym typeface="+mn-lt"/>
              </a:rPr>
              <a:t>  感谢聆听</a:t>
            </a:r>
            <a:endParaRPr kumimoji="0" lang="zh-CN" altLang="en-US" sz="7200" b="1" i="0" u="none" strike="noStrike" kern="0" cap="none" spc="0" normalizeH="0" baseline="0" noProof="0" dirty="0">
              <a:ln>
                <a:noFill/>
              </a:ln>
              <a:solidFill>
                <a:srgbClr val="F282A2"/>
              </a:solidFill>
              <a:uLnTx/>
              <a:uFillTx/>
              <a:cs typeface="+mn-ea"/>
              <a:sym typeface="+mn-lt"/>
            </a:endParaRPr>
          </a:p>
        </p:txBody>
      </p:sp>
      <p:sp>
        <p:nvSpPr>
          <p:cNvPr id="11" name="文本框 8"/>
          <p:cNvSpPr txBox="1"/>
          <p:nvPr/>
        </p:nvSpPr>
        <p:spPr>
          <a:xfrm>
            <a:off x="4871864" y="2924944"/>
            <a:ext cx="1944216" cy="530529"/>
          </a:xfrm>
          <a:prstGeom prst="rect">
            <a:avLst/>
          </a:prstGeom>
          <a:noFill/>
        </p:spPr>
        <p:txBody>
          <a:bodyPr wrap="square" lIns="0" tIns="0" rIns="0" bIns="0" anchor="ctr"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kern="0" dirty="0" smtClean="0">
                <a:solidFill>
                  <a:schemeClr val="tx1">
                    <a:lumMod val="85000"/>
                    <a:lumOff val="15000"/>
                  </a:schemeClr>
                </a:solidFill>
                <a:cs typeface="+mn-ea"/>
                <a:sym typeface="+mn-lt"/>
              </a:rPr>
              <a:t>演讲人</a:t>
            </a:r>
            <a:r>
              <a:rPr lang="zh-CN" altLang="en-US" sz="1600" kern="0" dirty="0" smtClean="0">
                <a:solidFill>
                  <a:schemeClr val="tx1">
                    <a:lumMod val="85000"/>
                    <a:lumOff val="15000"/>
                  </a:schemeClr>
                </a:solidFill>
                <a:cs typeface="+mn-ea"/>
                <a:sym typeface="+mn-lt"/>
              </a:rPr>
              <a:t>：</a:t>
            </a:r>
            <a:r>
              <a:rPr lang="en-US" altLang="zh-CN" sz="1600" kern="0" dirty="0" smtClean="0">
                <a:solidFill>
                  <a:schemeClr val="tx1">
                    <a:lumMod val="85000"/>
                    <a:lumOff val="15000"/>
                  </a:schemeClr>
                </a:solidFill>
                <a:cs typeface="+mn-ea"/>
                <a:sym typeface="+mn-lt"/>
              </a:rPr>
              <a:t>xxx</a:t>
            </a:r>
            <a:endParaRPr kumimoji="0" lang="zh-CN" altLang="en-US" sz="1600" i="0" u="none" strike="noStrike" kern="0" cap="none" spc="0" normalizeH="0" baseline="0" noProof="0" dirty="0">
              <a:ln>
                <a:noFill/>
              </a:ln>
              <a:solidFill>
                <a:schemeClr val="tx1">
                  <a:lumMod val="85000"/>
                  <a:lumOff val="15000"/>
                </a:schemeClr>
              </a:solidFill>
              <a:uLnTx/>
              <a:uFillTx/>
              <a:cs typeface="+mn-ea"/>
              <a:sym typeface="+mn-lt"/>
            </a:endParaRPr>
          </a:p>
        </p:txBody>
      </p:sp>
    </p:spTree>
    <p:extLst>
      <p:ext uri="{BB962C8B-B14F-4D97-AF65-F5344CB8AC3E}">
        <p14:creationId xmlns:p14="http://schemas.microsoft.com/office/powerpoint/2010/main" val="1014952767"/>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000"/>
                                        <p:tgtEl>
                                          <p:spTgt spid="10"/>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说课ppt0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3302</TotalTime>
  <Words>1801</Words>
  <Application>Microsoft Office PowerPoint</Application>
  <PresentationFormat>自定义</PresentationFormat>
  <Paragraphs>228</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 </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说课ppt010</dc:title>
  <dc:creator>tclsevers</dc:creator>
  <cp:lastModifiedBy>Sky123.Org</cp:lastModifiedBy>
  <cp:revision>1980</cp:revision>
  <dcterms:created xsi:type="dcterms:W3CDTF">2017-07-16T04:42:15Z</dcterms:created>
  <dcterms:modified xsi:type="dcterms:W3CDTF">2018-01-30T02:38:37Z</dcterms:modified>
</cp:coreProperties>
</file>