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theme/themeOverride1.xml" ContentType="application/vnd.openxmlformats-officedocument.themeOverr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5.xml" ContentType="application/vnd.openxmlformats-officedocument.presentationml.notesSlide+xml"/>
  <Override PartName="/ppt/theme/themeOverride2.xml" ContentType="application/vnd.openxmlformats-officedocument.themeOverride+xml"/>
  <Override PartName="/ppt/tags/tag10.xml" ContentType="application/vnd.openxmlformats-officedocument.presentationml.tags+xml"/>
  <Override PartName="/ppt/notesSlides/notesSlide6.xml" ContentType="application/vnd.openxmlformats-officedocument.presentationml.notesSlide+xml"/>
  <Override PartName="/ppt/theme/themeOverride3.xml" ContentType="application/vnd.openxmlformats-officedocument.themeOverr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7.xml" ContentType="application/vnd.openxmlformats-officedocument.presentationml.notesSlide+xml"/>
  <Override PartName="/ppt/theme/themeOverride4.xml" ContentType="application/vnd.openxmlformats-officedocument.themeOverride+xml"/>
  <Override PartName="/ppt/notesSlides/notesSlide8.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9.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10.xml" ContentType="application/vnd.openxmlformats-officedocument.presentationml.notesSlide+xml"/>
  <Override PartName="/ppt/tags/tag23.xml" ContentType="application/vnd.openxmlformats-officedocument.presentationml.tags+xml"/>
  <Override PartName="/ppt/notesSlides/notesSlide11.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14.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15.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6.xml" ContentType="application/vnd.openxmlformats-officedocument.presentationml.notesSlide+xml"/>
  <Override PartName="/ppt/tags/tag33.xml" ContentType="application/vnd.openxmlformats-officedocument.presentationml.tags+xml"/>
  <Override PartName="/ppt/notesSlides/notesSlide17.xml" ContentType="application/vnd.openxmlformats-officedocument.presentationml.notesSlide+xml"/>
  <Override PartName="/ppt/theme/themeOverride5.xml" ContentType="application/vnd.openxmlformats-officedocument.themeOverride+xml"/>
  <Override PartName="/ppt/tags/tag34.xml" ContentType="application/vnd.openxmlformats-officedocument.presentationml.tags+xml"/>
  <Override PartName="/ppt/notesSlides/notesSlide18.xml" ContentType="application/vnd.openxmlformats-officedocument.presentationml.notesSlide+xml"/>
  <Override PartName="/ppt/theme/themeOverride6.xml" ContentType="application/vnd.openxmlformats-officedocument.themeOverride+xml"/>
  <Override PartName="/ppt/notesSlides/notesSlide19.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20.xml" ContentType="application/vnd.openxmlformats-officedocument.presentationml.notesSlide+xml"/>
  <Override PartName="/ppt/theme/themeOverride7.xml" ContentType="application/vnd.openxmlformats-officedocument.themeOverride+xml"/>
  <Override PartName="/ppt/tags/tag40.xml" ContentType="application/vnd.openxmlformats-officedocument.presentationml.tags+xml"/>
  <Override PartName="/ppt/tags/tag41.xml" ContentType="application/vnd.openxmlformats-officedocument.presentationml.tags+xml"/>
  <Override PartName="/ppt/notesSlides/notesSlide21.xml" ContentType="application/vnd.openxmlformats-officedocument.presentationml.notesSlide+xml"/>
  <Override PartName="/ppt/theme/themeOverride8.xml" ContentType="application/vnd.openxmlformats-officedocument.themeOverr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22.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58" r:id="rId4"/>
    <p:sldId id="271" r:id="rId5"/>
    <p:sldId id="270" r:id="rId6"/>
    <p:sldId id="269" r:id="rId7"/>
    <p:sldId id="272" r:id="rId8"/>
    <p:sldId id="264" r:id="rId9"/>
    <p:sldId id="273" r:id="rId10"/>
    <p:sldId id="274" r:id="rId11"/>
    <p:sldId id="275" r:id="rId12"/>
    <p:sldId id="276" r:id="rId13"/>
    <p:sldId id="265" r:id="rId14"/>
    <p:sldId id="277" r:id="rId15"/>
    <p:sldId id="278" r:id="rId16"/>
    <p:sldId id="279" r:id="rId17"/>
    <p:sldId id="280" r:id="rId18"/>
    <p:sldId id="281" r:id="rId19"/>
    <p:sldId id="266" r:id="rId20"/>
    <p:sldId id="282" r:id="rId21"/>
    <p:sldId id="283" r:id="rId22"/>
    <p:sldId id="284" r:id="rId23"/>
    <p:sldId id="285" r:id="rId24"/>
    <p:sldId id="261"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 userDrawn="1">
          <p15:clr>
            <a:srgbClr val="A4A3A4"/>
          </p15:clr>
        </p15:guide>
        <p15:guide id="2" orient="horz" pos="4190" userDrawn="1">
          <p15:clr>
            <a:srgbClr val="A4A3A4"/>
          </p15:clr>
        </p15:guide>
        <p15:guide id="3" pos="230" userDrawn="1">
          <p15:clr>
            <a:srgbClr val="A4A3A4"/>
          </p15:clr>
        </p15:guide>
        <p15:guide id="4" pos="7449" userDrawn="1">
          <p15:clr>
            <a:srgbClr val="A4A3A4"/>
          </p15:clr>
        </p15:guide>
        <p15:guide id="5" orient="horz" pos="561" userDrawn="1">
          <p15:clr>
            <a:srgbClr val="A4A3A4"/>
          </p15:clr>
        </p15:guide>
        <p15:guide id="6" orient="horz" pos="691" userDrawn="1">
          <p15:clr>
            <a:srgbClr val="A4A3A4"/>
          </p15:clr>
        </p15:guide>
        <p15:guide id="7" orient="horz" pos="4017" userDrawn="1">
          <p15:clr>
            <a:srgbClr val="A4A3A4"/>
          </p15:clr>
        </p15:guide>
        <p15:guide id="8" orient="horz" pos="38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6371"/>
    <a:srgbClr val="E6E6E6"/>
    <a:srgbClr val="FFFFFF"/>
    <a:srgbClr val="FFFFFC"/>
    <a:srgbClr val="F7FCFE"/>
    <a:srgbClr val="F3F3F3"/>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8" autoAdjust="0"/>
  </p:normalViewPr>
  <p:slideViewPr>
    <p:cSldViewPr snapToGrid="0" showGuides="1">
      <p:cViewPr>
        <p:scale>
          <a:sx n="95" d="100"/>
          <a:sy n="95" d="100"/>
        </p:scale>
        <p:origin x="456" y="252"/>
      </p:cViewPr>
      <p:guideLst>
        <p:guide orient="horz" pos="129"/>
        <p:guide orient="horz" pos="4190"/>
        <p:guide pos="230"/>
        <p:guide pos="7449"/>
        <p:guide orient="horz" pos="561"/>
        <p:guide orient="horz" pos="691"/>
        <p:guide orient="horz" pos="4017"/>
        <p:guide orient="horz" pos="3888"/>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2017/11/13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299738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hemeOverride" Target="../theme/themeOverride3.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hemeOverride" Target="../theme/themeOverride4.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hemeOverride" Target="../theme/themeOverride5.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hemeOverride" Target="../theme/themeOverride6.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notesMaster" Target="../notesMasters/notesMaster1.xml"/><Relationship Id="rId1" Type="http://schemas.openxmlformats.org/officeDocument/2006/relationships/themeOverride" Target="../theme/themeOverride7.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hemeOverride" Target="../theme/themeOverride8.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extLst>
      <p:ext uri="{BB962C8B-B14F-4D97-AF65-F5344CB8AC3E}">
        <p14:creationId xmlns:p14="http://schemas.microsoft.com/office/powerpoint/2010/main" val="3132243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extLst>
      <p:ext uri="{BB962C8B-B14F-4D97-AF65-F5344CB8AC3E}">
        <p14:creationId xmlns:p14="http://schemas.microsoft.com/office/powerpoint/2010/main" val="293572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extLst>
      <p:ext uri="{BB962C8B-B14F-4D97-AF65-F5344CB8AC3E}">
        <p14:creationId xmlns:p14="http://schemas.microsoft.com/office/powerpoint/2010/main" val="2304170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DEDB9E10-DB4B-4F5A-B1C5-FF7C95836B45}"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4</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546670637"/>
      </p:ext>
    </p:extLst>
  </p:cSld>
  <p:clrMapOvr>
    <a:overrideClrMapping bg1="lt1" tx1="dk1" bg2="lt2" tx2="dk2" accent1="accent1" accent2="accent2" accent3="accent3" accent4="accent4" accent5="accent5" accent6="accent6" hlink="hlink" folHlink="folHlink"/>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1A267AAD-9E83-4FE7-820F-8636908FBC5B}"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81108365"/>
      </p:ext>
    </p:extLst>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818E1AFD-475D-493D-B1F9-BF53CFB7B783}"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6</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209866463"/>
      </p:ext>
    </p:extLst>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7A55717B-1960-4F91-922B-5C661B886E24}"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782641069"/>
      </p:ext>
    </p:extLst>
  </p:cSld>
  <p:clrMapOvr>
    <a:overrideClrMapping bg1="lt1" tx1="dk1" bg2="lt2" tx2="dk2" accent1="accent1" accent2="accent2" accent3="accent3" accent4="accent4" accent5="accent5" accent6="accent6" hlink="hlink" folHlink="folHlink"/>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extLst>
      <p:ext uri="{BB962C8B-B14F-4D97-AF65-F5344CB8AC3E}">
        <p14:creationId xmlns:p14="http://schemas.microsoft.com/office/powerpoint/2010/main" val="640554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C645A-9DE7-40AF-AF74-9E3B61D89D37}" type="slidenum">
              <a:rPr lang="zh-CN" altLang="en-US" smtClean="0"/>
              <a:t>9</a:t>
            </a:fld>
            <a:endParaRPr lang="zh-CN" altLang="en-US"/>
          </a:p>
        </p:txBody>
      </p:sp>
    </p:spTree>
    <p:extLst>
      <p:ext uri="{BB962C8B-B14F-4D97-AF65-F5344CB8AC3E}">
        <p14:creationId xmlns:p14="http://schemas.microsoft.com/office/powerpoint/2010/main" val="2916970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C645A-9DE7-40AF-AF74-9E3B61D89D37}" type="slidenum">
              <a:rPr lang="zh-CN" altLang="en-US" smtClean="0"/>
              <a:t>10</a:t>
            </a:fld>
            <a:endParaRPr lang="zh-CN" altLang="en-US"/>
          </a:p>
        </p:txBody>
      </p:sp>
    </p:spTree>
    <p:extLst>
      <p:ext uri="{BB962C8B-B14F-4D97-AF65-F5344CB8AC3E}">
        <p14:creationId xmlns:p14="http://schemas.microsoft.com/office/powerpoint/2010/main" val="732871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C645A-9DE7-40AF-AF74-9E3B61D89D37}" type="slidenum">
              <a:rPr lang="zh-CN" altLang="en-US" smtClean="0"/>
              <a:t>11</a:t>
            </a:fld>
            <a:endParaRPr lang="zh-CN" altLang="en-US"/>
          </a:p>
        </p:txBody>
      </p:sp>
    </p:spTree>
    <p:extLst>
      <p:ext uri="{BB962C8B-B14F-4D97-AF65-F5344CB8AC3E}">
        <p14:creationId xmlns:p14="http://schemas.microsoft.com/office/powerpoint/2010/main" val="2965956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B5C645A-9DE7-40AF-AF74-9E3B61D89D37}" type="slidenum">
              <a:rPr lang="zh-CN" altLang="en-US" smtClean="0"/>
              <a:t>12</a:t>
            </a:fld>
            <a:endParaRPr lang="zh-CN" altLang="en-US"/>
          </a:p>
        </p:txBody>
      </p:sp>
    </p:spTree>
    <p:extLst>
      <p:ext uri="{BB962C8B-B14F-4D97-AF65-F5344CB8AC3E}">
        <p14:creationId xmlns:p14="http://schemas.microsoft.com/office/powerpoint/2010/main" val="3332788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extLst>
      <p:ext uri="{BB962C8B-B14F-4D97-AF65-F5344CB8AC3E}">
        <p14:creationId xmlns:p14="http://schemas.microsoft.com/office/powerpoint/2010/main" val="41795935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3554C241-0440-49B9-A491-1D826DA06E06}"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14</a:t>
            </a:fld>
            <a:endParaRPr lang="en-US" altLang="zh-CN">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10603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DAB8AD29-2544-44C1-95BC-AEC09CD8ADAE}"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15</a:t>
            </a:fld>
            <a:endParaRPr lang="en-US" altLang="zh-CN">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101104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C645A-9DE7-40AF-AF74-9E3B61D89D37}" type="slidenum">
              <a:rPr lang="zh-CN" altLang="en-US" smtClean="0"/>
              <a:t>16</a:t>
            </a:fld>
            <a:endParaRPr lang="zh-CN" altLang="en-US"/>
          </a:p>
        </p:txBody>
      </p:sp>
    </p:spTree>
    <p:extLst>
      <p:ext uri="{BB962C8B-B14F-4D97-AF65-F5344CB8AC3E}">
        <p14:creationId xmlns:p14="http://schemas.microsoft.com/office/powerpoint/2010/main" val="34561858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59766F94-D87B-4E5C-B59E-37C54DBFE273}"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17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715310521"/>
      </p:ext>
    </p:extLst>
  </p:cSld>
  <p:clrMapOvr>
    <a:overrideClrMapping bg1="lt1" tx1="dk1" bg2="lt2" tx2="dk2" accent1="accent1" accent2="accent2" accent3="accent3" accent4="accent4" accent5="accent5" accent6="accent6" hlink="hlink" folHlink="folHlink"/>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063E2649-F64C-4A46-89B4-BC25B7F6784C}"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18</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099285142"/>
      </p:ext>
    </p:extLst>
  </p:cSld>
  <p:clrMapOvr>
    <a:overrideClrMapping bg1="lt1" tx1="dk1" bg2="lt2" tx2="dk2" accent1="accent1" accent2="accent2" accent3="accent3" accent4="accent4" accent5="accent5" accent6="accent6" hlink="hlink" folHlink="folHlink"/>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extLst>
      <p:ext uri="{BB962C8B-B14F-4D97-AF65-F5344CB8AC3E}">
        <p14:creationId xmlns:p14="http://schemas.microsoft.com/office/powerpoint/2010/main" val="3737396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1AE3AB19-7984-45A4-97C1-58E97AD3F461}"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20</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92443267"/>
      </p:ext>
    </p:extLst>
  </p:cSld>
  <p:clrMapOvr>
    <a:overrideClrMapping bg1="lt1" tx1="dk1" bg2="lt2" tx2="dk2" accent1="accent1" accent2="accent2" accent3="accent3" accent4="accent4" accent5="accent5" accent6="accent6" hlink="hlink" folHlink="folHlink"/>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E641F9CF-F188-4D1B-BC86-13637FA4EB5F}"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30312354"/>
      </p:ext>
    </p:extLst>
  </p:cSld>
  <p:clrMapOvr>
    <a:overrideClrMapping bg1="lt1" tx1="dk1" bg2="lt2" tx2="dk2" accent1="accent1" accent2="accent2" accent3="accent3" accent4="accent4" accent5="accent5" accent6="accent6" hlink="hlink" folHlink="folHlink"/>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AE83C188-767C-4829-B67C-85E73FA9ACAA}"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22</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906210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C645A-9DE7-40AF-AF74-9E3B61D89D37}" type="slidenum">
              <a:rPr lang="zh-CN" altLang="en-US" smtClean="0"/>
              <a:t>23</a:t>
            </a:fld>
            <a:endParaRPr lang="zh-CN" altLang="en-US"/>
          </a:p>
        </p:txBody>
      </p:sp>
    </p:spTree>
    <p:extLst>
      <p:ext uri="{BB962C8B-B14F-4D97-AF65-F5344CB8AC3E}">
        <p14:creationId xmlns:p14="http://schemas.microsoft.com/office/powerpoint/2010/main" val="42205459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extLst>
      <p:ext uri="{BB962C8B-B14F-4D97-AF65-F5344CB8AC3E}">
        <p14:creationId xmlns:p14="http://schemas.microsoft.com/office/powerpoint/2010/main" val="2593190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2682837"/>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1538267"/>
      </p:ext>
    </p:extLst>
  </p:cSld>
  <p:clrMapOvr>
    <a:masterClrMapping/>
  </p:clrMapOvr>
  <mc:AlternateContent xmlns:mc="http://schemas.openxmlformats.org/markup-compatibility/2006" xmlns:p14="http://schemas.microsoft.com/office/powerpoint/2010/main">
    <mc:Choice Requires="p14">
      <p:transition spd="slow" p14:dur="1600" advClick="0" advTm="5000">
        <p14:prism dir="u" isInverted="1"/>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4283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0">
        <p15:prstTrans prst="prestige"/>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9AA937AE-E514-440D-9142-12F0AD2541AC}"/>
              </a:ext>
            </a:extLst>
          </p:cNvPr>
          <p:cNvSpPr txBox="1"/>
          <p:nvPr userDrawn="1"/>
        </p:nvSpPr>
        <p:spPr>
          <a:xfrm>
            <a:off x="756920" y="422275"/>
            <a:ext cx="2660650" cy="645160"/>
          </a:xfrm>
          <a:prstGeom prst="rect">
            <a:avLst/>
          </a:prstGeom>
          <a:noFill/>
        </p:spPr>
        <p:txBody>
          <a:bodyPr wrap="square" rtlCol="0">
            <a:spAutoFit/>
          </a:bodyPr>
          <a:lstStyle/>
          <a:p>
            <a:r>
              <a:rPr lang="zh-CN" altLang="en-US" sz="3600" dirty="0">
                <a:solidFill>
                  <a:srgbClr val="333F50"/>
                </a:solidFill>
                <a:latin typeface="方正清刻本悦宋简体" panose="02000000000000000000" charset="-122"/>
                <a:ea typeface="方正清刻本悦宋简体" panose="02000000000000000000" charset="-122"/>
              </a:rPr>
              <a:t>极简主义</a:t>
            </a:r>
          </a:p>
        </p:txBody>
      </p:sp>
      <p:sp>
        <p:nvSpPr>
          <p:cNvPr id="3" name="文本框 2">
            <a:extLst>
              <a:ext uri="{FF2B5EF4-FFF2-40B4-BE49-F238E27FC236}">
                <a16:creationId xmlns:a16="http://schemas.microsoft.com/office/drawing/2014/main" id="{5B3B3CCC-4497-4B62-AE7D-E4D2DBD94D39}"/>
              </a:ext>
            </a:extLst>
          </p:cNvPr>
          <p:cNvSpPr txBox="1"/>
          <p:nvPr userDrawn="1"/>
        </p:nvSpPr>
        <p:spPr>
          <a:xfrm>
            <a:off x="756285" y="1147445"/>
            <a:ext cx="8827135" cy="275590"/>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Exquisite Office PowerPoint templates come from MC design</a:t>
            </a:r>
            <a:endParaRPr lang="zh-CN" altLang="en-US" sz="1400" dirty="0">
              <a:latin typeface="华文黑体" charset="-122"/>
              <a:ea typeface="华文黑体" charset="-122"/>
              <a:sym typeface="+mn-ea"/>
            </a:endParaRPr>
          </a:p>
        </p:txBody>
      </p:sp>
    </p:spTree>
    <p:extLst>
      <p:ext uri="{BB962C8B-B14F-4D97-AF65-F5344CB8AC3E}">
        <p14:creationId xmlns:p14="http://schemas.microsoft.com/office/powerpoint/2010/main" val="1196259489"/>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页-2">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2480716"/>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内页-3">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2825525"/>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页-4">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3801901"/>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页-5">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1216285"/>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结束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4701881"/>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5049200"/>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866777" y="1627188"/>
            <a:ext cx="2572295" cy="3194050"/>
          </a:xfrm>
          <a:custGeom>
            <a:avLst/>
            <a:gdLst>
              <a:gd name="connsiteX0" fmla="*/ 0 w 2572295"/>
              <a:gd name="connsiteY0" fmla="*/ 0 h 3194050"/>
              <a:gd name="connsiteX1" fmla="*/ 896648 w 2572295"/>
              <a:gd name="connsiteY1" fmla="*/ 134576 h 3194050"/>
              <a:gd name="connsiteX2" fmla="*/ 1913703 w 2572295"/>
              <a:gd name="connsiteY2" fmla="*/ 250556 h 3194050"/>
              <a:gd name="connsiteX3" fmla="*/ 2572295 w 2572295"/>
              <a:gd name="connsiteY3" fmla="*/ 303317 h 3194050"/>
              <a:gd name="connsiteX4" fmla="*/ 2572295 w 2572295"/>
              <a:gd name="connsiteY4" fmla="*/ 648233 h 3194050"/>
              <a:gd name="connsiteX5" fmla="*/ 2572295 w 2572295"/>
              <a:gd name="connsiteY5" fmla="*/ 2545817 h 3194050"/>
              <a:gd name="connsiteX6" fmla="*/ 2572295 w 2572295"/>
              <a:gd name="connsiteY6" fmla="*/ 2890733 h 3194050"/>
              <a:gd name="connsiteX7" fmla="*/ 1913703 w 2572295"/>
              <a:gd name="connsiteY7" fmla="*/ 2943494 h 3194050"/>
              <a:gd name="connsiteX8" fmla="*/ 896648 w 2572295"/>
              <a:gd name="connsiteY8" fmla="*/ 3059474 h 3194050"/>
              <a:gd name="connsiteX9" fmla="*/ 0 w 2572295"/>
              <a:gd name="connsiteY9" fmla="*/ 3194050 h 3194050"/>
              <a:gd name="connsiteX10" fmla="*/ 0 w 2572295"/>
              <a:gd name="connsiteY10" fmla="*/ 2545817 h 3194050"/>
              <a:gd name="connsiteX11" fmla="*/ 0 w 2572295"/>
              <a:gd name="connsiteY11" fmla="*/ 648233 h 319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2295" h="3194050">
                <a:moveTo>
                  <a:pt x="0" y="0"/>
                </a:moveTo>
                <a:lnTo>
                  <a:pt x="896648" y="134576"/>
                </a:lnTo>
                <a:cubicBezTo>
                  <a:pt x="1227743" y="178209"/>
                  <a:pt x="1567071" y="216965"/>
                  <a:pt x="1913703" y="250556"/>
                </a:cubicBezTo>
                <a:lnTo>
                  <a:pt x="2572295" y="303317"/>
                </a:lnTo>
                <a:lnTo>
                  <a:pt x="2572295" y="648233"/>
                </a:lnTo>
                <a:lnTo>
                  <a:pt x="2572295" y="2545817"/>
                </a:lnTo>
                <a:lnTo>
                  <a:pt x="2572295" y="2890733"/>
                </a:lnTo>
                <a:lnTo>
                  <a:pt x="1913703" y="2943494"/>
                </a:lnTo>
                <a:cubicBezTo>
                  <a:pt x="1567071" y="2977086"/>
                  <a:pt x="1227743" y="3015841"/>
                  <a:pt x="896648" y="3059474"/>
                </a:cubicBezTo>
                <a:lnTo>
                  <a:pt x="0" y="3194050"/>
                </a:lnTo>
                <a:lnTo>
                  <a:pt x="0" y="2545817"/>
                </a:lnTo>
                <a:lnTo>
                  <a:pt x="0" y="648233"/>
                </a:lnTo>
                <a:close/>
              </a:path>
            </a:pathLst>
          </a:custGeom>
          <a:solidFill>
            <a:schemeClr val="bg1">
              <a:lumMod val="65000"/>
            </a:schemeClr>
          </a:solidFill>
        </p:spPr>
        <p:txBody>
          <a:bodyPr wrap="square">
            <a:noAutofit/>
          </a:bodyPr>
          <a:lstStyle/>
          <a:p>
            <a:endParaRPr lang="zh-CN" altLang="en-US"/>
          </a:p>
        </p:txBody>
      </p:sp>
      <p:sp>
        <p:nvSpPr>
          <p:cNvPr id="12" name="图片占位符 11"/>
          <p:cNvSpPr>
            <a:spLocks noGrp="1"/>
          </p:cNvSpPr>
          <p:nvPr>
            <p:ph type="pic" sz="quarter" idx="12"/>
          </p:nvPr>
        </p:nvSpPr>
        <p:spPr>
          <a:xfrm>
            <a:off x="3488017" y="1931988"/>
            <a:ext cx="2575919" cy="2584450"/>
          </a:xfrm>
          <a:custGeom>
            <a:avLst/>
            <a:gdLst>
              <a:gd name="connsiteX0" fmla="*/ 0 w 2575919"/>
              <a:gd name="connsiteY0" fmla="*/ 0 h 2584450"/>
              <a:gd name="connsiteX1" fmla="*/ 391124 w 2575919"/>
              <a:gd name="connsiteY1" fmla="*/ 31277 h 2584450"/>
              <a:gd name="connsiteX2" fmla="*/ 2054783 w 2575919"/>
              <a:gd name="connsiteY2" fmla="*/ 96834 h 2584450"/>
              <a:gd name="connsiteX3" fmla="*/ 2575919 w 2575919"/>
              <a:gd name="connsiteY3" fmla="*/ 100931 h 2584450"/>
              <a:gd name="connsiteX4" fmla="*/ 2575919 w 2575919"/>
              <a:gd name="connsiteY4" fmla="*/ 343833 h 2584450"/>
              <a:gd name="connsiteX5" fmla="*/ 2575919 w 2575919"/>
              <a:gd name="connsiteY5" fmla="*/ 2240618 h 2584450"/>
              <a:gd name="connsiteX6" fmla="*/ 2575919 w 2575919"/>
              <a:gd name="connsiteY6" fmla="*/ 2483519 h 2584450"/>
              <a:gd name="connsiteX7" fmla="*/ 2054783 w 2575919"/>
              <a:gd name="connsiteY7" fmla="*/ 2487617 h 2584450"/>
              <a:gd name="connsiteX8" fmla="*/ 391124 w 2575919"/>
              <a:gd name="connsiteY8" fmla="*/ 2553173 h 2584450"/>
              <a:gd name="connsiteX9" fmla="*/ 0 w 2575919"/>
              <a:gd name="connsiteY9" fmla="*/ 2584450 h 2584450"/>
              <a:gd name="connsiteX10" fmla="*/ 0 w 2575919"/>
              <a:gd name="connsiteY10" fmla="*/ 2240618 h 2584450"/>
              <a:gd name="connsiteX11" fmla="*/ 0 w 2575919"/>
              <a:gd name="connsiteY11" fmla="*/ 343833 h 258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5919" h="2584450">
                <a:moveTo>
                  <a:pt x="0" y="0"/>
                </a:moveTo>
                <a:lnTo>
                  <a:pt x="391124" y="31277"/>
                </a:lnTo>
                <a:cubicBezTo>
                  <a:pt x="932354" y="65720"/>
                  <a:pt x="1487951" y="87897"/>
                  <a:pt x="2054783" y="96834"/>
                </a:cubicBezTo>
                <a:lnTo>
                  <a:pt x="2575919" y="100931"/>
                </a:lnTo>
                <a:lnTo>
                  <a:pt x="2575919" y="343833"/>
                </a:lnTo>
                <a:lnTo>
                  <a:pt x="2575919" y="2240618"/>
                </a:lnTo>
                <a:lnTo>
                  <a:pt x="2575919" y="2483519"/>
                </a:lnTo>
                <a:lnTo>
                  <a:pt x="2054783" y="2487617"/>
                </a:lnTo>
                <a:cubicBezTo>
                  <a:pt x="1487951" y="2496553"/>
                  <a:pt x="932354" y="2518730"/>
                  <a:pt x="391124" y="2553173"/>
                </a:cubicBezTo>
                <a:lnTo>
                  <a:pt x="0" y="2584450"/>
                </a:lnTo>
                <a:lnTo>
                  <a:pt x="0" y="2240618"/>
                </a:lnTo>
                <a:lnTo>
                  <a:pt x="0" y="343833"/>
                </a:lnTo>
                <a:close/>
              </a:path>
            </a:pathLst>
          </a:custGeom>
          <a:solidFill>
            <a:schemeClr val="bg1">
              <a:lumMod val="65000"/>
            </a:schemeClr>
          </a:solidFill>
        </p:spPr>
        <p:txBody>
          <a:bodyPr wrap="square">
            <a:noAutofit/>
          </a:bodyPr>
          <a:lstStyle/>
          <a:p>
            <a:endParaRPr lang="zh-CN" altLang="en-US"/>
          </a:p>
        </p:txBody>
      </p:sp>
      <p:sp>
        <p:nvSpPr>
          <p:cNvPr id="13" name="图片占位符 12"/>
          <p:cNvSpPr>
            <a:spLocks noGrp="1"/>
          </p:cNvSpPr>
          <p:nvPr>
            <p:ph type="pic" sz="quarter" idx="13"/>
          </p:nvPr>
        </p:nvSpPr>
        <p:spPr>
          <a:xfrm>
            <a:off x="6114691" y="1962150"/>
            <a:ext cx="2575920" cy="2522538"/>
          </a:xfrm>
          <a:custGeom>
            <a:avLst/>
            <a:gdLst>
              <a:gd name="connsiteX0" fmla="*/ 2575920 w 2575920"/>
              <a:gd name="connsiteY0" fmla="*/ 0 h 2522538"/>
              <a:gd name="connsiteX1" fmla="*/ 2575920 w 2575920"/>
              <a:gd name="connsiteY1" fmla="*/ 312485 h 2522538"/>
              <a:gd name="connsiteX2" fmla="*/ 2575920 w 2575920"/>
              <a:gd name="connsiteY2" fmla="*/ 2210053 h 2522538"/>
              <a:gd name="connsiteX3" fmla="*/ 2575920 w 2575920"/>
              <a:gd name="connsiteY3" fmla="*/ 2522538 h 2522538"/>
              <a:gd name="connsiteX4" fmla="*/ 2033600 w 2575920"/>
              <a:gd name="connsiteY4" fmla="*/ 2492407 h 2522538"/>
              <a:gd name="connsiteX5" fmla="*/ 345384 w 2575920"/>
              <a:gd name="connsiteY5" fmla="*/ 2452667 h 2522538"/>
              <a:gd name="connsiteX6" fmla="*/ 0 w 2575920"/>
              <a:gd name="connsiteY6" fmla="*/ 2455383 h 2522538"/>
              <a:gd name="connsiteX7" fmla="*/ 0 w 2575920"/>
              <a:gd name="connsiteY7" fmla="*/ 2210053 h 2522538"/>
              <a:gd name="connsiteX8" fmla="*/ 0 w 2575920"/>
              <a:gd name="connsiteY8" fmla="*/ 312485 h 2522538"/>
              <a:gd name="connsiteX9" fmla="*/ 0 w 2575920"/>
              <a:gd name="connsiteY9" fmla="*/ 67155 h 2522538"/>
              <a:gd name="connsiteX10" fmla="*/ 345384 w 2575920"/>
              <a:gd name="connsiteY10" fmla="*/ 69871 h 2522538"/>
              <a:gd name="connsiteX11" fmla="*/ 2033600 w 2575920"/>
              <a:gd name="connsiteY11" fmla="*/ 30132 h 2522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5920" h="2522538">
                <a:moveTo>
                  <a:pt x="2575920" y="0"/>
                </a:moveTo>
                <a:lnTo>
                  <a:pt x="2575920" y="312485"/>
                </a:lnTo>
                <a:lnTo>
                  <a:pt x="2575920" y="2210053"/>
                </a:lnTo>
                <a:lnTo>
                  <a:pt x="2575920" y="2522538"/>
                </a:lnTo>
                <a:lnTo>
                  <a:pt x="2033600" y="2492407"/>
                </a:lnTo>
                <a:cubicBezTo>
                  <a:pt x="1483140" y="2466238"/>
                  <a:pt x="919356" y="2452667"/>
                  <a:pt x="345384" y="2452667"/>
                </a:cubicBezTo>
                <a:lnTo>
                  <a:pt x="0" y="2455383"/>
                </a:lnTo>
                <a:lnTo>
                  <a:pt x="0" y="2210053"/>
                </a:lnTo>
                <a:lnTo>
                  <a:pt x="0" y="312485"/>
                </a:lnTo>
                <a:lnTo>
                  <a:pt x="0" y="67155"/>
                </a:lnTo>
                <a:lnTo>
                  <a:pt x="345384" y="69871"/>
                </a:lnTo>
                <a:cubicBezTo>
                  <a:pt x="919356" y="69871"/>
                  <a:pt x="1483140" y="56300"/>
                  <a:pt x="2033600" y="30132"/>
                </a:cubicBezTo>
                <a:close/>
              </a:path>
            </a:pathLst>
          </a:custGeom>
          <a:solidFill>
            <a:schemeClr val="bg1">
              <a:lumMod val="65000"/>
            </a:schemeClr>
          </a:solidFill>
        </p:spPr>
        <p:txBody>
          <a:bodyPr wrap="square">
            <a:noAutofit/>
          </a:bodyPr>
          <a:lstStyle/>
          <a:p>
            <a:endParaRPr lang="zh-CN" altLang="en-US"/>
          </a:p>
        </p:txBody>
      </p:sp>
      <p:sp>
        <p:nvSpPr>
          <p:cNvPr id="14" name="图片占位符 13"/>
          <p:cNvSpPr>
            <a:spLocks noGrp="1"/>
          </p:cNvSpPr>
          <p:nvPr>
            <p:ph type="pic" sz="quarter" idx="14"/>
          </p:nvPr>
        </p:nvSpPr>
        <p:spPr>
          <a:xfrm>
            <a:off x="8739556" y="1681163"/>
            <a:ext cx="2577732" cy="3086100"/>
          </a:xfrm>
          <a:custGeom>
            <a:avLst/>
            <a:gdLst>
              <a:gd name="connsiteX0" fmla="*/ 2577732 w 2577732"/>
              <a:gd name="connsiteY0" fmla="*/ 0 h 3086100"/>
              <a:gd name="connsiteX1" fmla="*/ 2577732 w 2577732"/>
              <a:gd name="connsiteY1" fmla="*/ 594535 h 3086100"/>
              <a:gd name="connsiteX2" fmla="*/ 2577732 w 2577732"/>
              <a:gd name="connsiteY2" fmla="*/ 2491565 h 3086100"/>
              <a:gd name="connsiteX3" fmla="*/ 2577732 w 2577732"/>
              <a:gd name="connsiteY3" fmla="*/ 3086100 h 3086100"/>
              <a:gd name="connsiteX4" fmla="*/ 2036559 w 2577732"/>
              <a:gd name="connsiteY4" fmla="*/ 3005071 h 3086100"/>
              <a:gd name="connsiteX5" fmla="*/ 1017352 w 2577732"/>
              <a:gd name="connsiteY5" fmla="*/ 2889126 h 3086100"/>
              <a:gd name="connsiteX6" fmla="*/ 0 w 2577732"/>
              <a:gd name="connsiteY6" fmla="*/ 2807819 h 3086100"/>
              <a:gd name="connsiteX7" fmla="*/ 0 w 2577732"/>
              <a:gd name="connsiteY7" fmla="*/ 2491565 h 3086100"/>
              <a:gd name="connsiteX8" fmla="*/ 0 w 2577732"/>
              <a:gd name="connsiteY8" fmla="*/ 594535 h 3086100"/>
              <a:gd name="connsiteX9" fmla="*/ 0 w 2577732"/>
              <a:gd name="connsiteY9" fmla="*/ 278281 h 3086100"/>
              <a:gd name="connsiteX10" fmla="*/ 1017352 w 2577732"/>
              <a:gd name="connsiteY10" fmla="*/ 196975 h 3086100"/>
              <a:gd name="connsiteX11" fmla="*/ 2036559 w 2577732"/>
              <a:gd name="connsiteY11" fmla="*/ 81029 h 308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7732" h="3086100">
                <a:moveTo>
                  <a:pt x="2577732" y="0"/>
                </a:moveTo>
                <a:lnTo>
                  <a:pt x="2577732" y="594535"/>
                </a:lnTo>
                <a:lnTo>
                  <a:pt x="2577732" y="2491565"/>
                </a:lnTo>
                <a:lnTo>
                  <a:pt x="2577732" y="3086100"/>
                </a:lnTo>
                <a:lnTo>
                  <a:pt x="2036559" y="3005071"/>
                </a:lnTo>
                <a:cubicBezTo>
                  <a:pt x="1704762" y="2961451"/>
                  <a:pt x="1364717" y="2922707"/>
                  <a:pt x="1017352" y="2889126"/>
                </a:cubicBezTo>
                <a:lnTo>
                  <a:pt x="0" y="2807819"/>
                </a:lnTo>
                <a:lnTo>
                  <a:pt x="0" y="2491565"/>
                </a:lnTo>
                <a:lnTo>
                  <a:pt x="0" y="594535"/>
                </a:lnTo>
                <a:lnTo>
                  <a:pt x="0" y="278281"/>
                </a:lnTo>
                <a:lnTo>
                  <a:pt x="1017352" y="196975"/>
                </a:lnTo>
                <a:cubicBezTo>
                  <a:pt x="1364717" y="163393"/>
                  <a:pt x="1704762" y="124649"/>
                  <a:pt x="2036559" y="81029"/>
                </a:cubicBezTo>
                <a:close/>
              </a:path>
            </a:pathLst>
          </a:custGeom>
          <a:solidFill>
            <a:schemeClr val="bg1">
              <a:lumMod val="65000"/>
            </a:schemeClr>
          </a:solidFill>
        </p:spPr>
        <p:txBody>
          <a:bodyPr wrap="square">
            <a:noAutofit/>
          </a:bodyPr>
          <a:lstStyle/>
          <a:p>
            <a:endParaRPr lang="zh-CN" altLang="en-US"/>
          </a:p>
        </p:txBody>
      </p:sp>
      <p:sp>
        <p:nvSpPr>
          <p:cNvPr id="6" name="文本框 5">
            <a:extLst>
              <a:ext uri="{FF2B5EF4-FFF2-40B4-BE49-F238E27FC236}">
                <a16:creationId xmlns:a16="http://schemas.microsoft.com/office/drawing/2014/main" id="{4F40EEA0-9E6D-4CDE-8C33-F984A52AEA42}"/>
              </a:ext>
            </a:extLst>
          </p:cNvPr>
          <p:cNvSpPr txBox="1"/>
          <p:nvPr userDrawn="1"/>
        </p:nvSpPr>
        <p:spPr>
          <a:xfrm>
            <a:off x="756920" y="422275"/>
            <a:ext cx="2660650" cy="645160"/>
          </a:xfrm>
          <a:prstGeom prst="rect">
            <a:avLst/>
          </a:prstGeom>
          <a:noFill/>
        </p:spPr>
        <p:txBody>
          <a:bodyPr wrap="square" rtlCol="0">
            <a:spAutoFit/>
          </a:bodyPr>
          <a:lstStyle/>
          <a:p>
            <a:r>
              <a:rPr lang="zh-CN" altLang="en-US" sz="3600" dirty="0">
                <a:solidFill>
                  <a:srgbClr val="333F50"/>
                </a:solidFill>
                <a:latin typeface="方正清刻本悦宋简体" panose="02000000000000000000" charset="-122"/>
                <a:ea typeface="方正清刻本悦宋简体" panose="02000000000000000000" charset="-122"/>
              </a:rPr>
              <a:t>极简主义</a:t>
            </a:r>
          </a:p>
        </p:txBody>
      </p:sp>
      <p:sp>
        <p:nvSpPr>
          <p:cNvPr id="7" name="文本框 6">
            <a:extLst>
              <a:ext uri="{FF2B5EF4-FFF2-40B4-BE49-F238E27FC236}">
                <a16:creationId xmlns:a16="http://schemas.microsoft.com/office/drawing/2014/main" id="{3C9B220C-6AF5-49C9-9821-130CE581E72C}"/>
              </a:ext>
            </a:extLst>
          </p:cNvPr>
          <p:cNvSpPr txBox="1"/>
          <p:nvPr userDrawn="1"/>
        </p:nvSpPr>
        <p:spPr>
          <a:xfrm>
            <a:off x="756285" y="1147445"/>
            <a:ext cx="8827135" cy="275590"/>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Exquisite Office PowerPoint templates come from MC design</a:t>
            </a:r>
            <a:endParaRPr lang="zh-CN" altLang="en-US" sz="1400" dirty="0">
              <a:latin typeface="华文黑体" charset="-122"/>
              <a:ea typeface="华文黑体" charset="-122"/>
              <a:sym typeface="+mn-ea"/>
            </a:endParaRPr>
          </a:p>
        </p:txBody>
      </p:sp>
    </p:spTree>
    <p:extLst>
      <p:ext uri="{BB962C8B-B14F-4D97-AF65-F5344CB8AC3E}">
        <p14:creationId xmlns:p14="http://schemas.microsoft.com/office/powerpoint/2010/main" val="1597742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500"/>
                                        <p:tgtEl>
                                          <p:spTgt spid="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874713" y="3174114"/>
            <a:ext cx="2437983" cy="2902043"/>
          </a:xfrm>
          <a:custGeom>
            <a:avLst/>
            <a:gdLst>
              <a:gd name="connsiteX0" fmla="*/ 0 w 2437983"/>
              <a:gd name="connsiteY0" fmla="*/ 0 h 2902043"/>
              <a:gd name="connsiteX1" fmla="*/ 2437983 w 2437983"/>
              <a:gd name="connsiteY1" fmla="*/ 0 h 2902043"/>
              <a:gd name="connsiteX2" fmla="*/ 2437983 w 2437983"/>
              <a:gd name="connsiteY2" fmla="*/ 2902043 h 2902043"/>
              <a:gd name="connsiteX3" fmla="*/ 0 w 2437983"/>
              <a:gd name="connsiteY3" fmla="*/ 2902043 h 2902043"/>
            </a:gdLst>
            <a:ahLst/>
            <a:cxnLst>
              <a:cxn ang="0">
                <a:pos x="connsiteX0" y="connsiteY0"/>
              </a:cxn>
              <a:cxn ang="0">
                <a:pos x="connsiteX1" y="connsiteY1"/>
              </a:cxn>
              <a:cxn ang="0">
                <a:pos x="connsiteX2" y="connsiteY2"/>
              </a:cxn>
              <a:cxn ang="0">
                <a:pos x="connsiteX3" y="connsiteY3"/>
              </a:cxn>
            </a:cxnLst>
            <a:rect l="l" t="t" r="r" b="b"/>
            <a:pathLst>
              <a:path w="2437983" h="2902043">
                <a:moveTo>
                  <a:pt x="0" y="0"/>
                </a:moveTo>
                <a:lnTo>
                  <a:pt x="2437983" y="0"/>
                </a:lnTo>
                <a:lnTo>
                  <a:pt x="2437983" y="2902043"/>
                </a:lnTo>
                <a:lnTo>
                  <a:pt x="0" y="2902043"/>
                </a:lnTo>
                <a:close/>
              </a:path>
            </a:pathLst>
          </a:custGeom>
          <a:solidFill>
            <a:schemeClr val="bg1">
              <a:lumMod val="65000"/>
            </a:schemeClr>
          </a:solidFill>
        </p:spPr>
        <p:txBody>
          <a:bodyPr wrap="square">
            <a:noAutofit/>
          </a:bodyPr>
          <a:lstStyle/>
          <a:p>
            <a:endParaRPr lang="zh-CN" altLang="en-US"/>
          </a:p>
        </p:txBody>
      </p:sp>
      <p:sp>
        <p:nvSpPr>
          <p:cNvPr id="12" name="图片占位符 11"/>
          <p:cNvSpPr>
            <a:spLocks noGrp="1"/>
          </p:cNvSpPr>
          <p:nvPr>
            <p:ph type="pic" sz="quarter" idx="12"/>
          </p:nvPr>
        </p:nvSpPr>
        <p:spPr>
          <a:xfrm>
            <a:off x="3542911" y="1502570"/>
            <a:ext cx="2437982" cy="2902043"/>
          </a:xfrm>
          <a:custGeom>
            <a:avLst/>
            <a:gdLst>
              <a:gd name="connsiteX0" fmla="*/ 0 w 2437982"/>
              <a:gd name="connsiteY0" fmla="*/ 0 h 2902043"/>
              <a:gd name="connsiteX1" fmla="*/ 2437982 w 2437982"/>
              <a:gd name="connsiteY1" fmla="*/ 0 h 2902043"/>
              <a:gd name="connsiteX2" fmla="*/ 2437982 w 2437982"/>
              <a:gd name="connsiteY2" fmla="*/ 2902043 h 2902043"/>
              <a:gd name="connsiteX3" fmla="*/ 0 w 2437982"/>
              <a:gd name="connsiteY3" fmla="*/ 2902043 h 2902043"/>
            </a:gdLst>
            <a:ahLst/>
            <a:cxnLst>
              <a:cxn ang="0">
                <a:pos x="connsiteX0" y="connsiteY0"/>
              </a:cxn>
              <a:cxn ang="0">
                <a:pos x="connsiteX1" y="connsiteY1"/>
              </a:cxn>
              <a:cxn ang="0">
                <a:pos x="connsiteX2" y="connsiteY2"/>
              </a:cxn>
              <a:cxn ang="0">
                <a:pos x="connsiteX3" y="connsiteY3"/>
              </a:cxn>
            </a:cxnLst>
            <a:rect l="l" t="t" r="r" b="b"/>
            <a:pathLst>
              <a:path w="2437982" h="2902043">
                <a:moveTo>
                  <a:pt x="0" y="0"/>
                </a:moveTo>
                <a:lnTo>
                  <a:pt x="2437982" y="0"/>
                </a:lnTo>
                <a:lnTo>
                  <a:pt x="2437982" y="2902043"/>
                </a:lnTo>
                <a:lnTo>
                  <a:pt x="0" y="2902043"/>
                </a:lnTo>
                <a:close/>
              </a:path>
            </a:pathLst>
          </a:custGeom>
          <a:solidFill>
            <a:schemeClr val="bg1">
              <a:lumMod val="65000"/>
            </a:schemeClr>
          </a:solidFill>
        </p:spPr>
        <p:txBody>
          <a:bodyPr wrap="square">
            <a:noAutofit/>
          </a:bodyPr>
          <a:lstStyle/>
          <a:p>
            <a:endParaRPr lang="zh-CN" altLang="en-US"/>
          </a:p>
        </p:txBody>
      </p:sp>
      <p:sp>
        <p:nvSpPr>
          <p:cNvPr id="13" name="图片占位符 12"/>
          <p:cNvSpPr>
            <a:spLocks noGrp="1"/>
          </p:cNvSpPr>
          <p:nvPr>
            <p:ph type="pic" sz="quarter" idx="13"/>
          </p:nvPr>
        </p:nvSpPr>
        <p:spPr>
          <a:xfrm>
            <a:off x="6211110" y="3174114"/>
            <a:ext cx="2437983" cy="2902043"/>
          </a:xfrm>
          <a:custGeom>
            <a:avLst/>
            <a:gdLst>
              <a:gd name="connsiteX0" fmla="*/ 0 w 2437983"/>
              <a:gd name="connsiteY0" fmla="*/ 0 h 2902043"/>
              <a:gd name="connsiteX1" fmla="*/ 2437983 w 2437983"/>
              <a:gd name="connsiteY1" fmla="*/ 0 h 2902043"/>
              <a:gd name="connsiteX2" fmla="*/ 2437983 w 2437983"/>
              <a:gd name="connsiteY2" fmla="*/ 2902043 h 2902043"/>
              <a:gd name="connsiteX3" fmla="*/ 0 w 2437983"/>
              <a:gd name="connsiteY3" fmla="*/ 2902043 h 2902043"/>
            </a:gdLst>
            <a:ahLst/>
            <a:cxnLst>
              <a:cxn ang="0">
                <a:pos x="connsiteX0" y="connsiteY0"/>
              </a:cxn>
              <a:cxn ang="0">
                <a:pos x="connsiteX1" y="connsiteY1"/>
              </a:cxn>
              <a:cxn ang="0">
                <a:pos x="connsiteX2" y="connsiteY2"/>
              </a:cxn>
              <a:cxn ang="0">
                <a:pos x="connsiteX3" y="connsiteY3"/>
              </a:cxn>
            </a:cxnLst>
            <a:rect l="l" t="t" r="r" b="b"/>
            <a:pathLst>
              <a:path w="2437983" h="2902043">
                <a:moveTo>
                  <a:pt x="0" y="0"/>
                </a:moveTo>
                <a:lnTo>
                  <a:pt x="2437983" y="0"/>
                </a:lnTo>
                <a:lnTo>
                  <a:pt x="2437983" y="2902043"/>
                </a:lnTo>
                <a:lnTo>
                  <a:pt x="0" y="2902043"/>
                </a:lnTo>
                <a:close/>
              </a:path>
            </a:pathLst>
          </a:custGeom>
          <a:solidFill>
            <a:schemeClr val="bg1">
              <a:lumMod val="65000"/>
            </a:schemeClr>
          </a:solidFill>
        </p:spPr>
        <p:txBody>
          <a:bodyPr wrap="square">
            <a:noAutofit/>
          </a:bodyPr>
          <a:lstStyle/>
          <a:p>
            <a:endParaRPr lang="zh-CN" altLang="en-US"/>
          </a:p>
        </p:txBody>
      </p:sp>
      <p:sp>
        <p:nvSpPr>
          <p:cNvPr id="14" name="图片占位符 13"/>
          <p:cNvSpPr>
            <a:spLocks noGrp="1"/>
          </p:cNvSpPr>
          <p:nvPr>
            <p:ph type="pic" sz="quarter" idx="14"/>
          </p:nvPr>
        </p:nvSpPr>
        <p:spPr>
          <a:xfrm>
            <a:off x="8879307" y="1502570"/>
            <a:ext cx="2437982" cy="2902043"/>
          </a:xfrm>
          <a:custGeom>
            <a:avLst/>
            <a:gdLst>
              <a:gd name="connsiteX0" fmla="*/ 0 w 2437982"/>
              <a:gd name="connsiteY0" fmla="*/ 0 h 2902043"/>
              <a:gd name="connsiteX1" fmla="*/ 2437982 w 2437982"/>
              <a:gd name="connsiteY1" fmla="*/ 0 h 2902043"/>
              <a:gd name="connsiteX2" fmla="*/ 2437982 w 2437982"/>
              <a:gd name="connsiteY2" fmla="*/ 2902043 h 2902043"/>
              <a:gd name="connsiteX3" fmla="*/ 0 w 2437982"/>
              <a:gd name="connsiteY3" fmla="*/ 2902043 h 2902043"/>
            </a:gdLst>
            <a:ahLst/>
            <a:cxnLst>
              <a:cxn ang="0">
                <a:pos x="connsiteX0" y="connsiteY0"/>
              </a:cxn>
              <a:cxn ang="0">
                <a:pos x="connsiteX1" y="connsiteY1"/>
              </a:cxn>
              <a:cxn ang="0">
                <a:pos x="connsiteX2" y="connsiteY2"/>
              </a:cxn>
              <a:cxn ang="0">
                <a:pos x="connsiteX3" y="connsiteY3"/>
              </a:cxn>
            </a:cxnLst>
            <a:rect l="l" t="t" r="r" b="b"/>
            <a:pathLst>
              <a:path w="2437982" h="2902043">
                <a:moveTo>
                  <a:pt x="0" y="0"/>
                </a:moveTo>
                <a:lnTo>
                  <a:pt x="2437982" y="0"/>
                </a:lnTo>
                <a:lnTo>
                  <a:pt x="2437982" y="2902043"/>
                </a:lnTo>
                <a:lnTo>
                  <a:pt x="0" y="2902043"/>
                </a:lnTo>
                <a:close/>
              </a:path>
            </a:pathLst>
          </a:custGeom>
          <a:solidFill>
            <a:schemeClr val="bg1">
              <a:lumMod val="65000"/>
            </a:schemeClr>
          </a:solidFill>
        </p:spPr>
        <p:txBody>
          <a:bodyPr wrap="square">
            <a:noAutofit/>
          </a:bodyPr>
          <a:lstStyle/>
          <a:p>
            <a:endParaRPr lang="zh-CN" altLang="en-US"/>
          </a:p>
        </p:txBody>
      </p:sp>
      <p:sp>
        <p:nvSpPr>
          <p:cNvPr id="6" name="文本框 5">
            <a:extLst>
              <a:ext uri="{FF2B5EF4-FFF2-40B4-BE49-F238E27FC236}">
                <a16:creationId xmlns:a16="http://schemas.microsoft.com/office/drawing/2014/main" id="{4D4E5BCB-0F5D-433F-BE9E-C91F18317C96}"/>
              </a:ext>
            </a:extLst>
          </p:cNvPr>
          <p:cNvSpPr txBox="1"/>
          <p:nvPr userDrawn="1"/>
        </p:nvSpPr>
        <p:spPr>
          <a:xfrm>
            <a:off x="756920" y="422275"/>
            <a:ext cx="2660650" cy="645160"/>
          </a:xfrm>
          <a:prstGeom prst="rect">
            <a:avLst/>
          </a:prstGeom>
          <a:noFill/>
        </p:spPr>
        <p:txBody>
          <a:bodyPr wrap="square" rtlCol="0">
            <a:spAutoFit/>
          </a:bodyPr>
          <a:lstStyle/>
          <a:p>
            <a:r>
              <a:rPr lang="zh-CN" altLang="en-US" sz="3600" dirty="0">
                <a:solidFill>
                  <a:srgbClr val="333F50"/>
                </a:solidFill>
                <a:latin typeface="方正清刻本悦宋简体" panose="02000000000000000000" charset="-122"/>
                <a:ea typeface="方正清刻本悦宋简体" panose="02000000000000000000" charset="-122"/>
              </a:rPr>
              <a:t>极简主义</a:t>
            </a:r>
          </a:p>
        </p:txBody>
      </p:sp>
      <p:sp>
        <p:nvSpPr>
          <p:cNvPr id="7" name="文本框 6">
            <a:extLst>
              <a:ext uri="{FF2B5EF4-FFF2-40B4-BE49-F238E27FC236}">
                <a16:creationId xmlns:a16="http://schemas.microsoft.com/office/drawing/2014/main" id="{4C51F3AB-F8B4-4E2C-85F1-59D91285C437}"/>
              </a:ext>
            </a:extLst>
          </p:cNvPr>
          <p:cNvSpPr txBox="1"/>
          <p:nvPr userDrawn="1"/>
        </p:nvSpPr>
        <p:spPr>
          <a:xfrm>
            <a:off x="756285" y="1147445"/>
            <a:ext cx="8827135" cy="275590"/>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Exquisite Office PowerPoint templates come from MC design</a:t>
            </a:r>
            <a:endParaRPr lang="zh-CN" altLang="en-US" sz="1400" dirty="0">
              <a:latin typeface="华文黑体" charset="-122"/>
              <a:ea typeface="华文黑体" charset="-122"/>
              <a:sym typeface="+mn-ea"/>
            </a:endParaRPr>
          </a:p>
        </p:txBody>
      </p:sp>
    </p:spTree>
    <p:extLst>
      <p:ext uri="{BB962C8B-B14F-4D97-AF65-F5344CB8AC3E}">
        <p14:creationId xmlns:p14="http://schemas.microsoft.com/office/powerpoint/2010/main" val="342412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500"/>
                                        <p:tgtEl>
                                          <p:spTgt spid="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874713" y="3478213"/>
            <a:ext cx="4814887" cy="2501900"/>
          </a:xfrm>
          <a:custGeom>
            <a:avLst/>
            <a:gdLst>
              <a:gd name="connsiteX0" fmla="*/ 0 w 4814887"/>
              <a:gd name="connsiteY0" fmla="*/ 0 h 2501900"/>
              <a:gd name="connsiteX1" fmla="*/ 4814887 w 4814887"/>
              <a:gd name="connsiteY1" fmla="*/ 0 h 2501900"/>
              <a:gd name="connsiteX2" fmla="*/ 4814887 w 4814887"/>
              <a:gd name="connsiteY2" fmla="*/ 2501900 h 2501900"/>
              <a:gd name="connsiteX3" fmla="*/ 0 w 4814887"/>
              <a:gd name="connsiteY3" fmla="*/ 2501900 h 2501900"/>
            </a:gdLst>
            <a:ahLst/>
            <a:cxnLst>
              <a:cxn ang="0">
                <a:pos x="connsiteX0" y="connsiteY0"/>
              </a:cxn>
              <a:cxn ang="0">
                <a:pos x="connsiteX1" y="connsiteY1"/>
              </a:cxn>
              <a:cxn ang="0">
                <a:pos x="connsiteX2" y="connsiteY2"/>
              </a:cxn>
              <a:cxn ang="0">
                <a:pos x="connsiteX3" y="connsiteY3"/>
              </a:cxn>
            </a:cxnLst>
            <a:rect l="l" t="t" r="r" b="b"/>
            <a:pathLst>
              <a:path w="4814887" h="2501900">
                <a:moveTo>
                  <a:pt x="0" y="0"/>
                </a:moveTo>
                <a:lnTo>
                  <a:pt x="4814887" y="0"/>
                </a:lnTo>
                <a:lnTo>
                  <a:pt x="4814887" y="2501900"/>
                </a:lnTo>
                <a:lnTo>
                  <a:pt x="0" y="2501900"/>
                </a:lnTo>
                <a:close/>
              </a:path>
            </a:pathLst>
          </a:custGeom>
          <a:solidFill>
            <a:schemeClr val="bg1">
              <a:lumMod val="65000"/>
            </a:schemeClr>
          </a:solidFill>
        </p:spPr>
        <p:txBody>
          <a:bodyPr wrap="square">
            <a:noAutofit/>
          </a:bodyPr>
          <a:lstStyle/>
          <a:p>
            <a:endParaRPr lang="zh-CN" altLang="en-US"/>
          </a:p>
        </p:txBody>
      </p:sp>
      <p:sp>
        <p:nvSpPr>
          <p:cNvPr id="8" name="图片占位符 7"/>
          <p:cNvSpPr>
            <a:spLocks noGrp="1"/>
          </p:cNvSpPr>
          <p:nvPr>
            <p:ph type="pic" sz="quarter" idx="12"/>
          </p:nvPr>
        </p:nvSpPr>
        <p:spPr>
          <a:xfrm>
            <a:off x="6610350" y="1830387"/>
            <a:ext cx="4706938" cy="3816350"/>
          </a:xfrm>
          <a:custGeom>
            <a:avLst/>
            <a:gdLst>
              <a:gd name="connsiteX0" fmla="*/ 0 w 4706938"/>
              <a:gd name="connsiteY0" fmla="*/ 0 h 3816350"/>
              <a:gd name="connsiteX1" fmla="*/ 4706938 w 4706938"/>
              <a:gd name="connsiteY1" fmla="*/ 0 h 3816350"/>
              <a:gd name="connsiteX2" fmla="*/ 4706938 w 4706938"/>
              <a:gd name="connsiteY2" fmla="*/ 3816350 h 3816350"/>
              <a:gd name="connsiteX3" fmla="*/ 0 w 4706938"/>
              <a:gd name="connsiteY3" fmla="*/ 3816350 h 3816350"/>
            </a:gdLst>
            <a:ahLst/>
            <a:cxnLst>
              <a:cxn ang="0">
                <a:pos x="connsiteX0" y="connsiteY0"/>
              </a:cxn>
              <a:cxn ang="0">
                <a:pos x="connsiteX1" y="connsiteY1"/>
              </a:cxn>
              <a:cxn ang="0">
                <a:pos x="connsiteX2" y="connsiteY2"/>
              </a:cxn>
              <a:cxn ang="0">
                <a:pos x="connsiteX3" y="connsiteY3"/>
              </a:cxn>
            </a:cxnLst>
            <a:rect l="l" t="t" r="r" b="b"/>
            <a:pathLst>
              <a:path w="4706938" h="3816350">
                <a:moveTo>
                  <a:pt x="0" y="0"/>
                </a:moveTo>
                <a:lnTo>
                  <a:pt x="4706938" y="0"/>
                </a:lnTo>
                <a:lnTo>
                  <a:pt x="4706938" y="3816350"/>
                </a:lnTo>
                <a:lnTo>
                  <a:pt x="0" y="3816350"/>
                </a:lnTo>
                <a:close/>
              </a:path>
            </a:pathLst>
          </a:custGeom>
          <a:solidFill>
            <a:schemeClr val="bg1">
              <a:lumMod val="65000"/>
            </a:schemeClr>
          </a:solidFill>
        </p:spPr>
        <p:txBody>
          <a:bodyPr wrap="square">
            <a:noAutofit/>
          </a:bodyPr>
          <a:lstStyle/>
          <a:p>
            <a:endParaRPr lang="zh-CN" altLang="en-US"/>
          </a:p>
        </p:txBody>
      </p:sp>
      <p:sp>
        <p:nvSpPr>
          <p:cNvPr id="4" name="文本框 3">
            <a:extLst>
              <a:ext uri="{FF2B5EF4-FFF2-40B4-BE49-F238E27FC236}">
                <a16:creationId xmlns:a16="http://schemas.microsoft.com/office/drawing/2014/main" id="{FE1C683D-B539-424B-B37E-6C5D39DA0C00}"/>
              </a:ext>
            </a:extLst>
          </p:cNvPr>
          <p:cNvSpPr txBox="1"/>
          <p:nvPr userDrawn="1"/>
        </p:nvSpPr>
        <p:spPr>
          <a:xfrm>
            <a:off x="756920" y="422275"/>
            <a:ext cx="2660650" cy="645160"/>
          </a:xfrm>
          <a:prstGeom prst="rect">
            <a:avLst/>
          </a:prstGeom>
          <a:noFill/>
        </p:spPr>
        <p:txBody>
          <a:bodyPr wrap="square" rtlCol="0">
            <a:spAutoFit/>
          </a:bodyPr>
          <a:lstStyle/>
          <a:p>
            <a:r>
              <a:rPr lang="zh-CN" altLang="en-US" sz="3600" dirty="0">
                <a:solidFill>
                  <a:srgbClr val="333F50"/>
                </a:solidFill>
                <a:latin typeface="方正清刻本悦宋简体" panose="02000000000000000000" charset="-122"/>
                <a:ea typeface="方正清刻本悦宋简体" panose="02000000000000000000" charset="-122"/>
              </a:rPr>
              <a:t>极简主义</a:t>
            </a:r>
          </a:p>
        </p:txBody>
      </p:sp>
      <p:sp>
        <p:nvSpPr>
          <p:cNvPr id="5" name="文本框 4">
            <a:extLst>
              <a:ext uri="{FF2B5EF4-FFF2-40B4-BE49-F238E27FC236}">
                <a16:creationId xmlns:a16="http://schemas.microsoft.com/office/drawing/2014/main" id="{880C45D0-77D5-442F-A0CC-FBDEBE1B5680}"/>
              </a:ext>
            </a:extLst>
          </p:cNvPr>
          <p:cNvSpPr txBox="1"/>
          <p:nvPr userDrawn="1"/>
        </p:nvSpPr>
        <p:spPr>
          <a:xfrm>
            <a:off x="756285" y="1147445"/>
            <a:ext cx="8827135" cy="275590"/>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Exquisite Office PowerPoint templates come from MC design</a:t>
            </a:r>
            <a:endParaRPr lang="zh-CN" altLang="en-US" sz="1400" dirty="0">
              <a:latin typeface="华文黑体" charset="-122"/>
              <a:ea typeface="华文黑体" charset="-122"/>
              <a:sym typeface="+mn-ea"/>
            </a:endParaRPr>
          </a:p>
        </p:txBody>
      </p:sp>
    </p:spTree>
    <p:extLst>
      <p:ext uri="{BB962C8B-B14F-4D97-AF65-F5344CB8AC3E}">
        <p14:creationId xmlns:p14="http://schemas.microsoft.com/office/powerpoint/2010/main" val="332433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9" name="图片占位符 8"/>
          <p:cNvSpPr>
            <a:spLocks noGrp="1"/>
          </p:cNvSpPr>
          <p:nvPr>
            <p:ph type="pic" sz="quarter" idx="11"/>
          </p:nvPr>
        </p:nvSpPr>
        <p:spPr>
          <a:xfrm>
            <a:off x="874713" y="1587501"/>
            <a:ext cx="6924790" cy="3905371"/>
          </a:xfrm>
          <a:custGeom>
            <a:avLst/>
            <a:gdLst>
              <a:gd name="connsiteX0" fmla="*/ 0 w 6924790"/>
              <a:gd name="connsiteY0" fmla="*/ 0 h 3905371"/>
              <a:gd name="connsiteX1" fmla="*/ 6924790 w 6924790"/>
              <a:gd name="connsiteY1" fmla="*/ 0 h 3905371"/>
              <a:gd name="connsiteX2" fmla="*/ 6924790 w 6924790"/>
              <a:gd name="connsiteY2" fmla="*/ 3905371 h 3905371"/>
              <a:gd name="connsiteX3" fmla="*/ 0 w 6924790"/>
              <a:gd name="connsiteY3" fmla="*/ 3905371 h 3905371"/>
            </a:gdLst>
            <a:ahLst/>
            <a:cxnLst>
              <a:cxn ang="0">
                <a:pos x="connsiteX0" y="connsiteY0"/>
              </a:cxn>
              <a:cxn ang="0">
                <a:pos x="connsiteX1" y="connsiteY1"/>
              </a:cxn>
              <a:cxn ang="0">
                <a:pos x="connsiteX2" y="connsiteY2"/>
              </a:cxn>
              <a:cxn ang="0">
                <a:pos x="connsiteX3" y="connsiteY3"/>
              </a:cxn>
            </a:cxnLst>
            <a:rect l="l" t="t" r="r" b="b"/>
            <a:pathLst>
              <a:path w="6924790" h="3905371">
                <a:moveTo>
                  <a:pt x="0" y="0"/>
                </a:moveTo>
                <a:lnTo>
                  <a:pt x="6924790" y="0"/>
                </a:lnTo>
                <a:lnTo>
                  <a:pt x="6924790" y="3905371"/>
                </a:lnTo>
                <a:lnTo>
                  <a:pt x="0" y="3905371"/>
                </a:lnTo>
                <a:close/>
              </a:path>
            </a:pathLst>
          </a:custGeom>
          <a:solidFill>
            <a:schemeClr val="bg1">
              <a:lumMod val="65000"/>
            </a:schemeClr>
          </a:solidFill>
        </p:spPr>
        <p:txBody>
          <a:bodyPr wrap="square">
            <a:noAutofit/>
          </a:bodyPr>
          <a:lstStyle/>
          <a:p>
            <a:endParaRPr lang="zh-CN" altLang="en-US"/>
          </a:p>
        </p:txBody>
      </p:sp>
      <p:sp>
        <p:nvSpPr>
          <p:cNvPr id="10" name="图片占位符 9"/>
          <p:cNvSpPr>
            <a:spLocks noGrp="1"/>
          </p:cNvSpPr>
          <p:nvPr>
            <p:ph type="pic" sz="quarter" idx="12"/>
          </p:nvPr>
        </p:nvSpPr>
        <p:spPr>
          <a:xfrm>
            <a:off x="8119302" y="1587501"/>
            <a:ext cx="3197986" cy="1671733"/>
          </a:xfrm>
          <a:custGeom>
            <a:avLst/>
            <a:gdLst>
              <a:gd name="connsiteX0" fmla="*/ 0 w 3197986"/>
              <a:gd name="connsiteY0" fmla="*/ 0 h 1671733"/>
              <a:gd name="connsiteX1" fmla="*/ 3197986 w 3197986"/>
              <a:gd name="connsiteY1" fmla="*/ 0 h 1671733"/>
              <a:gd name="connsiteX2" fmla="*/ 3197986 w 3197986"/>
              <a:gd name="connsiteY2" fmla="*/ 1671733 h 1671733"/>
              <a:gd name="connsiteX3" fmla="*/ 0 w 3197986"/>
              <a:gd name="connsiteY3" fmla="*/ 1671733 h 1671733"/>
            </a:gdLst>
            <a:ahLst/>
            <a:cxnLst>
              <a:cxn ang="0">
                <a:pos x="connsiteX0" y="connsiteY0"/>
              </a:cxn>
              <a:cxn ang="0">
                <a:pos x="connsiteX1" y="connsiteY1"/>
              </a:cxn>
              <a:cxn ang="0">
                <a:pos x="connsiteX2" y="connsiteY2"/>
              </a:cxn>
              <a:cxn ang="0">
                <a:pos x="connsiteX3" y="connsiteY3"/>
              </a:cxn>
            </a:cxnLst>
            <a:rect l="l" t="t" r="r" b="b"/>
            <a:pathLst>
              <a:path w="3197986" h="1671733">
                <a:moveTo>
                  <a:pt x="0" y="0"/>
                </a:moveTo>
                <a:lnTo>
                  <a:pt x="3197986" y="0"/>
                </a:lnTo>
                <a:lnTo>
                  <a:pt x="3197986" y="1671733"/>
                </a:lnTo>
                <a:lnTo>
                  <a:pt x="0" y="1671733"/>
                </a:lnTo>
                <a:close/>
              </a:path>
            </a:pathLst>
          </a:custGeom>
          <a:solidFill>
            <a:schemeClr val="bg1">
              <a:lumMod val="65000"/>
            </a:schemeClr>
          </a:solidFill>
        </p:spPr>
        <p:txBody>
          <a:bodyPr wrap="square">
            <a:noAutofit/>
          </a:bodyPr>
          <a:lstStyle/>
          <a:p>
            <a:endParaRPr lang="zh-CN" altLang="en-US"/>
          </a:p>
        </p:txBody>
      </p:sp>
      <p:sp>
        <p:nvSpPr>
          <p:cNvPr id="11" name="图片占位符 10"/>
          <p:cNvSpPr>
            <a:spLocks noGrp="1"/>
          </p:cNvSpPr>
          <p:nvPr>
            <p:ph type="pic" sz="quarter" idx="13"/>
          </p:nvPr>
        </p:nvSpPr>
        <p:spPr>
          <a:xfrm>
            <a:off x="8119302" y="3824528"/>
            <a:ext cx="3197986" cy="1671733"/>
          </a:xfrm>
          <a:custGeom>
            <a:avLst/>
            <a:gdLst>
              <a:gd name="connsiteX0" fmla="*/ 0 w 3197986"/>
              <a:gd name="connsiteY0" fmla="*/ 0 h 1671733"/>
              <a:gd name="connsiteX1" fmla="*/ 3197986 w 3197986"/>
              <a:gd name="connsiteY1" fmla="*/ 0 h 1671733"/>
              <a:gd name="connsiteX2" fmla="*/ 3197986 w 3197986"/>
              <a:gd name="connsiteY2" fmla="*/ 1671733 h 1671733"/>
              <a:gd name="connsiteX3" fmla="*/ 0 w 3197986"/>
              <a:gd name="connsiteY3" fmla="*/ 1671733 h 1671733"/>
            </a:gdLst>
            <a:ahLst/>
            <a:cxnLst>
              <a:cxn ang="0">
                <a:pos x="connsiteX0" y="connsiteY0"/>
              </a:cxn>
              <a:cxn ang="0">
                <a:pos x="connsiteX1" y="connsiteY1"/>
              </a:cxn>
              <a:cxn ang="0">
                <a:pos x="connsiteX2" y="connsiteY2"/>
              </a:cxn>
              <a:cxn ang="0">
                <a:pos x="connsiteX3" y="connsiteY3"/>
              </a:cxn>
            </a:cxnLst>
            <a:rect l="l" t="t" r="r" b="b"/>
            <a:pathLst>
              <a:path w="3197986" h="1671733">
                <a:moveTo>
                  <a:pt x="0" y="0"/>
                </a:moveTo>
                <a:lnTo>
                  <a:pt x="3197986" y="0"/>
                </a:lnTo>
                <a:lnTo>
                  <a:pt x="3197986" y="1671733"/>
                </a:lnTo>
                <a:lnTo>
                  <a:pt x="0" y="1671733"/>
                </a:lnTo>
                <a:close/>
              </a:path>
            </a:pathLst>
          </a:custGeom>
          <a:solidFill>
            <a:schemeClr val="bg1">
              <a:lumMod val="65000"/>
            </a:schemeClr>
          </a:solidFill>
        </p:spPr>
        <p:txBody>
          <a:bodyPr wrap="square">
            <a:noAutofit/>
          </a:bodyPr>
          <a:lstStyle/>
          <a:p>
            <a:endParaRPr lang="zh-CN" altLang="en-US"/>
          </a:p>
        </p:txBody>
      </p:sp>
      <p:sp>
        <p:nvSpPr>
          <p:cNvPr id="5" name="文本框 4">
            <a:extLst>
              <a:ext uri="{FF2B5EF4-FFF2-40B4-BE49-F238E27FC236}">
                <a16:creationId xmlns:a16="http://schemas.microsoft.com/office/drawing/2014/main" id="{70FA2C11-1079-4440-85EE-85324739FCA3}"/>
              </a:ext>
            </a:extLst>
          </p:cNvPr>
          <p:cNvSpPr txBox="1"/>
          <p:nvPr userDrawn="1"/>
        </p:nvSpPr>
        <p:spPr>
          <a:xfrm>
            <a:off x="756920" y="422275"/>
            <a:ext cx="2660650" cy="645160"/>
          </a:xfrm>
          <a:prstGeom prst="rect">
            <a:avLst/>
          </a:prstGeom>
          <a:noFill/>
        </p:spPr>
        <p:txBody>
          <a:bodyPr wrap="square" rtlCol="0">
            <a:spAutoFit/>
          </a:bodyPr>
          <a:lstStyle/>
          <a:p>
            <a:r>
              <a:rPr lang="zh-CN" altLang="en-US" sz="3600" dirty="0">
                <a:solidFill>
                  <a:srgbClr val="333F50"/>
                </a:solidFill>
                <a:latin typeface="方正清刻本悦宋简体" panose="02000000000000000000" charset="-122"/>
                <a:ea typeface="方正清刻本悦宋简体" panose="02000000000000000000" charset="-122"/>
              </a:rPr>
              <a:t>极简主义</a:t>
            </a:r>
          </a:p>
        </p:txBody>
      </p:sp>
      <p:sp>
        <p:nvSpPr>
          <p:cNvPr id="6" name="文本框 5">
            <a:extLst>
              <a:ext uri="{FF2B5EF4-FFF2-40B4-BE49-F238E27FC236}">
                <a16:creationId xmlns:a16="http://schemas.microsoft.com/office/drawing/2014/main" id="{7B55462F-6322-4582-823E-5CF8139CCD16}"/>
              </a:ext>
            </a:extLst>
          </p:cNvPr>
          <p:cNvSpPr txBox="1"/>
          <p:nvPr userDrawn="1"/>
        </p:nvSpPr>
        <p:spPr>
          <a:xfrm>
            <a:off x="756285" y="1147445"/>
            <a:ext cx="8827135" cy="275590"/>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Exquisite Office PowerPoint templates come from MC design</a:t>
            </a:r>
            <a:endParaRPr lang="zh-CN" altLang="en-US" sz="1400" dirty="0">
              <a:latin typeface="华文黑体" charset="-122"/>
              <a:ea typeface="华文黑体" charset="-122"/>
              <a:sym typeface="+mn-ea"/>
            </a:endParaRPr>
          </a:p>
        </p:txBody>
      </p:sp>
    </p:spTree>
    <p:extLst>
      <p:ext uri="{BB962C8B-B14F-4D97-AF65-F5344CB8AC3E}">
        <p14:creationId xmlns:p14="http://schemas.microsoft.com/office/powerpoint/2010/main" val="1076740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500"/>
                                        <p:tgtEl>
                                          <p:spTgt spid="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12" name="图片占位符 11"/>
          <p:cNvSpPr>
            <a:spLocks noGrp="1"/>
          </p:cNvSpPr>
          <p:nvPr>
            <p:ph type="pic" sz="quarter" idx="11"/>
          </p:nvPr>
        </p:nvSpPr>
        <p:spPr>
          <a:xfrm>
            <a:off x="2122969" y="1981157"/>
            <a:ext cx="3973031" cy="1803183"/>
          </a:xfrm>
          <a:custGeom>
            <a:avLst/>
            <a:gdLst>
              <a:gd name="connsiteX0" fmla="*/ 378319 w 3973031"/>
              <a:gd name="connsiteY0" fmla="*/ 0 h 1803183"/>
              <a:gd name="connsiteX1" fmla="*/ 1925340 w 3973031"/>
              <a:gd name="connsiteY1" fmla="*/ 0 h 1803183"/>
              <a:gd name="connsiteX2" fmla="*/ 2426010 w 3973031"/>
              <a:gd name="connsiteY2" fmla="*/ 0 h 1803183"/>
              <a:gd name="connsiteX3" fmla="*/ 3973031 w 3973031"/>
              <a:gd name="connsiteY3" fmla="*/ 0 h 1803183"/>
              <a:gd name="connsiteX4" fmla="*/ 3973031 w 3973031"/>
              <a:gd name="connsiteY4" fmla="*/ 1803183 h 1803183"/>
              <a:gd name="connsiteX5" fmla="*/ 2426010 w 3973031"/>
              <a:gd name="connsiteY5" fmla="*/ 1803183 h 1803183"/>
              <a:gd name="connsiteX6" fmla="*/ 1547021 w 3973031"/>
              <a:gd name="connsiteY6" fmla="*/ 1803183 h 1803183"/>
              <a:gd name="connsiteX7" fmla="*/ 0 w 3973031"/>
              <a:gd name="connsiteY7" fmla="*/ 1803183 h 180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73031" h="1803183">
                <a:moveTo>
                  <a:pt x="378319" y="0"/>
                </a:moveTo>
                <a:lnTo>
                  <a:pt x="1925340" y="0"/>
                </a:lnTo>
                <a:lnTo>
                  <a:pt x="2426010" y="0"/>
                </a:lnTo>
                <a:lnTo>
                  <a:pt x="3973031" y="0"/>
                </a:lnTo>
                <a:lnTo>
                  <a:pt x="3973031" y="1803183"/>
                </a:lnTo>
                <a:lnTo>
                  <a:pt x="2426010" y="1803183"/>
                </a:lnTo>
                <a:lnTo>
                  <a:pt x="1547021" y="1803183"/>
                </a:lnTo>
                <a:lnTo>
                  <a:pt x="0" y="1803183"/>
                </a:lnTo>
                <a:close/>
              </a:path>
            </a:pathLst>
          </a:custGeom>
          <a:solidFill>
            <a:schemeClr val="bg1">
              <a:lumMod val="65000"/>
            </a:schemeClr>
          </a:solidFill>
        </p:spPr>
        <p:txBody>
          <a:bodyPr wrap="square">
            <a:noAutofit/>
          </a:bodyPr>
          <a:lstStyle/>
          <a:p>
            <a:endParaRPr lang="zh-CN" altLang="en-US"/>
          </a:p>
        </p:txBody>
      </p:sp>
      <p:sp>
        <p:nvSpPr>
          <p:cNvPr id="11" name="图片占位符 10"/>
          <p:cNvSpPr>
            <a:spLocks noGrp="1"/>
          </p:cNvSpPr>
          <p:nvPr>
            <p:ph type="pic" sz="quarter" idx="12"/>
          </p:nvPr>
        </p:nvSpPr>
        <p:spPr>
          <a:xfrm>
            <a:off x="6096000" y="1981157"/>
            <a:ext cx="4234217" cy="1803183"/>
          </a:xfrm>
          <a:custGeom>
            <a:avLst/>
            <a:gdLst>
              <a:gd name="connsiteX0" fmla="*/ 0 w 4234217"/>
              <a:gd name="connsiteY0" fmla="*/ 0 h 1803183"/>
              <a:gd name="connsiteX1" fmla="*/ 1547021 w 4234217"/>
              <a:gd name="connsiteY1" fmla="*/ 0 h 1803183"/>
              <a:gd name="connsiteX2" fmla="*/ 2360204 w 4234217"/>
              <a:gd name="connsiteY2" fmla="*/ 0 h 1803183"/>
              <a:gd name="connsiteX3" fmla="*/ 3907225 w 4234217"/>
              <a:gd name="connsiteY3" fmla="*/ 0 h 1803183"/>
              <a:gd name="connsiteX4" fmla="*/ 4234217 w 4234217"/>
              <a:gd name="connsiteY4" fmla="*/ 566358 h 1803183"/>
              <a:gd name="connsiteX5" fmla="*/ 3974753 w 4234217"/>
              <a:gd name="connsiteY5" fmla="*/ 1803183 h 1803183"/>
              <a:gd name="connsiteX6" fmla="*/ 2427731 w 4234217"/>
              <a:gd name="connsiteY6" fmla="*/ 1803183 h 1803183"/>
              <a:gd name="connsiteX7" fmla="*/ 1547021 w 4234217"/>
              <a:gd name="connsiteY7" fmla="*/ 1803183 h 1803183"/>
              <a:gd name="connsiteX8" fmla="*/ 0 w 4234217"/>
              <a:gd name="connsiteY8" fmla="*/ 1803183 h 180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34217" h="1803183">
                <a:moveTo>
                  <a:pt x="0" y="0"/>
                </a:moveTo>
                <a:lnTo>
                  <a:pt x="1547021" y="0"/>
                </a:lnTo>
                <a:lnTo>
                  <a:pt x="2360204" y="0"/>
                </a:lnTo>
                <a:lnTo>
                  <a:pt x="3907225" y="0"/>
                </a:lnTo>
                <a:lnTo>
                  <a:pt x="4234217" y="566358"/>
                </a:lnTo>
                <a:lnTo>
                  <a:pt x="3974753" y="1803183"/>
                </a:lnTo>
                <a:lnTo>
                  <a:pt x="2427731" y="1803183"/>
                </a:lnTo>
                <a:lnTo>
                  <a:pt x="1547021" y="1803183"/>
                </a:lnTo>
                <a:lnTo>
                  <a:pt x="0" y="1803183"/>
                </a:lnTo>
                <a:close/>
              </a:path>
            </a:pathLst>
          </a:custGeom>
          <a:solidFill>
            <a:schemeClr val="bg1">
              <a:lumMod val="65000"/>
            </a:schemeClr>
          </a:solidFill>
        </p:spPr>
        <p:txBody>
          <a:bodyPr wrap="square">
            <a:noAutofit/>
          </a:bodyPr>
          <a:lstStyle/>
          <a:p>
            <a:endParaRPr lang="zh-CN" altLang="en-US"/>
          </a:p>
        </p:txBody>
      </p:sp>
      <p:sp>
        <p:nvSpPr>
          <p:cNvPr id="14" name="图片占位符 13"/>
          <p:cNvSpPr>
            <a:spLocks noGrp="1"/>
          </p:cNvSpPr>
          <p:nvPr>
            <p:ph type="pic" sz="quarter" idx="13"/>
          </p:nvPr>
        </p:nvSpPr>
        <p:spPr>
          <a:xfrm>
            <a:off x="6096000" y="3784861"/>
            <a:ext cx="3973031" cy="1803183"/>
          </a:xfrm>
          <a:custGeom>
            <a:avLst/>
            <a:gdLst>
              <a:gd name="connsiteX0" fmla="*/ 0 w 3973031"/>
              <a:gd name="connsiteY0" fmla="*/ 0 h 1803183"/>
              <a:gd name="connsiteX1" fmla="*/ 1547021 w 3973031"/>
              <a:gd name="connsiteY1" fmla="*/ 0 h 1803183"/>
              <a:gd name="connsiteX2" fmla="*/ 2426010 w 3973031"/>
              <a:gd name="connsiteY2" fmla="*/ 0 h 1803183"/>
              <a:gd name="connsiteX3" fmla="*/ 3973031 w 3973031"/>
              <a:gd name="connsiteY3" fmla="*/ 0 h 1803183"/>
              <a:gd name="connsiteX4" fmla="*/ 3594712 w 3973031"/>
              <a:gd name="connsiteY4" fmla="*/ 1803183 h 1803183"/>
              <a:gd name="connsiteX5" fmla="*/ 2047692 w 3973031"/>
              <a:gd name="connsiteY5" fmla="*/ 1803183 h 1803183"/>
              <a:gd name="connsiteX6" fmla="*/ 1547021 w 3973031"/>
              <a:gd name="connsiteY6" fmla="*/ 1803183 h 1803183"/>
              <a:gd name="connsiteX7" fmla="*/ 0 w 3973031"/>
              <a:gd name="connsiteY7" fmla="*/ 1803183 h 180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73031" h="1803183">
                <a:moveTo>
                  <a:pt x="0" y="0"/>
                </a:moveTo>
                <a:lnTo>
                  <a:pt x="1547021" y="0"/>
                </a:lnTo>
                <a:lnTo>
                  <a:pt x="2426010" y="0"/>
                </a:lnTo>
                <a:lnTo>
                  <a:pt x="3973031" y="0"/>
                </a:lnTo>
                <a:lnTo>
                  <a:pt x="3594712" y="1803183"/>
                </a:lnTo>
                <a:lnTo>
                  <a:pt x="2047692" y="1803183"/>
                </a:lnTo>
                <a:lnTo>
                  <a:pt x="1547021" y="1803183"/>
                </a:lnTo>
                <a:lnTo>
                  <a:pt x="0" y="1803183"/>
                </a:lnTo>
                <a:close/>
              </a:path>
            </a:pathLst>
          </a:custGeom>
          <a:solidFill>
            <a:schemeClr val="bg1">
              <a:lumMod val="65000"/>
            </a:schemeClr>
          </a:solidFill>
        </p:spPr>
        <p:txBody>
          <a:bodyPr wrap="square">
            <a:noAutofit/>
          </a:bodyPr>
          <a:lstStyle/>
          <a:p>
            <a:endParaRPr lang="zh-CN" altLang="en-US"/>
          </a:p>
        </p:txBody>
      </p:sp>
      <p:sp>
        <p:nvSpPr>
          <p:cNvPr id="13" name="图片占位符 12"/>
          <p:cNvSpPr>
            <a:spLocks noGrp="1"/>
          </p:cNvSpPr>
          <p:nvPr>
            <p:ph type="pic" sz="quarter" idx="14"/>
          </p:nvPr>
        </p:nvSpPr>
        <p:spPr>
          <a:xfrm>
            <a:off x="1861783" y="3784861"/>
            <a:ext cx="4234217" cy="1803183"/>
          </a:xfrm>
          <a:custGeom>
            <a:avLst/>
            <a:gdLst>
              <a:gd name="connsiteX0" fmla="*/ 259464 w 4234217"/>
              <a:gd name="connsiteY0" fmla="*/ 0 h 1803183"/>
              <a:gd name="connsiteX1" fmla="*/ 1806486 w 4234217"/>
              <a:gd name="connsiteY1" fmla="*/ 0 h 1803183"/>
              <a:gd name="connsiteX2" fmla="*/ 2687196 w 4234217"/>
              <a:gd name="connsiteY2" fmla="*/ 0 h 1803183"/>
              <a:gd name="connsiteX3" fmla="*/ 4234217 w 4234217"/>
              <a:gd name="connsiteY3" fmla="*/ 0 h 1803183"/>
              <a:gd name="connsiteX4" fmla="*/ 4234217 w 4234217"/>
              <a:gd name="connsiteY4" fmla="*/ 1803183 h 1803183"/>
              <a:gd name="connsiteX5" fmla="*/ 2687196 w 4234217"/>
              <a:gd name="connsiteY5" fmla="*/ 1803183 h 1803183"/>
              <a:gd name="connsiteX6" fmla="*/ 1874014 w 4234217"/>
              <a:gd name="connsiteY6" fmla="*/ 1803183 h 1803183"/>
              <a:gd name="connsiteX7" fmla="*/ 326992 w 4234217"/>
              <a:gd name="connsiteY7" fmla="*/ 1803183 h 1803183"/>
              <a:gd name="connsiteX8" fmla="*/ 0 w 4234217"/>
              <a:gd name="connsiteY8" fmla="*/ 1236826 h 180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34217" h="1803183">
                <a:moveTo>
                  <a:pt x="259464" y="0"/>
                </a:moveTo>
                <a:lnTo>
                  <a:pt x="1806486" y="0"/>
                </a:lnTo>
                <a:lnTo>
                  <a:pt x="2687196" y="0"/>
                </a:lnTo>
                <a:lnTo>
                  <a:pt x="4234217" y="0"/>
                </a:lnTo>
                <a:lnTo>
                  <a:pt x="4234217" y="1803183"/>
                </a:lnTo>
                <a:lnTo>
                  <a:pt x="2687196" y="1803183"/>
                </a:lnTo>
                <a:lnTo>
                  <a:pt x="1874014" y="1803183"/>
                </a:lnTo>
                <a:lnTo>
                  <a:pt x="326992" y="1803183"/>
                </a:lnTo>
                <a:lnTo>
                  <a:pt x="0" y="1236826"/>
                </a:lnTo>
                <a:close/>
              </a:path>
            </a:pathLst>
          </a:custGeom>
          <a:solidFill>
            <a:schemeClr val="bg1">
              <a:lumMod val="65000"/>
            </a:schemeClr>
          </a:solidFill>
        </p:spPr>
        <p:txBody>
          <a:bodyPr wrap="square">
            <a:noAutofit/>
          </a:bodyPr>
          <a:lstStyle/>
          <a:p>
            <a:endParaRPr lang="zh-CN" altLang="en-US" dirty="0"/>
          </a:p>
        </p:txBody>
      </p:sp>
      <p:sp>
        <p:nvSpPr>
          <p:cNvPr id="6" name="文本框 5">
            <a:extLst>
              <a:ext uri="{FF2B5EF4-FFF2-40B4-BE49-F238E27FC236}">
                <a16:creationId xmlns:a16="http://schemas.microsoft.com/office/drawing/2014/main" id="{66CE786A-4C7D-4876-BB67-6D07F38352B1}"/>
              </a:ext>
            </a:extLst>
          </p:cNvPr>
          <p:cNvSpPr txBox="1"/>
          <p:nvPr userDrawn="1"/>
        </p:nvSpPr>
        <p:spPr>
          <a:xfrm>
            <a:off x="756920" y="422275"/>
            <a:ext cx="2660650" cy="645160"/>
          </a:xfrm>
          <a:prstGeom prst="rect">
            <a:avLst/>
          </a:prstGeom>
          <a:noFill/>
        </p:spPr>
        <p:txBody>
          <a:bodyPr wrap="square" rtlCol="0">
            <a:spAutoFit/>
          </a:bodyPr>
          <a:lstStyle/>
          <a:p>
            <a:r>
              <a:rPr lang="zh-CN" altLang="en-US" sz="3600" dirty="0">
                <a:solidFill>
                  <a:srgbClr val="333F50"/>
                </a:solidFill>
                <a:latin typeface="方正清刻本悦宋简体" panose="02000000000000000000" charset="-122"/>
                <a:ea typeface="方正清刻本悦宋简体" panose="02000000000000000000" charset="-122"/>
              </a:rPr>
              <a:t>极简主义</a:t>
            </a:r>
          </a:p>
        </p:txBody>
      </p:sp>
      <p:sp>
        <p:nvSpPr>
          <p:cNvPr id="7" name="文本框 6">
            <a:extLst>
              <a:ext uri="{FF2B5EF4-FFF2-40B4-BE49-F238E27FC236}">
                <a16:creationId xmlns:a16="http://schemas.microsoft.com/office/drawing/2014/main" id="{7F43A06D-5D51-4F59-8586-6C72F759E38D}"/>
              </a:ext>
            </a:extLst>
          </p:cNvPr>
          <p:cNvSpPr txBox="1"/>
          <p:nvPr userDrawn="1"/>
        </p:nvSpPr>
        <p:spPr>
          <a:xfrm>
            <a:off x="756285" y="1147445"/>
            <a:ext cx="8827135" cy="275590"/>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Exquisite Office PowerPoint templates come from MC design</a:t>
            </a:r>
            <a:endParaRPr lang="zh-CN" altLang="en-US" sz="1400" dirty="0">
              <a:latin typeface="华文黑体" charset="-122"/>
              <a:ea typeface="华文黑体" charset="-122"/>
              <a:sym typeface="+mn-ea"/>
            </a:endParaRPr>
          </a:p>
        </p:txBody>
      </p:sp>
    </p:spTree>
    <p:extLst>
      <p:ext uri="{BB962C8B-B14F-4D97-AF65-F5344CB8AC3E}">
        <p14:creationId xmlns:p14="http://schemas.microsoft.com/office/powerpoint/2010/main" val="120599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500"/>
                                        <p:tgtEl>
                                          <p:spTgt spid="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1532731" y="1565319"/>
            <a:ext cx="9126537" cy="4486187"/>
          </a:xfrm>
          <a:custGeom>
            <a:avLst/>
            <a:gdLst>
              <a:gd name="connsiteX0" fmla="*/ 7575800 w 9126537"/>
              <a:gd name="connsiteY0" fmla="*/ 3052458 h 4486187"/>
              <a:gd name="connsiteX1" fmla="*/ 9012297 w 9126537"/>
              <a:gd name="connsiteY1" fmla="*/ 3052458 h 4486187"/>
              <a:gd name="connsiteX2" fmla="*/ 9126537 w 9126537"/>
              <a:gd name="connsiteY2" fmla="*/ 3166698 h 4486187"/>
              <a:gd name="connsiteX3" fmla="*/ 9126537 w 9126537"/>
              <a:gd name="connsiteY3" fmla="*/ 4371948 h 4486187"/>
              <a:gd name="connsiteX4" fmla="*/ 9012297 w 9126537"/>
              <a:gd name="connsiteY4" fmla="*/ 4486187 h 4486187"/>
              <a:gd name="connsiteX5" fmla="*/ 7575800 w 9126537"/>
              <a:gd name="connsiteY5" fmla="*/ 4486187 h 4486187"/>
              <a:gd name="connsiteX6" fmla="*/ 7461561 w 9126537"/>
              <a:gd name="connsiteY6" fmla="*/ 4371948 h 4486187"/>
              <a:gd name="connsiteX7" fmla="*/ 7461561 w 9126537"/>
              <a:gd name="connsiteY7" fmla="*/ 3166698 h 4486187"/>
              <a:gd name="connsiteX8" fmla="*/ 7575800 w 9126537"/>
              <a:gd name="connsiteY8" fmla="*/ 3052458 h 4486187"/>
              <a:gd name="connsiteX9" fmla="*/ 5710410 w 9126537"/>
              <a:gd name="connsiteY9" fmla="*/ 3052458 h 4486187"/>
              <a:gd name="connsiteX10" fmla="*/ 7146907 w 9126537"/>
              <a:gd name="connsiteY10" fmla="*/ 3052458 h 4486187"/>
              <a:gd name="connsiteX11" fmla="*/ 7261147 w 9126537"/>
              <a:gd name="connsiteY11" fmla="*/ 3166698 h 4486187"/>
              <a:gd name="connsiteX12" fmla="*/ 7261147 w 9126537"/>
              <a:gd name="connsiteY12" fmla="*/ 4371948 h 4486187"/>
              <a:gd name="connsiteX13" fmla="*/ 7146907 w 9126537"/>
              <a:gd name="connsiteY13" fmla="*/ 4486187 h 4486187"/>
              <a:gd name="connsiteX14" fmla="*/ 5710410 w 9126537"/>
              <a:gd name="connsiteY14" fmla="*/ 4486187 h 4486187"/>
              <a:gd name="connsiteX15" fmla="*/ 5596171 w 9126537"/>
              <a:gd name="connsiteY15" fmla="*/ 4371948 h 4486187"/>
              <a:gd name="connsiteX16" fmla="*/ 5596171 w 9126537"/>
              <a:gd name="connsiteY16" fmla="*/ 3166698 h 4486187"/>
              <a:gd name="connsiteX17" fmla="*/ 5710410 w 9126537"/>
              <a:gd name="connsiteY17" fmla="*/ 3052458 h 4486187"/>
              <a:gd name="connsiteX18" fmla="*/ 7575800 w 9126537"/>
              <a:gd name="connsiteY18" fmla="*/ 1526229 h 4486187"/>
              <a:gd name="connsiteX19" fmla="*/ 9012297 w 9126537"/>
              <a:gd name="connsiteY19" fmla="*/ 1526229 h 4486187"/>
              <a:gd name="connsiteX20" fmla="*/ 9126537 w 9126537"/>
              <a:gd name="connsiteY20" fmla="*/ 1640469 h 4486187"/>
              <a:gd name="connsiteX21" fmla="*/ 9126537 w 9126537"/>
              <a:gd name="connsiteY21" fmla="*/ 2845719 h 4486187"/>
              <a:gd name="connsiteX22" fmla="*/ 9012297 w 9126537"/>
              <a:gd name="connsiteY22" fmla="*/ 2959958 h 4486187"/>
              <a:gd name="connsiteX23" fmla="*/ 7575800 w 9126537"/>
              <a:gd name="connsiteY23" fmla="*/ 2959958 h 4486187"/>
              <a:gd name="connsiteX24" fmla="*/ 7461561 w 9126537"/>
              <a:gd name="connsiteY24" fmla="*/ 2845719 h 4486187"/>
              <a:gd name="connsiteX25" fmla="*/ 7461561 w 9126537"/>
              <a:gd name="connsiteY25" fmla="*/ 1640469 h 4486187"/>
              <a:gd name="connsiteX26" fmla="*/ 7575800 w 9126537"/>
              <a:gd name="connsiteY26" fmla="*/ 1526229 h 4486187"/>
              <a:gd name="connsiteX27" fmla="*/ 5710410 w 9126537"/>
              <a:gd name="connsiteY27" fmla="*/ 1526229 h 4486187"/>
              <a:gd name="connsiteX28" fmla="*/ 7146907 w 9126537"/>
              <a:gd name="connsiteY28" fmla="*/ 1526229 h 4486187"/>
              <a:gd name="connsiteX29" fmla="*/ 7261147 w 9126537"/>
              <a:gd name="connsiteY29" fmla="*/ 1640469 h 4486187"/>
              <a:gd name="connsiteX30" fmla="*/ 7261147 w 9126537"/>
              <a:gd name="connsiteY30" fmla="*/ 2845719 h 4486187"/>
              <a:gd name="connsiteX31" fmla="*/ 7146907 w 9126537"/>
              <a:gd name="connsiteY31" fmla="*/ 2959958 h 4486187"/>
              <a:gd name="connsiteX32" fmla="*/ 5710410 w 9126537"/>
              <a:gd name="connsiteY32" fmla="*/ 2959958 h 4486187"/>
              <a:gd name="connsiteX33" fmla="*/ 5596171 w 9126537"/>
              <a:gd name="connsiteY33" fmla="*/ 2845719 h 4486187"/>
              <a:gd name="connsiteX34" fmla="*/ 5596171 w 9126537"/>
              <a:gd name="connsiteY34" fmla="*/ 1640469 h 4486187"/>
              <a:gd name="connsiteX35" fmla="*/ 5710410 w 9126537"/>
              <a:gd name="connsiteY35" fmla="*/ 1526229 h 4486187"/>
              <a:gd name="connsiteX36" fmla="*/ 3845020 w 9126537"/>
              <a:gd name="connsiteY36" fmla="*/ 1526229 h 4486187"/>
              <a:gd name="connsiteX37" fmla="*/ 5281517 w 9126537"/>
              <a:gd name="connsiteY37" fmla="*/ 1526229 h 4486187"/>
              <a:gd name="connsiteX38" fmla="*/ 5395757 w 9126537"/>
              <a:gd name="connsiteY38" fmla="*/ 1640469 h 4486187"/>
              <a:gd name="connsiteX39" fmla="*/ 5395757 w 9126537"/>
              <a:gd name="connsiteY39" fmla="*/ 2845719 h 4486187"/>
              <a:gd name="connsiteX40" fmla="*/ 5281517 w 9126537"/>
              <a:gd name="connsiteY40" fmla="*/ 2959958 h 4486187"/>
              <a:gd name="connsiteX41" fmla="*/ 3845020 w 9126537"/>
              <a:gd name="connsiteY41" fmla="*/ 2959958 h 4486187"/>
              <a:gd name="connsiteX42" fmla="*/ 3730780 w 9126537"/>
              <a:gd name="connsiteY42" fmla="*/ 2845719 h 4486187"/>
              <a:gd name="connsiteX43" fmla="*/ 3730780 w 9126537"/>
              <a:gd name="connsiteY43" fmla="*/ 1640469 h 4486187"/>
              <a:gd name="connsiteX44" fmla="*/ 3845020 w 9126537"/>
              <a:gd name="connsiteY44" fmla="*/ 1526229 h 4486187"/>
              <a:gd name="connsiteX45" fmla="*/ 1979630 w 9126537"/>
              <a:gd name="connsiteY45" fmla="*/ 1526229 h 4486187"/>
              <a:gd name="connsiteX46" fmla="*/ 3416127 w 9126537"/>
              <a:gd name="connsiteY46" fmla="*/ 1526229 h 4486187"/>
              <a:gd name="connsiteX47" fmla="*/ 3530367 w 9126537"/>
              <a:gd name="connsiteY47" fmla="*/ 1640469 h 4486187"/>
              <a:gd name="connsiteX48" fmla="*/ 3530367 w 9126537"/>
              <a:gd name="connsiteY48" fmla="*/ 2845719 h 4486187"/>
              <a:gd name="connsiteX49" fmla="*/ 3416127 w 9126537"/>
              <a:gd name="connsiteY49" fmla="*/ 2959958 h 4486187"/>
              <a:gd name="connsiteX50" fmla="*/ 1979630 w 9126537"/>
              <a:gd name="connsiteY50" fmla="*/ 2959958 h 4486187"/>
              <a:gd name="connsiteX51" fmla="*/ 1865390 w 9126537"/>
              <a:gd name="connsiteY51" fmla="*/ 2845719 h 4486187"/>
              <a:gd name="connsiteX52" fmla="*/ 1865390 w 9126537"/>
              <a:gd name="connsiteY52" fmla="*/ 1640469 h 4486187"/>
              <a:gd name="connsiteX53" fmla="*/ 1979630 w 9126537"/>
              <a:gd name="connsiteY53" fmla="*/ 1526229 h 4486187"/>
              <a:gd name="connsiteX54" fmla="*/ 114240 w 9126537"/>
              <a:gd name="connsiteY54" fmla="*/ 1526229 h 4486187"/>
              <a:gd name="connsiteX55" fmla="*/ 1550737 w 9126537"/>
              <a:gd name="connsiteY55" fmla="*/ 1526229 h 4486187"/>
              <a:gd name="connsiteX56" fmla="*/ 1664977 w 9126537"/>
              <a:gd name="connsiteY56" fmla="*/ 1640469 h 4486187"/>
              <a:gd name="connsiteX57" fmla="*/ 1664977 w 9126537"/>
              <a:gd name="connsiteY57" fmla="*/ 2845719 h 4486187"/>
              <a:gd name="connsiteX58" fmla="*/ 1550737 w 9126537"/>
              <a:gd name="connsiteY58" fmla="*/ 2959958 h 4486187"/>
              <a:gd name="connsiteX59" fmla="*/ 114240 w 9126537"/>
              <a:gd name="connsiteY59" fmla="*/ 2959958 h 4486187"/>
              <a:gd name="connsiteX60" fmla="*/ 0 w 9126537"/>
              <a:gd name="connsiteY60" fmla="*/ 2845719 h 4486187"/>
              <a:gd name="connsiteX61" fmla="*/ 0 w 9126537"/>
              <a:gd name="connsiteY61" fmla="*/ 1640469 h 4486187"/>
              <a:gd name="connsiteX62" fmla="*/ 114240 w 9126537"/>
              <a:gd name="connsiteY62" fmla="*/ 1526229 h 4486187"/>
              <a:gd name="connsiteX63" fmla="*/ 7575800 w 9126537"/>
              <a:gd name="connsiteY63" fmla="*/ 0 h 4486187"/>
              <a:gd name="connsiteX64" fmla="*/ 9012297 w 9126537"/>
              <a:gd name="connsiteY64" fmla="*/ 0 h 4486187"/>
              <a:gd name="connsiteX65" fmla="*/ 9126537 w 9126537"/>
              <a:gd name="connsiteY65" fmla="*/ 114240 h 4486187"/>
              <a:gd name="connsiteX66" fmla="*/ 9126537 w 9126537"/>
              <a:gd name="connsiteY66" fmla="*/ 1319490 h 4486187"/>
              <a:gd name="connsiteX67" fmla="*/ 9012297 w 9126537"/>
              <a:gd name="connsiteY67" fmla="*/ 1433729 h 4486187"/>
              <a:gd name="connsiteX68" fmla="*/ 7575800 w 9126537"/>
              <a:gd name="connsiteY68" fmla="*/ 1433729 h 4486187"/>
              <a:gd name="connsiteX69" fmla="*/ 7461561 w 9126537"/>
              <a:gd name="connsiteY69" fmla="*/ 1319490 h 4486187"/>
              <a:gd name="connsiteX70" fmla="*/ 7461561 w 9126537"/>
              <a:gd name="connsiteY70" fmla="*/ 114240 h 4486187"/>
              <a:gd name="connsiteX71" fmla="*/ 7575800 w 9126537"/>
              <a:gd name="connsiteY71" fmla="*/ 0 h 4486187"/>
              <a:gd name="connsiteX72" fmla="*/ 5710410 w 9126537"/>
              <a:gd name="connsiteY72" fmla="*/ 0 h 4486187"/>
              <a:gd name="connsiteX73" fmla="*/ 7146907 w 9126537"/>
              <a:gd name="connsiteY73" fmla="*/ 0 h 4486187"/>
              <a:gd name="connsiteX74" fmla="*/ 7261147 w 9126537"/>
              <a:gd name="connsiteY74" fmla="*/ 114240 h 4486187"/>
              <a:gd name="connsiteX75" fmla="*/ 7261147 w 9126537"/>
              <a:gd name="connsiteY75" fmla="*/ 1319490 h 4486187"/>
              <a:gd name="connsiteX76" fmla="*/ 7146907 w 9126537"/>
              <a:gd name="connsiteY76" fmla="*/ 1433729 h 4486187"/>
              <a:gd name="connsiteX77" fmla="*/ 5710410 w 9126537"/>
              <a:gd name="connsiteY77" fmla="*/ 1433729 h 4486187"/>
              <a:gd name="connsiteX78" fmla="*/ 5596171 w 9126537"/>
              <a:gd name="connsiteY78" fmla="*/ 1319490 h 4486187"/>
              <a:gd name="connsiteX79" fmla="*/ 5596171 w 9126537"/>
              <a:gd name="connsiteY79" fmla="*/ 114240 h 4486187"/>
              <a:gd name="connsiteX80" fmla="*/ 5710410 w 9126537"/>
              <a:gd name="connsiteY80" fmla="*/ 0 h 4486187"/>
              <a:gd name="connsiteX81" fmla="*/ 3845020 w 9126537"/>
              <a:gd name="connsiteY81" fmla="*/ 0 h 4486187"/>
              <a:gd name="connsiteX82" fmla="*/ 5281517 w 9126537"/>
              <a:gd name="connsiteY82" fmla="*/ 0 h 4486187"/>
              <a:gd name="connsiteX83" fmla="*/ 5395757 w 9126537"/>
              <a:gd name="connsiteY83" fmla="*/ 114240 h 4486187"/>
              <a:gd name="connsiteX84" fmla="*/ 5395757 w 9126537"/>
              <a:gd name="connsiteY84" fmla="*/ 1319490 h 4486187"/>
              <a:gd name="connsiteX85" fmla="*/ 5281517 w 9126537"/>
              <a:gd name="connsiteY85" fmla="*/ 1433729 h 4486187"/>
              <a:gd name="connsiteX86" fmla="*/ 3845020 w 9126537"/>
              <a:gd name="connsiteY86" fmla="*/ 1433729 h 4486187"/>
              <a:gd name="connsiteX87" fmla="*/ 3730780 w 9126537"/>
              <a:gd name="connsiteY87" fmla="*/ 1319490 h 4486187"/>
              <a:gd name="connsiteX88" fmla="*/ 3730780 w 9126537"/>
              <a:gd name="connsiteY88" fmla="*/ 114240 h 4486187"/>
              <a:gd name="connsiteX89" fmla="*/ 3845020 w 9126537"/>
              <a:gd name="connsiteY89" fmla="*/ 0 h 4486187"/>
              <a:gd name="connsiteX90" fmla="*/ 1979630 w 9126537"/>
              <a:gd name="connsiteY90" fmla="*/ 0 h 4486187"/>
              <a:gd name="connsiteX91" fmla="*/ 3416127 w 9126537"/>
              <a:gd name="connsiteY91" fmla="*/ 0 h 4486187"/>
              <a:gd name="connsiteX92" fmla="*/ 3530367 w 9126537"/>
              <a:gd name="connsiteY92" fmla="*/ 114240 h 4486187"/>
              <a:gd name="connsiteX93" fmla="*/ 3530367 w 9126537"/>
              <a:gd name="connsiteY93" fmla="*/ 1319490 h 4486187"/>
              <a:gd name="connsiteX94" fmla="*/ 3416127 w 9126537"/>
              <a:gd name="connsiteY94" fmla="*/ 1433729 h 4486187"/>
              <a:gd name="connsiteX95" fmla="*/ 1979630 w 9126537"/>
              <a:gd name="connsiteY95" fmla="*/ 1433729 h 4486187"/>
              <a:gd name="connsiteX96" fmla="*/ 1865390 w 9126537"/>
              <a:gd name="connsiteY96" fmla="*/ 1319490 h 4486187"/>
              <a:gd name="connsiteX97" fmla="*/ 1865390 w 9126537"/>
              <a:gd name="connsiteY97" fmla="*/ 114240 h 4486187"/>
              <a:gd name="connsiteX98" fmla="*/ 1979630 w 9126537"/>
              <a:gd name="connsiteY98" fmla="*/ 0 h 4486187"/>
              <a:gd name="connsiteX99" fmla="*/ 114240 w 9126537"/>
              <a:gd name="connsiteY99" fmla="*/ 0 h 4486187"/>
              <a:gd name="connsiteX100" fmla="*/ 1550737 w 9126537"/>
              <a:gd name="connsiteY100" fmla="*/ 0 h 4486187"/>
              <a:gd name="connsiteX101" fmla="*/ 1664977 w 9126537"/>
              <a:gd name="connsiteY101" fmla="*/ 114240 h 4486187"/>
              <a:gd name="connsiteX102" fmla="*/ 1664977 w 9126537"/>
              <a:gd name="connsiteY102" fmla="*/ 1319490 h 4486187"/>
              <a:gd name="connsiteX103" fmla="*/ 1550737 w 9126537"/>
              <a:gd name="connsiteY103" fmla="*/ 1433729 h 4486187"/>
              <a:gd name="connsiteX104" fmla="*/ 114240 w 9126537"/>
              <a:gd name="connsiteY104" fmla="*/ 1433729 h 4486187"/>
              <a:gd name="connsiteX105" fmla="*/ 0 w 9126537"/>
              <a:gd name="connsiteY105" fmla="*/ 1319490 h 4486187"/>
              <a:gd name="connsiteX106" fmla="*/ 0 w 9126537"/>
              <a:gd name="connsiteY106" fmla="*/ 114240 h 4486187"/>
              <a:gd name="connsiteX107" fmla="*/ 114240 w 9126537"/>
              <a:gd name="connsiteY107" fmla="*/ 0 h 448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9126537" h="4486187">
                <a:moveTo>
                  <a:pt x="7575800" y="3052458"/>
                </a:moveTo>
                <a:lnTo>
                  <a:pt x="9012297" y="3052458"/>
                </a:lnTo>
                <a:cubicBezTo>
                  <a:pt x="9075391" y="3052458"/>
                  <a:pt x="9126537" y="3103604"/>
                  <a:pt x="9126537" y="3166698"/>
                </a:cubicBezTo>
                <a:lnTo>
                  <a:pt x="9126537" y="4371948"/>
                </a:lnTo>
                <a:cubicBezTo>
                  <a:pt x="9126537" y="4435041"/>
                  <a:pt x="9075391" y="4486187"/>
                  <a:pt x="9012297" y="4486187"/>
                </a:cubicBezTo>
                <a:lnTo>
                  <a:pt x="7575800" y="4486187"/>
                </a:lnTo>
                <a:cubicBezTo>
                  <a:pt x="7512707" y="4486187"/>
                  <a:pt x="7461561" y="4435041"/>
                  <a:pt x="7461561" y="4371948"/>
                </a:cubicBezTo>
                <a:lnTo>
                  <a:pt x="7461561" y="3166698"/>
                </a:lnTo>
                <a:cubicBezTo>
                  <a:pt x="7461561" y="3103604"/>
                  <a:pt x="7512707" y="3052458"/>
                  <a:pt x="7575800" y="3052458"/>
                </a:cubicBezTo>
                <a:close/>
                <a:moveTo>
                  <a:pt x="5710410" y="3052458"/>
                </a:moveTo>
                <a:lnTo>
                  <a:pt x="7146907" y="3052458"/>
                </a:lnTo>
                <a:cubicBezTo>
                  <a:pt x="7210001" y="3052458"/>
                  <a:pt x="7261147" y="3103604"/>
                  <a:pt x="7261147" y="3166698"/>
                </a:cubicBezTo>
                <a:lnTo>
                  <a:pt x="7261147" y="4371948"/>
                </a:lnTo>
                <a:cubicBezTo>
                  <a:pt x="7261147" y="4435041"/>
                  <a:pt x="7210001" y="4486187"/>
                  <a:pt x="7146907" y="4486187"/>
                </a:cubicBezTo>
                <a:lnTo>
                  <a:pt x="5710410" y="4486187"/>
                </a:lnTo>
                <a:cubicBezTo>
                  <a:pt x="5647317" y="4486187"/>
                  <a:pt x="5596171" y="4435041"/>
                  <a:pt x="5596171" y="4371948"/>
                </a:cubicBezTo>
                <a:lnTo>
                  <a:pt x="5596171" y="3166698"/>
                </a:lnTo>
                <a:cubicBezTo>
                  <a:pt x="5596171" y="3103604"/>
                  <a:pt x="5647317" y="3052458"/>
                  <a:pt x="5710410" y="3052458"/>
                </a:cubicBezTo>
                <a:close/>
                <a:moveTo>
                  <a:pt x="7575800" y="1526229"/>
                </a:moveTo>
                <a:lnTo>
                  <a:pt x="9012297" y="1526229"/>
                </a:lnTo>
                <a:cubicBezTo>
                  <a:pt x="9075391" y="1526229"/>
                  <a:pt x="9126537" y="1577375"/>
                  <a:pt x="9126537" y="1640469"/>
                </a:cubicBezTo>
                <a:lnTo>
                  <a:pt x="9126537" y="2845719"/>
                </a:lnTo>
                <a:cubicBezTo>
                  <a:pt x="9126537" y="2908812"/>
                  <a:pt x="9075391" y="2959958"/>
                  <a:pt x="9012297" y="2959958"/>
                </a:cubicBezTo>
                <a:lnTo>
                  <a:pt x="7575800" y="2959958"/>
                </a:lnTo>
                <a:cubicBezTo>
                  <a:pt x="7512707" y="2959958"/>
                  <a:pt x="7461561" y="2908812"/>
                  <a:pt x="7461561" y="2845719"/>
                </a:cubicBezTo>
                <a:lnTo>
                  <a:pt x="7461561" y="1640469"/>
                </a:lnTo>
                <a:cubicBezTo>
                  <a:pt x="7461561" y="1577375"/>
                  <a:pt x="7512707" y="1526229"/>
                  <a:pt x="7575800" y="1526229"/>
                </a:cubicBezTo>
                <a:close/>
                <a:moveTo>
                  <a:pt x="5710410" y="1526229"/>
                </a:moveTo>
                <a:lnTo>
                  <a:pt x="7146907" y="1526229"/>
                </a:lnTo>
                <a:cubicBezTo>
                  <a:pt x="7210001" y="1526229"/>
                  <a:pt x="7261147" y="1577375"/>
                  <a:pt x="7261147" y="1640469"/>
                </a:cubicBezTo>
                <a:lnTo>
                  <a:pt x="7261147" y="2845719"/>
                </a:lnTo>
                <a:cubicBezTo>
                  <a:pt x="7261147" y="2908812"/>
                  <a:pt x="7210001" y="2959958"/>
                  <a:pt x="7146907" y="2959958"/>
                </a:cubicBezTo>
                <a:lnTo>
                  <a:pt x="5710410" y="2959958"/>
                </a:lnTo>
                <a:cubicBezTo>
                  <a:pt x="5647317" y="2959958"/>
                  <a:pt x="5596171" y="2908812"/>
                  <a:pt x="5596171" y="2845719"/>
                </a:cubicBezTo>
                <a:lnTo>
                  <a:pt x="5596171" y="1640469"/>
                </a:lnTo>
                <a:cubicBezTo>
                  <a:pt x="5596171" y="1577375"/>
                  <a:pt x="5647317" y="1526229"/>
                  <a:pt x="5710410" y="1526229"/>
                </a:cubicBezTo>
                <a:close/>
                <a:moveTo>
                  <a:pt x="3845020" y="1526229"/>
                </a:moveTo>
                <a:lnTo>
                  <a:pt x="5281517" y="1526229"/>
                </a:lnTo>
                <a:cubicBezTo>
                  <a:pt x="5344611" y="1526229"/>
                  <a:pt x="5395757" y="1577375"/>
                  <a:pt x="5395757" y="1640469"/>
                </a:cubicBezTo>
                <a:lnTo>
                  <a:pt x="5395757" y="2845719"/>
                </a:lnTo>
                <a:cubicBezTo>
                  <a:pt x="5395757" y="2908812"/>
                  <a:pt x="5344611" y="2959958"/>
                  <a:pt x="5281517" y="2959958"/>
                </a:cubicBezTo>
                <a:lnTo>
                  <a:pt x="3845020" y="2959958"/>
                </a:lnTo>
                <a:cubicBezTo>
                  <a:pt x="3781927" y="2959958"/>
                  <a:pt x="3730780" y="2908812"/>
                  <a:pt x="3730780" y="2845719"/>
                </a:cubicBezTo>
                <a:lnTo>
                  <a:pt x="3730780" y="1640469"/>
                </a:lnTo>
                <a:cubicBezTo>
                  <a:pt x="3730780" y="1577375"/>
                  <a:pt x="3781927" y="1526229"/>
                  <a:pt x="3845020" y="1526229"/>
                </a:cubicBezTo>
                <a:close/>
                <a:moveTo>
                  <a:pt x="1979630" y="1526229"/>
                </a:moveTo>
                <a:lnTo>
                  <a:pt x="3416127" y="1526229"/>
                </a:lnTo>
                <a:cubicBezTo>
                  <a:pt x="3479220" y="1526229"/>
                  <a:pt x="3530367" y="1577375"/>
                  <a:pt x="3530367" y="1640469"/>
                </a:cubicBezTo>
                <a:lnTo>
                  <a:pt x="3530367" y="2845719"/>
                </a:lnTo>
                <a:cubicBezTo>
                  <a:pt x="3530367" y="2908812"/>
                  <a:pt x="3479220" y="2959958"/>
                  <a:pt x="3416127" y="2959958"/>
                </a:cubicBezTo>
                <a:lnTo>
                  <a:pt x="1979630" y="2959958"/>
                </a:lnTo>
                <a:cubicBezTo>
                  <a:pt x="1916537" y="2959958"/>
                  <a:pt x="1865390" y="2908812"/>
                  <a:pt x="1865390" y="2845719"/>
                </a:cubicBezTo>
                <a:lnTo>
                  <a:pt x="1865390" y="1640469"/>
                </a:lnTo>
                <a:cubicBezTo>
                  <a:pt x="1865390" y="1577375"/>
                  <a:pt x="1916537" y="1526229"/>
                  <a:pt x="1979630" y="1526229"/>
                </a:cubicBezTo>
                <a:close/>
                <a:moveTo>
                  <a:pt x="114240" y="1526229"/>
                </a:moveTo>
                <a:lnTo>
                  <a:pt x="1550737" y="1526229"/>
                </a:lnTo>
                <a:cubicBezTo>
                  <a:pt x="1613830" y="1526229"/>
                  <a:pt x="1664977" y="1577375"/>
                  <a:pt x="1664977" y="1640469"/>
                </a:cubicBezTo>
                <a:lnTo>
                  <a:pt x="1664977" y="2845719"/>
                </a:lnTo>
                <a:cubicBezTo>
                  <a:pt x="1664977" y="2908812"/>
                  <a:pt x="1613830" y="2959958"/>
                  <a:pt x="1550737" y="2959958"/>
                </a:cubicBezTo>
                <a:lnTo>
                  <a:pt x="114240" y="2959958"/>
                </a:lnTo>
                <a:cubicBezTo>
                  <a:pt x="51147" y="2959958"/>
                  <a:pt x="0" y="2908812"/>
                  <a:pt x="0" y="2845719"/>
                </a:cubicBezTo>
                <a:lnTo>
                  <a:pt x="0" y="1640469"/>
                </a:lnTo>
                <a:cubicBezTo>
                  <a:pt x="0" y="1577375"/>
                  <a:pt x="51147" y="1526229"/>
                  <a:pt x="114240" y="1526229"/>
                </a:cubicBezTo>
                <a:close/>
                <a:moveTo>
                  <a:pt x="7575800" y="0"/>
                </a:moveTo>
                <a:lnTo>
                  <a:pt x="9012297" y="0"/>
                </a:lnTo>
                <a:cubicBezTo>
                  <a:pt x="9075391" y="0"/>
                  <a:pt x="9126537" y="51146"/>
                  <a:pt x="9126537" y="114240"/>
                </a:cubicBezTo>
                <a:lnTo>
                  <a:pt x="9126537" y="1319490"/>
                </a:lnTo>
                <a:cubicBezTo>
                  <a:pt x="9126537" y="1382583"/>
                  <a:pt x="9075391" y="1433729"/>
                  <a:pt x="9012297" y="1433729"/>
                </a:cubicBezTo>
                <a:lnTo>
                  <a:pt x="7575800" y="1433729"/>
                </a:lnTo>
                <a:cubicBezTo>
                  <a:pt x="7512707" y="1433729"/>
                  <a:pt x="7461561" y="1382583"/>
                  <a:pt x="7461561" y="1319490"/>
                </a:cubicBezTo>
                <a:lnTo>
                  <a:pt x="7461561" y="114240"/>
                </a:lnTo>
                <a:cubicBezTo>
                  <a:pt x="7461561" y="51146"/>
                  <a:pt x="7512707" y="0"/>
                  <a:pt x="7575800" y="0"/>
                </a:cubicBezTo>
                <a:close/>
                <a:moveTo>
                  <a:pt x="5710410" y="0"/>
                </a:moveTo>
                <a:lnTo>
                  <a:pt x="7146907" y="0"/>
                </a:lnTo>
                <a:cubicBezTo>
                  <a:pt x="7210001" y="0"/>
                  <a:pt x="7261147" y="51146"/>
                  <a:pt x="7261147" y="114240"/>
                </a:cubicBezTo>
                <a:lnTo>
                  <a:pt x="7261147" y="1319490"/>
                </a:lnTo>
                <a:cubicBezTo>
                  <a:pt x="7261147" y="1382583"/>
                  <a:pt x="7210001" y="1433729"/>
                  <a:pt x="7146907" y="1433729"/>
                </a:cubicBezTo>
                <a:lnTo>
                  <a:pt x="5710410" y="1433729"/>
                </a:lnTo>
                <a:cubicBezTo>
                  <a:pt x="5647317" y="1433729"/>
                  <a:pt x="5596171" y="1382583"/>
                  <a:pt x="5596171" y="1319490"/>
                </a:cubicBezTo>
                <a:lnTo>
                  <a:pt x="5596171" y="114240"/>
                </a:lnTo>
                <a:cubicBezTo>
                  <a:pt x="5596171" y="51146"/>
                  <a:pt x="5647317" y="0"/>
                  <a:pt x="5710410" y="0"/>
                </a:cubicBezTo>
                <a:close/>
                <a:moveTo>
                  <a:pt x="3845020" y="0"/>
                </a:moveTo>
                <a:lnTo>
                  <a:pt x="5281517" y="0"/>
                </a:lnTo>
                <a:cubicBezTo>
                  <a:pt x="5344611" y="0"/>
                  <a:pt x="5395757" y="51146"/>
                  <a:pt x="5395757" y="114240"/>
                </a:cubicBezTo>
                <a:lnTo>
                  <a:pt x="5395757" y="1319490"/>
                </a:lnTo>
                <a:cubicBezTo>
                  <a:pt x="5395757" y="1382583"/>
                  <a:pt x="5344611" y="1433729"/>
                  <a:pt x="5281517" y="1433729"/>
                </a:cubicBezTo>
                <a:lnTo>
                  <a:pt x="3845020" y="1433729"/>
                </a:lnTo>
                <a:cubicBezTo>
                  <a:pt x="3781927" y="1433729"/>
                  <a:pt x="3730780" y="1382583"/>
                  <a:pt x="3730780" y="1319490"/>
                </a:cubicBezTo>
                <a:lnTo>
                  <a:pt x="3730780" y="114240"/>
                </a:lnTo>
                <a:cubicBezTo>
                  <a:pt x="3730780" y="51146"/>
                  <a:pt x="3781927" y="0"/>
                  <a:pt x="3845020" y="0"/>
                </a:cubicBezTo>
                <a:close/>
                <a:moveTo>
                  <a:pt x="1979630" y="0"/>
                </a:moveTo>
                <a:lnTo>
                  <a:pt x="3416127" y="0"/>
                </a:lnTo>
                <a:cubicBezTo>
                  <a:pt x="3479220" y="0"/>
                  <a:pt x="3530367" y="51146"/>
                  <a:pt x="3530367" y="114240"/>
                </a:cubicBezTo>
                <a:lnTo>
                  <a:pt x="3530367" y="1319490"/>
                </a:lnTo>
                <a:cubicBezTo>
                  <a:pt x="3530367" y="1382583"/>
                  <a:pt x="3479220" y="1433729"/>
                  <a:pt x="3416127" y="1433729"/>
                </a:cubicBezTo>
                <a:lnTo>
                  <a:pt x="1979630" y="1433729"/>
                </a:lnTo>
                <a:cubicBezTo>
                  <a:pt x="1916537" y="1433729"/>
                  <a:pt x="1865390" y="1382583"/>
                  <a:pt x="1865390" y="1319490"/>
                </a:cubicBezTo>
                <a:lnTo>
                  <a:pt x="1865390" y="114240"/>
                </a:lnTo>
                <a:cubicBezTo>
                  <a:pt x="1865390" y="51146"/>
                  <a:pt x="1916537" y="0"/>
                  <a:pt x="1979630" y="0"/>
                </a:cubicBezTo>
                <a:close/>
                <a:moveTo>
                  <a:pt x="114240" y="0"/>
                </a:moveTo>
                <a:lnTo>
                  <a:pt x="1550737" y="0"/>
                </a:lnTo>
                <a:cubicBezTo>
                  <a:pt x="1613830" y="0"/>
                  <a:pt x="1664977" y="51146"/>
                  <a:pt x="1664977" y="114240"/>
                </a:cubicBezTo>
                <a:lnTo>
                  <a:pt x="1664977" y="1319490"/>
                </a:lnTo>
                <a:cubicBezTo>
                  <a:pt x="1664977" y="1382583"/>
                  <a:pt x="1613830" y="1433729"/>
                  <a:pt x="1550737" y="1433729"/>
                </a:cubicBezTo>
                <a:lnTo>
                  <a:pt x="114240" y="1433729"/>
                </a:lnTo>
                <a:cubicBezTo>
                  <a:pt x="51147" y="1433729"/>
                  <a:pt x="0" y="1382583"/>
                  <a:pt x="0" y="1319490"/>
                </a:cubicBezTo>
                <a:lnTo>
                  <a:pt x="0" y="114240"/>
                </a:lnTo>
                <a:cubicBezTo>
                  <a:pt x="0" y="51146"/>
                  <a:pt x="51147" y="0"/>
                  <a:pt x="114240" y="0"/>
                </a:cubicBezTo>
                <a:close/>
              </a:path>
            </a:pathLst>
          </a:custGeom>
          <a:solidFill>
            <a:schemeClr val="bg1">
              <a:lumMod val="65000"/>
            </a:schemeClr>
          </a:solidFill>
        </p:spPr>
        <p:txBody>
          <a:bodyPr wrap="square">
            <a:noAutofit/>
          </a:bodyPr>
          <a:lstStyle/>
          <a:p>
            <a:endParaRPr lang="zh-CN" altLang="en-US"/>
          </a:p>
        </p:txBody>
      </p:sp>
      <p:sp>
        <p:nvSpPr>
          <p:cNvPr id="3" name="文本框 2">
            <a:extLst>
              <a:ext uri="{FF2B5EF4-FFF2-40B4-BE49-F238E27FC236}">
                <a16:creationId xmlns:a16="http://schemas.microsoft.com/office/drawing/2014/main" id="{29E5ADD2-E1D3-4FEC-ADE4-DC055FC807C9}"/>
              </a:ext>
            </a:extLst>
          </p:cNvPr>
          <p:cNvSpPr txBox="1"/>
          <p:nvPr userDrawn="1"/>
        </p:nvSpPr>
        <p:spPr>
          <a:xfrm>
            <a:off x="756920" y="422275"/>
            <a:ext cx="2660650" cy="645160"/>
          </a:xfrm>
          <a:prstGeom prst="rect">
            <a:avLst/>
          </a:prstGeom>
          <a:noFill/>
        </p:spPr>
        <p:txBody>
          <a:bodyPr wrap="square" rtlCol="0">
            <a:spAutoFit/>
          </a:bodyPr>
          <a:lstStyle/>
          <a:p>
            <a:r>
              <a:rPr lang="zh-CN" altLang="en-US" sz="3600" dirty="0">
                <a:solidFill>
                  <a:srgbClr val="333F50"/>
                </a:solidFill>
                <a:latin typeface="方正清刻本悦宋简体" panose="02000000000000000000" charset="-122"/>
                <a:ea typeface="方正清刻本悦宋简体" panose="02000000000000000000" charset="-122"/>
              </a:rPr>
              <a:t>极简主义</a:t>
            </a:r>
          </a:p>
        </p:txBody>
      </p:sp>
      <p:sp>
        <p:nvSpPr>
          <p:cNvPr id="4" name="文本框 3">
            <a:extLst>
              <a:ext uri="{FF2B5EF4-FFF2-40B4-BE49-F238E27FC236}">
                <a16:creationId xmlns:a16="http://schemas.microsoft.com/office/drawing/2014/main" id="{953CE229-97CA-4B81-9457-A1ABDBF7165F}"/>
              </a:ext>
            </a:extLst>
          </p:cNvPr>
          <p:cNvSpPr txBox="1"/>
          <p:nvPr userDrawn="1"/>
        </p:nvSpPr>
        <p:spPr>
          <a:xfrm>
            <a:off x="756285" y="1147445"/>
            <a:ext cx="8827135" cy="275590"/>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Exquisite Office PowerPoint templates come from MC design</a:t>
            </a:r>
            <a:endParaRPr lang="zh-CN" altLang="en-US" sz="1400" dirty="0">
              <a:latin typeface="华文黑体" charset="-122"/>
              <a:ea typeface="华文黑体" charset="-122"/>
              <a:sym typeface="+mn-ea"/>
            </a:endParaRPr>
          </a:p>
        </p:txBody>
      </p:sp>
    </p:spTree>
    <p:extLst>
      <p:ext uri="{BB962C8B-B14F-4D97-AF65-F5344CB8AC3E}">
        <p14:creationId xmlns:p14="http://schemas.microsoft.com/office/powerpoint/2010/main" val="817530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2"/>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500"/>
                                        <p:tgtEl>
                                          <p:spTgt spid="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14" name="图片占位符 13"/>
          <p:cNvSpPr>
            <a:spLocks noGrp="1"/>
          </p:cNvSpPr>
          <p:nvPr>
            <p:ph type="pic" sz="quarter" idx="11"/>
          </p:nvPr>
        </p:nvSpPr>
        <p:spPr>
          <a:xfrm>
            <a:off x="874712" y="1676400"/>
            <a:ext cx="2053601" cy="3192863"/>
          </a:xfrm>
          <a:custGeom>
            <a:avLst/>
            <a:gdLst>
              <a:gd name="connsiteX0" fmla="*/ 1026801 w 2053601"/>
              <a:gd name="connsiteY0" fmla="*/ 0 h 3192863"/>
              <a:gd name="connsiteX1" fmla="*/ 2053601 w 2053601"/>
              <a:gd name="connsiteY1" fmla="*/ 316473 h 3192863"/>
              <a:gd name="connsiteX2" fmla="*/ 2053601 w 2053601"/>
              <a:gd name="connsiteY2" fmla="*/ 2876390 h 3192863"/>
              <a:gd name="connsiteX3" fmla="*/ 1026801 w 2053601"/>
              <a:gd name="connsiteY3" fmla="*/ 3192863 h 3192863"/>
              <a:gd name="connsiteX4" fmla="*/ 0 w 2053601"/>
              <a:gd name="connsiteY4" fmla="*/ 2876390 h 3192863"/>
              <a:gd name="connsiteX5" fmla="*/ 0 w 2053601"/>
              <a:gd name="connsiteY5" fmla="*/ 316473 h 319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3601" h="3192863">
                <a:moveTo>
                  <a:pt x="1026801" y="0"/>
                </a:moveTo>
                <a:lnTo>
                  <a:pt x="2053601" y="316473"/>
                </a:lnTo>
                <a:lnTo>
                  <a:pt x="2053601" y="2876390"/>
                </a:lnTo>
                <a:lnTo>
                  <a:pt x="1026801" y="3192863"/>
                </a:lnTo>
                <a:lnTo>
                  <a:pt x="0" y="2876390"/>
                </a:lnTo>
                <a:lnTo>
                  <a:pt x="0" y="316473"/>
                </a:lnTo>
                <a:close/>
              </a:path>
            </a:pathLst>
          </a:custGeom>
          <a:solidFill>
            <a:schemeClr val="bg1">
              <a:lumMod val="65000"/>
            </a:schemeClr>
          </a:solidFill>
        </p:spPr>
        <p:txBody>
          <a:bodyPr wrap="square">
            <a:noAutofit/>
          </a:bodyPr>
          <a:lstStyle/>
          <a:p>
            <a:endParaRPr lang="zh-CN" altLang="en-US"/>
          </a:p>
        </p:txBody>
      </p:sp>
      <p:sp>
        <p:nvSpPr>
          <p:cNvPr id="15" name="图片占位符 14"/>
          <p:cNvSpPr>
            <a:spLocks noGrp="1"/>
          </p:cNvSpPr>
          <p:nvPr>
            <p:ph type="pic" sz="quarter" idx="12"/>
          </p:nvPr>
        </p:nvSpPr>
        <p:spPr>
          <a:xfrm>
            <a:off x="2972300" y="1676400"/>
            <a:ext cx="2052226" cy="3192863"/>
          </a:xfrm>
          <a:custGeom>
            <a:avLst/>
            <a:gdLst>
              <a:gd name="connsiteX0" fmla="*/ 1026113 w 2052226"/>
              <a:gd name="connsiteY0" fmla="*/ 0 h 3192863"/>
              <a:gd name="connsiteX1" fmla="*/ 2052226 w 2052226"/>
              <a:gd name="connsiteY1" fmla="*/ 316473 h 3192863"/>
              <a:gd name="connsiteX2" fmla="*/ 2052226 w 2052226"/>
              <a:gd name="connsiteY2" fmla="*/ 2876390 h 3192863"/>
              <a:gd name="connsiteX3" fmla="*/ 1026113 w 2052226"/>
              <a:gd name="connsiteY3" fmla="*/ 3192863 h 3192863"/>
              <a:gd name="connsiteX4" fmla="*/ 0 w 2052226"/>
              <a:gd name="connsiteY4" fmla="*/ 2876390 h 3192863"/>
              <a:gd name="connsiteX5" fmla="*/ 0 w 2052226"/>
              <a:gd name="connsiteY5" fmla="*/ 316473 h 319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2226" h="3192863">
                <a:moveTo>
                  <a:pt x="1026113" y="0"/>
                </a:moveTo>
                <a:lnTo>
                  <a:pt x="2052226" y="316473"/>
                </a:lnTo>
                <a:lnTo>
                  <a:pt x="2052226" y="2876390"/>
                </a:lnTo>
                <a:lnTo>
                  <a:pt x="1026113" y="3192863"/>
                </a:lnTo>
                <a:lnTo>
                  <a:pt x="0" y="2876390"/>
                </a:lnTo>
                <a:lnTo>
                  <a:pt x="0" y="316473"/>
                </a:lnTo>
                <a:close/>
              </a:path>
            </a:pathLst>
          </a:custGeom>
          <a:solidFill>
            <a:schemeClr val="bg1">
              <a:lumMod val="65000"/>
            </a:schemeClr>
          </a:solidFill>
        </p:spPr>
        <p:txBody>
          <a:bodyPr wrap="square">
            <a:noAutofit/>
          </a:bodyPr>
          <a:lstStyle/>
          <a:p>
            <a:endParaRPr lang="zh-CN" altLang="en-US"/>
          </a:p>
        </p:txBody>
      </p:sp>
      <p:sp>
        <p:nvSpPr>
          <p:cNvPr id="16" name="图片占位符 15"/>
          <p:cNvSpPr>
            <a:spLocks noGrp="1"/>
          </p:cNvSpPr>
          <p:nvPr>
            <p:ph type="pic" sz="quarter" idx="13"/>
          </p:nvPr>
        </p:nvSpPr>
        <p:spPr>
          <a:xfrm>
            <a:off x="5068513" y="1676400"/>
            <a:ext cx="2053601" cy="3192863"/>
          </a:xfrm>
          <a:custGeom>
            <a:avLst/>
            <a:gdLst>
              <a:gd name="connsiteX0" fmla="*/ 1026801 w 2053601"/>
              <a:gd name="connsiteY0" fmla="*/ 0 h 3192863"/>
              <a:gd name="connsiteX1" fmla="*/ 2053601 w 2053601"/>
              <a:gd name="connsiteY1" fmla="*/ 316473 h 3192863"/>
              <a:gd name="connsiteX2" fmla="*/ 2053601 w 2053601"/>
              <a:gd name="connsiteY2" fmla="*/ 2876390 h 3192863"/>
              <a:gd name="connsiteX3" fmla="*/ 1026801 w 2053601"/>
              <a:gd name="connsiteY3" fmla="*/ 3192863 h 3192863"/>
              <a:gd name="connsiteX4" fmla="*/ 0 w 2053601"/>
              <a:gd name="connsiteY4" fmla="*/ 2876390 h 3192863"/>
              <a:gd name="connsiteX5" fmla="*/ 0 w 2053601"/>
              <a:gd name="connsiteY5" fmla="*/ 316473 h 319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3601" h="3192863">
                <a:moveTo>
                  <a:pt x="1026801" y="0"/>
                </a:moveTo>
                <a:lnTo>
                  <a:pt x="2053601" y="316473"/>
                </a:lnTo>
                <a:lnTo>
                  <a:pt x="2053601" y="2876390"/>
                </a:lnTo>
                <a:lnTo>
                  <a:pt x="1026801" y="3192863"/>
                </a:lnTo>
                <a:lnTo>
                  <a:pt x="0" y="2876390"/>
                </a:lnTo>
                <a:lnTo>
                  <a:pt x="0" y="316473"/>
                </a:lnTo>
                <a:close/>
              </a:path>
            </a:pathLst>
          </a:custGeom>
          <a:solidFill>
            <a:schemeClr val="bg1">
              <a:lumMod val="65000"/>
            </a:schemeClr>
          </a:solidFill>
        </p:spPr>
        <p:txBody>
          <a:bodyPr wrap="square">
            <a:noAutofit/>
          </a:bodyPr>
          <a:lstStyle/>
          <a:p>
            <a:endParaRPr lang="zh-CN" altLang="en-US"/>
          </a:p>
        </p:txBody>
      </p:sp>
      <p:sp>
        <p:nvSpPr>
          <p:cNvPr id="17" name="图片占位符 16"/>
          <p:cNvSpPr>
            <a:spLocks noGrp="1"/>
          </p:cNvSpPr>
          <p:nvPr>
            <p:ph type="pic" sz="quarter" idx="14"/>
          </p:nvPr>
        </p:nvSpPr>
        <p:spPr>
          <a:xfrm>
            <a:off x="7166101" y="1676400"/>
            <a:ext cx="2053601" cy="3192863"/>
          </a:xfrm>
          <a:custGeom>
            <a:avLst/>
            <a:gdLst>
              <a:gd name="connsiteX0" fmla="*/ 1026801 w 2053601"/>
              <a:gd name="connsiteY0" fmla="*/ 0 h 3192863"/>
              <a:gd name="connsiteX1" fmla="*/ 2053601 w 2053601"/>
              <a:gd name="connsiteY1" fmla="*/ 316473 h 3192863"/>
              <a:gd name="connsiteX2" fmla="*/ 2053601 w 2053601"/>
              <a:gd name="connsiteY2" fmla="*/ 2876390 h 3192863"/>
              <a:gd name="connsiteX3" fmla="*/ 1026801 w 2053601"/>
              <a:gd name="connsiteY3" fmla="*/ 3192863 h 3192863"/>
              <a:gd name="connsiteX4" fmla="*/ 0 w 2053601"/>
              <a:gd name="connsiteY4" fmla="*/ 2876390 h 3192863"/>
              <a:gd name="connsiteX5" fmla="*/ 0 w 2053601"/>
              <a:gd name="connsiteY5" fmla="*/ 316473 h 319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3601" h="3192863">
                <a:moveTo>
                  <a:pt x="1026801" y="0"/>
                </a:moveTo>
                <a:lnTo>
                  <a:pt x="2053601" y="316473"/>
                </a:lnTo>
                <a:lnTo>
                  <a:pt x="2053601" y="2876390"/>
                </a:lnTo>
                <a:lnTo>
                  <a:pt x="1026801" y="3192863"/>
                </a:lnTo>
                <a:lnTo>
                  <a:pt x="0" y="2876390"/>
                </a:lnTo>
                <a:lnTo>
                  <a:pt x="0" y="316473"/>
                </a:lnTo>
                <a:close/>
              </a:path>
            </a:pathLst>
          </a:custGeom>
          <a:solidFill>
            <a:schemeClr val="bg1">
              <a:lumMod val="65000"/>
            </a:schemeClr>
          </a:solidFill>
        </p:spPr>
        <p:txBody>
          <a:bodyPr wrap="square">
            <a:noAutofit/>
          </a:bodyPr>
          <a:lstStyle/>
          <a:p>
            <a:endParaRPr lang="zh-CN" altLang="en-US"/>
          </a:p>
        </p:txBody>
      </p:sp>
      <p:sp>
        <p:nvSpPr>
          <p:cNvPr id="18" name="图片占位符 17"/>
          <p:cNvSpPr>
            <a:spLocks noGrp="1"/>
          </p:cNvSpPr>
          <p:nvPr>
            <p:ph type="pic" sz="quarter" idx="15"/>
          </p:nvPr>
        </p:nvSpPr>
        <p:spPr>
          <a:xfrm>
            <a:off x="9263686" y="1676400"/>
            <a:ext cx="2053601" cy="3192863"/>
          </a:xfrm>
          <a:custGeom>
            <a:avLst/>
            <a:gdLst>
              <a:gd name="connsiteX0" fmla="*/ 1026800 w 2053601"/>
              <a:gd name="connsiteY0" fmla="*/ 0 h 3192863"/>
              <a:gd name="connsiteX1" fmla="*/ 2053601 w 2053601"/>
              <a:gd name="connsiteY1" fmla="*/ 316473 h 3192863"/>
              <a:gd name="connsiteX2" fmla="*/ 2053601 w 2053601"/>
              <a:gd name="connsiteY2" fmla="*/ 2876390 h 3192863"/>
              <a:gd name="connsiteX3" fmla="*/ 1026800 w 2053601"/>
              <a:gd name="connsiteY3" fmla="*/ 3192863 h 3192863"/>
              <a:gd name="connsiteX4" fmla="*/ 0 w 2053601"/>
              <a:gd name="connsiteY4" fmla="*/ 2876390 h 3192863"/>
              <a:gd name="connsiteX5" fmla="*/ 0 w 2053601"/>
              <a:gd name="connsiteY5" fmla="*/ 316473 h 319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3601" h="3192863">
                <a:moveTo>
                  <a:pt x="1026800" y="0"/>
                </a:moveTo>
                <a:lnTo>
                  <a:pt x="2053601" y="316473"/>
                </a:lnTo>
                <a:lnTo>
                  <a:pt x="2053601" y="2876390"/>
                </a:lnTo>
                <a:lnTo>
                  <a:pt x="1026800" y="3192863"/>
                </a:lnTo>
                <a:lnTo>
                  <a:pt x="0" y="2876390"/>
                </a:lnTo>
                <a:lnTo>
                  <a:pt x="0" y="316473"/>
                </a:lnTo>
                <a:close/>
              </a:path>
            </a:pathLst>
          </a:custGeom>
          <a:solidFill>
            <a:schemeClr val="bg1">
              <a:lumMod val="65000"/>
            </a:schemeClr>
          </a:solidFill>
        </p:spPr>
        <p:txBody>
          <a:bodyPr wrap="square">
            <a:noAutofit/>
          </a:bodyPr>
          <a:lstStyle/>
          <a:p>
            <a:endParaRPr lang="zh-CN" altLang="en-US"/>
          </a:p>
        </p:txBody>
      </p:sp>
      <p:sp>
        <p:nvSpPr>
          <p:cNvPr id="7" name="文本框 6">
            <a:extLst>
              <a:ext uri="{FF2B5EF4-FFF2-40B4-BE49-F238E27FC236}">
                <a16:creationId xmlns:a16="http://schemas.microsoft.com/office/drawing/2014/main" id="{BBEAF7F7-5728-400F-9783-867FB2CF15FF}"/>
              </a:ext>
            </a:extLst>
          </p:cNvPr>
          <p:cNvSpPr txBox="1"/>
          <p:nvPr userDrawn="1"/>
        </p:nvSpPr>
        <p:spPr>
          <a:xfrm>
            <a:off x="756920" y="422275"/>
            <a:ext cx="2660650" cy="645160"/>
          </a:xfrm>
          <a:prstGeom prst="rect">
            <a:avLst/>
          </a:prstGeom>
          <a:noFill/>
        </p:spPr>
        <p:txBody>
          <a:bodyPr wrap="square" rtlCol="0">
            <a:spAutoFit/>
          </a:bodyPr>
          <a:lstStyle/>
          <a:p>
            <a:r>
              <a:rPr lang="zh-CN" altLang="en-US" sz="3600" dirty="0">
                <a:solidFill>
                  <a:srgbClr val="333F50"/>
                </a:solidFill>
                <a:latin typeface="方正清刻本悦宋简体" panose="02000000000000000000" charset="-122"/>
                <a:ea typeface="方正清刻本悦宋简体" panose="02000000000000000000" charset="-122"/>
              </a:rPr>
              <a:t>极简主义</a:t>
            </a:r>
          </a:p>
        </p:txBody>
      </p:sp>
      <p:sp>
        <p:nvSpPr>
          <p:cNvPr id="8" name="文本框 7">
            <a:extLst>
              <a:ext uri="{FF2B5EF4-FFF2-40B4-BE49-F238E27FC236}">
                <a16:creationId xmlns:a16="http://schemas.microsoft.com/office/drawing/2014/main" id="{FAB0DB3C-ABF5-431C-82DF-D30EFC8A4759}"/>
              </a:ext>
            </a:extLst>
          </p:cNvPr>
          <p:cNvSpPr txBox="1"/>
          <p:nvPr userDrawn="1"/>
        </p:nvSpPr>
        <p:spPr>
          <a:xfrm>
            <a:off x="756285" y="1147445"/>
            <a:ext cx="8827135" cy="275590"/>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Exquisite Office PowerPoint templates come from MC design</a:t>
            </a:r>
            <a:endParaRPr lang="zh-CN" altLang="en-US" sz="1400" dirty="0">
              <a:latin typeface="华文黑体" charset="-122"/>
              <a:ea typeface="华文黑体" charset="-122"/>
              <a:sym typeface="+mn-ea"/>
            </a:endParaRPr>
          </a:p>
        </p:txBody>
      </p:sp>
    </p:spTree>
    <p:extLst>
      <p:ext uri="{BB962C8B-B14F-4D97-AF65-F5344CB8AC3E}">
        <p14:creationId xmlns:p14="http://schemas.microsoft.com/office/powerpoint/2010/main" val="267164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2"/>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500"/>
                                        <p:tgtEl>
                                          <p:spTgt spid="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874712" y="1722936"/>
            <a:ext cx="4258613" cy="4421778"/>
          </a:xfrm>
          <a:custGeom>
            <a:avLst/>
            <a:gdLst>
              <a:gd name="connsiteX0" fmla="*/ 0 w 4258613"/>
              <a:gd name="connsiteY0" fmla="*/ 0 h 4421778"/>
              <a:gd name="connsiteX1" fmla="*/ 4258613 w 4258613"/>
              <a:gd name="connsiteY1" fmla="*/ 0 h 4421778"/>
              <a:gd name="connsiteX2" fmla="*/ 4258613 w 4258613"/>
              <a:gd name="connsiteY2" fmla="*/ 4421778 h 4421778"/>
              <a:gd name="connsiteX3" fmla="*/ 0 w 4258613"/>
              <a:gd name="connsiteY3" fmla="*/ 4421778 h 4421778"/>
            </a:gdLst>
            <a:ahLst/>
            <a:cxnLst>
              <a:cxn ang="0">
                <a:pos x="connsiteX0" y="connsiteY0"/>
              </a:cxn>
              <a:cxn ang="0">
                <a:pos x="connsiteX1" y="connsiteY1"/>
              </a:cxn>
              <a:cxn ang="0">
                <a:pos x="connsiteX2" y="connsiteY2"/>
              </a:cxn>
              <a:cxn ang="0">
                <a:pos x="connsiteX3" y="connsiteY3"/>
              </a:cxn>
            </a:cxnLst>
            <a:rect l="l" t="t" r="r" b="b"/>
            <a:pathLst>
              <a:path w="4258613" h="4421778">
                <a:moveTo>
                  <a:pt x="0" y="0"/>
                </a:moveTo>
                <a:lnTo>
                  <a:pt x="4258613" y="0"/>
                </a:lnTo>
                <a:lnTo>
                  <a:pt x="4258613" y="4421778"/>
                </a:lnTo>
                <a:lnTo>
                  <a:pt x="0" y="4421778"/>
                </a:lnTo>
                <a:close/>
              </a:path>
            </a:pathLst>
          </a:custGeom>
          <a:solidFill>
            <a:schemeClr val="bg1">
              <a:lumMod val="65000"/>
            </a:schemeClr>
          </a:solidFill>
        </p:spPr>
        <p:txBody>
          <a:bodyPr wrap="square">
            <a:noAutofit/>
          </a:bodyPr>
          <a:lstStyle/>
          <a:p>
            <a:endParaRPr lang="zh-CN" altLang="en-US"/>
          </a:p>
        </p:txBody>
      </p:sp>
      <p:sp>
        <p:nvSpPr>
          <p:cNvPr id="8" name="图片占位符 7"/>
          <p:cNvSpPr>
            <a:spLocks noGrp="1"/>
          </p:cNvSpPr>
          <p:nvPr>
            <p:ph type="pic" sz="quarter" idx="12"/>
          </p:nvPr>
        </p:nvSpPr>
        <p:spPr>
          <a:xfrm>
            <a:off x="5231224" y="1722936"/>
            <a:ext cx="6086064" cy="4421778"/>
          </a:xfrm>
          <a:custGeom>
            <a:avLst/>
            <a:gdLst>
              <a:gd name="connsiteX0" fmla="*/ 0 w 6086064"/>
              <a:gd name="connsiteY0" fmla="*/ 0 h 4421778"/>
              <a:gd name="connsiteX1" fmla="*/ 6086064 w 6086064"/>
              <a:gd name="connsiteY1" fmla="*/ 0 h 4421778"/>
              <a:gd name="connsiteX2" fmla="*/ 6086064 w 6086064"/>
              <a:gd name="connsiteY2" fmla="*/ 4421778 h 4421778"/>
              <a:gd name="connsiteX3" fmla="*/ 0 w 6086064"/>
              <a:gd name="connsiteY3" fmla="*/ 4421778 h 4421778"/>
            </a:gdLst>
            <a:ahLst/>
            <a:cxnLst>
              <a:cxn ang="0">
                <a:pos x="connsiteX0" y="connsiteY0"/>
              </a:cxn>
              <a:cxn ang="0">
                <a:pos x="connsiteX1" y="connsiteY1"/>
              </a:cxn>
              <a:cxn ang="0">
                <a:pos x="connsiteX2" y="connsiteY2"/>
              </a:cxn>
              <a:cxn ang="0">
                <a:pos x="connsiteX3" y="connsiteY3"/>
              </a:cxn>
            </a:cxnLst>
            <a:rect l="l" t="t" r="r" b="b"/>
            <a:pathLst>
              <a:path w="6086064" h="4421778">
                <a:moveTo>
                  <a:pt x="0" y="0"/>
                </a:moveTo>
                <a:lnTo>
                  <a:pt x="6086064" y="0"/>
                </a:lnTo>
                <a:lnTo>
                  <a:pt x="6086064" y="4421778"/>
                </a:lnTo>
                <a:lnTo>
                  <a:pt x="0" y="4421778"/>
                </a:lnTo>
                <a:close/>
              </a:path>
            </a:pathLst>
          </a:custGeom>
          <a:solidFill>
            <a:schemeClr val="bg1">
              <a:lumMod val="65000"/>
            </a:schemeClr>
          </a:solidFill>
        </p:spPr>
        <p:txBody>
          <a:bodyPr wrap="square">
            <a:noAutofit/>
          </a:bodyPr>
          <a:lstStyle/>
          <a:p>
            <a:endParaRPr lang="zh-CN" altLang="en-US"/>
          </a:p>
        </p:txBody>
      </p:sp>
      <p:sp>
        <p:nvSpPr>
          <p:cNvPr id="4" name="文本框 3">
            <a:extLst>
              <a:ext uri="{FF2B5EF4-FFF2-40B4-BE49-F238E27FC236}">
                <a16:creationId xmlns:a16="http://schemas.microsoft.com/office/drawing/2014/main" id="{7A4E9421-792B-4D70-A6D2-DFAE8CFB8637}"/>
              </a:ext>
            </a:extLst>
          </p:cNvPr>
          <p:cNvSpPr txBox="1"/>
          <p:nvPr userDrawn="1"/>
        </p:nvSpPr>
        <p:spPr>
          <a:xfrm>
            <a:off x="756920" y="422275"/>
            <a:ext cx="2660650" cy="645160"/>
          </a:xfrm>
          <a:prstGeom prst="rect">
            <a:avLst/>
          </a:prstGeom>
          <a:noFill/>
        </p:spPr>
        <p:txBody>
          <a:bodyPr wrap="square" rtlCol="0">
            <a:spAutoFit/>
          </a:bodyPr>
          <a:lstStyle/>
          <a:p>
            <a:r>
              <a:rPr lang="zh-CN" altLang="en-US" sz="3600" dirty="0">
                <a:solidFill>
                  <a:srgbClr val="333F50"/>
                </a:solidFill>
                <a:latin typeface="方正清刻本悦宋简体" panose="02000000000000000000" charset="-122"/>
                <a:ea typeface="方正清刻本悦宋简体" panose="02000000000000000000" charset="-122"/>
              </a:rPr>
              <a:t>极简主义</a:t>
            </a:r>
          </a:p>
        </p:txBody>
      </p:sp>
      <p:sp>
        <p:nvSpPr>
          <p:cNvPr id="5" name="文本框 4">
            <a:extLst>
              <a:ext uri="{FF2B5EF4-FFF2-40B4-BE49-F238E27FC236}">
                <a16:creationId xmlns:a16="http://schemas.microsoft.com/office/drawing/2014/main" id="{05AF7185-E611-4657-8E76-5DD7315B505E}"/>
              </a:ext>
            </a:extLst>
          </p:cNvPr>
          <p:cNvSpPr txBox="1"/>
          <p:nvPr userDrawn="1"/>
        </p:nvSpPr>
        <p:spPr>
          <a:xfrm>
            <a:off x="756285" y="1147445"/>
            <a:ext cx="8827135" cy="275590"/>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Exquisite Office PowerPoint templates come from MC design</a:t>
            </a:r>
            <a:endParaRPr lang="zh-CN" altLang="en-US" sz="1400" dirty="0">
              <a:latin typeface="华文黑体" charset="-122"/>
              <a:ea typeface="华文黑体" charset="-122"/>
              <a:sym typeface="+mn-ea"/>
            </a:endParaRPr>
          </a:p>
        </p:txBody>
      </p:sp>
    </p:spTree>
    <p:extLst>
      <p:ext uri="{BB962C8B-B14F-4D97-AF65-F5344CB8AC3E}">
        <p14:creationId xmlns:p14="http://schemas.microsoft.com/office/powerpoint/2010/main" val="2972488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874713" y="1554111"/>
            <a:ext cx="7044531" cy="2999964"/>
          </a:xfrm>
          <a:custGeom>
            <a:avLst/>
            <a:gdLst>
              <a:gd name="connsiteX0" fmla="*/ 0 w 7044531"/>
              <a:gd name="connsiteY0" fmla="*/ 0 h 2999964"/>
              <a:gd name="connsiteX1" fmla="*/ 7044531 w 7044531"/>
              <a:gd name="connsiteY1" fmla="*/ 0 h 2999964"/>
              <a:gd name="connsiteX2" fmla="*/ 7044531 w 7044531"/>
              <a:gd name="connsiteY2" fmla="*/ 2999964 h 2999964"/>
              <a:gd name="connsiteX3" fmla="*/ 0 w 7044531"/>
              <a:gd name="connsiteY3" fmla="*/ 2999964 h 2999964"/>
            </a:gdLst>
            <a:ahLst/>
            <a:cxnLst>
              <a:cxn ang="0">
                <a:pos x="connsiteX0" y="connsiteY0"/>
              </a:cxn>
              <a:cxn ang="0">
                <a:pos x="connsiteX1" y="connsiteY1"/>
              </a:cxn>
              <a:cxn ang="0">
                <a:pos x="connsiteX2" y="connsiteY2"/>
              </a:cxn>
              <a:cxn ang="0">
                <a:pos x="connsiteX3" y="connsiteY3"/>
              </a:cxn>
            </a:cxnLst>
            <a:rect l="l" t="t" r="r" b="b"/>
            <a:pathLst>
              <a:path w="7044531" h="2999964">
                <a:moveTo>
                  <a:pt x="0" y="0"/>
                </a:moveTo>
                <a:lnTo>
                  <a:pt x="7044531" y="0"/>
                </a:lnTo>
                <a:lnTo>
                  <a:pt x="7044531" y="2999964"/>
                </a:lnTo>
                <a:lnTo>
                  <a:pt x="0" y="2999964"/>
                </a:lnTo>
                <a:close/>
              </a:path>
            </a:pathLst>
          </a:custGeom>
          <a:solidFill>
            <a:schemeClr val="bg1">
              <a:lumMod val="65000"/>
            </a:schemeClr>
          </a:solidFill>
        </p:spPr>
        <p:txBody>
          <a:bodyPr wrap="square">
            <a:noAutofit/>
          </a:bodyPr>
          <a:lstStyle/>
          <a:p>
            <a:endParaRPr lang="zh-CN" altLang="en-US"/>
          </a:p>
        </p:txBody>
      </p:sp>
      <p:sp>
        <p:nvSpPr>
          <p:cNvPr id="14" name="图片占位符 13"/>
          <p:cNvSpPr>
            <a:spLocks noGrp="1"/>
          </p:cNvSpPr>
          <p:nvPr>
            <p:ph type="pic" sz="quarter" idx="12"/>
          </p:nvPr>
        </p:nvSpPr>
        <p:spPr>
          <a:xfrm>
            <a:off x="874713" y="4692593"/>
            <a:ext cx="7044531" cy="1446322"/>
          </a:xfrm>
          <a:custGeom>
            <a:avLst/>
            <a:gdLst>
              <a:gd name="connsiteX0" fmla="*/ 0 w 7044531"/>
              <a:gd name="connsiteY0" fmla="*/ 0 h 1446322"/>
              <a:gd name="connsiteX1" fmla="*/ 7044531 w 7044531"/>
              <a:gd name="connsiteY1" fmla="*/ 0 h 1446322"/>
              <a:gd name="connsiteX2" fmla="*/ 7044531 w 7044531"/>
              <a:gd name="connsiteY2" fmla="*/ 1446322 h 1446322"/>
              <a:gd name="connsiteX3" fmla="*/ 0 w 7044531"/>
              <a:gd name="connsiteY3" fmla="*/ 1446322 h 1446322"/>
            </a:gdLst>
            <a:ahLst/>
            <a:cxnLst>
              <a:cxn ang="0">
                <a:pos x="connsiteX0" y="connsiteY0"/>
              </a:cxn>
              <a:cxn ang="0">
                <a:pos x="connsiteX1" y="connsiteY1"/>
              </a:cxn>
              <a:cxn ang="0">
                <a:pos x="connsiteX2" y="connsiteY2"/>
              </a:cxn>
              <a:cxn ang="0">
                <a:pos x="connsiteX3" y="connsiteY3"/>
              </a:cxn>
            </a:cxnLst>
            <a:rect l="l" t="t" r="r" b="b"/>
            <a:pathLst>
              <a:path w="7044531" h="1446322">
                <a:moveTo>
                  <a:pt x="0" y="0"/>
                </a:moveTo>
                <a:lnTo>
                  <a:pt x="7044531" y="0"/>
                </a:lnTo>
                <a:lnTo>
                  <a:pt x="7044531" y="1446322"/>
                </a:lnTo>
                <a:lnTo>
                  <a:pt x="0" y="1446322"/>
                </a:lnTo>
                <a:close/>
              </a:path>
            </a:pathLst>
          </a:custGeom>
          <a:solidFill>
            <a:schemeClr val="bg1">
              <a:lumMod val="65000"/>
            </a:schemeClr>
          </a:solidFill>
        </p:spPr>
        <p:txBody>
          <a:bodyPr wrap="square">
            <a:noAutofit/>
          </a:bodyPr>
          <a:lstStyle/>
          <a:p>
            <a:endParaRPr lang="zh-CN" altLang="en-US"/>
          </a:p>
        </p:txBody>
      </p:sp>
      <p:sp>
        <p:nvSpPr>
          <p:cNvPr id="12" name="图片占位符 11"/>
          <p:cNvSpPr>
            <a:spLocks noGrp="1"/>
          </p:cNvSpPr>
          <p:nvPr>
            <p:ph type="pic" sz="quarter" idx="13"/>
          </p:nvPr>
        </p:nvSpPr>
        <p:spPr>
          <a:xfrm>
            <a:off x="8064000" y="1554112"/>
            <a:ext cx="1552394" cy="1415124"/>
          </a:xfrm>
          <a:custGeom>
            <a:avLst/>
            <a:gdLst>
              <a:gd name="connsiteX0" fmla="*/ 0 w 1552394"/>
              <a:gd name="connsiteY0" fmla="*/ 0 h 1415124"/>
              <a:gd name="connsiteX1" fmla="*/ 1552394 w 1552394"/>
              <a:gd name="connsiteY1" fmla="*/ 0 h 1415124"/>
              <a:gd name="connsiteX2" fmla="*/ 1552394 w 1552394"/>
              <a:gd name="connsiteY2" fmla="*/ 1415124 h 1415124"/>
              <a:gd name="connsiteX3" fmla="*/ 0 w 1552394"/>
              <a:gd name="connsiteY3" fmla="*/ 1415124 h 1415124"/>
            </a:gdLst>
            <a:ahLst/>
            <a:cxnLst>
              <a:cxn ang="0">
                <a:pos x="connsiteX0" y="connsiteY0"/>
              </a:cxn>
              <a:cxn ang="0">
                <a:pos x="connsiteX1" y="connsiteY1"/>
              </a:cxn>
              <a:cxn ang="0">
                <a:pos x="connsiteX2" y="connsiteY2"/>
              </a:cxn>
              <a:cxn ang="0">
                <a:pos x="connsiteX3" y="connsiteY3"/>
              </a:cxn>
            </a:cxnLst>
            <a:rect l="l" t="t" r="r" b="b"/>
            <a:pathLst>
              <a:path w="1552394" h="1415124">
                <a:moveTo>
                  <a:pt x="0" y="0"/>
                </a:moveTo>
                <a:lnTo>
                  <a:pt x="1552394" y="0"/>
                </a:lnTo>
                <a:lnTo>
                  <a:pt x="1552394" y="1415124"/>
                </a:lnTo>
                <a:lnTo>
                  <a:pt x="0" y="1415124"/>
                </a:lnTo>
                <a:close/>
              </a:path>
            </a:pathLst>
          </a:custGeom>
          <a:solidFill>
            <a:schemeClr val="bg1">
              <a:lumMod val="65000"/>
            </a:schemeClr>
          </a:solidFill>
        </p:spPr>
        <p:txBody>
          <a:bodyPr wrap="square">
            <a:noAutofit/>
          </a:bodyPr>
          <a:lstStyle/>
          <a:p>
            <a:endParaRPr lang="zh-CN" altLang="en-US"/>
          </a:p>
        </p:txBody>
      </p:sp>
      <p:sp>
        <p:nvSpPr>
          <p:cNvPr id="13" name="图片占位符 12"/>
          <p:cNvSpPr>
            <a:spLocks noGrp="1"/>
          </p:cNvSpPr>
          <p:nvPr>
            <p:ph type="pic" sz="quarter" idx="14"/>
          </p:nvPr>
        </p:nvSpPr>
        <p:spPr>
          <a:xfrm>
            <a:off x="8064000" y="3167653"/>
            <a:ext cx="3253288" cy="2971262"/>
          </a:xfrm>
          <a:custGeom>
            <a:avLst/>
            <a:gdLst>
              <a:gd name="connsiteX0" fmla="*/ 0 w 3253288"/>
              <a:gd name="connsiteY0" fmla="*/ 0 h 2971262"/>
              <a:gd name="connsiteX1" fmla="*/ 3253288 w 3253288"/>
              <a:gd name="connsiteY1" fmla="*/ 0 h 2971262"/>
              <a:gd name="connsiteX2" fmla="*/ 3253288 w 3253288"/>
              <a:gd name="connsiteY2" fmla="*/ 2971262 h 2971262"/>
              <a:gd name="connsiteX3" fmla="*/ 0 w 3253288"/>
              <a:gd name="connsiteY3" fmla="*/ 2971262 h 2971262"/>
            </a:gdLst>
            <a:ahLst/>
            <a:cxnLst>
              <a:cxn ang="0">
                <a:pos x="connsiteX0" y="connsiteY0"/>
              </a:cxn>
              <a:cxn ang="0">
                <a:pos x="connsiteX1" y="connsiteY1"/>
              </a:cxn>
              <a:cxn ang="0">
                <a:pos x="connsiteX2" y="connsiteY2"/>
              </a:cxn>
              <a:cxn ang="0">
                <a:pos x="connsiteX3" y="connsiteY3"/>
              </a:cxn>
            </a:cxnLst>
            <a:rect l="l" t="t" r="r" b="b"/>
            <a:pathLst>
              <a:path w="3253288" h="2971262">
                <a:moveTo>
                  <a:pt x="0" y="0"/>
                </a:moveTo>
                <a:lnTo>
                  <a:pt x="3253288" y="0"/>
                </a:lnTo>
                <a:lnTo>
                  <a:pt x="3253288" y="2971262"/>
                </a:lnTo>
                <a:lnTo>
                  <a:pt x="0" y="2971262"/>
                </a:lnTo>
                <a:close/>
              </a:path>
            </a:pathLst>
          </a:custGeom>
          <a:solidFill>
            <a:schemeClr val="bg1">
              <a:lumMod val="65000"/>
            </a:schemeClr>
          </a:solidFill>
        </p:spPr>
        <p:txBody>
          <a:bodyPr wrap="square">
            <a:noAutofit/>
          </a:bodyPr>
          <a:lstStyle/>
          <a:p>
            <a:endParaRPr lang="zh-CN" altLang="en-US"/>
          </a:p>
        </p:txBody>
      </p:sp>
      <p:sp>
        <p:nvSpPr>
          <p:cNvPr id="6" name="文本框 5">
            <a:extLst>
              <a:ext uri="{FF2B5EF4-FFF2-40B4-BE49-F238E27FC236}">
                <a16:creationId xmlns:a16="http://schemas.microsoft.com/office/drawing/2014/main" id="{2C2AE129-F72B-44B9-9460-1DEF88B23F3F}"/>
              </a:ext>
            </a:extLst>
          </p:cNvPr>
          <p:cNvSpPr txBox="1"/>
          <p:nvPr userDrawn="1"/>
        </p:nvSpPr>
        <p:spPr>
          <a:xfrm>
            <a:off x="756920" y="422275"/>
            <a:ext cx="2660650" cy="645160"/>
          </a:xfrm>
          <a:prstGeom prst="rect">
            <a:avLst/>
          </a:prstGeom>
          <a:noFill/>
        </p:spPr>
        <p:txBody>
          <a:bodyPr wrap="square" rtlCol="0">
            <a:spAutoFit/>
          </a:bodyPr>
          <a:lstStyle/>
          <a:p>
            <a:r>
              <a:rPr lang="zh-CN" altLang="en-US" sz="3600" dirty="0">
                <a:solidFill>
                  <a:srgbClr val="333F50"/>
                </a:solidFill>
                <a:latin typeface="方正清刻本悦宋简体" panose="02000000000000000000" charset="-122"/>
                <a:ea typeface="方正清刻本悦宋简体" panose="02000000000000000000" charset="-122"/>
              </a:rPr>
              <a:t>极简主义</a:t>
            </a:r>
          </a:p>
        </p:txBody>
      </p:sp>
      <p:sp>
        <p:nvSpPr>
          <p:cNvPr id="7" name="文本框 6">
            <a:extLst>
              <a:ext uri="{FF2B5EF4-FFF2-40B4-BE49-F238E27FC236}">
                <a16:creationId xmlns:a16="http://schemas.microsoft.com/office/drawing/2014/main" id="{00F777F9-EA71-4B46-9340-46BC9C08AFA5}"/>
              </a:ext>
            </a:extLst>
          </p:cNvPr>
          <p:cNvSpPr txBox="1"/>
          <p:nvPr userDrawn="1"/>
        </p:nvSpPr>
        <p:spPr>
          <a:xfrm>
            <a:off x="756285" y="1147445"/>
            <a:ext cx="8827135" cy="275590"/>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Exquisite Office PowerPoint templates come from MC design</a:t>
            </a:r>
            <a:endParaRPr lang="zh-CN" altLang="en-US" sz="1400" dirty="0">
              <a:latin typeface="华文黑体" charset="-122"/>
              <a:ea typeface="华文黑体" charset="-122"/>
              <a:sym typeface="+mn-ea"/>
            </a:endParaRPr>
          </a:p>
        </p:txBody>
      </p:sp>
    </p:spTree>
    <p:extLst>
      <p:ext uri="{BB962C8B-B14F-4D97-AF65-F5344CB8AC3E}">
        <p14:creationId xmlns:p14="http://schemas.microsoft.com/office/powerpoint/2010/main" val="3506310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500"/>
                                        <p:tgtEl>
                                          <p:spTgt spid="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903289" y="2846058"/>
            <a:ext cx="3679641" cy="3180093"/>
          </a:xfrm>
          <a:custGeom>
            <a:avLst/>
            <a:gdLst>
              <a:gd name="connsiteX0" fmla="*/ 0 w 3679641"/>
              <a:gd name="connsiteY0" fmla="*/ 0 h 3180093"/>
              <a:gd name="connsiteX1" fmla="*/ 3679641 w 3679641"/>
              <a:gd name="connsiteY1" fmla="*/ 0 h 3180093"/>
              <a:gd name="connsiteX2" fmla="*/ 3679641 w 3679641"/>
              <a:gd name="connsiteY2" fmla="*/ 3180093 h 3180093"/>
              <a:gd name="connsiteX3" fmla="*/ 0 w 3679641"/>
              <a:gd name="connsiteY3" fmla="*/ 3180093 h 3180093"/>
            </a:gdLst>
            <a:ahLst/>
            <a:cxnLst>
              <a:cxn ang="0">
                <a:pos x="connsiteX0" y="connsiteY0"/>
              </a:cxn>
              <a:cxn ang="0">
                <a:pos x="connsiteX1" y="connsiteY1"/>
              </a:cxn>
              <a:cxn ang="0">
                <a:pos x="connsiteX2" y="connsiteY2"/>
              </a:cxn>
              <a:cxn ang="0">
                <a:pos x="connsiteX3" y="connsiteY3"/>
              </a:cxn>
            </a:cxnLst>
            <a:rect l="l" t="t" r="r" b="b"/>
            <a:pathLst>
              <a:path w="3679641" h="3180093">
                <a:moveTo>
                  <a:pt x="0" y="0"/>
                </a:moveTo>
                <a:lnTo>
                  <a:pt x="3679641" y="0"/>
                </a:lnTo>
                <a:lnTo>
                  <a:pt x="3679641" y="3180093"/>
                </a:lnTo>
                <a:lnTo>
                  <a:pt x="0" y="3180093"/>
                </a:lnTo>
                <a:close/>
              </a:path>
            </a:pathLst>
          </a:custGeom>
          <a:solidFill>
            <a:schemeClr val="bg1">
              <a:lumMod val="65000"/>
            </a:schemeClr>
          </a:solidFill>
        </p:spPr>
        <p:txBody>
          <a:bodyPr wrap="square">
            <a:noAutofit/>
          </a:bodyPr>
          <a:lstStyle/>
          <a:p>
            <a:endParaRPr lang="zh-CN" altLang="en-US"/>
          </a:p>
        </p:txBody>
      </p:sp>
      <p:sp>
        <p:nvSpPr>
          <p:cNvPr id="12" name="图片占位符 11"/>
          <p:cNvSpPr>
            <a:spLocks noGrp="1"/>
          </p:cNvSpPr>
          <p:nvPr>
            <p:ph type="pic" sz="quarter" idx="12"/>
          </p:nvPr>
        </p:nvSpPr>
        <p:spPr>
          <a:xfrm>
            <a:off x="4726981" y="1733550"/>
            <a:ext cx="2766616" cy="2120062"/>
          </a:xfrm>
          <a:custGeom>
            <a:avLst/>
            <a:gdLst>
              <a:gd name="connsiteX0" fmla="*/ 0 w 2766616"/>
              <a:gd name="connsiteY0" fmla="*/ 0 h 2120062"/>
              <a:gd name="connsiteX1" fmla="*/ 2766616 w 2766616"/>
              <a:gd name="connsiteY1" fmla="*/ 0 h 2120062"/>
              <a:gd name="connsiteX2" fmla="*/ 2766616 w 2766616"/>
              <a:gd name="connsiteY2" fmla="*/ 2120062 h 2120062"/>
              <a:gd name="connsiteX3" fmla="*/ 0 w 2766616"/>
              <a:gd name="connsiteY3" fmla="*/ 2120062 h 2120062"/>
            </a:gdLst>
            <a:ahLst/>
            <a:cxnLst>
              <a:cxn ang="0">
                <a:pos x="connsiteX0" y="connsiteY0"/>
              </a:cxn>
              <a:cxn ang="0">
                <a:pos x="connsiteX1" y="connsiteY1"/>
              </a:cxn>
              <a:cxn ang="0">
                <a:pos x="connsiteX2" y="connsiteY2"/>
              </a:cxn>
              <a:cxn ang="0">
                <a:pos x="connsiteX3" y="connsiteY3"/>
              </a:cxn>
            </a:cxnLst>
            <a:rect l="l" t="t" r="r" b="b"/>
            <a:pathLst>
              <a:path w="2766616" h="2120062">
                <a:moveTo>
                  <a:pt x="0" y="0"/>
                </a:moveTo>
                <a:lnTo>
                  <a:pt x="2766616" y="0"/>
                </a:lnTo>
                <a:lnTo>
                  <a:pt x="2766616" y="2120062"/>
                </a:lnTo>
                <a:lnTo>
                  <a:pt x="0" y="2120062"/>
                </a:lnTo>
                <a:close/>
              </a:path>
            </a:pathLst>
          </a:custGeom>
          <a:solidFill>
            <a:schemeClr val="bg1">
              <a:lumMod val="65000"/>
            </a:schemeClr>
          </a:solidFill>
        </p:spPr>
        <p:txBody>
          <a:bodyPr wrap="square">
            <a:noAutofit/>
          </a:bodyPr>
          <a:lstStyle/>
          <a:p>
            <a:endParaRPr lang="zh-CN" altLang="en-US"/>
          </a:p>
        </p:txBody>
      </p:sp>
      <p:sp>
        <p:nvSpPr>
          <p:cNvPr id="14" name="图片占位符 13"/>
          <p:cNvSpPr>
            <a:spLocks noGrp="1"/>
          </p:cNvSpPr>
          <p:nvPr>
            <p:ph type="pic" sz="quarter" idx="13"/>
          </p:nvPr>
        </p:nvSpPr>
        <p:spPr>
          <a:xfrm>
            <a:off x="4726981" y="3950695"/>
            <a:ext cx="2766616" cy="2075456"/>
          </a:xfrm>
          <a:custGeom>
            <a:avLst/>
            <a:gdLst>
              <a:gd name="connsiteX0" fmla="*/ 0 w 2766616"/>
              <a:gd name="connsiteY0" fmla="*/ 0 h 2075456"/>
              <a:gd name="connsiteX1" fmla="*/ 2766616 w 2766616"/>
              <a:gd name="connsiteY1" fmla="*/ 0 h 2075456"/>
              <a:gd name="connsiteX2" fmla="*/ 2766616 w 2766616"/>
              <a:gd name="connsiteY2" fmla="*/ 2075456 h 2075456"/>
              <a:gd name="connsiteX3" fmla="*/ 0 w 2766616"/>
              <a:gd name="connsiteY3" fmla="*/ 2075456 h 2075456"/>
            </a:gdLst>
            <a:ahLst/>
            <a:cxnLst>
              <a:cxn ang="0">
                <a:pos x="connsiteX0" y="connsiteY0"/>
              </a:cxn>
              <a:cxn ang="0">
                <a:pos x="connsiteX1" y="connsiteY1"/>
              </a:cxn>
              <a:cxn ang="0">
                <a:pos x="connsiteX2" y="connsiteY2"/>
              </a:cxn>
              <a:cxn ang="0">
                <a:pos x="connsiteX3" y="connsiteY3"/>
              </a:cxn>
            </a:cxnLst>
            <a:rect l="l" t="t" r="r" b="b"/>
            <a:pathLst>
              <a:path w="2766616" h="2075456">
                <a:moveTo>
                  <a:pt x="0" y="0"/>
                </a:moveTo>
                <a:lnTo>
                  <a:pt x="2766616" y="0"/>
                </a:lnTo>
                <a:lnTo>
                  <a:pt x="2766616" y="2075456"/>
                </a:lnTo>
                <a:lnTo>
                  <a:pt x="0" y="2075456"/>
                </a:lnTo>
                <a:close/>
              </a:path>
            </a:pathLst>
          </a:custGeom>
          <a:solidFill>
            <a:schemeClr val="bg1">
              <a:lumMod val="65000"/>
            </a:schemeClr>
          </a:solidFill>
        </p:spPr>
        <p:txBody>
          <a:bodyPr wrap="square">
            <a:noAutofit/>
          </a:bodyPr>
          <a:lstStyle/>
          <a:p>
            <a:endParaRPr lang="zh-CN" altLang="en-US"/>
          </a:p>
        </p:txBody>
      </p:sp>
      <p:sp>
        <p:nvSpPr>
          <p:cNvPr id="13" name="图片占位符 12"/>
          <p:cNvSpPr>
            <a:spLocks noGrp="1"/>
          </p:cNvSpPr>
          <p:nvPr>
            <p:ph type="pic" sz="quarter" idx="14"/>
          </p:nvPr>
        </p:nvSpPr>
        <p:spPr>
          <a:xfrm>
            <a:off x="7637646" y="1733550"/>
            <a:ext cx="3679643" cy="3180093"/>
          </a:xfrm>
          <a:custGeom>
            <a:avLst/>
            <a:gdLst>
              <a:gd name="connsiteX0" fmla="*/ 0 w 3679643"/>
              <a:gd name="connsiteY0" fmla="*/ 0 h 3180093"/>
              <a:gd name="connsiteX1" fmla="*/ 3679643 w 3679643"/>
              <a:gd name="connsiteY1" fmla="*/ 0 h 3180093"/>
              <a:gd name="connsiteX2" fmla="*/ 3679643 w 3679643"/>
              <a:gd name="connsiteY2" fmla="*/ 3180093 h 3180093"/>
              <a:gd name="connsiteX3" fmla="*/ 0 w 3679643"/>
              <a:gd name="connsiteY3" fmla="*/ 3180093 h 3180093"/>
            </a:gdLst>
            <a:ahLst/>
            <a:cxnLst>
              <a:cxn ang="0">
                <a:pos x="connsiteX0" y="connsiteY0"/>
              </a:cxn>
              <a:cxn ang="0">
                <a:pos x="connsiteX1" y="connsiteY1"/>
              </a:cxn>
              <a:cxn ang="0">
                <a:pos x="connsiteX2" y="connsiteY2"/>
              </a:cxn>
              <a:cxn ang="0">
                <a:pos x="connsiteX3" y="connsiteY3"/>
              </a:cxn>
            </a:cxnLst>
            <a:rect l="l" t="t" r="r" b="b"/>
            <a:pathLst>
              <a:path w="3679643" h="3180093">
                <a:moveTo>
                  <a:pt x="0" y="0"/>
                </a:moveTo>
                <a:lnTo>
                  <a:pt x="3679643" y="0"/>
                </a:lnTo>
                <a:lnTo>
                  <a:pt x="3679643" y="3180093"/>
                </a:lnTo>
                <a:lnTo>
                  <a:pt x="0" y="3180093"/>
                </a:lnTo>
                <a:close/>
              </a:path>
            </a:pathLst>
          </a:custGeom>
          <a:solidFill>
            <a:schemeClr val="bg1">
              <a:lumMod val="65000"/>
            </a:schemeClr>
          </a:solidFill>
        </p:spPr>
        <p:txBody>
          <a:bodyPr wrap="square">
            <a:noAutofit/>
          </a:bodyPr>
          <a:lstStyle/>
          <a:p>
            <a:endParaRPr lang="zh-CN" altLang="en-US"/>
          </a:p>
        </p:txBody>
      </p:sp>
      <p:sp>
        <p:nvSpPr>
          <p:cNvPr id="6" name="文本框 5">
            <a:extLst>
              <a:ext uri="{FF2B5EF4-FFF2-40B4-BE49-F238E27FC236}">
                <a16:creationId xmlns:a16="http://schemas.microsoft.com/office/drawing/2014/main" id="{D10E56EA-BA21-453B-8692-B7AEE3847C9C}"/>
              </a:ext>
            </a:extLst>
          </p:cNvPr>
          <p:cNvSpPr txBox="1"/>
          <p:nvPr userDrawn="1"/>
        </p:nvSpPr>
        <p:spPr>
          <a:xfrm>
            <a:off x="756920" y="422275"/>
            <a:ext cx="2660650" cy="645160"/>
          </a:xfrm>
          <a:prstGeom prst="rect">
            <a:avLst/>
          </a:prstGeom>
          <a:noFill/>
        </p:spPr>
        <p:txBody>
          <a:bodyPr wrap="square" rtlCol="0">
            <a:spAutoFit/>
          </a:bodyPr>
          <a:lstStyle/>
          <a:p>
            <a:r>
              <a:rPr lang="zh-CN" altLang="en-US" sz="3600" dirty="0">
                <a:solidFill>
                  <a:srgbClr val="333F50"/>
                </a:solidFill>
                <a:latin typeface="方正清刻本悦宋简体" panose="02000000000000000000" charset="-122"/>
                <a:ea typeface="方正清刻本悦宋简体" panose="02000000000000000000" charset="-122"/>
              </a:rPr>
              <a:t>极简主义</a:t>
            </a:r>
          </a:p>
        </p:txBody>
      </p:sp>
      <p:sp>
        <p:nvSpPr>
          <p:cNvPr id="7" name="文本框 6">
            <a:extLst>
              <a:ext uri="{FF2B5EF4-FFF2-40B4-BE49-F238E27FC236}">
                <a16:creationId xmlns:a16="http://schemas.microsoft.com/office/drawing/2014/main" id="{9727645B-2E61-4FDB-BEB3-BD10124ABC5E}"/>
              </a:ext>
            </a:extLst>
          </p:cNvPr>
          <p:cNvSpPr txBox="1"/>
          <p:nvPr userDrawn="1"/>
        </p:nvSpPr>
        <p:spPr>
          <a:xfrm>
            <a:off x="756285" y="1147445"/>
            <a:ext cx="8827135" cy="275590"/>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Exquisite Office PowerPoint templates come from MC design</a:t>
            </a:r>
            <a:endParaRPr lang="zh-CN" altLang="en-US" sz="1400" dirty="0">
              <a:latin typeface="华文黑体" charset="-122"/>
              <a:ea typeface="华文黑体" charset="-122"/>
              <a:sym typeface="+mn-ea"/>
            </a:endParaRPr>
          </a:p>
        </p:txBody>
      </p:sp>
    </p:spTree>
    <p:extLst>
      <p:ext uri="{BB962C8B-B14F-4D97-AF65-F5344CB8AC3E}">
        <p14:creationId xmlns:p14="http://schemas.microsoft.com/office/powerpoint/2010/main" val="941687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500"/>
                                        <p:tgtEl>
                                          <p:spTgt spid="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1567825" y="1583267"/>
            <a:ext cx="6188330" cy="4412192"/>
          </a:xfrm>
          <a:custGeom>
            <a:avLst/>
            <a:gdLst>
              <a:gd name="connsiteX0" fmla="*/ 1640523 w 6188330"/>
              <a:gd name="connsiteY0" fmla="*/ 2556354 h 4412192"/>
              <a:gd name="connsiteX1" fmla="*/ 3575806 w 6188330"/>
              <a:gd name="connsiteY1" fmla="*/ 2556354 h 4412192"/>
              <a:gd name="connsiteX2" fmla="*/ 2735172 w 6188330"/>
              <a:gd name="connsiteY2" fmla="*/ 4412192 h 4412192"/>
              <a:gd name="connsiteX3" fmla="*/ 799889 w 6188330"/>
              <a:gd name="connsiteY3" fmla="*/ 4412192 h 4412192"/>
              <a:gd name="connsiteX4" fmla="*/ 2362647 w 6188330"/>
              <a:gd name="connsiteY4" fmla="*/ 941999 h 4412192"/>
              <a:gd name="connsiteX5" fmla="*/ 4297930 w 6188330"/>
              <a:gd name="connsiteY5" fmla="*/ 941999 h 4412192"/>
              <a:gd name="connsiteX6" fmla="*/ 3581353 w 6188330"/>
              <a:gd name="connsiteY6" fmla="*/ 2517438 h 4412192"/>
              <a:gd name="connsiteX7" fmla="*/ 1646070 w 6188330"/>
              <a:gd name="connsiteY7" fmla="*/ 2517438 h 4412192"/>
              <a:gd name="connsiteX8" fmla="*/ 4598483 w 6188330"/>
              <a:gd name="connsiteY8" fmla="*/ 428417 h 4412192"/>
              <a:gd name="connsiteX9" fmla="*/ 6188330 w 6188330"/>
              <a:gd name="connsiteY9" fmla="*/ 428417 h 4412192"/>
              <a:gd name="connsiteX10" fmla="*/ 5055089 w 6188330"/>
              <a:gd name="connsiteY10" fmla="*/ 2930235 h 4412192"/>
              <a:gd name="connsiteX11" fmla="*/ 3462653 w 6188330"/>
              <a:gd name="connsiteY11" fmla="*/ 2933971 h 4412192"/>
              <a:gd name="connsiteX12" fmla="*/ 4565178 w 6188330"/>
              <a:gd name="connsiteY12" fmla="*/ 499964 h 4412192"/>
              <a:gd name="connsiteX13" fmla="*/ 1135830 w 6188330"/>
              <a:gd name="connsiteY13" fmla="*/ 0 h 4412192"/>
              <a:gd name="connsiteX14" fmla="*/ 2725677 w 6188330"/>
              <a:gd name="connsiteY14" fmla="*/ 0 h 4412192"/>
              <a:gd name="connsiteX15" fmla="*/ 1592436 w 6188330"/>
              <a:gd name="connsiteY15" fmla="*/ 2501818 h 4412192"/>
              <a:gd name="connsiteX16" fmla="*/ 0 w 6188330"/>
              <a:gd name="connsiteY16" fmla="*/ 2505554 h 4412192"/>
              <a:gd name="connsiteX17" fmla="*/ 1102525 w 6188330"/>
              <a:gd name="connsiteY17" fmla="*/ 71547 h 441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88330" h="4412192">
                <a:moveTo>
                  <a:pt x="1640523" y="2556354"/>
                </a:moveTo>
                <a:lnTo>
                  <a:pt x="3575806" y="2556354"/>
                </a:lnTo>
                <a:lnTo>
                  <a:pt x="2735172" y="4412192"/>
                </a:lnTo>
                <a:lnTo>
                  <a:pt x="799889" y="4412192"/>
                </a:lnTo>
                <a:close/>
                <a:moveTo>
                  <a:pt x="2362647" y="941999"/>
                </a:moveTo>
                <a:lnTo>
                  <a:pt x="4297930" y="941999"/>
                </a:lnTo>
                <a:lnTo>
                  <a:pt x="3581353" y="2517438"/>
                </a:lnTo>
                <a:lnTo>
                  <a:pt x="1646070" y="2517438"/>
                </a:lnTo>
                <a:close/>
                <a:moveTo>
                  <a:pt x="4598483" y="428417"/>
                </a:moveTo>
                <a:lnTo>
                  <a:pt x="6188330" y="428417"/>
                </a:lnTo>
                <a:lnTo>
                  <a:pt x="5055089" y="2930235"/>
                </a:lnTo>
                <a:lnTo>
                  <a:pt x="3462653" y="2933971"/>
                </a:lnTo>
                <a:lnTo>
                  <a:pt x="4565178" y="499964"/>
                </a:lnTo>
                <a:close/>
                <a:moveTo>
                  <a:pt x="1135830" y="0"/>
                </a:moveTo>
                <a:lnTo>
                  <a:pt x="2725677" y="0"/>
                </a:lnTo>
                <a:lnTo>
                  <a:pt x="1592436" y="2501818"/>
                </a:lnTo>
                <a:lnTo>
                  <a:pt x="0" y="2505554"/>
                </a:lnTo>
                <a:lnTo>
                  <a:pt x="1102525" y="71547"/>
                </a:lnTo>
                <a:close/>
              </a:path>
            </a:pathLst>
          </a:custGeom>
          <a:solidFill>
            <a:schemeClr val="bg1">
              <a:lumMod val="65000"/>
            </a:schemeClr>
          </a:solidFill>
        </p:spPr>
        <p:txBody>
          <a:bodyPr wrap="square">
            <a:noAutofit/>
          </a:bodyPr>
          <a:lstStyle/>
          <a:p>
            <a:endParaRPr lang="zh-CN" altLang="en-US"/>
          </a:p>
        </p:txBody>
      </p:sp>
      <p:sp>
        <p:nvSpPr>
          <p:cNvPr id="3" name="文本框 2">
            <a:extLst>
              <a:ext uri="{FF2B5EF4-FFF2-40B4-BE49-F238E27FC236}">
                <a16:creationId xmlns:a16="http://schemas.microsoft.com/office/drawing/2014/main" id="{8A2138E1-1450-4432-A1A3-461CAF7925CD}"/>
              </a:ext>
            </a:extLst>
          </p:cNvPr>
          <p:cNvSpPr txBox="1"/>
          <p:nvPr userDrawn="1"/>
        </p:nvSpPr>
        <p:spPr>
          <a:xfrm>
            <a:off x="756920" y="422275"/>
            <a:ext cx="2660650" cy="645160"/>
          </a:xfrm>
          <a:prstGeom prst="rect">
            <a:avLst/>
          </a:prstGeom>
          <a:noFill/>
        </p:spPr>
        <p:txBody>
          <a:bodyPr wrap="square" rtlCol="0">
            <a:spAutoFit/>
          </a:bodyPr>
          <a:lstStyle/>
          <a:p>
            <a:r>
              <a:rPr lang="zh-CN" altLang="en-US" sz="3600" dirty="0">
                <a:solidFill>
                  <a:srgbClr val="333F50"/>
                </a:solidFill>
                <a:latin typeface="方正清刻本悦宋简体" panose="02000000000000000000" charset="-122"/>
                <a:ea typeface="方正清刻本悦宋简体" panose="02000000000000000000" charset="-122"/>
              </a:rPr>
              <a:t>极简主义</a:t>
            </a:r>
          </a:p>
        </p:txBody>
      </p:sp>
      <p:sp>
        <p:nvSpPr>
          <p:cNvPr id="4" name="文本框 3">
            <a:extLst>
              <a:ext uri="{FF2B5EF4-FFF2-40B4-BE49-F238E27FC236}">
                <a16:creationId xmlns:a16="http://schemas.microsoft.com/office/drawing/2014/main" id="{B10A0469-453E-4881-80C9-24306603ECCF}"/>
              </a:ext>
            </a:extLst>
          </p:cNvPr>
          <p:cNvSpPr txBox="1"/>
          <p:nvPr userDrawn="1"/>
        </p:nvSpPr>
        <p:spPr>
          <a:xfrm>
            <a:off x="756285" y="1147445"/>
            <a:ext cx="8827135" cy="275590"/>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Exquisite Office PowerPoint templates come from MC design</a:t>
            </a:r>
            <a:endParaRPr lang="zh-CN" altLang="en-US" sz="1400" dirty="0">
              <a:latin typeface="华文黑体" charset="-122"/>
              <a:ea typeface="华文黑体" charset="-122"/>
              <a:sym typeface="+mn-ea"/>
            </a:endParaRPr>
          </a:p>
        </p:txBody>
      </p:sp>
    </p:spTree>
    <p:extLst>
      <p:ext uri="{BB962C8B-B14F-4D97-AF65-F5344CB8AC3E}">
        <p14:creationId xmlns:p14="http://schemas.microsoft.com/office/powerpoint/2010/main" val="3553201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2"/>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500"/>
                                        <p:tgtEl>
                                          <p:spTgt spid="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1069976" y="1681956"/>
            <a:ext cx="4110578" cy="2379215"/>
          </a:xfrm>
          <a:custGeom>
            <a:avLst/>
            <a:gdLst>
              <a:gd name="connsiteX0" fmla="*/ 0 w 4110578"/>
              <a:gd name="connsiteY0" fmla="*/ 0 h 2379215"/>
              <a:gd name="connsiteX1" fmla="*/ 4110578 w 4110578"/>
              <a:gd name="connsiteY1" fmla="*/ 0 h 2379215"/>
              <a:gd name="connsiteX2" fmla="*/ 4110578 w 4110578"/>
              <a:gd name="connsiteY2" fmla="*/ 2379215 h 2379215"/>
              <a:gd name="connsiteX3" fmla="*/ 0 w 4110578"/>
              <a:gd name="connsiteY3" fmla="*/ 2379215 h 2379215"/>
            </a:gdLst>
            <a:ahLst/>
            <a:cxnLst>
              <a:cxn ang="0">
                <a:pos x="connsiteX0" y="connsiteY0"/>
              </a:cxn>
              <a:cxn ang="0">
                <a:pos x="connsiteX1" y="connsiteY1"/>
              </a:cxn>
              <a:cxn ang="0">
                <a:pos x="connsiteX2" y="connsiteY2"/>
              </a:cxn>
              <a:cxn ang="0">
                <a:pos x="connsiteX3" y="connsiteY3"/>
              </a:cxn>
            </a:cxnLst>
            <a:rect l="l" t="t" r="r" b="b"/>
            <a:pathLst>
              <a:path w="4110578" h="2379215">
                <a:moveTo>
                  <a:pt x="0" y="0"/>
                </a:moveTo>
                <a:lnTo>
                  <a:pt x="4110578" y="0"/>
                </a:lnTo>
                <a:lnTo>
                  <a:pt x="4110578" y="2379215"/>
                </a:lnTo>
                <a:lnTo>
                  <a:pt x="0" y="2379215"/>
                </a:lnTo>
                <a:close/>
              </a:path>
            </a:pathLst>
          </a:custGeom>
          <a:solidFill>
            <a:schemeClr val="bg1">
              <a:lumMod val="65000"/>
            </a:schemeClr>
          </a:solidFill>
        </p:spPr>
        <p:txBody>
          <a:bodyPr wrap="square">
            <a:noAutofit/>
          </a:bodyPr>
          <a:lstStyle/>
          <a:p>
            <a:endParaRPr lang="zh-CN" altLang="en-US"/>
          </a:p>
        </p:txBody>
      </p:sp>
      <p:sp>
        <p:nvSpPr>
          <p:cNvPr id="13" name="图片占位符 12"/>
          <p:cNvSpPr>
            <a:spLocks noGrp="1"/>
          </p:cNvSpPr>
          <p:nvPr>
            <p:ph type="pic" sz="quarter" idx="12"/>
          </p:nvPr>
        </p:nvSpPr>
        <p:spPr>
          <a:xfrm>
            <a:off x="1069976" y="4245619"/>
            <a:ext cx="3346722" cy="1888481"/>
          </a:xfrm>
          <a:custGeom>
            <a:avLst/>
            <a:gdLst>
              <a:gd name="connsiteX0" fmla="*/ 0 w 3346722"/>
              <a:gd name="connsiteY0" fmla="*/ 0 h 1888481"/>
              <a:gd name="connsiteX1" fmla="*/ 3346722 w 3346722"/>
              <a:gd name="connsiteY1" fmla="*/ 0 h 1888481"/>
              <a:gd name="connsiteX2" fmla="*/ 3346722 w 3346722"/>
              <a:gd name="connsiteY2" fmla="*/ 1888481 h 1888481"/>
              <a:gd name="connsiteX3" fmla="*/ 0 w 3346722"/>
              <a:gd name="connsiteY3" fmla="*/ 1888481 h 1888481"/>
            </a:gdLst>
            <a:ahLst/>
            <a:cxnLst>
              <a:cxn ang="0">
                <a:pos x="connsiteX0" y="connsiteY0"/>
              </a:cxn>
              <a:cxn ang="0">
                <a:pos x="connsiteX1" y="connsiteY1"/>
              </a:cxn>
              <a:cxn ang="0">
                <a:pos x="connsiteX2" y="connsiteY2"/>
              </a:cxn>
              <a:cxn ang="0">
                <a:pos x="connsiteX3" y="connsiteY3"/>
              </a:cxn>
            </a:cxnLst>
            <a:rect l="l" t="t" r="r" b="b"/>
            <a:pathLst>
              <a:path w="3346722" h="1888481">
                <a:moveTo>
                  <a:pt x="0" y="0"/>
                </a:moveTo>
                <a:lnTo>
                  <a:pt x="3346722" y="0"/>
                </a:lnTo>
                <a:lnTo>
                  <a:pt x="3346722" y="1888481"/>
                </a:lnTo>
                <a:lnTo>
                  <a:pt x="0" y="1888481"/>
                </a:lnTo>
                <a:close/>
              </a:path>
            </a:pathLst>
          </a:custGeom>
          <a:solidFill>
            <a:schemeClr val="bg1">
              <a:lumMod val="65000"/>
            </a:schemeClr>
          </a:solidFill>
        </p:spPr>
        <p:txBody>
          <a:bodyPr wrap="square">
            <a:noAutofit/>
          </a:bodyPr>
          <a:lstStyle/>
          <a:p>
            <a:endParaRPr lang="zh-CN" altLang="en-US"/>
          </a:p>
        </p:txBody>
      </p:sp>
      <p:sp>
        <p:nvSpPr>
          <p:cNvPr id="14" name="图片占位符 13"/>
          <p:cNvSpPr>
            <a:spLocks noGrp="1"/>
          </p:cNvSpPr>
          <p:nvPr>
            <p:ph type="pic" sz="quarter" idx="13"/>
          </p:nvPr>
        </p:nvSpPr>
        <p:spPr>
          <a:xfrm>
            <a:off x="8235973" y="4245619"/>
            <a:ext cx="3081315" cy="1888481"/>
          </a:xfrm>
          <a:custGeom>
            <a:avLst/>
            <a:gdLst>
              <a:gd name="connsiteX0" fmla="*/ 0 w 3081315"/>
              <a:gd name="connsiteY0" fmla="*/ 0 h 1888481"/>
              <a:gd name="connsiteX1" fmla="*/ 3081315 w 3081315"/>
              <a:gd name="connsiteY1" fmla="*/ 0 h 1888481"/>
              <a:gd name="connsiteX2" fmla="*/ 3081315 w 3081315"/>
              <a:gd name="connsiteY2" fmla="*/ 1888481 h 1888481"/>
              <a:gd name="connsiteX3" fmla="*/ 0 w 3081315"/>
              <a:gd name="connsiteY3" fmla="*/ 1888481 h 1888481"/>
            </a:gdLst>
            <a:ahLst/>
            <a:cxnLst>
              <a:cxn ang="0">
                <a:pos x="connsiteX0" y="connsiteY0"/>
              </a:cxn>
              <a:cxn ang="0">
                <a:pos x="connsiteX1" y="connsiteY1"/>
              </a:cxn>
              <a:cxn ang="0">
                <a:pos x="connsiteX2" y="connsiteY2"/>
              </a:cxn>
              <a:cxn ang="0">
                <a:pos x="connsiteX3" y="connsiteY3"/>
              </a:cxn>
            </a:cxnLst>
            <a:rect l="l" t="t" r="r" b="b"/>
            <a:pathLst>
              <a:path w="3081315" h="1888481">
                <a:moveTo>
                  <a:pt x="0" y="0"/>
                </a:moveTo>
                <a:lnTo>
                  <a:pt x="3081315" y="0"/>
                </a:lnTo>
                <a:lnTo>
                  <a:pt x="3081315" y="1888481"/>
                </a:lnTo>
                <a:lnTo>
                  <a:pt x="0" y="1888481"/>
                </a:lnTo>
                <a:close/>
              </a:path>
            </a:pathLst>
          </a:custGeom>
          <a:solidFill>
            <a:schemeClr val="bg1">
              <a:lumMod val="65000"/>
            </a:schemeClr>
          </a:solidFill>
        </p:spPr>
        <p:txBody>
          <a:bodyPr wrap="square">
            <a:noAutofit/>
          </a:bodyPr>
          <a:lstStyle/>
          <a:p>
            <a:endParaRPr lang="zh-CN" altLang="en-US"/>
          </a:p>
        </p:txBody>
      </p:sp>
      <p:sp>
        <p:nvSpPr>
          <p:cNvPr id="12" name="图片占位符 11"/>
          <p:cNvSpPr>
            <a:spLocks noGrp="1"/>
          </p:cNvSpPr>
          <p:nvPr>
            <p:ph type="pic" sz="quarter" idx="14"/>
          </p:nvPr>
        </p:nvSpPr>
        <p:spPr>
          <a:xfrm>
            <a:off x="5372102" y="1681956"/>
            <a:ext cx="5945188" cy="2379215"/>
          </a:xfrm>
          <a:custGeom>
            <a:avLst/>
            <a:gdLst>
              <a:gd name="connsiteX0" fmla="*/ 0 w 5945188"/>
              <a:gd name="connsiteY0" fmla="*/ 0 h 2379215"/>
              <a:gd name="connsiteX1" fmla="*/ 5945188 w 5945188"/>
              <a:gd name="connsiteY1" fmla="*/ 0 h 2379215"/>
              <a:gd name="connsiteX2" fmla="*/ 5945188 w 5945188"/>
              <a:gd name="connsiteY2" fmla="*/ 2379215 h 2379215"/>
              <a:gd name="connsiteX3" fmla="*/ 0 w 5945188"/>
              <a:gd name="connsiteY3" fmla="*/ 2379215 h 2379215"/>
            </a:gdLst>
            <a:ahLst/>
            <a:cxnLst>
              <a:cxn ang="0">
                <a:pos x="connsiteX0" y="connsiteY0"/>
              </a:cxn>
              <a:cxn ang="0">
                <a:pos x="connsiteX1" y="connsiteY1"/>
              </a:cxn>
              <a:cxn ang="0">
                <a:pos x="connsiteX2" y="connsiteY2"/>
              </a:cxn>
              <a:cxn ang="0">
                <a:pos x="connsiteX3" y="connsiteY3"/>
              </a:cxn>
            </a:cxnLst>
            <a:rect l="l" t="t" r="r" b="b"/>
            <a:pathLst>
              <a:path w="5945188" h="2379215">
                <a:moveTo>
                  <a:pt x="0" y="0"/>
                </a:moveTo>
                <a:lnTo>
                  <a:pt x="5945188" y="0"/>
                </a:lnTo>
                <a:lnTo>
                  <a:pt x="5945188" y="2379215"/>
                </a:lnTo>
                <a:lnTo>
                  <a:pt x="0" y="2379215"/>
                </a:lnTo>
                <a:close/>
              </a:path>
            </a:pathLst>
          </a:custGeom>
          <a:solidFill>
            <a:schemeClr val="bg1">
              <a:lumMod val="65000"/>
            </a:schemeClr>
          </a:solidFill>
        </p:spPr>
        <p:txBody>
          <a:bodyPr wrap="square">
            <a:noAutofit/>
          </a:bodyPr>
          <a:lstStyle/>
          <a:p>
            <a:endParaRPr lang="zh-CN" altLang="en-US"/>
          </a:p>
        </p:txBody>
      </p:sp>
      <p:sp>
        <p:nvSpPr>
          <p:cNvPr id="6" name="文本框 5">
            <a:extLst>
              <a:ext uri="{FF2B5EF4-FFF2-40B4-BE49-F238E27FC236}">
                <a16:creationId xmlns:a16="http://schemas.microsoft.com/office/drawing/2014/main" id="{BFA04512-CA17-42FE-AA57-D97A6E8AD8EC}"/>
              </a:ext>
            </a:extLst>
          </p:cNvPr>
          <p:cNvSpPr txBox="1"/>
          <p:nvPr userDrawn="1"/>
        </p:nvSpPr>
        <p:spPr>
          <a:xfrm>
            <a:off x="756920" y="422275"/>
            <a:ext cx="2660650" cy="645160"/>
          </a:xfrm>
          <a:prstGeom prst="rect">
            <a:avLst/>
          </a:prstGeom>
          <a:noFill/>
        </p:spPr>
        <p:txBody>
          <a:bodyPr wrap="square" rtlCol="0">
            <a:spAutoFit/>
          </a:bodyPr>
          <a:lstStyle/>
          <a:p>
            <a:r>
              <a:rPr lang="zh-CN" altLang="en-US" sz="3600" dirty="0">
                <a:solidFill>
                  <a:srgbClr val="333F50"/>
                </a:solidFill>
                <a:latin typeface="方正清刻本悦宋简体" panose="02000000000000000000" charset="-122"/>
                <a:ea typeface="方正清刻本悦宋简体" panose="02000000000000000000" charset="-122"/>
              </a:rPr>
              <a:t>极简主义</a:t>
            </a:r>
          </a:p>
        </p:txBody>
      </p:sp>
      <p:sp>
        <p:nvSpPr>
          <p:cNvPr id="7" name="文本框 6">
            <a:extLst>
              <a:ext uri="{FF2B5EF4-FFF2-40B4-BE49-F238E27FC236}">
                <a16:creationId xmlns:a16="http://schemas.microsoft.com/office/drawing/2014/main" id="{406631A8-619C-40D7-90A4-6A036D161E91}"/>
              </a:ext>
            </a:extLst>
          </p:cNvPr>
          <p:cNvSpPr txBox="1"/>
          <p:nvPr userDrawn="1"/>
        </p:nvSpPr>
        <p:spPr>
          <a:xfrm>
            <a:off x="756285" y="1147445"/>
            <a:ext cx="8827135" cy="275590"/>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Exquisite Office PowerPoint templates come from MC design</a:t>
            </a:r>
            <a:endParaRPr lang="zh-CN" altLang="en-US" sz="1400" dirty="0">
              <a:latin typeface="华文黑体" charset="-122"/>
              <a:ea typeface="华文黑体" charset="-122"/>
              <a:sym typeface="+mn-ea"/>
            </a:endParaRPr>
          </a:p>
        </p:txBody>
      </p:sp>
    </p:spTree>
    <p:extLst>
      <p:ext uri="{BB962C8B-B14F-4D97-AF65-F5344CB8AC3E}">
        <p14:creationId xmlns:p14="http://schemas.microsoft.com/office/powerpoint/2010/main" val="4236204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500"/>
                                        <p:tgtEl>
                                          <p:spTgt spid="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4_自定义版式">
    <p:spTree>
      <p:nvGrpSpPr>
        <p:cNvPr id="1" name=""/>
        <p:cNvGrpSpPr/>
        <p:nvPr/>
      </p:nvGrpSpPr>
      <p:grpSpPr>
        <a:xfrm>
          <a:off x="0" y="0"/>
          <a:ext cx="0" cy="0"/>
          <a:chOff x="0" y="0"/>
          <a:chExt cx="0" cy="0"/>
        </a:xfrm>
      </p:grpSpPr>
      <p:sp>
        <p:nvSpPr>
          <p:cNvPr id="14" name="图片占位符 13"/>
          <p:cNvSpPr>
            <a:spLocks noGrp="1"/>
          </p:cNvSpPr>
          <p:nvPr>
            <p:ph type="pic" sz="quarter" idx="11"/>
          </p:nvPr>
        </p:nvSpPr>
        <p:spPr>
          <a:xfrm>
            <a:off x="927100" y="1534319"/>
            <a:ext cx="10371138" cy="1605065"/>
          </a:xfrm>
          <a:custGeom>
            <a:avLst/>
            <a:gdLst>
              <a:gd name="connsiteX0" fmla="*/ 0 w 10371138"/>
              <a:gd name="connsiteY0" fmla="*/ 0 h 1605065"/>
              <a:gd name="connsiteX1" fmla="*/ 10371138 w 10371138"/>
              <a:gd name="connsiteY1" fmla="*/ 0 h 1605065"/>
              <a:gd name="connsiteX2" fmla="*/ 10371138 w 10371138"/>
              <a:gd name="connsiteY2" fmla="*/ 1288448 h 1605065"/>
              <a:gd name="connsiteX3" fmla="*/ 5161332 w 10371138"/>
              <a:gd name="connsiteY3" fmla="*/ 1605065 h 1605065"/>
              <a:gd name="connsiteX4" fmla="*/ 0 w 10371138"/>
              <a:gd name="connsiteY4" fmla="*/ 1287605 h 1605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1138" h="1605065">
                <a:moveTo>
                  <a:pt x="0" y="0"/>
                </a:moveTo>
                <a:lnTo>
                  <a:pt x="10371138" y="0"/>
                </a:lnTo>
                <a:lnTo>
                  <a:pt x="10371138" y="1288448"/>
                </a:lnTo>
                <a:lnTo>
                  <a:pt x="5161332" y="1605065"/>
                </a:lnTo>
                <a:lnTo>
                  <a:pt x="0" y="1287605"/>
                </a:lnTo>
                <a:close/>
              </a:path>
            </a:pathLst>
          </a:custGeom>
          <a:solidFill>
            <a:schemeClr val="bg1">
              <a:lumMod val="65000"/>
            </a:schemeClr>
          </a:solidFill>
        </p:spPr>
        <p:txBody>
          <a:bodyPr wrap="square">
            <a:noAutofit/>
          </a:bodyPr>
          <a:lstStyle/>
          <a:p>
            <a:endParaRPr lang="zh-CN" altLang="en-US"/>
          </a:p>
        </p:txBody>
      </p:sp>
      <p:sp>
        <p:nvSpPr>
          <p:cNvPr id="16" name="图片占位符 15"/>
          <p:cNvSpPr>
            <a:spLocks noGrp="1"/>
          </p:cNvSpPr>
          <p:nvPr>
            <p:ph type="pic" sz="quarter" idx="14"/>
          </p:nvPr>
        </p:nvSpPr>
        <p:spPr>
          <a:xfrm>
            <a:off x="6187644" y="2889065"/>
            <a:ext cx="5110594" cy="1814421"/>
          </a:xfrm>
          <a:custGeom>
            <a:avLst/>
            <a:gdLst>
              <a:gd name="connsiteX0" fmla="*/ 5110594 w 5110594"/>
              <a:gd name="connsiteY0" fmla="*/ 0 h 1814421"/>
              <a:gd name="connsiteX1" fmla="*/ 5110594 w 5110594"/>
              <a:gd name="connsiteY1" fmla="*/ 1814421 h 1814421"/>
              <a:gd name="connsiteX2" fmla="*/ 5699 w 5110594"/>
              <a:gd name="connsiteY2" fmla="*/ 1487950 h 1814421"/>
              <a:gd name="connsiteX3" fmla="*/ 0 w 5110594"/>
              <a:gd name="connsiteY3" fmla="*/ 311172 h 1814421"/>
            </a:gdLst>
            <a:ahLst/>
            <a:cxnLst>
              <a:cxn ang="0">
                <a:pos x="connsiteX0" y="connsiteY0"/>
              </a:cxn>
              <a:cxn ang="0">
                <a:pos x="connsiteX1" y="connsiteY1"/>
              </a:cxn>
              <a:cxn ang="0">
                <a:pos x="connsiteX2" y="connsiteY2"/>
              </a:cxn>
              <a:cxn ang="0">
                <a:pos x="connsiteX3" y="connsiteY3"/>
              </a:cxn>
            </a:cxnLst>
            <a:rect l="l" t="t" r="r" b="b"/>
            <a:pathLst>
              <a:path w="5110594" h="1814421">
                <a:moveTo>
                  <a:pt x="5110594" y="0"/>
                </a:moveTo>
                <a:lnTo>
                  <a:pt x="5110594" y="1814421"/>
                </a:lnTo>
                <a:lnTo>
                  <a:pt x="5699" y="1487950"/>
                </a:lnTo>
                <a:cubicBezTo>
                  <a:pt x="3800" y="1095691"/>
                  <a:pt x="1899" y="703431"/>
                  <a:pt x="0" y="311172"/>
                </a:cubicBezTo>
                <a:close/>
              </a:path>
            </a:pathLst>
          </a:custGeom>
          <a:solidFill>
            <a:schemeClr val="bg1">
              <a:lumMod val="65000"/>
            </a:schemeClr>
          </a:solidFill>
        </p:spPr>
        <p:txBody>
          <a:bodyPr wrap="square">
            <a:noAutofit/>
          </a:bodyPr>
          <a:lstStyle/>
          <a:p>
            <a:endParaRPr lang="zh-CN" altLang="en-US"/>
          </a:p>
        </p:txBody>
      </p:sp>
      <p:sp>
        <p:nvSpPr>
          <p:cNvPr id="17" name="图片占位符 16"/>
          <p:cNvSpPr>
            <a:spLocks noGrp="1"/>
          </p:cNvSpPr>
          <p:nvPr>
            <p:ph type="pic" sz="quarter" idx="15"/>
          </p:nvPr>
        </p:nvSpPr>
        <p:spPr>
          <a:xfrm>
            <a:off x="6195016" y="4444067"/>
            <a:ext cx="5103222" cy="1638440"/>
          </a:xfrm>
          <a:custGeom>
            <a:avLst/>
            <a:gdLst>
              <a:gd name="connsiteX0" fmla="*/ 1520 w 5103222"/>
              <a:gd name="connsiteY0" fmla="*/ 0 h 1638440"/>
              <a:gd name="connsiteX1" fmla="*/ 5103222 w 5103222"/>
              <a:gd name="connsiteY1" fmla="*/ 318944 h 1638440"/>
              <a:gd name="connsiteX2" fmla="*/ 5103222 w 5103222"/>
              <a:gd name="connsiteY2" fmla="*/ 1638440 h 1638440"/>
              <a:gd name="connsiteX3" fmla="*/ 1520 w 5103222"/>
              <a:gd name="connsiteY3" fmla="*/ 1629522 h 1638440"/>
              <a:gd name="connsiteX4" fmla="*/ 1520 w 5103222"/>
              <a:gd name="connsiteY4" fmla="*/ 0 h 1638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3222" h="1638440">
                <a:moveTo>
                  <a:pt x="1520" y="0"/>
                </a:moveTo>
                <a:lnTo>
                  <a:pt x="5103222" y="318944"/>
                </a:lnTo>
                <a:lnTo>
                  <a:pt x="5103222" y="1638440"/>
                </a:lnTo>
                <a:lnTo>
                  <a:pt x="1520" y="1629522"/>
                </a:lnTo>
                <a:cubicBezTo>
                  <a:pt x="6784" y="1094440"/>
                  <a:pt x="-3744" y="535082"/>
                  <a:pt x="1520" y="0"/>
                </a:cubicBezTo>
                <a:close/>
              </a:path>
            </a:pathLst>
          </a:custGeom>
          <a:solidFill>
            <a:schemeClr val="bg1">
              <a:lumMod val="65000"/>
            </a:schemeClr>
          </a:solidFill>
        </p:spPr>
        <p:txBody>
          <a:bodyPr wrap="square">
            <a:noAutofit/>
          </a:bodyPr>
          <a:lstStyle/>
          <a:p>
            <a:endParaRPr lang="zh-CN" altLang="en-US"/>
          </a:p>
        </p:txBody>
      </p:sp>
      <p:sp>
        <p:nvSpPr>
          <p:cNvPr id="15" name="图片占位符 14"/>
          <p:cNvSpPr>
            <a:spLocks noGrp="1"/>
          </p:cNvSpPr>
          <p:nvPr>
            <p:ph type="pic" sz="quarter" idx="12"/>
          </p:nvPr>
        </p:nvSpPr>
        <p:spPr>
          <a:xfrm>
            <a:off x="927100" y="2889065"/>
            <a:ext cx="5110594" cy="1814421"/>
          </a:xfrm>
          <a:custGeom>
            <a:avLst/>
            <a:gdLst>
              <a:gd name="connsiteX0" fmla="*/ 0 w 5110594"/>
              <a:gd name="connsiteY0" fmla="*/ 0 h 1814421"/>
              <a:gd name="connsiteX1" fmla="*/ 5110594 w 5110594"/>
              <a:gd name="connsiteY1" fmla="*/ 311172 h 1814421"/>
              <a:gd name="connsiteX2" fmla="*/ 5104896 w 5110594"/>
              <a:gd name="connsiteY2" fmla="*/ 1487950 h 1814421"/>
              <a:gd name="connsiteX3" fmla="*/ 0 w 5110594"/>
              <a:gd name="connsiteY3" fmla="*/ 1814421 h 1814421"/>
            </a:gdLst>
            <a:ahLst/>
            <a:cxnLst>
              <a:cxn ang="0">
                <a:pos x="connsiteX0" y="connsiteY0"/>
              </a:cxn>
              <a:cxn ang="0">
                <a:pos x="connsiteX1" y="connsiteY1"/>
              </a:cxn>
              <a:cxn ang="0">
                <a:pos x="connsiteX2" y="connsiteY2"/>
              </a:cxn>
              <a:cxn ang="0">
                <a:pos x="connsiteX3" y="connsiteY3"/>
              </a:cxn>
            </a:cxnLst>
            <a:rect l="l" t="t" r="r" b="b"/>
            <a:pathLst>
              <a:path w="5110594" h="1814421">
                <a:moveTo>
                  <a:pt x="0" y="0"/>
                </a:moveTo>
                <a:lnTo>
                  <a:pt x="5110594" y="311172"/>
                </a:lnTo>
                <a:cubicBezTo>
                  <a:pt x="5108695" y="703431"/>
                  <a:pt x="5106795" y="1095691"/>
                  <a:pt x="5104896" y="1487950"/>
                </a:cubicBezTo>
                <a:lnTo>
                  <a:pt x="0" y="1814421"/>
                </a:lnTo>
                <a:close/>
              </a:path>
            </a:pathLst>
          </a:custGeom>
          <a:solidFill>
            <a:schemeClr val="bg1">
              <a:lumMod val="65000"/>
            </a:schemeClr>
          </a:solidFill>
        </p:spPr>
        <p:txBody>
          <a:bodyPr wrap="square">
            <a:noAutofit/>
          </a:bodyPr>
          <a:lstStyle/>
          <a:p>
            <a:endParaRPr lang="zh-CN" altLang="en-US"/>
          </a:p>
        </p:txBody>
      </p:sp>
      <p:sp>
        <p:nvSpPr>
          <p:cNvPr id="18" name="图片占位符 17"/>
          <p:cNvSpPr>
            <a:spLocks noGrp="1"/>
          </p:cNvSpPr>
          <p:nvPr>
            <p:ph type="pic" sz="quarter" idx="13"/>
          </p:nvPr>
        </p:nvSpPr>
        <p:spPr>
          <a:xfrm>
            <a:off x="934474" y="4444067"/>
            <a:ext cx="5103221" cy="1638440"/>
          </a:xfrm>
          <a:custGeom>
            <a:avLst/>
            <a:gdLst>
              <a:gd name="connsiteX0" fmla="*/ 5101702 w 5103221"/>
              <a:gd name="connsiteY0" fmla="*/ 0 h 1638440"/>
              <a:gd name="connsiteX1" fmla="*/ 5101702 w 5103221"/>
              <a:gd name="connsiteY1" fmla="*/ 1629522 h 1638440"/>
              <a:gd name="connsiteX2" fmla="*/ 0 w 5103221"/>
              <a:gd name="connsiteY2" fmla="*/ 1638440 h 1638440"/>
              <a:gd name="connsiteX3" fmla="*/ 0 w 5103221"/>
              <a:gd name="connsiteY3" fmla="*/ 318944 h 1638440"/>
            </a:gdLst>
            <a:ahLst/>
            <a:cxnLst>
              <a:cxn ang="0">
                <a:pos x="connsiteX0" y="connsiteY0"/>
              </a:cxn>
              <a:cxn ang="0">
                <a:pos x="connsiteX1" y="connsiteY1"/>
              </a:cxn>
              <a:cxn ang="0">
                <a:pos x="connsiteX2" y="connsiteY2"/>
              </a:cxn>
              <a:cxn ang="0">
                <a:pos x="connsiteX3" y="connsiteY3"/>
              </a:cxn>
            </a:cxnLst>
            <a:rect l="l" t="t" r="r" b="b"/>
            <a:pathLst>
              <a:path w="5103221" h="1638440">
                <a:moveTo>
                  <a:pt x="5101702" y="0"/>
                </a:moveTo>
                <a:cubicBezTo>
                  <a:pt x="5106966" y="535082"/>
                  <a:pt x="5096438" y="1094440"/>
                  <a:pt x="5101702" y="1629522"/>
                </a:cubicBezTo>
                <a:lnTo>
                  <a:pt x="0" y="1638440"/>
                </a:lnTo>
                <a:lnTo>
                  <a:pt x="0" y="318944"/>
                </a:lnTo>
                <a:close/>
              </a:path>
            </a:pathLst>
          </a:custGeom>
          <a:solidFill>
            <a:schemeClr val="bg1">
              <a:lumMod val="65000"/>
            </a:schemeClr>
          </a:solidFill>
        </p:spPr>
        <p:txBody>
          <a:bodyPr wrap="square">
            <a:noAutofit/>
          </a:bodyPr>
          <a:lstStyle/>
          <a:p>
            <a:endParaRPr lang="zh-CN" altLang="en-US"/>
          </a:p>
        </p:txBody>
      </p:sp>
      <p:sp>
        <p:nvSpPr>
          <p:cNvPr id="7" name="文本框 6">
            <a:extLst>
              <a:ext uri="{FF2B5EF4-FFF2-40B4-BE49-F238E27FC236}">
                <a16:creationId xmlns:a16="http://schemas.microsoft.com/office/drawing/2014/main" id="{57402527-E123-4C1A-A3D4-F4D78FE3E79D}"/>
              </a:ext>
            </a:extLst>
          </p:cNvPr>
          <p:cNvSpPr txBox="1"/>
          <p:nvPr userDrawn="1"/>
        </p:nvSpPr>
        <p:spPr>
          <a:xfrm>
            <a:off x="756920" y="422275"/>
            <a:ext cx="2660650" cy="645160"/>
          </a:xfrm>
          <a:prstGeom prst="rect">
            <a:avLst/>
          </a:prstGeom>
          <a:noFill/>
        </p:spPr>
        <p:txBody>
          <a:bodyPr wrap="square" rtlCol="0">
            <a:spAutoFit/>
          </a:bodyPr>
          <a:lstStyle/>
          <a:p>
            <a:r>
              <a:rPr lang="zh-CN" altLang="en-US" sz="3600" dirty="0">
                <a:solidFill>
                  <a:srgbClr val="333F50"/>
                </a:solidFill>
                <a:latin typeface="方正清刻本悦宋简体" panose="02000000000000000000" charset="-122"/>
                <a:ea typeface="方正清刻本悦宋简体" panose="02000000000000000000" charset="-122"/>
              </a:rPr>
              <a:t>极简主义</a:t>
            </a:r>
          </a:p>
        </p:txBody>
      </p:sp>
      <p:sp>
        <p:nvSpPr>
          <p:cNvPr id="8" name="文本框 7">
            <a:extLst>
              <a:ext uri="{FF2B5EF4-FFF2-40B4-BE49-F238E27FC236}">
                <a16:creationId xmlns:a16="http://schemas.microsoft.com/office/drawing/2014/main" id="{7719635A-9C6E-4F62-B731-DC7A849FD4A4}"/>
              </a:ext>
            </a:extLst>
          </p:cNvPr>
          <p:cNvSpPr txBox="1"/>
          <p:nvPr userDrawn="1"/>
        </p:nvSpPr>
        <p:spPr>
          <a:xfrm>
            <a:off x="756285" y="1147445"/>
            <a:ext cx="8827135" cy="275590"/>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Exquisite Office PowerPoint templates come from MC design</a:t>
            </a:r>
            <a:endParaRPr lang="zh-CN" altLang="en-US" sz="1400" dirty="0">
              <a:latin typeface="华文黑体" charset="-122"/>
              <a:ea typeface="华文黑体" charset="-122"/>
              <a:sym typeface="+mn-ea"/>
            </a:endParaRPr>
          </a:p>
        </p:txBody>
      </p:sp>
    </p:spTree>
    <p:extLst>
      <p:ext uri="{BB962C8B-B14F-4D97-AF65-F5344CB8AC3E}">
        <p14:creationId xmlns:p14="http://schemas.microsoft.com/office/powerpoint/2010/main" val="273689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2"/>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500"/>
                                        <p:tgtEl>
                                          <p:spTgt spid="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9" name="图片占位符 8"/>
          <p:cNvSpPr>
            <a:spLocks noGrp="1"/>
          </p:cNvSpPr>
          <p:nvPr>
            <p:ph type="pic" sz="quarter" idx="11"/>
          </p:nvPr>
        </p:nvSpPr>
        <p:spPr>
          <a:xfrm>
            <a:off x="874714" y="1529557"/>
            <a:ext cx="2137837" cy="2245829"/>
          </a:xfrm>
          <a:custGeom>
            <a:avLst/>
            <a:gdLst>
              <a:gd name="connsiteX0" fmla="*/ 0 w 2137837"/>
              <a:gd name="connsiteY0" fmla="*/ 0 h 2245829"/>
              <a:gd name="connsiteX1" fmla="*/ 2137837 w 2137837"/>
              <a:gd name="connsiteY1" fmla="*/ 0 h 2245829"/>
              <a:gd name="connsiteX2" fmla="*/ 2137837 w 2137837"/>
              <a:gd name="connsiteY2" fmla="*/ 2245829 h 2245829"/>
              <a:gd name="connsiteX3" fmla="*/ 0 w 2137837"/>
              <a:gd name="connsiteY3" fmla="*/ 2245829 h 2245829"/>
            </a:gdLst>
            <a:ahLst/>
            <a:cxnLst>
              <a:cxn ang="0">
                <a:pos x="connsiteX0" y="connsiteY0"/>
              </a:cxn>
              <a:cxn ang="0">
                <a:pos x="connsiteX1" y="connsiteY1"/>
              </a:cxn>
              <a:cxn ang="0">
                <a:pos x="connsiteX2" y="connsiteY2"/>
              </a:cxn>
              <a:cxn ang="0">
                <a:pos x="connsiteX3" y="connsiteY3"/>
              </a:cxn>
            </a:cxnLst>
            <a:rect l="l" t="t" r="r" b="b"/>
            <a:pathLst>
              <a:path w="2137837" h="2245829">
                <a:moveTo>
                  <a:pt x="0" y="0"/>
                </a:moveTo>
                <a:lnTo>
                  <a:pt x="2137837" y="0"/>
                </a:lnTo>
                <a:lnTo>
                  <a:pt x="2137837" y="2245829"/>
                </a:lnTo>
                <a:lnTo>
                  <a:pt x="0" y="2245829"/>
                </a:lnTo>
                <a:close/>
              </a:path>
            </a:pathLst>
          </a:custGeom>
          <a:solidFill>
            <a:schemeClr val="bg1">
              <a:lumMod val="65000"/>
            </a:schemeClr>
          </a:solidFill>
        </p:spPr>
        <p:txBody>
          <a:bodyPr wrap="square">
            <a:noAutofit/>
          </a:bodyPr>
          <a:lstStyle/>
          <a:p>
            <a:endParaRPr lang="zh-CN" altLang="en-US" dirty="0"/>
          </a:p>
        </p:txBody>
      </p:sp>
      <p:sp>
        <p:nvSpPr>
          <p:cNvPr id="10" name="图片占位符 9"/>
          <p:cNvSpPr>
            <a:spLocks noGrp="1"/>
          </p:cNvSpPr>
          <p:nvPr>
            <p:ph type="pic" sz="quarter" idx="12"/>
          </p:nvPr>
        </p:nvSpPr>
        <p:spPr>
          <a:xfrm>
            <a:off x="3076506" y="1529557"/>
            <a:ext cx="8237962" cy="2245829"/>
          </a:xfrm>
          <a:custGeom>
            <a:avLst/>
            <a:gdLst>
              <a:gd name="connsiteX0" fmla="*/ 0 w 8237962"/>
              <a:gd name="connsiteY0" fmla="*/ 0 h 2245829"/>
              <a:gd name="connsiteX1" fmla="*/ 8237962 w 8237962"/>
              <a:gd name="connsiteY1" fmla="*/ 0 h 2245829"/>
              <a:gd name="connsiteX2" fmla="*/ 8237962 w 8237962"/>
              <a:gd name="connsiteY2" fmla="*/ 2245829 h 2245829"/>
              <a:gd name="connsiteX3" fmla="*/ 0 w 8237962"/>
              <a:gd name="connsiteY3" fmla="*/ 2245829 h 2245829"/>
            </a:gdLst>
            <a:ahLst/>
            <a:cxnLst>
              <a:cxn ang="0">
                <a:pos x="connsiteX0" y="connsiteY0"/>
              </a:cxn>
              <a:cxn ang="0">
                <a:pos x="connsiteX1" y="connsiteY1"/>
              </a:cxn>
              <a:cxn ang="0">
                <a:pos x="connsiteX2" y="connsiteY2"/>
              </a:cxn>
              <a:cxn ang="0">
                <a:pos x="connsiteX3" y="connsiteY3"/>
              </a:cxn>
            </a:cxnLst>
            <a:rect l="l" t="t" r="r" b="b"/>
            <a:pathLst>
              <a:path w="8237962" h="2245829">
                <a:moveTo>
                  <a:pt x="0" y="0"/>
                </a:moveTo>
                <a:lnTo>
                  <a:pt x="8237962" y="0"/>
                </a:lnTo>
                <a:lnTo>
                  <a:pt x="8237962" y="2245829"/>
                </a:lnTo>
                <a:lnTo>
                  <a:pt x="0" y="2245829"/>
                </a:lnTo>
                <a:close/>
              </a:path>
            </a:pathLst>
          </a:custGeom>
          <a:solidFill>
            <a:schemeClr val="bg1">
              <a:lumMod val="65000"/>
            </a:schemeClr>
          </a:solidFill>
        </p:spPr>
        <p:txBody>
          <a:bodyPr wrap="square">
            <a:noAutofit/>
          </a:bodyPr>
          <a:lstStyle/>
          <a:p>
            <a:endParaRPr lang="zh-CN" altLang="en-US"/>
          </a:p>
        </p:txBody>
      </p:sp>
      <p:sp>
        <p:nvSpPr>
          <p:cNvPr id="11" name="图片占位符 10"/>
          <p:cNvSpPr>
            <a:spLocks noGrp="1"/>
          </p:cNvSpPr>
          <p:nvPr>
            <p:ph type="pic" sz="quarter" idx="13"/>
          </p:nvPr>
        </p:nvSpPr>
        <p:spPr>
          <a:xfrm>
            <a:off x="874714" y="3832005"/>
            <a:ext cx="10442574" cy="2245829"/>
          </a:xfrm>
          <a:custGeom>
            <a:avLst/>
            <a:gdLst>
              <a:gd name="connsiteX0" fmla="*/ 0 w 10442574"/>
              <a:gd name="connsiteY0" fmla="*/ 0 h 2245829"/>
              <a:gd name="connsiteX1" fmla="*/ 10442574 w 10442574"/>
              <a:gd name="connsiteY1" fmla="*/ 0 h 2245829"/>
              <a:gd name="connsiteX2" fmla="*/ 10442574 w 10442574"/>
              <a:gd name="connsiteY2" fmla="*/ 2245829 h 2245829"/>
              <a:gd name="connsiteX3" fmla="*/ 0 w 10442574"/>
              <a:gd name="connsiteY3" fmla="*/ 2245829 h 2245829"/>
            </a:gdLst>
            <a:ahLst/>
            <a:cxnLst>
              <a:cxn ang="0">
                <a:pos x="connsiteX0" y="connsiteY0"/>
              </a:cxn>
              <a:cxn ang="0">
                <a:pos x="connsiteX1" y="connsiteY1"/>
              </a:cxn>
              <a:cxn ang="0">
                <a:pos x="connsiteX2" y="connsiteY2"/>
              </a:cxn>
              <a:cxn ang="0">
                <a:pos x="connsiteX3" y="connsiteY3"/>
              </a:cxn>
            </a:cxnLst>
            <a:rect l="l" t="t" r="r" b="b"/>
            <a:pathLst>
              <a:path w="10442574" h="2245829">
                <a:moveTo>
                  <a:pt x="0" y="0"/>
                </a:moveTo>
                <a:lnTo>
                  <a:pt x="10442574" y="0"/>
                </a:lnTo>
                <a:lnTo>
                  <a:pt x="10442574" y="2245829"/>
                </a:lnTo>
                <a:lnTo>
                  <a:pt x="0" y="2245829"/>
                </a:lnTo>
                <a:close/>
              </a:path>
            </a:pathLst>
          </a:custGeom>
          <a:solidFill>
            <a:schemeClr val="bg1">
              <a:lumMod val="65000"/>
            </a:schemeClr>
          </a:solidFill>
        </p:spPr>
        <p:txBody>
          <a:bodyPr wrap="square">
            <a:noAutofit/>
          </a:bodyPr>
          <a:lstStyle/>
          <a:p>
            <a:endParaRPr lang="zh-CN" altLang="en-US"/>
          </a:p>
        </p:txBody>
      </p:sp>
      <p:sp>
        <p:nvSpPr>
          <p:cNvPr id="5" name="文本框 4">
            <a:extLst>
              <a:ext uri="{FF2B5EF4-FFF2-40B4-BE49-F238E27FC236}">
                <a16:creationId xmlns:a16="http://schemas.microsoft.com/office/drawing/2014/main" id="{AC88CDF4-89FE-4AAF-B5A6-22DE1832B13C}"/>
              </a:ext>
            </a:extLst>
          </p:cNvPr>
          <p:cNvSpPr txBox="1"/>
          <p:nvPr userDrawn="1"/>
        </p:nvSpPr>
        <p:spPr>
          <a:xfrm>
            <a:off x="756920" y="422275"/>
            <a:ext cx="2660650" cy="645160"/>
          </a:xfrm>
          <a:prstGeom prst="rect">
            <a:avLst/>
          </a:prstGeom>
          <a:noFill/>
        </p:spPr>
        <p:txBody>
          <a:bodyPr wrap="square" rtlCol="0">
            <a:spAutoFit/>
          </a:bodyPr>
          <a:lstStyle/>
          <a:p>
            <a:r>
              <a:rPr lang="zh-CN" altLang="en-US" sz="3600" dirty="0">
                <a:solidFill>
                  <a:srgbClr val="333F50"/>
                </a:solidFill>
                <a:latin typeface="方正清刻本悦宋简体" panose="02000000000000000000" charset="-122"/>
                <a:ea typeface="方正清刻本悦宋简体" panose="02000000000000000000" charset="-122"/>
              </a:rPr>
              <a:t>极简主义</a:t>
            </a:r>
          </a:p>
        </p:txBody>
      </p:sp>
      <p:sp>
        <p:nvSpPr>
          <p:cNvPr id="6" name="文本框 5">
            <a:extLst>
              <a:ext uri="{FF2B5EF4-FFF2-40B4-BE49-F238E27FC236}">
                <a16:creationId xmlns:a16="http://schemas.microsoft.com/office/drawing/2014/main" id="{8BF0CE1E-6641-4F1A-A188-06BE435D61CC}"/>
              </a:ext>
            </a:extLst>
          </p:cNvPr>
          <p:cNvSpPr txBox="1"/>
          <p:nvPr userDrawn="1"/>
        </p:nvSpPr>
        <p:spPr>
          <a:xfrm>
            <a:off x="756285" y="1147445"/>
            <a:ext cx="8827135" cy="275590"/>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Exquisite Office PowerPoint templates come from MC design</a:t>
            </a:r>
            <a:endParaRPr lang="zh-CN" altLang="en-US" sz="1400" dirty="0">
              <a:latin typeface="华文黑体" charset="-122"/>
              <a:ea typeface="华文黑体" charset="-122"/>
              <a:sym typeface="+mn-ea"/>
            </a:endParaRPr>
          </a:p>
        </p:txBody>
      </p:sp>
    </p:spTree>
    <p:extLst>
      <p:ext uri="{BB962C8B-B14F-4D97-AF65-F5344CB8AC3E}">
        <p14:creationId xmlns:p14="http://schemas.microsoft.com/office/powerpoint/2010/main" val="1125646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500"/>
                                        <p:tgtEl>
                                          <p:spTgt spid="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6_自定义版式">
    <p:spTree>
      <p:nvGrpSpPr>
        <p:cNvPr id="1" name=""/>
        <p:cNvGrpSpPr/>
        <p:nvPr/>
      </p:nvGrpSpPr>
      <p:grpSpPr>
        <a:xfrm>
          <a:off x="0" y="0"/>
          <a:ext cx="0" cy="0"/>
          <a:chOff x="0" y="0"/>
          <a:chExt cx="0" cy="0"/>
        </a:xfrm>
      </p:grpSpPr>
      <p:sp>
        <p:nvSpPr>
          <p:cNvPr id="9" name="图片占位符 8"/>
          <p:cNvSpPr>
            <a:spLocks noGrp="1"/>
          </p:cNvSpPr>
          <p:nvPr>
            <p:ph type="pic" sz="quarter" idx="12"/>
          </p:nvPr>
        </p:nvSpPr>
        <p:spPr>
          <a:xfrm>
            <a:off x="874712" y="1409699"/>
            <a:ext cx="10442575" cy="4743449"/>
          </a:xfrm>
          <a:custGeom>
            <a:avLst/>
            <a:gdLst>
              <a:gd name="connsiteX0" fmla="*/ 0 w 10442575"/>
              <a:gd name="connsiteY0" fmla="*/ 0 h 4743449"/>
              <a:gd name="connsiteX1" fmla="*/ 10442575 w 10442575"/>
              <a:gd name="connsiteY1" fmla="*/ 0 h 4743449"/>
              <a:gd name="connsiteX2" fmla="*/ 10442575 w 10442575"/>
              <a:gd name="connsiteY2" fmla="*/ 4743449 h 4743449"/>
              <a:gd name="connsiteX3" fmla="*/ 0 w 10442575"/>
              <a:gd name="connsiteY3" fmla="*/ 4743449 h 4743449"/>
            </a:gdLst>
            <a:ahLst/>
            <a:cxnLst>
              <a:cxn ang="0">
                <a:pos x="connsiteX0" y="connsiteY0"/>
              </a:cxn>
              <a:cxn ang="0">
                <a:pos x="connsiteX1" y="connsiteY1"/>
              </a:cxn>
              <a:cxn ang="0">
                <a:pos x="connsiteX2" y="connsiteY2"/>
              </a:cxn>
              <a:cxn ang="0">
                <a:pos x="connsiteX3" y="connsiteY3"/>
              </a:cxn>
            </a:cxnLst>
            <a:rect l="l" t="t" r="r" b="b"/>
            <a:pathLst>
              <a:path w="10442575" h="4743449">
                <a:moveTo>
                  <a:pt x="0" y="0"/>
                </a:moveTo>
                <a:lnTo>
                  <a:pt x="10442575" y="0"/>
                </a:lnTo>
                <a:lnTo>
                  <a:pt x="10442575" y="4743449"/>
                </a:lnTo>
                <a:lnTo>
                  <a:pt x="0" y="4743449"/>
                </a:lnTo>
                <a:close/>
              </a:path>
            </a:pathLst>
          </a:custGeom>
          <a:solidFill>
            <a:schemeClr val="bg1">
              <a:lumMod val="65000"/>
            </a:schemeClr>
          </a:solidFill>
        </p:spPr>
        <p:txBody>
          <a:bodyPr wrap="square">
            <a:noAutofit/>
          </a:bodyPr>
          <a:lstStyle/>
          <a:p>
            <a:endParaRPr lang="zh-CN" altLang="en-US"/>
          </a:p>
        </p:txBody>
      </p:sp>
      <p:sp>
        <p:nvSpPr>
          <p:cNvPr id="8" name="图片占位符 7"/>
          <p:cNvSpPr>
            <a:spLocks noGrp="1"/>
          </p:cNvSpPr>
          <p:nvPr>
            <p:ph type="pic" sz="quarter" idx="11"/>
          </p:nvPr>
        </p:nvSpPr>
        <p:spPr>
          <a:xfrm>
            <a:off x="1698944" y="2240592"/>
            <a:ext cx="2492056" cy="3386682"/>
          </a:xfrm>
          <a:custGeom>
            <a:avLst/>
            <a:gdLst>
              <a:gd name="connsiteX0" fmla="*/ 0 w 2492056"/>
              <a:gd name="connsiteY0" fmla="*/ 0 h 3386682"/>
              <a:gd name="connsiteX1" fmla="*/ 2492056 w 2492056"/>
              <a:gd name="connsiteY1" fmla="*/ 0 h 3386682"/>
              <a:gd name="connsiteX2" fmla="*/ 2492056 w 2492056"/>
              <a:gd name="connsiteY2" fmla="*/ 3386682 h 3386682"/>
              <a:gd name="connsiteX3" fmla="*/ 0 w 2492056"/>
              <a:gd name="connsiteY3" fmla="*/ 3386682 h 3386682"/>
            </a:gdLst>
            <a:ahLst/>
            <a:cxnLst>
              <a:cxn ang="0">
                <a:pos x="connsiteX0" y="connsiteY0"/>
              </a:cxn>
              <a:cxn ang="0">
                <a:pos x="connsiteX1" y="connsiteY1"/>
              </a:cxn>
              <a:cxn ang="0">
                <a:pos x="connsiteX2" y="connsiteY2"/>
              </a:cxn>
              <a:cxn ang="0">
                <a:pos x="connsiteX3" y="connsiteY3"/>
              </a:cxn>
            </a:cxnLst>
            <a:rect l="l" t="t" r="r" b="b"/>
            <a:pathLst>
              <a:path w="2492056" h="3386682">
                <a:moveTo>
                  <a:pt x="0" y="0"/>
                </a:moveTo>
                <a:lnTo>
                  <a:pt x="2492056" y="0"/>
                </a:lnTo>
                <a:lnTo>
                  <a:pt x="2492056" y="3386682"/>
                </a:lnTo>
                <a:lnTo>
                  <a:pt x="0" y="3386682"/>
                </a:lnTo>
                <a:close/>
              </a:path>
            </a:pathLst>
          </a:custGeom>
          <a:solidFill>
            <a:schemeClr val="tx1">
              <a:lumMod val="75000"/>
              <a:lumOff val="25000"/>
            </a:schemeClr>
          </a:solidFill>
          <a:ln w="50800">
            <a:solidFill>
              <a:srgbClr val="FFFFFF"/>
            </a:solidFill>
            <a:miter lim="800000"/>
            <a:headEnd/>
            <a:tailEnd/>
          </a:ln>
          <a:effectLst>
            <a:outerShdw dist="25401" dir="2700000" algn="ctr" rotWithShape="0">
              <a:srgbClr val="000000">
                <a:alpha val="14000"/>
              </a:srgbClr>
            </a:outerShdw>
          </a:effectLst>
        </p:spPr>
        <p:txBody>
          <a:bodyPr anchor="ctr"/>
          <a:lstStyle>
            <a:lvl1pPr>
              <a:defRPr lang="zh-CN" altLang="en-US" sz="1800">
                <a:solidFill>
                  <a:srgbClr val="FFFFFF"/>
                </a:solidFill>
                <a:latin typeface="Arial Narrow" panose="020B0606020202030204" pitchFamily="34" charset="0"/>
                <a:ea typeface="微软雅黑" panose="020B0503020204020204" pitchFamily="34" charset="-122"/>
              </a:defRPr>
            </a:lvl1pPr>
          </a:lstStyle>
          <a:p>
            <a:pPr marL="0" lvl="0" algn="ctr">
              <a:lnSpc>
                <a:spcPct val="100000"/>
              </a:lnSpc>
              <a:spcBef>
                <a:spcPct val="0"/>
              </a:spcBef>
              <a:buNone/>
            </a:pPr>
            <a:endParaRPr lang="zh-CN" altLang="en-US"/>
          </a:p>
        </p:txBody>
      </p:sp>
      <p:sp>
        <p:nvSpPr>
          <p:cNvPr id="4" name="文本框 3">
            <a:extLst>
              <a:ext uri="{FF2B5EF4-FFF2-40B4-BE49-F238E27FC236}">
                <a16:creationId xmlns:a16="http://schemas.microsoft.com/office/drawing/2014/main" id="{5A117A17-1B61-4076-A9E0-EA79C10837FC}"/>
              </a:ext>
            </a:extLst>
          </p:cNvPr>
          <p:cNvSpPr txBox="1"/>
          <p:nvPr userDrawn="1"/>
        </p:nvSpPr>
        <p:spPr>
          <a:xfrm>
            <a:off x="756920" y="422275"/>
            <a:ext cx="2660650" cy="645160"/>
          </a:xfrm>
          <a:prstGeom prst="rect">
            <a:avLst/>
          </a:prstGeom>
          <a:noFill/>
        </p:spPr>
        <p:txBody>
          <a:bodyPr wrap="square" rtlCol="0">
            <a:spAutoFit/>
          </a:bodyPr>
          <a:lstStyle/>
          <a:p>
            <a:r>
              <a:rPr lang="zh-CN" altLang="en-US" sz="3600" dirty="0">
                <a:solidFill>
                  <a:srgbClr val="333F50"/>
                </a:solidFill>
                <a:latin typeface="方正清刻本悦宋简体" panose="02000000000000000000" charset="-122"/>
                <a:ea typeface="方正清刻本悦宋简体" panose="02000000000000000000" charset="-122"/>
              </a:rPr>
              <a:t>极简主义</a:t>
            </a:r>
          </a:p>
        </p:txBody>
      </p:sp>
      <p:sp>
        <p:nvSpPr>
          <p:cNvPr id="5" name="文本框 4">
            <a:extLst>
              <a:ext uri="{FF2B5EF4-FFF2-40B4-BE49-F238E27FC236}">
                <a16:creationId xmlns:a16="http://schemas.microsoft.com/office/drawing/2014/main" id="{A7F6FAFA-733A-4F8E-BBB8-8720A9A84B94}"/>
              </a:ext>
            </a:extLst>
          </p:cNvPr>
          <p:cNvSpPr txBox="1"/>
          <p:nvPr userDrawn="1"/>
        </p:nvSpPr>
        <p:spPr>
          <a:xfrm>
            <a:off x="756285" y="1147445"/>
            <a:ext cx="8827135" cy="275590"/>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Exquisite Office PowerPoint templates come from MC design</a:t>
            </a:r>
            <a:endParaRPr lang="zh-CN" altLang="en-US" sz="1400" dirty="0">
              <a:latin typeface="华文黑体" charset="-122"/>
              <a:ea typeface="华文黑体" charset="-122"/>
              <a:sym typeface="+mn-ea"/>
            </a:endParaRPr>
          </a:p>
        </p:txBody>
      </p:sp>
    </p:spTree>
    <p:extLst>
      <p:ext uri="{BB962C8B-B14F-4D97-AF65-F5344CB8AC3E}">
        <p14:creationId xmlns:p14="http://schemas.microsoft.com/office/powerpoint/2010/main" val="192683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7_自定义版式">
    <p:spTree>
      <p:nvGrpSpPr>
        <p:cNvPr id="1" name=""/>
        <p:cNvGrpSpPr/>
        <p:nvPr/>
      </p:nvGrpSpPr>
      <p:grpSpPr>
        <a:xfrm>
          <a:off x="0" y="0"/>
          <a:ext cx="0" cy="0"/>
          <a:chOff x="0" y="0"/>
          <a:chExt cx="0" cy="0"/>
        </a:xfrm>
      </p:grpSpPr>
      <p:sp>
        <p:nvSpPr>
          <p:cNvPr id="13" name="图片占位符 12"/>
          <p:cNvSpPr>
            <a:spLocks noGrp="1"/>
          </p:cNvSpPr>
          <p:nvPr>
            <p:ph type="pic" sz="quarter" idx="11"/>
          </p:nvPr>
        </p:nvSpPr>
        <p:spPr>
          <a:xfrm>
            <a:off x="3484204" y="1465951"/>
            <a:ext cx="2616412" cy="2323412"/>
          </a:xfrm>
          <a:custGeom>
            <a:avLst/>
            <a:gdLst>
              <a:gd name="connsiteX0" fmla="*/ 0 w 2616412"/>
              <a:gd name="connsiteY0" fmla="*/ 0 h 2323412"/>
              <a:gd name="connsiteX1" fmla="*/ 2616412 w 2616412"/>
              <a:gd name="connsiteY1" fmla="*/ 0 h 2323412"/>
              <a:gd name="connsiteX2" fmla="*/ 2616412 w 2616412"/>
              <a:gd name="connsiteY2" fmla="*/ 2323412 h 2323412"/>
              <a:gd name="connsiteX3" fmla="*/ 0 w 2616412"/>
              <a:gd name="connsiteY3" fmla="*/ 2323412 h 2323412"/>
            </a:gdLst>
            <a:ahLst/>
            <a:cxnLst>
              <a:cxn ang="0">
                <a:pos x="connsiteX0" y="connsiteY0"/>
              </a:cxn>
              <a:cxn ang="0">
                <a:pos x="connsiteX1" y="connsiteY1"/>
              </a:cxn>
              <a:cxn ang="0">
                <a:pos x="connsiteX2" y="connsiteY2"/>
              </a:cxn>
              <a:cxn ang="0">
                <a:pos x="connsiteX3" y="connsiteY3"/>
              </a:cxn>
            </a:cxnLst>
            <a:rect l="l" t="t" r="r" b="b"/>
            <a:pathLst>
              <a:path w="2616412" h="2323412">
                <a:moveTo>
                  <a:pt x="0" y="0"/>
                </a:moveTo>
                <a:lnTo>
                  <a:pt x="2616412" y="0"/>
                </a:lnTo>
                <a:lnTo>
                  <a:pt x="2616412" y="2323412"/>
                </a:lnTo>
                <a:lnTo>
                  <a:pt x="0" y="2323412"/>
                </a:lnTo>
                <a:close/>
              </a:path>
            </a:pathLst>
          </a:custGeom>
          <a:solidFill>
            <a:schemeClr val="bg1">
              <a:lumMod val="65000"/>
            </a:schemeClr>
          </a:solidFill>
        </p:spPr>
        <p:txBody>
          <a:bodyPr wrap="square">
            <a:noAutofit/>
          </a:bodyPr>
          <a:lstStyle/>
          <a:p>
            <a:endParaRPr lang="zh-CN" altLang="en-US"/>
          </a:p>
        </p:txBody>
      </p:sp>
      <p:sp>
        <p:nvSpPr>
          <p:cNvPr id="14" name="图片占位符 13"/>
          <p:cNvSpPr>
            <a:spLocks noGrp="1"/>
          </p:cNvSpPr>
          <p:nvPr>
            <p:ph type="pic" sz="quarter" idx="12"/>
          </p:nvPr>
        </p:nvSpPr>
        <p:spPr>
          <a:xfrm>
            <a:off x="6091387" y="1465951"/>
            <a:ext cx="2616412" cy="2323412"/>
          </a:xfrm>
          <a:custGeom>
            <a:avLst/>
            <a:gdLst>
              <a:gd name="connsiteX0" fmla="*/ 0 w 2616412"/>
              <a:gd name="connsiteY0" fmla="*/ 0 h 2323412"/>
              <a:gd name="connsiteX1" fmla="*/ 2616412 w 2616412"/>
              <a:gd name="connsiteY1" fmla="*/ 0 h 2323412"/>
              <a:gd name="connsiteX2" fmla="*/ 2616412 w 2616412"/>
              <a:gd name="connsiteY2" fmla="*/ 2323412 h 2323412"/>
              <a:gd name="connsiteX3" fmla="*/ 0 w 2616412"/>
              <a:gd name="connsiteY3" fmla="*/ 2323412 h 2323412"/>
            </a:gdLst>
            <a:ahLst/>
            <a:cxnLst>
              <a:cxn ang="0">
                <a:pos x="connsiteX0" y="connsiteY0"/>
              </a:cxn>
              <a:cxn ang="0">
                <a:pos x="connsiteX1" y="connsiteY1"/>
              </a:cxn>
              <a:cxn ang="0">
                <a:pos x="connsiteX2" y="connsiteY2"/>
              </a:cxn>
              <a:cxn ang="0">
                <a:pos x="connsiteX3" y="connsiteY3"/>
              </a:cxn>
            </a:cxnLst>
            <a:rect l="l" t="t" r="r" b="b"/>
            <a:pathLst>
              <a:path w="2616412" h="2323412">
                <a:moveTo>
                  <a:pt x="0" y="0"/>
                </a:moveTo>
                <a:lnTo>
                  <a:pt x="2616412" y="0"/>
                </a:lnTo>
                <a:lnTo>
                  <a:pt x="2616412" y="2323412"/>
                </a:lnTo>
                <a:lnTo>
                  <a:pt x="0" y="2323412"/>
                </a:lnTo>
                <a:close/>
              </a:path>
            </a:pathLst>
          </a:custGeom>
          <a:solidFill>
            <a:schemeClr val="bg1">
              <a:lumMod val="65000"/>
            </a:schemeClr>
          </a:solidFill>
        </p:spPr>
        <p:txBody>
          <a:bodyPr wrap="square">
            <a:noAutofit/>
          </a:bodyPr>
          <a:lstStyle/>
          <a:p>
            <a:endParaRPr lang="zh-CN" altLang="en-US"/>
          </a:p>
        </p:txBody>
      </p:sp>
      <p:sp>
        <p:nvSpPr>
          <p:cNvPr id="17" name="图片占位符 16"/>
          <p:cNvSpPr>
            <a:spLocks noGrp="1"/>
          </p:cNvSpPr>
          <p:nvPr>
            <p:ph type="pic" sz="quarter" idx="13"/>
          </p:nvPr>
        </p:nvSpPr>
        <p:spPr>
          <a:xfrm>
            <a:off x="8700877" y="3789363"/>
            <a:ext cx="2616412" cy="2323412"/>
          </a:xfrm>
          <a:custGeom>
            <a:avLst/>
            <a:gdLst>
              <a:gd name="connsiteX0" fmla="*/ 0 w 2616412"/>
              <a:gd name="connsiteY0" fmla="*/ 0 h 2323412"/>
              <a:gd name="connsiteX1" fmla="*/ 2616412 w 2616412"/>
              <a:gd name="connsiteY1" fmla="*/ 0 h 2323412"/>
              <a:gd name="connsiteX2" fmla="*/ 2616412 w 2616412"/>
              <a:gd name="connsiteY2" fmla="*/ 2323412 h 2323412"/>
              <a:gd name="connsiteX3" fmla="*/ 0 w 2616412"/>
              <a:gd name="connsiteY3" fmla="*/ 2323412 h 2323412"/>
            </a:gdLst>
            <a:ahLst/>
            <a:cxnLst>
              <a:cxn ang="0">
                <a:pos x="connsiteX0" y="connsiteY0"/>
              </a:cxn>
              <a:cxn ang="0">
                <a:pos x="connsiteX1" y="connsiteY1"/>
              </a:cxn>
              <a:cxn ang="0">
                <a:pos x="connsiteX2" y="connsiteY2"/>
              </a:cxn>
              <a:cxn ang="0">
                <a:pos x="connsiteX3" y="connsiteY3"/>
              </a:cxn>
            </a:cxnLst>
            <a:rect l="l" t="t" r="r" b="b"/>
            <a:pathLst>
              <a:path w="2616412" h="2323412">
                <a:moveTo>
                  <a:pt x="0" y="0"/>
                </a:moveTo>
                <a:lnTo>
                  <a:pt x="2616412" y="0"/>
                </a:lnTo>
                <a:lnTo>
                  <a:pt x="2616412" y="2323412"/>
                </a:lnTo>
                <a:lnTo>
                  <a:pt x="0" y="2323412"/>
                </a:lnTo>
                <a:close/>
              </a:path>
            </a:pathLst>
          </a:custGeom>
          <a:solidFill>
            <a:schemeClr val="bg1">
              <a:lumMod val="65000"/>
            </a:schemeClr>
          </a:solidFill>
        </p:spPr>
        <p:txBody>
          <a:bodyPr wrap="square">
            <a:noAutofit/>
          </a:bodyPr>
          <a:lstStyle/>
          <a:p>
            <a:endParaRPr lang="zh-CN" altLang="en-US"/>
          </a:p>
        </p:txBody>
      </p:sp>
      <p:sp>
        <p:nvSpPr>
          <p:cNvPr id="16" name="图片占位符 15"/>
          <p:cNvSpPr>
            <a:spLocks noGrp="1"/>
          </p:cNvSpPr>
          <p:nvPr>
            <p:ph type="pic" sz="quarter" idx="14"/>
          </p:nvPr>
        </p:nvSpPr>
        <p:spPr>
          <a:xfrm>
            <a:off x="3484204" y="3789363"/>
            <a:ext cx="2616412" cy="2323412"/>
          </a:xfrm>
          <a:custGeom>
            <a:avLst/>
            <a:gdLst>
              <a:gd name="connsiteX0" fmla="*/ 0 w 2616412"/>
              <a:gd name="connsiteY0" fmla="*/ 0 h 2323412"/>
              <a:gd name="connsiteX1" fmla="*/ 2616412 w 2616412"/>
              <a:gd name="connsiteY1" fmla="*/ 0 h 2323412"/>
              <a:gd name="connsiteX2" fmla="*/ 2616412 w 2616412"/>
              <a:gd name="connsiteY2" fmla="*/ 2323412 h 2323412"/>
              <a:gd name="connsiteX3" fmla="*/ 0 w 2616412"/>
              <a:gd name="connsiteY3" fmla="*/ 2323412 h 2323412"/>
            </a:gdLst>
            <a:ahLst/>
            <a:cxnLst>
              <a:cxn ang="0">
                <a:pos x="connsiteX0" y="connsiteY0"/>
              </a:cxn>
              <a:cxn ang="0">
                <a:pos x="connsiteX1" y="connsiteY1"/>
              </a:cxn>
              <a:cxn ang="0">
                <a:pos x="connsiteX2" y="connsiteY2"/>
              </a:cxn>
              <a:cxn ang="0">
                <a:pos x="connsiteX3" y="connsiteY3"/>
              </a:cxn>
            </a:cxnLst>
            <a:rect l="l" t="t" r="r" b="b"/>
            <a:pathLst>
              <a:path w="2616412" h="2323412">
                <a:moveTo>
                  <a:pt x="0" y="0"/>
                </a:moveTo>
                <a:lnTo>
                  <a:pt x="2616412" y="0"/>
                </a:lnTo>
                <a:lnTo>
                  <a:pt x="2616412" y="2323412"/>
                </a:lnTo>
                <a:lnTo>
                  <a:pt x="0" y="2323412"/>
                </a:lnTo>
                <a:close/>
              </a:path>
            </a:pathLst>
          </a:custGeom>
          <a:solidFill>
            <a:schemeClr val="bg1">
              <a:lumMod val="65000"/>
            </a:schemeClr>
          </a:solidFill>
        </p:spPr>
        <p:txBody>
          <a:bodyPr wrap="square">
            <a:noAutofit/>
          </a:bodyPr>
          <a:lstStyle/>
          <a:p>
            <a:endParaRPr lang="zh-CN" altLang="en-US"/>
          </a:p>
        </p:txBody>
      </p:sp>
      <p:sp>
        <p:nvSpPr>
          <p:cNvPr id="15" name="图片占位符 14"/>
          <p:cNvSpPr>
            <a:spLocks noGrp="1"/>
          </p:cNvSpPr>
          <p:nvPr>
            <p:ph type="pic" sz="quarter" idx="15"/>
          </p:nvPr>
        </p:nvSpPr>
        <p:spPr>
          <a:xfrm>
            <a:off x="874715" y="3789363"/>
            <a:ext cx="2616412" cy="2323412"/>
          </a:xfrm>
          <a:custGeom>
            <a:avLst/>
            <a:gdLst>
              <a:gd name="connsiteX0" fmla="*/ 0 w 2616412"/>
              <a:gd name="connsiteY0" fmla="*/ 0 h 2323412"/>
              <a:gd name="connsiteX1" fmla="*/ 2616412 w 2616412"/>
              <a:gd name="connsiteY1" fmla="*/ 0 h 2323412"/>
              <a:gd name="connsiteX2" fmla="*/ 2616412 w 2616412"/>
              <a:gd name="connsiteY2" fmla="*/ 2323412 h 2323412"/>
              <a:gd name="connsiteX3" fmla="*/ 0 w 2616412"/>
              <a:gd name="connsiteY3" fmla="*/ 2323412 h 2323412"/>
            </a:gdLst>
            <a:ahLst/>
            <a:cxnLst>
              <a:cxn ang="0">
                <a:pos x="connsiteX0" y="connsiteY0"/>
              </a:cxn>
              <a:cxn ang="0">
                <a:pos x="connsiteX1" y="connsiteY1"/>
              </a:cxn>
              <a:cxn ang="0">
                <a:pos x="connsiteX2" y="connsiteY2"/>
              </a:cxn>
              <a:cxn ang="0">
                <a:pos x="connsiteX3" y="connsiteY3"/>
              </a:cxn>
            </a:cxnLst>
            <a:rect l="l" t="t" r="r" b="b"/>
            <a:pathLst>
              <a:path w="2616412" h="2323412">
                <a:moveTo>
                  <a:pt x="0" y="0"/>
                </a:moveTo>
                <a:lnTo>
                  <a:pt x="2616412" y="0"/>
                </a:lnTo>
                <a:lnTo>
                  <a:pt x="2616412" y="2323412"/>
                </a:lnTo>
                <a:lnTo>
                  <a:pt x="0" y="2323412"/>
                </a:lnTo>
                <a:close/>
              </a:path>
            </a:pathLst>
          </a:custGeom>
          <a:solidFill>
            <a:schemeClr val="bg1">
              <a:lumMod val="65000"/>
            </a:schemeClr>
          </a:solidFill>
        </p:spPr>
        <p:txBody>
          <a:bodyPr wrap="square">
            <a:noAutofit/>
          </a:bodyPr>
          <a:lstStyle/>
          <a:p>
            <a:endParaRPr lang="zh-CN" altLang="en-US"/>
          </a:p>
        </p:txBody>
      </p:sp>
      <p:sp>
        <p:nvSpPr>
          <p:cNvPr id="7" name="文本框 6">
            <a:extLst>
              <a:ext uri="{FF2B5EF4-FFF2-40B4-BE49-F238E27FC236}">
                <a16:creationId xmlns:a16="http://schemas.microsoft.com/office/drawing/2014/main" id="{2C029BAF-E63D-4338-8F17-E80B7F0E5D72}"/>
              </a:ext>
            </a:extLst>
          </p:cNvPr>
          <p:cNvSpPr txBox="1"/>
          <p:nvPr userDrawn="1"/>
        </p:nvSpPr>
        <p:spPr>
          <a:xfrm>
            <a:off x="756920" y="422275"/>
            <a:ext cx="2660650" cy="645160"/>
          </a:xfrm>
          <a:prstGeom prst="rect">
            <a:avLst/>
          </a:prstGeom>
          <a:noFill/>
        </p:spPr>
        <p:txBody>
          <a:bodyPr wrap="square" rtlCol="0">
            <a:spAutoFit/>
          </a:bodyPr>
          <a:lstStyle/>
          <a:p>
            <a:r>
              <a:rPr lang="zh-CN" altLang="en-US" sz="3600" dirty="0">
                <a:solidFill>
                  <a:srgbClr val="333F50"/>
                </a:solidFill>
                <a:latin typeface="方正清刻本悦宋简体" panose="02000000000000000000" charset="-122"/>
                <a:ea typeface="方正清刻本悦宋简体" panose="02000000000000000000" charset="-122"/>
              </a:rPr>
              <a:t>极简主义</a:t>
            </a:r>
          </a:p>
        </p:txBody>
      </p:sp>
      <p:sp>
        <p:nvSpPr>
          <p:cNvPr id="8" name="文本框 7">
            <a:extLst>
              <a:ext uri="{FF2B5EF4-FFF2-40B4-BE49-F238E27FC236}">
                <a16:creationId xmlns:a16="http://schemas.microsoft.com/office/drawing/2014/main" id="{199BB7BD-9EF6-442F-9B1C-9D36C343F487}"/>
              </a:ext>
            </a:extLst>
          </p:cNvPr>
          <p:cNvSpPr txBox="1"/>
          <p:nvPr userDrawn="1"/>
        </p:nvSpPr>
        <p:spPr>
          <a:xfrm>
            <a:off x="756285" y="1147445"/>
            <a:ext cx="8827135" cy="275590"/>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Exquisite Office PowerPoint templates come from MC design</a:t>
            </a:r>
            <a:endParaRPr lang="zh-CN" altLang="en-US" sz="1400" dirty="0">
              <a:latin typeface="华文黑体" charset="-122"/>
              <a:ea typeface="华文黑体" charset="-122"/>
              <a:sym typeface="+mn-ea"/>
            </a:endParaRPr>
          </a:p>
        </p:txBody>
      </p:sp>
    </p:spTree>
    <p:extLst>
      <p:ext uri="{BB962C8B-B14F-4D97-AF65-F5344CB8AC3E}">
        <p14:creationId xmlns:p14="http://schemas.microsoft.com/office/powerpoint/2010/main" val="4071360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2"/>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500"/>
                                        <p:tgtEl>
                                          <p:spTgt spid="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8_自定义版式">
    <p:spTree>
      <p:nvGrpSpPr>
        <p:cNvPr id="1" name=""/>
        <p:cNvGrpSpPr/>
        <p:nvPr/>
      </p:nvGrpSpPr>
      <p:grpSpPr>
        <a:xfrm>
          <a:off x="0" y="0"/>
          <a:ext cx="0" cy="0"/>
          <a:chOff x="0" y="0"/>
          <a:chExt cx="0" cy="0"/>
        </a:xfrm>
      </p:grpSpPr>
      <p:sp>
        <p:nvSpPr>
          <p:cNvPr id="17" name="图片占位符 16"/>
          <p:cNvSpPr>
            <a:spLocks noGrp="1"/>
          </p:cNvSpPr>
          <p:nvPr>
            <p:ph type="pic" sz="quarter" idx="11"/>
          </p:nvPr>
        </p:nvSpPr>
        <p:spPr>
          <a:xfrm>
            <a:off x="1155133" y="3232102"/>
            <a:ext cx="2756830" cy="2656396"/>
          </a:xfrm>
          <a:custGeom>
            <a:avLst/>
            <a:gdLst>
              <a:gd name="connsiteX0" fmla="*/ 969945 w 2756830"/>
              <a:gd name="connsiteY0" fmla="*/ 0 h 2656396"/>
              <a:gd name="connsiteX1" fmla="*/ 2756830 w 2756830"/>
              <a:gd name="connsiteY1" fmla="*/ 1152329 h 2656396"/>
              <a:gd name="connsiteX2" fmla="*/ 1786885 w 2756830"/>
              <a:gd name="connsiteY2" fmla="*/ 2656396 h 2656396"/>
              <a:gd name="connsiteX3" fmla="*/ 0 w 2756830"/>
              <a:gd name="connsiteY3" fmla="*/ 1504067 h 2656396"/>
            </a:gdLst>
            <a:ahLst/>
            <a:cxnLst>
              <a:cxn ang="0">
                <a:pos x="connsiteX0" y="connsiteY0"/>
              </a:cxn>
              <a:cxn ang="0">
                <a:pos x="connsiteX1" y="connsiteY1"/>
              </a:cxn>
              <a:cxn ang="0">
                <a:pos x="connsiteX2" y="connsiteY2"/>
              </a:cxn>
              <a:cxn ang="0">
                <a:pos x="connsiteX3" y="connsiteY3"/>
              </a:cxn>
            </a:cxnLst>
            <a:rect l="l" t="t" r="r" b="b"/>
            <a:pathLst>
              <a:path w="2756830" h="2656396">
                <a:moveTo>
                  <a:pt x="969945" y="0"/>
                </a:moveTo>
                <a:lnTo>
                  <a:pt x="2756830" y="1152329"/>
                </a:lnTo>
                <a:lnTo>
                  <a:pt x="1786885" y="2656396"/>
                </a:lnTo>
                <a:lnTo>
                  <a:pt x="0" y="1504067"/>
                </a:lnTo>
                <a:close/>
              </a:path>
            </a:pathLst>
          </a:custGeom>
          <a:solidFill>
            <a:schemeClr val="bg1">
              <a:lumMod val="65000"/>
            </a:schemeClr>
          </a:solidFill>
        </p:spPr>
        <p:txBody>
          <a:bodyPr wrap="square">
            <a:noAutofit/>
          </a:bodyPr>
          <a:lstStyle/>
          <a:p>
            <a:endParaRPr lang="zh-CN" altLang="en-US"/>
          </a:p>
        </p:txBody>
      </p:sp>
      <p:sp>
        <p:nvSpPr>
          <p:cNvPr id="16" name="图片占位符 15"/>
          <p:cNvSpPr>
            <a:spLocks noGrp="1"/>
          </p:cNvSpPr>
          <p:nvPr>
            <p:ph type="pic" sz="quarter" idx="12"/>
          </p:nvPr>
        </p:nvSpPr>
        <p:spPr>
          <a:xfrm>
            <a:off x="1618816" y="2415850"/>
            <a:ext cx="2504047" cy="2673034"/>
          </a:xfrm>
          <a:custGeom>
            <a:avLst/>
            <a:gdLst>
              <a:gd name="connsiteX0" fmla="*/ 1632393 w 2504047"/>
              <a:gd name="connsiteY0" fmla="*/ 0 h 2673034"/>
              <a:gd name="connsiteX1" fmla="*/ 2504047 w 2504047"/>
              <a:gd name="connsiteY1" fmla="*/ 1939340 h 2673034"/>
              <a:gd name="connsiteX2" fmla="*/ 871655 w 2504047"/>
              <a:gd name="connsiteY2" fmla="*/ 2673034 h 2673034"/>
              <a:gd name="connsiteX3" fmla="*/ 0 w 2504047"/>
              <a:gd name="connsiteY3" fmla="*/ 733695 h 2673034"/>
            </a:gdLst>
            <a:ahLst/>
            <a:cxnLst>
              <a:cxn ang="0">
                <a:pos x="connsiteX0" y="connsiteY0"/>
              </a:cxn>
              <a:cxn ang="0">
                <a:pos x="connsiteX1" y="connsiteY1"/>
              </a:cxn>
              <a:cxn ang="0">
                <a:pos x="connsiteX2" y="connsiteY2"/>
              </a:cxn>
              <a:cxn ang="0">
                <a:pos x="connsiteX3" y="connsiteY3"/>
              </a:cxn>
            </a:cxnLst>
            <a:rect l="l" t="t" r="r" b="b"/>
            <a:pathLst>
              <a:path w="2504047" h="2673034">
                <a:moveTo>
                  <a:pt x="1632393" y="0"/>
                </a:moveTo>
                <a:lnTo>
                  <a:pt x="2504047" y="1939340"/>
                </a:lnTo>
                <a:lnTo>
                  <a:pt x="871655" y="2673034"/>
                </a:lnTo>
                <a:lnTo>
                  <a:pt x="0" y="733695"/>
                </a:lnTo>
                <a:close/>
              </a:path>
            </a:pathLst>
          </a:custGeom>
          <a:solidFill>
            <a:schemeClr val="bg1">
              <a:lumMod val="65000"/>
            </a:schemeClr>
          </a:solidFill>
        </p:spPr>
        <p:txBody>
          <a:bodyPr wrap="square">
            <a:noAutofit/>
          </a:bodyPr>
          <a:lstStyle/>
          <a:p>
            <a:endParaRPr lang="zh-CN" altLang="en-US"/>
          </a:p>
        </p:txBody>
      </p:sp>
      <p:sp>
        <p:nvSpPr>
          <p:cNvPr id="15" name="图片占位符 14"/>
          <p:cNvSpPr>
            <a:spLocks noGrp="1"/>
          </p:cNvSpPr>
          <p:nvPr>
            <p:ph type="pic" sz="quarter" idx="13"/>
          </p:nvPr>
        </p:nvSpPr>
        <p:spPr>
          <a:xfrm>
            <a:off x="2971642" y="2191716"/>
            <a:ext cx="1862506" cy="2187133"/>
          </a:xfrm>
          <a:custGeom>
            <a:avLst/>
            <a:gdLst>
              <a:gd name="connsiteX0" fmla="*/ 73890 w 1862506"/>
              <a:gd name="connsiteY0" fmla="*/ 0 h 2187133"/>
              <a:gd name="connsiteX1" fmla="*/ 1862506 w 1862506"/>
              <a:gd name="connsiteY1" fmla="*/ 62195 h 2187133"/>
              <a:gd name="connsiteX2" fmla="*/ 1788616 w 1862506"/>
              <a:gd name="connsiteY2" fmla="*/ 2187133 h 2187133"/>
              <a:gd name="connsiteX3" fmla="*/ 0 w 1862506"/>
              <a:gd name="connsiteY3" fmla="*/ 2124937 h 2187133"/>
            </a:gdLst>
            <a:ahLst/>
            <a:cxnLst>
              <a:cxn ang="0">
                <a:pos x="connsiteX0" y="connsiteY0"/>
              </a:cxn>
              <a:cxn ang="0">
                <a:pos x="connsiteX1" y="connsiteY1"/>
              </a:cxn>
              <a:cxn ang="0">
                <a:pos x="connsiteX2" y="connsiteY2"/>
              </a:cxn>
              <a:cxn ang="0">
                <a:pos x="connsiteX3" y="connsiteY3"/>
              </a:cxn>
            </a:cxnLst>
            <a:rect l="l" t="t" r="r" b="b"/>
            <a:pathLst>
              <a:path w="1862506" h="2187133">
                <a:moveTo>
                  <a:pt x="73890" y="0"/>
                </a:moveTo>
                <a:lnTo>
                  <a:pt x="1862506" y="62195"/>
                </a:lnTo>
                <a:lnTo>
                  <a:pt x="1788616" y="2187133"/>
                </a:lnTo>
                <a:lnTo>
                  <a:pt x="0" y="2124937"/>
                </a:lnTo>
                <a:close/>
              </a:path>
            </a:pathLst>
          </a:custGeom>
          <a:solidFill>
            <a:schemeClr val="bg1">
              <a:lumMod val="65000"/>
            </a:schemeClr>
          </a:solidFill>
        </p:spPr>
        <p:txBody>
          <a:bodyPr wrap="square">
            <a:noAutofit/>
          </a:bodyPr>
          <a:lstStyle/>
          <a:p>
            <a:endParaRPr lang="zh-CN" altLang="en-US"/>
          </a:p>
        </p:txBody>
      </p:sp>
      <p:sp>
        <p:nvSpPr>
          <p:cNvPr id="14" name="图片占位符 13"/>
          <p:cNvSpPr>
            <a:spLocks noGrp="1"/>
          </p:cNvSpPr>
          <p:nvPr>
            <p:ph type="pic" sz="quarter" idx="14"/>
          </p:nvPr>
        </p:nvSpPr>
        <p:spPr>
          <a:xfrm>
            <a:off x="3470136" y="2234343"/>
            <a:ext cx="2722697" cy="2777886"/>
          </a:xfrm>
          <a:custGeom>
            <a:avLst/>
            <a:gdLst>
              <a:gd name="connsiteX0" fmla="*/ 1318975 w 2722697"/>
              <a:gd name="connsiteY0" fmla="*/ 0 h 2777886"/>
              <a:gd name="connsiteX1" fmla="*/ 2722697 w 2722697"/>
              <a:gd name="connsiteY1" fmla="*/ 1110216 h 2777886"/>
              <a:gd name="connsiteX2" fmla="*/ 1403723 w 2722697"/>
              <a:gd name="connsiteY2" fmla="*/ 2777886 h 2777886"/>
              <a:gd name="connsiteX3" fmla="*/ 0 w 2722697"/>
              <a:gd name="connsiteY3" fmla="*/ 1667671 h 2777886"/>
            </a:gdLst>
            <a:ahLst/>
            <a:cxnLst>
              <a:cxn ang="0">
                <a:pos x="connsiteX0" y="connsiteY0"/>
              </a:cxn>
              <a:cxn ang="0">
                <a:pos x="connsiteX1" y="connsiteY1"/>
              </a:cxn>
              <a:cxn ang="0">
                <a:pos x="connsiteX2" y="connsiteY2"/>
              </a:cxn>
              <a:cxn ang="0">
                <a:pos x="connsiteX3" y="connsiteY3"/>
              </a:cxn>
            </a:cxnLst>
            <a:rect l="l" t="t" r="r" b="b"/>
            <a:pathLst>
              <a:path w="2722697" h="2777886">
                <a:moveTo>
                  <a:pt x="1318975" y="0"/>
                </a:moveTo>
                <a:lnTo>
                  <a:pt x="2722697" y="1110216"/>
                </a:lnTo>
                <a:lnTo>
                  <a:pt x="1403723" y="2777886"/>
                </a:lnTo>
                <a:lnTo>
                  <a:pt x="0" y="1667671"/>
                </a:lnTo>
                <a:close/>
              </a:path>
            </a:pathLst>
          </a:custGeom>
          <a:solidFill>
            <a:schemeClr val="bg1">
              <a:lumMod val="65000"/>
            </a:schemeClr>
          </a:solidFill>
        </p:spPr>
        <p:txBody>
          <a:bodyPr wrap="square">
            <a:noAutofit/>
          </a:bodyPr>
          <a:lstStyle/>
          <a:p>
            <a:endParaRPr lang="zh-CN" altLang="en-US"/>
          </a:p>
        </p:txBody>
      </p:sp>
      <p:sp>
        <p:nvSpPr>
          <p:cNvPr id="13" name="图片占位符 12"/>
          <p:cNvSpPr>
            <a:spLocks noGrp="1"/>
          </p:cNvSpPr>
          <p:nvPr>
            <p:ph type="pic" sz="quarter" idx="15"/>
          </p:nvPr>
        </p:nvSpPr>
        <p:spPr>
          <a:xfrm>
            <a:off x="4229124" y="2900898"/>
            <a:ext cx="2623631" cy="2428754"/>
          </a:xfrm>
          <a:custGeom>
            <a:avLst/>
            <a:gdLst>
              <a:gd name="connsiteX0" fmla="*/ 1987275 w 2623631"/>
              <a:gd name="connsiteY0" fmla="*/ 0 h 2428754"/>
              <a:gd name="connsiteX1" fmla="*/ 2623631 w 2623631"/>
              <a:gd name="connsiteY1" fmla="*/ 1672742 h 2428754"/>
              <a:gd name="connsiteX2" fmla="*/ 636355 w 2623631"/>
              <a:gd name="connsiteY2" fmla="*/ 2428754 h 2428754"/>
              <a:gd name="connsiteX3" fmla="*/ 0 w 2623631"/>
              <a:gd name="connsiteY3" fmla="*/ 756013 h 2428754"/>
            </a:gdLst>
            <a:ahLst/>
            <a:cxnLst>
              <a:cxn ang="0">
                <a:pos x="connsiteX0" y="connsiteY0"/>
              </a:cxn>
              <a:cxn ang="0">
                <a:pos x="connsiteX1" y="connsiteY1"/>
              </a:cxn>
              <a:cxn ang="0">
                <a:pos x="connsiteX2" y="connsiteY2"/>
              </a:cxn>
              <a:cxn ang="0">
                <a:pos x="connsiteX3" y="connsiteY3"/>
              </a:cxn>
            </a:cxnLst>
            <a:rect l="l" t="t" r="r" b="b"/>
            <a:pathLst>
              <a:path w="2623631" h="2428754">
                <a:moveTo>
                  <a:pt x="1987275" y="0"/>
                </a:moveTo>
                <a:lnTo>
                  <a:pt x="2623631" y="1672742"/>
                </a:lnTo>
                <a:lnTo>
                  <a:pt x="636355" y="2428754"/>
                </a:lnTo>
                <a:lnTo>
                  <a:pt x="0" y="756013"/>
                </a:lnTo>
                <a:close/>
              </a:path>
            </a:pathLst>
          </a:custGeom>
          <a:solidFill>
            <a:schemeClr val="bg1">
              <a:lumMod val="65000"/>
            </a:schemeClr>
          </a:solidFill>
        </p:spPr>
        <p:txBody>
          <a:bodyPr wrap="square">
            <a:noAutofit/>
          </a:bodyPr>
          <a:lstStyle/>
          <a:p>
            <a:endParaRPr lang="zh-CN" altLang="en-US"/>
          </a:p>
        </p:txBody>
      </p:sp>
      <p:sp>
        <p:nvSpPr>
          <p:cNvPr id="7" name="文本框 6">
            <a:extLst>
              <a:ext uri="{FF2B5EF4-FFF2-40B4-BE49-F238E27FC236}">
                <a16:creationId xmlns:a16="http://schemas.microsoft.com/office/drawing/2014/main" id="{EF7BCB6A-B3C4-4252-B853-4F079A9CE02A}"/>
              </a:ext>
            </a:extLst>
          </p:cNvPr>
          <p:cNvSpPr txBox="1"/>
          <p:nvPr userDrawn="1"/>
        </p:nvSpPr>
        <p:spPr>
          <a:xfrm>
            <a:off x="756920" y="422275"/>
            <a:ext cx="2660650" cy="645160"/>
          </a:xfrm>
          <a:prstGeom prst="rect">
            <a:avLst/>
          </a:prstGeom>
          <a:noFill/>
        </p:spPr>
        <p:txBody>
          <a:bodyPr wrap="square" rtlCol="0">
            <a:spAutoFit/>
          </a:bodyPr>
          <a:lstStyle/>
          <a:p>
            <a:r>
              <a:rPr lang="zh-CN" altLang="en-US" sz="3600" dirty="0">
                <a:solidFill>
                  <a:srgbClr val="333F50"/>
                </a:solidFill>
                <a:latin typeface="方正清刻本悦宋简体" panose="02000000000000000000" charset="-122"/>
                <a:ea typeface="方正清刻本悦宋简体" panose="02000000000000000000" charset="-122"/>
              </a:rPr>
              <a:t>极简主义</a:t>
            </a:r>
          </a:p>
        </p:txBody>
      </p:sp>
      <p:sp>
        <p:nvSpPr>
          <p:cNvPr id="8" name="文本框 7">
            <a:extLst>
              <a:ext uri="{FF2B5EF4-FFF2-40B4-BE49-F238E27FC236}">
                <a16:creationId xmlns:a16="http://schemas.microsoft.com/office/drawing/2014/main" id="{2E49B970-A606-42E4-A85A-E9E9491D48DB}"/>
              </a:ext>
            </a:extLst>
          </p:cNvPr>
          <p:cNvSpPr txBox="1"/>
          <p:nvPr userDrawn="1"/>
        </p:nvSpPr>
        <p:spPr>
          <a:xfrm>
            <a:off x="756285" y="1147445"/>
            <a:ext cx="8827135" cy="275590"/>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Exquisite Office PowerPoint templates come from MC design</a:t>
            </a:r>
            <a:endParaRPr lang="zh-CN" altLang="en-US" sz="1400" dirty="0">
              <a:latin typeface="华文黑体" charset="-122"/>
              <a:ea typeface="华文黑体" charset="-122"/>
              <a:sym typeface="+mn-ea"/>
            </a:endParaRPr>
          </a:p>
        </p:txBody>
      </p:sp>
    </p:spTree>
    <p:extLst>
      <p:ext uri="{BB962C8B-B14F-4D97-AF65-F5344CB8AC3E}">
        <p14:creationId xmlns:p14="http://schemas.microsoft.com/office/powerpoint/2010/main" val="52433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2"/>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500"/>
                                        <p:tgtEl>
                                          <p:spTgt spid="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2988723"/>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7" r:id="rId3"/>
    <p:sldLayoutId id="2147483672" r:id="rId4"/>
    <p:sldLayoutId id="2147483683" r:id="rId5"/>
    <p:sldLayoutId id="2147483684" r:id="rId6"/>
    <p:sldLayoutId id="2147483685" r:id="rId7"/>
    <p:sldLayoutId id="2147483686" r:id="rId8"/>
    <p:sldLayoutId id="2147483682" r:id="rId9"/>
    <p:sldLayoutId id="2147483678"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 id="2147483700" r:id="rId23"/>
    <p:sldLayoutId id="2147483701" r:id="rId24"/>
    <p:sldLayoutId id="2147483702" r:id="rId25"/>
    <p:sldLayoutId id="2147483703" r:id="rId26"/>
    <p:sldLayoutId id="2147483704" r:id="rId27"/>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6.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notesSlide" Target="../notesSlides/notesSlide4.xml"/><Relationship Id="rId4"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7.xml"/><Relationship Id="rId7" Type="http://schemas.openxmlformats.org/officeDocument/2006/relationships/notesSlide" Target="../notesSlides/notesSlide5.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slideLayout" Target="../slideLayouts/slideLayout12.xml"/><Relationship Id="rId11" Type="http://schemas.openxmlformats.org/officeDocument/2006/relationships/image" Target="../media/image10.jpeg"/><Relationship Id="rId5" Type="http://schemas.openxmlformats.org/officeDocument/2006/relationships/tags" Target="../tags/tag9.xml"/><Relationship Id="rId10" Type="http://schemas.openxmlformats.org/officeDocument/2006/relationships/image" Target="../media/image9.jpeg"/><Relationship Id="rId4" Type="http://schemas.openxmlformats.org/officeDocument/2006/relationships/tags" Target="../tags/tag8.xml"/><Relationship Id="rId9"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4.jpeg"/><Relationship Id="rId2" Type="http://schemas.openxmlformats.org/officeDocument/2006/relationships/slideLayout" Target="../slideLayouts/slideLayout11.xml"/><Relationship Id="rId1" Type="http://schemas.openxmlformats.org/officeDocument/2006/relationships/tags" Target="../tags/tag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tags" Target="../tags/tag13.xml"/><Relationship Id="rId7" Type="http://schemas.openxmlformats.org/officeDocument/2006/relationships/image" Target="../media/image15.jp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notesSlide" Target="../notesSlides/notesSlide7.xml"/><Relationship Id="rId5" Type="http://schemas.openxmlformats.org/officeDocument/2006/relationships/slideLayout" Target="../slideLayouts/slideLayout14.xml"/><Relationship Id="rId4" Type="http://schemas.openxmlformats.org/officeDocument/2006/relationships/tags" Target="../tags/tag14.xml"/><Relationship Id="rId9"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tags" Target="../tags/tag17.xml"/><Relationship Id="rId7" Type="http://schemas.openxmlformats.org/officeDocument/2006/relationships/notesSlide" Target="../notesSlides/notesSlide9.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slideLayout" Target="../slideLayouts/slideLayout15.xml"/><Relationship Id="rId11" Type="http://schemas.openxmlformats.org/officeDocument/2006/relationships/image" Target="../media/image21.jpeg"/><Relationship Id="rId5" Type="http://schemas.openxmlformats.org/officeDocument/2006/relationships/tags" Target="../tags/tag19.xml"/><Relationship Id="rId10" Type="http://schemas.openxmlformats.org/officeDocument/2006/relationships/image" Target="../media/image20.jpeg"/><Relationship Id="rId4" Type="http://schemas.openxmlformats.org/officeDocument/2006/relationships/tags" Target="../tags/tag18.xml"/><Relationship Id="rId9"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22.jpg"/><Relationship Id="rId5" Type="http://schemas.openxmlformats.org/officeDocument/2006/relationships/notesSlide" Target="../notesSlides/notesSlide10.xml"/><Relationship Id="rId4"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notesSlide" Target="../notesSlides/notesSlide11.xml"/><Relationship Id="rId7" Type="http://schemas.openxmlformats.org/officeDocument/2006/relationships/image" Target="../media/image26.jpeg"/><Relationship Id="rId2" Type="http://schemas.openxmlformats.org/officeDocument/2006/relationships/slideLayout" Target="../slideLayouts/slideLayout17.xml"/><Relationship Id="rId1" Type="http://schemas.openxmlformats.org/officeDocument/2006/relationships/tags" Target="../tags/tag23.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slideLayout" Target="../slideLayouts/slideLayout19.xml"/><Relationship Id="rId7" Type="http://schemas.openxmlformats.org/officeDocument/2006/relationships/image" Target="../media/image32.jpe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slideLayout" Target="../slideLayouts/slideLayout20.xml"/><Relationship Id="rId7" Type="http://schemas.openxmlformats.org/officeDocument/2006/relationships/image" Target="../media/image36.jpe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28.jpg"/><Relationship Id="rId5" Type="http://schemas.openxmlformats.org/officeDocument/2006/relationships/notesSlide" Target="../notesSlides/notesSlide16.xml"/><Relationship Id="rId4"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41.jpeg"/><Relationship Id="rId2" Type="http://schemas.openxmlformats.org/officeDocument/2006/relationships/slideLayout" Target="../slideLayouts/slideLayout22.xml"/><Relationship Id="rId1" Type="http://schemas.openxmlformats.org/officeDocument/2006/relationships/tags" Target="../tags/tag33.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8.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notesSlide" Target="../notesSlides/notesSlide18.xml"/><Relationship Id="rId7" Type="http://schemas.openxmlformats.org/officeDocument/2006/relationships/image" Target="../media/image45.jpeg"/><Relationship Id="rId2" Type="http://schemas.openxmlformats.org/officeDocument/2006/relationships/slideLayout" Target="../slideLayouts/slideLayout23.xml"/><Relationship Id="rId1" Type="http://schemas.openxmlformats.org/officeDocument/2006/relationships/tags" Target="../tags/tag34.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tags" Target="../tags/tag37.xml"/><Relationship Id="rId7" Type="http://schemas.openxmlformats.org/officeDocument/2006/relationships/notesSlide" Target="../notesSlides/notesSlide20.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slideLayout" Target="../slideLayouts/slideLayout24.xml"/><Relationship Id="rId5" Type="http://schemas.openxmlformats.org/officeDocument/2006/relationships/tags" Target="../tags/tag39.xml"/><Relationship Id="rId10" Type="http://schemas.openxmlformats.org/officeDocument/2006/relationships/image" Target="../media/image29.jpg"/><Relationship Id="rId4" Type="http://schemas.openxmlformats.org/officeDocument/2006/relationships/tags" Target="../tags/tag38.xml"/><Relationship Id="rId9" Type="http://schemas.openxmlformats.org/officeDocument/2006/relationships/image" Target="../media/image48.jp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49.jpeg"/><Relationship Id="rId5" Type="http://schemas.openxmlformats.org/officeDocument/2006/relationships/image" Target="../media/image48.jp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tags" Target="../tags/tag44.xml"/><Relationship Id="rId7" Type="http://schemas.openxmlformats.org/officeDocument/2006/relationships/image" Target="../media/image50.jpeg"/><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notesSlide" Target="../notesSlides/notesSlide22.xml"/><Relationship Id="rId11" Type="http://schemas.openxmlformats.org/officeDocument/2006/relationships/image" Target="../media/image54.jpeg"/><Relationship Id="rId5" Type="http://schemas.openxmlformats.org/officeDocument/2006/relationships/slideLayout" Target="../slideLayouts/slideLayout26.xml"/><Relationship Id="rId10" Type="http://schemas.openxmlformats.org/officeDocument/2006/relationships/image" Target="../media/image53.jpeg"/><Relationship Id="rId4" Type="http://schemas.openxmlformats.org/officeDocument/2006/relationships/tags" Target="../tags/tag45.xml"/><Relationship Id="rId9" Type="http://schemas.openxmlformats.org/officeDocument/2006/relationships/image" Target="../media/image52.jpe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13" Type="http://schemas.openxmlformats.org/officeDocument/2006/relationships/image" Target="../media/image59.jpeg"/><Relationship Id="rId3" Type="http://schemas.openxmlformats.org/officeDocument/2006/relationships/tags" Target="../tags/tag48.xml"/><Relationship Id="rId7" Type="http://schemas.openxmlformats.org/officeDocument/2006/relationships/slideLayout" Target="../slideLayouts/slideLayout27.xml"/><Relationship Id="rId12" Type="http://schemas.openxmlformats.org/officeDocument/2006/relationships/image" Target="../media/image58.jpeg"/><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image" Target="../media/image57.jpeg"/><Relationship Id="rId5" Type="http://schemas.openxmlformats.org/officeDocument/2006/relationships/tags" Target="../tags/tag50.xml"/><Relationship Id="rId10" Type="http://schemas.openxmlformats.org/officeDocument/2006/relationships/image" Target="../media/image56.jpeg"/><Relationship Id="rId4" Type="http://schemas.openxmlformats.org/officeDocument/2006/relationships/tags" Target="../tags/tag49.xml"/><Relationship Id="rId9" Type="http://schemas.openxmlformats.org/officeDocument/2006/relationships/image" Target="../media/image55.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F61AAEC0-A738-44EA-929B-3C8C44B0A394}"/>
              </a:ext>
            </a:extLst>
          </p:cNvPr>
          <p:cNvSpPr/>
          <p:nvPr/>
        </p:nvSpPr>
        <p:spPr>
          <a:xfrm>
            <a:off x="-319314" y="232229"/>
            <a:ext cx="12177485" cy="6429828"/>
          </a:xfrm>
          <a:prstGeom prst="rect">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sp>
        <p:nvSpPr>
          <p:cNvPr id="2" name="矩形 1">
            <a:extLst>
              <a:ext uri="{FF2B5EF4-FFF2-40B4-BE49-F238E27FC236}">
                <a16:creationId xmlns:a16="http://schemas.microsoft.com/office/drawing/2014/main" id="{334FD050-F86B-4EF5-B28F-3AFD26D7D634}"/>
              </a:ext>
            </a:extLst>
          </p:cNvPr>
          <p:cNvSpPr/>
          <p:nvPr/>
        </p:nvSpPr>
        <p:spPr>
          <a:xfrm>
            <a:off x="-25855" y="1981144"/>
            <a:ext cx="1206955" cy="3098856"/>
          </a:xfrm>
          <a:prstGeom prst="rect">
            <a:avLst/>
          </a:prstGeom>
          <a:solidFill>
            <a:schemeClr val="tx2">
              <a:lumMod val="75000"/>
            </a:schemeClr>
          </a:solidFill>
          <a:ln w="12700" cap="flat" cmpd="sng" algn="ctr">
            <a:noFill/>
            <a:prstDash val="solid"/>
            <a:miter lim="800000"/>
          </a:ln>
          <a:effectLst/>
        </p:spPr>
        <p:txBody>
          <a:bodyPr vert="eaVert"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altLang="zh-CN" sz="4000" b="0" i="0" u="none" strike="noStrike" kern="0" cap="none" spc="600" normalizeH="0" noProof="0" dirty="0">
              <a:ln>
                <a:noFill/>
              </a:ln>
              <a:solidFill>
                <a:schemeClr val="bg1">
                  <a:lumMod val="50000"/>
                </a:schemeClr>
              </a:solidFill>
              <a:effectLst/>
              <a:uLnTx/>
              <a:uFillTx/>
              <a:cs typeface="+mn-ea"/>
              <a:sym typeface="+mn-lt"/>
            </a:endParaRPr>
          </a:p>
        </p:txBody>
      </p:sp>
      <p:sp>
        <p:nvSpPr>
          <p:cNvPr id="3" name="文本框 2">
            <a:extLst>
              <a:ext uri="{FF2B5EF4-FFF2-40B4-BE49-F238E27FC236}">
                <a16:creationId xmlns:a16="http://schemas.microsoft.com/office/drawing/2014/main" id="{91DC9163-26D1-48E8-845C-AB7CDCA7CDD4}"/>
              </a:ext>
            </a:extLst>
          </p:cNvPr>
          <p:cNvSpPr txBox="1"/>
          <p:nvPr/>
        </p:nvSpPr>
        <p:spPr>
          <a:xfrm>
            <a:off x="110448" y="2437633"/>
            <a:ext cx="8517074" cy="1200329"/>
          </a:xfrm>
          <a:prstGeom prst="rect">
            <a:avLst/>
          </a:prstGeom>
          <a:noFill/>
        </p:spPr>
        <p:txBody>
          <a:bodyPr wrap="square" rtlCol="0">
            <a:spAutoFit/>
          </a:bodyPr>
          <a:lstStyle/>
          <a:p>
            <a:pPr algn="dist"/>
            <a:r>
              <a:rPr lang="zh-CN" altLang="en-US" sz="7200" dirty="0">
                <a:solidFill>
                  <a:schemeClr val="bg1"/>
                </a:solidFill>
                <a:cs typeface="+mn-ea"/>
                <a:sym typeface="+mn-lt"/>
              </a:rPr>
              <a:t>极</a:t>
            </a:r>
            <a:r>
              <a:rPr lang="zh-CN" altLang="en-US" sz="7200" dirty="0">
                <a:solidFill>
                  <a:schemeClr val="tx2">
                    <a:lumMod val="75000"/>
                  </a:schemeClr>
                </a:solidFill>
                <a:cs typeface="+mn-ea"/>
                <a:sym typeface="+mn-lt"/>
              </a:rPr>
              <a:t>简主义家居模板</a:t>
            </a:r>
          </a:p>
        </p:txBody>
      </p:sp>
      <p:sp>
        <p:nvSpPr>
          <p:cNvPr id="4" name="文本框 3">
            <a:extLst>
              <a:ext uri="{FF2B5EF4-FFF2-40B4-BE49-F238E27FC236}">
                <a16:creationId xmlns:a16="http://schemas.microsoft.com/office/drawing/2014/main" id="{747493C5-AE4E-473F-9F55-8AD017BD20CE}"/>
              </a:ext>
            </a:extLst>
          </p:cNvPr>
          <p:cNvSpPr txBox="1"/>
          <p:nvPr/>
        </p:nvSpPr>
        <p:spPr>
          <a:xfrm>
            <a:off x="285415" y="3879281"/>
            <a:ext cx="6024370" cy="261610"/>
          </a:xfrm>
          <a:prstGeom prst="rect">
            <a:avLst/>
          </a:prstGeom>
          <a:noFill/>
        </p:spPr>
        <p:txBody>
          <a:bodyPr wrap="square" rtlCol="0">
            <a:spAutoFit/>
          </a:bodyPr>
          <a:lstStyle/>
          <a:p>
            <a:pPr algn="dist"/>
            <a:r>
              <a:rPr lang="en-US" sz="1100" dirty="0">
                <a:solidFill>
                  <a:schemeClr val="bg1"/>
                </a:solidFill>
                <a:cs typeface="+mn-ea"/>
                <a:sym typeface="+mn-lt"/>
              </a:rPr>
              <a:t>Exquisite</a:t>
            </a:r>
            <a:r>
              <a:rPr lang="en-US" sz="1100" dirty="0">
                <a:solidFill>
                  <a:srgbClr val="586371"/>
                </a:solidFill>
                <a:cs typeface="+mn-ea"/>
                <a:sym typeface="+mn-lt"/>
              </a:rPr>
              <a:t> Office PowerPoint templates come from MC design</a:t>
            </a:r>
            <a:endParaRPr sz="1100" dirty="0">
              <a:solidFill>
                <a:srgbClr val="586371"/>
              </a:solidFill>
              <a:cs typeface="+mn-ea"/>
              <a:sym typeface="+mn-lt"/>
            </a:endParaRPr>
          </a:p>
        </p:txBody>
      </p:sp>
      <p:sp>
        <p:nvSpPr>
          <p:cNvPr id="5" name="文本框 4">
            <a:extLst>
              <a:ext uri="{FF2B5EF4-FFF2-40B4-BE49-F238E27FC236}">
                <a16:creationId xmlns:a16="http://schemas.microsoft.com/office/drawing/2014/main" id="{6960C9E7-035D-4BFC-942B-1582740005B4}"/>
              </a:ext>
            </a:extLst>
          </p:cNvPr>
          <p:cNvSpPr txBox="1"/>
          <p:nvPr/>
        </p:nvSpPr>
        <p:spPr>
          <a:xfrm>
            <a:off x="583716" y="5321319"/>
            <a:ext cx="5929269" cy="116615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endParaRPr lang="zh-CN" altLang="en-US" sz="1200" dirty="0">
              <a:solidFill>
                <a:schemeClr val="tx1">
                  <a:lumMod val="65000"/>
                  <a:lumOff val="35000"/>
                </a:schemeClr>
              </a:solidFill>
              <a:cs typeface="+mn-ea"/>
              <a:sym typeface="+mn-lt"/>
            </a:endParaRPr>
          </a:p>
        </p:txBody>
      </p:sp>
      <p:pic>
        <p:nvPicPr>
          <p:cNvPr id="11" name="图片 10" descr="图片包含 座位, 家具, 黄色&#10;&#10;已生成高可信度的说明">
            <a:extLst>
              <a:ext uri="{FF2B5EF4-FFF2-40B4-BE49-F238E27FC236}">
                <a16:creationId xmlns:a16="http://schemas.microsoft.com/office/drawing/2014/main" id="{CC186A14-DECF-459D-9D17-400047FF4A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2985" y="3137535"/>
            <a:ext cx="4340543" cy="3720465"/>
          </a:xfrm>
          <a:prstGeom prst="rect">
            <a:avLst/>
          </a:prstGeom>
        </p:spPr>
      </p:pic>
      <p:pic>
        <p:nvPicPr>
          <p:cNvPr id="12" name="图片 11" descr="图片包含 室内&#10;&#10;已生成高可信度的说明">
            <a:extLst>
              <a:ext uri="{FF2B5EF4-FFF2-40B4-BE49-F238E27FC236}">
                <a16:creationId xmlns:a16="http://schemas.microsoft.com/office/drawing/2014/main" id="{F382BC33-A6C8-44DE-AA3F-48A9178FDD87}"/>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7872506" y="0"/>
            <a:ext cx="4319494" cy="4319494"/>
          </a:xfrm>
          <a:prstGeom prst="rect">
            <a:avLst/>
          </a:prstGeom>
        </p:spPr>
      </p:pic>
      <p:pic>
        <p:nvPicPr>
          <p:cNvPr id="19" name="Lindsey Ray - You Make Me Happy">
            <a:hlinkClick r:id="" action="ppaction://media"/>
            <a:extLst>
              <a:ext uri="{FF2B5EF4-FFF2-40B4-BE49-F238E27FC236}">
                <a16:creationId xmlns:a16="http://schemas.microsoft.com/office/drawing/2014/main" id="{524D76C8-54CD-4997-AAEB-C27174EB434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11163" y="-1214438"/>
            <a:ext cx="609600" cy="609600"/>
          </a:xfrm>
          <a:prstGeom prst="rect">
            <a:avLst/>
          </a:prstGeom>
        </p:spPr>
      </p:pic>
    </p:spTree>
    <p:extLst>
      <p:ext uri="{BB962C8B-B14F-4D97-AF65-F5344CB8AC3E}">
        <p14:creationId xmlns:p14="http://schemas.microsoft.com/office/powerpoint/2010/main" val="1213030133"/>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par>
                          <p:cTn id="7" fill="hold">
                            <p:stCondLst>
                              <p:cond delay="0"/>
                            </p:stCondLst>
                            <p:childTnLst>
                              <p:par>
                                <p:cTn id="8" presetID="47" presetClass="entr" presetSubtype="0" fill="hold"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anim calcmode="lin" valueType="num">
                                      <p:cBhvr>
                                        <p:cTn id="11" dur="1000" fill="hold"/>
                                        <p:tgtEl>
                                          <p:spTgt spid="12"/>
                                        </p:tgtEl>
                                        <p:attrNameLst>
                                          <p:attrName>ppt_x</p:attrName>
                                        </p:attrNameLst>
                                      </p:cBhvr>
                                      <p:tavLst>
                                        <p:tav tm="0">
                                          <p:val>
                                            <p:strVal val="#ppt_x"/>
                                          </p:val>
                                        </p:tav>
                                        <p:tav tm="100000">
                                          <p:val>
                                            <p:strVal val="#ppt_x"/>
                                          </p:val>
                                        </p:tav>
                                      </p:tavLst>
                                    </p:anim>
                                    <p:anim calcmode="lin" valueType="num">
                                      <p:cBhvr>
                                        <p:cTn id="12" dur="1000" fill="hold"/>
                                        <p:tgtEl>
                                          <p:spTgt spid="12"/>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42" presetClass="entr" presetSubtype="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hold" display="0">
                  <p:stCondLst>
                    <p:cond delay="indefinite"/>
                  </p:stCondLst>
                  <p:endCondLst>
                    <p:cond evt="onStopAudio" delay="0">
                      <p:tgtEl>
                        <p:sldTgt/>
                      </p:tgtEl>
                    </p:cond>
                  </p:endCondLst>
                </p:cTn>
                <p:tgtEl>
                  <p:spTgt spid="19"/>
                </p:tgtEl>
              </p:cMediaNode>
            </p:audio>
          </p:childTnLst>
        </p:cTn>
      </p:par>
    </p:tnLst>
    <p:bldLst>
      <p:bldP spid="2" grpId="0" bldLvl="0" animBg="1"/>
      <p:bldP spid="3" grpId="0"/>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61B44262-0B84-4659-91B7-96F7E3A006B1}"/>
              </a:ext>
            </a:extLst>
          </p:cNvPr>
          <p:cNvSpPr/>
          <p:nvPr/>
        </p:nvSpPr>
        <p:spPr>
          <a:xfrm>
            <a:off x="341630" y="3294743"/>
            <a:ext cx="11297920" cy="3111137"/>
          </a:xfrm>
          <a:prstGeom prst="rect">
            <a:avLst/>
          </a:prstGeom>
          <a:solidFill>
            <a:schemeClr val="tx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a:extLst>
              <a:ext uri="{FF2B5EF4-FFF2-40B4-BE49-F238E27FC236}">
                <a16:creationId xmlns:a16="http://schemas.microsoft.com/office/drawing/2014/main" id="{77579D20-BDD1-4D4A-BBAA-10F2C0254D2C}"/>
              </a:ext>
            </a:extLst>
          </p:cNvPr>
          <p:cNvSpPr txBox="1"/>
          <p:nvPr/>
        </p:nvSpPr>
        <p:spPr>
          <a:xfrm>
            <a:off x="1561420" y="3501934"/>
            <a:ext cx="703580" cy="645160"/>
          </a:xfrm>
          <a:prstGeom prst="rect">
            <a:avLst/>
          </a:prstGeom>
          <a:noFill/>
        </p:spPr>
        <p:txBody>
          <a:bodyPr wrap="square" rtlCol="0">
            <a:spAutoFit/>
          </a:bodyPr>
          <a:lstStyle/>
          <a:p>
            <a:pPr algn="r"/>
            <a:r>
              <a:rPr lang="en-US" altLang="zh-CN" sz="3600" b="1">
                <a:solidFill>
                  <a:schemeClr val="bg1"/>
                </a:solidFill>
                <a:cs typeface="+mn-ea"/>
                <a:sym typeface="+mn-lt"/>
              </a:rPr>
              <a:t>01</a:t>
            </a:r>
          </a:p>
        </p:txBody>
      </p:sp>
      <p:sp>
        <p:nvSpPr>
          <p:cNvPr id="5" name="文本框 4">
            <a:extLst>
              <a:ext uri="{FF2B5EF4-FFF2-40B4-BE49-F238E27FC236}">
                <a16:creationId xmlns:a16="http://schemas.microsoft.com/office/drawing/2014/main" id="{57841AA1-98E4-49F2-905F-189BDB1E588E}"/>
              </a:ext>
            </a:extLst>
          </p:cNvPr>
          <p:cNvSpPr txBox="1"/>
          <p:nvPr/>
        </p:nvSpPr>
        <p:spPr>
          <a:xfrm>
            <a:off x="2322150" y="3501934"/>
            <a:ext cx="3380740" cy="429895"/>
          </a:xfrm>
          <a:prstGeom prst="rect">
            <a:avLst/>
          </a:prstGeom>
          <a:noFill/>
        </p:spPr>
        <p:txBody>
          <a:bodyPr wrap="square" rtlCol="0">
            <a:spAutoFit/>
          </a:bodyPr>
          <a:lstStyle/>
          <a:p>
            <a:r>
              <a:rPr lang="zh-CN" altLang="en-US" sz="2200" dirty="0">
                <a:solidFill>
                  <a:schemeClr val="bg1"/>
                </a:solidFill>
                <a:cs typeface="+mn-ea"/>
                <a:sym typeface="+mn-lt"/>
              </a:rPr>
              <a:t>此处输入标题</a:t>
            </a:r>
            <a:endParaRPr lang="en-US" altLang="zh-CN" sz="2200" dirty="0">
              <a:solidFill>
                <a:schemeClr val="bg1"/>
              </a:solidFill>
              <a:cs typeface="+mn-ea"/>
              <a:sym typeface="+mn-lt"/>
            </a:endParaRPr>
          </a:p>
        </p:txBody>
      </p:sp>
      <p:sp>
        <p:nvSpPr>
          <p:cNvPr id="6" name="文本框 5">
            <a:extLst>
              <a:ext uri="{FF2B5EF4-FFF2-40B4-BE49-F238E27FC236}">
                <a16:creationId xmlns:a16="http://schemas.microsoft.com/office/drawing/2014/main" id="{077EC6D4-5119-4D6F-8B4E-469B6937B947}"/>
              </a:ext>
            </a:extLst>
          </p:cNvPr>
          <p:cNvSpPr txBox="1"/>
          <p:nvPr/>
        </p:nvSpPr>
        <p:spPr>
          <a:xfrm>
            <a:off x="2322785" y="3931829"/>
            <a:ext cx="3456940" cy="275590"/>
          </a:xfrm>
          <a:prstGeom prst="rect">
            <a:avLst/>
          </a:prstGeom>
          <a:noFill/>
        </p:spPr>
        <p:txBody>
          <a:bodyPr wrap="square" rtlCol="0">
            <a:spAutoFit/>
          </a:bodyPr>
          <a:lstStyle/>
          <a:p>
            <a:r>
              <a:rPr lang="en-US" altLang="zh-CN" sz="1200" dirty="0">
                <a:solidFill>
                  <a:schemeClr val="bg1"/>
                </a:solidFill>
                <a:cs typeface="+mn-ea"/>
                <a:sym typeface="+mn-lt"/>
              </a:rPr>
              <a:t>Click here to add </a:t>
            </a:r>
            <a:r>
              <a:rPr lang="en-US" altLang="zh-CN" sz="1200" dirty="0" err="1">
                <a:solidFill>
                  <a:schemeClr val="bg1"/>
                </a:solidFill>
                <a:cs typeface="+mn-ea"/>
                <a:sym typeface="+mn-lt"/>
              </a:rPr>
              <a:t>TitleClick</a:t>
            </a:r>
            <a:r>
              <a:rPr lang="en-US" altLang="zh-CN" sz="1200" dirty="0">
                <a:solidFill>
                  <a:schemeClr val="bg1"/>
                </a:solidFill>
                <a:cs typeface="+mn-ea"/>
                <a:sym typeface="+mn-lt"/>
              </a:rPr>
              <a:t> here to add Title</a:t>
            </a:r>
            <a:endParaRPr lang="zh-CN" altLang="en-US" sz="1200" dirty="0">
              <a:solidFill>
                <a:schemeClr val="bg1"/>
              </a:solidFill>
              <a:cs typeface="+mn-ea"/>
              <a:sym typeface="+mn-lt"/>
            </a:endParaRPr>
          </a:p>
        </p:txBody>
      </p:sp>
      <p:sp>
        <p:nvSpPr>
          <p:cNvPr id="16" name="文本框 15">
            <a:extLst>
              <a:ext uri="{FF2B5EF4-FFF2-40B4-BE49-F238E27FC236}">
                <a16:creationId xmlns:a16="http://schemas.microsoft.com/office/drawing/2014/main" id="{CD020010-5D1D-41E3-8534-52D035FF805B}"/>
              </a:ext>
            </a:extLst>
          </p:cNvPr>
          <p:cNvSpPr txBox="1"/>
          <p:nvPr/>
        </p:nvSpPr>
        <p:spPr>
          <a:xfrm>
            <a:off x="4715291" y="1351689"/>
            <a:ext cx="2823386" cy="830997"/>
          </a:xfrm>
          <a:prstGeom prst="rect">
            <a:avLst/>
          </a:prstGeom>
          <a:noFill/>
        </p:spPr>
        <p:txBody>
          <a:bodyPr wrap="square" rtlCol="0">
            <a:spAutoFit/>
          </a:bodyPr>
          <a:lstStyle/>
          <a:p>
            <a:pPr algn="ctr"/>
            <a:r>
              <a:rPr lang="zh-CN" altLang="en-US" sz="4800" dirty="0">
                <a:solidFill>
                  <a:srgbClr val="333F50"/>
                </a:solidFill>
                <a:cs typeface="+mn-ea"/>
                <a:sym typeface="+mn-lt"/>
              </a:rPr>
              <a:t>目  录</a:t>
            </a:r>
          </a:p>
        </p:txBody>
      </p:sp>
      <p:sp>
        <p:nvSpPr>
          <p:cNvPr id="17" name="文本框 16">
            <a:extLst>
              <a:ext uri="{FF2B5EF4-FFF2-40B4-BE49-F238E27FC236}">
                <a16:creationId xmlns:a16="http://schemas.microsoft.com/office/drawing/2014/main" id="{3D48F8DF-4F07-4BAE-A150-FCB745DBC054}"/>
              </a:ext>
            </a:extLst>
          </p:cNvPr>
          <p:cNvSpPr txBox="1"/>
          <p:nvPr/>
        </p:nvSpPr>
        <p:spPr>
          <a:xfrm>
            <a:off x="4584663" y="2182686"/>
            <a:ext cx="2954014" cy="584775"/>
          </a:xfrm>
          <a:prstGeom prst="rect">
            <a:avLst/>
          </a:prstGeom>
          <a:noFill/>
        </p:spPr>
        <p:txBody>
          <a:bodyPr wrap="square" rtlCol="0">
            <a:spAutoFit/>
          </a:bodyPr>
          <a:lstStyle/>
          <a:p>
            <a:pPr algn="ctr"/>
            <a:r>
              <a:rPr lang="en-US" altLang="zh-CN" sz="3200" dirty="0">
                <a:solidFill>
                  <a:srgbClr val="333F50"/>
                </a:solidFill>
                <a:cs typeface="+mn-ea"/>
                <a:sym typeface="+mn-lt"/>
              </a:rPr>
              <a:t>Contents</a:t>
            </a:r>
          </a:p>
        </p:txBody>
      </p:sp>
      <p:sp>
        <p:nvSpPr>
          <p:cNvPr id="18" name="文本框 17">
            <a:extLst>
              <a:ext uri="{FF2B5EF4-FFF2-40B4-BE49-F238E27FC236}">
                <a16:creationId xmlns:a16="http://schemas.microsoft.com/office/drawing/2014/main" id="{55BFF05E-DE5A-43A4-8ED1-7A15F52E18B8}"/>
              </a:ext>
            </a:extLst>
          </p:cNvPr>
          <p:cNvSpPr txBox="1"/>
          <p:nvPr/>
        </p:nvSpPr>
        <p:spPr>
          <a:xfrm>
            <a:off x="6871880" y="3501934"/>
            <a:ext cx="703580" cy="645160"/>
          </a:xfrm>
          <a:prstGeom prst="rect">
            <a:avLst/>
          </a:prstGeom>
          <a:noFill/>
        </p:spPr>
        <p:txBody>
          <a:bodyPr wrap="square" rtlCol="0">
            <a:spAutoFit/>
          </a:bodyPr>
          <a:lstStyle/>
          <a:p>
            <a:pPr algn="r"/>
            <a:r>
              <a:rPr lang="en-US" altLang="zh-CN" sz="3600" b="1" dirty="0">
                <a:solidFill>
                  <a:schemeClr val="bg1"/>
                </a:solidFill>
                <a:cs typeface="+mn-ea"/>
                <a:sym typeface="+mn-lt"/>
              </a:rPr>
              <a:t>02</a:t>
            </a:r>
          </a:p>
        </p:txBody>
      </p:sp>
      <p:sp>
        <p:nvSpPr>
          <p:cNvPr id="19" name="文本框 18">
            <a:extLst>
              <a:ext uri="{FF2B5EF4-FFF2-40B4-BE49-F238E27FC236}">
                <a16:creationId xmlns:a16="http://schemas.microsoft.com/office/drawing/2014/main" id="{A0BD6199-A6AF-407A-8496-DAE9EF466CA4}"/>
              </a:ext>
            </a:extLst>
          </p:cNvPr>
          <p:cNvSpPr txBox="1"/>
          <p:nvPr/>
        </p:nvSpPr>
        <p:spPr>
          <a:xfrm>
            <a:off x="7632610" y="3501934"/>
            <a:ext cx="3380740" cy="429895"/>
          </a:xfrm>
          <a:prstGeom prst="rect">
            <a:avLst/>
          </a:prstGeom>
          <a:noFill/>
        </p:spPr>
        <p:txBody>
          <a:bodyPr wrap="square" rtlCol="0">
            <a:spAutoFit/>
          </a:bodyPr>
          <a:lstStyle/>
          <a:p>
            <a:r>
              <a:rPr lang="zh-CN" altLang="en-US" sz="2200" dirty="0">
                <a:solidFill>
                  <a:schemeClr val="bg1"/>
                </a:solidFill>
                <a:cs typeface="+mn-ea"/>
                <a:sym typeface="+mn-lt"/>
              </a:rPr>
              <a:t>此处输入标题</a:t>
            </a:r>
          </a:p>
        </p:txBody>
      </p:sp>
      <p:sp>
        <p:nvSpPr>
          <p:cNvPr id="20" name="文本框 19">
            <a:extLst>
              <a:ext uri="{FF2B5EF4-FFF2-40B4-BE49-F238E27FC236}">
                <a16:creationId xmlns:a16="http://schemas.microsoft.com/office/drawing/2014/main" id="{D54F7FC8-7423-4F34-ABCC-FAD83C751360}"/>
              </a:ext>
            </a:extLst>
          </p:cNvPr>
          <p:cNvSpPr txBox="1"/>
          <p:nvPr/>
        </p:nvSpPr>
        <p:spPr>
          <a:xfrm>
            <a:off x="7633245" y="3931829"/>
            <a:ext cx="3456940" cy="275590"/>
          </a:xfrm>
          <a:prstGeom prst="rect">
            <a:avLst/>
          </a:prstGeom>
          <a:noFill/>
        </p:spPr>
        <p:txBody>
          <a:bodyPr wrap="square" rtlCol="0">
            <a:spAutoFit/>
          </a:bodyPr>
          <a:lstStyle/>
          <a:p>
            <a:r>
              <a:rPr lang="en-US" altLang="zh-CN" sz="1200" dirty="0">
                <a:solidFill>
                  <a:schemeClr val="bg1"/>
                </a:solidFill>
                <a:cs typeface="+mn-ea"/>
                <a:sym typeface="+mn-lt"/>
              </a:rPr>
              <a:t>Click here to add </a:t>
            </a:r>
            <a:r>
              <a:rPr lang="en-US" altLang="zh-CN" sz="1200" dirty="0" err="1">
                <a:solidFill>
                  <a:schemeClr val="bg1"/>
                </a:solidFill>
                <a:cs typeface="+mn-ea"/>
                <a:sym typeface="+mn-lt"/>
              </a:rPr>
              <a:t>TitleClick</a:t>
            </a:r>
            <a:r>
              <a:rPr lang="en-US" altLang="zh-CN" sz="1200" dirty="0">
                <a:solidFill>
                  <a:schemeClr val="bg1"/>
                </a:solidFill>
                <a:cs typeface="+mn-ea"/>
                <a:sym typeface="+mn-lt"/>
              </a:rPr>
              <a:t> here to add Title</a:t>
            </a:r>
            <a:endParaRPr lang="zh-CN" altLang="en-US" sz="1200" dirty="0">
              <a:solidFill>
                <a:schemeClr val="bg1"/>
              </a:solidFill>
              <a:cs typeface="+mn-ea"/>
              <a:sym typeface="+mn-lt"/>
            </a:endParaRPr>
          </a:p>
        </p:txBody>
      </p:sp>
      <p:sp>
        <p:nvSpPr>
          <p:cNvPr id="21" name="文本框 20">
            <a:extLst>
              <a:ext uri="{FF2B5EF4-FFF2-40B4-BE49-F238E27FC236}">
                <a16:creationId xmlns:a16="http://schemas.microsoft.com/office/drawing/2014/main" id="{72E19886-2595-43FF-AD91-B17857934072}"/>
              </a:ext>
            </a:extLst>
          </p:cNvPr>
          <p:cNvSpPr txBox="1"/>
          <p:nvPr/>
        </p:nvSpPr>
        <p:spPr>
          <a:xfrm>
            <a:off x="1560785" y="4845367"/>
            <a:ext cx="703580" cy="645160"/>
          </a:xfrm>
          <a:prstGeom prst="rect">
            <a:avLst/>
          </a:prstGeom>
          <a:noFill/>
        </p:spPr>
        <p:txBody>
          <a:bodyPr wrap="square" rtlCol="0">
            <a:spAutoFit/>
          </a:bodyPr>
          <a:lstStyle/>
          <a:p>
            <a:pPr algn="r"/>
            <a:r>
              <a:rPr lang="en-US" altLang="zh-CN" sz="3600" b="1" dirty="0">
                <a:solidFill>
                  <a:schemeClr val="bg1"/>
                </a:solidFill>
                <a:cs typeface="+mn-ea"/>
                <a:sym typeface="+mn-lt"/>
              </a:rPr>
              <a:t>03</a:t>
            </a:r>
          </a:p>
        </p:txBody>
      </p:sp>
      <p:sp>
        <p:nvSpPr>
          <p:cNvPr id="22" name="文本框 21">
            <a:extLst>
              <a:ext uri="{FF2B5EF4-FFF2-40B4-BE49-F238E27FC236}">
                <a16:creationId xmlns:a16="http://schemas.microsoft.com/office/drawing/2014/main" id="{75F1252C-4C4C-4C8D-952B-81F3E0E628DF}"/>
              </a:ext>
            </a:extLst>
          </p:cNvPr>
          <p:cNvSpPr txBox="1"/>
          <p:nvPr/>
        </p:nvSpPr>
        <p:spPr>
          <a:xfrm>
            <a:off x="2321515" y="4845367"/>
            <a:ext cx="3380740" cy="429895"/>
          </a:xfrm>
          <a:prstGeom prst="rect">
            <a:avLst/>
          </a:prstGeom>
          <a:noFill/>
        </p:spPr>
        <p:txBody>
          <a:bodyPr wrap="square" rtlCol="0">
            <a:spAutoFit/>
          </a:bodyPr>
          <a:lstStyle/>
          <a:p>
            <a:r>
              <a:rPr lang="zh-CN" altLang="en-US" sz="2200" dirty="0">
                <a:solidFill>
                  <a:schemeClr val="bg1"/>
                </a:solidFill>
                <a:cs typeface="+mn-ea"/>
                <a:sym typeface="+mn-lt"/>
              </a:rPr>
              <a:t>此处输入标题</a:t>
            </a:r>
          </a:p>
        </p:txBody>
      </p:sp>
      <p:sp>
        <p:nvSpPr>
          <p:cNvPr id="23" name="文本框 22">
            <a:extLst>
              <a:ext uri="{FF2B5EF4-FFF2-40B4-BE49-F238E27FC236}">
                <a16:creationId xmlns:a16="http://schemas.microsoft.com/office/drawing/2014/main" id="{ECF00827-7FA4-4B46-82A5-6F82B4C7CF90}"/>
              </a:ext>
            </a:extLst>
          </p:cNvPr>
          <p:cNvSpPr txBox="1"/>
          <p:nvPr/>
        </p:nvSpPr>
        <p:spPr>
          <a:xfrm>
            <a:off x="2322150" y="5275262"/>
            <a:ext cx="3456940" cy="275590"/>
          </a:xfrm>
          <a:prstGeom prst="rect">
            <a:avLst/>
          </a:prstGeom>
          <a:noFill/>
        </p:spPr>
        <p:txBody>
          <a:bodyPr wrap="square" rtlCol="0">
            <a:spAutoFit/>
          </a:bodyPr>
          <a:lstStyle/>
          <a:p>
            <a:r>
              <a:rPr lang="en-US" altLang="zh-CN" sz="1200" dirty="0">
                <a:solidFill>
                  <a:schemeClr val="bg1"/>
                </a:solidFill>
                <a:cs typeface="+mn-ea"/>
                <a:sym typeface="+mn-lt"/>
              </a:rPr>
              <a:t>Click here to add </a:t>
            </a:r>
            <a:r>
              <a:rPr lang="en-US" altLang="zh-CN" sz="1200" dirty="0" err="1">
                <a:solidFill>
                  <a:schemeClr val="bg1"/>
                </a:solidFill>
                <a:cs typeface="+mn-ea"/>
                <a:sym typeface="+mn-lt"/>
              </a:rPr>
              <a:t>TitleClick</a:t>
            </a:r>
            <a:r>
              <a:rPr lang="en-US" altLang="zh-CN" sz="1200" dirty="0">
                <a:solidFill>
                  <a:schemeClr val="bg1"/>
                </a:solidFill>
                <a:cs typeface="+mn-ea"/>
                <a:sym typeface="+mn-lt"/>
              </a:rPr>
              <a:t> here to add Title</a:t>
            </a:r>
            <a:endParaRPr lang="zh-CN" altLang="en-US" sz="1200" dirty="0">
              <a:solidFill>
                <a:schemeClr val="bg1"/>
              </a:solidFill>
              <a:cs typeface="+mn-ea"/>
              <a:sym typeface="+mn-lt"/>
            </a:endParaRPr>
          </a:p>
        </p:txBody>
      </p:sp>
      <p:sp>
        <p:nvSpPr>
          <p:cNvPr id="24" name="文本框 23">
            <a:extLst>
              <a:ext uri="{FF2B5EF4-FFF2-40B4-BE49-F238E27FC236}">
                <a16:creationId xmlns:a16="http://schemas.microsoft.com/office/drawing/2014/main" id="{94262F86-5E06-4E31-9F36-FBD028C9A5EA}"/>
              </a:ext>
            </a:extLst>
          </p:cNvPr>
          <p:cNvSpPr txBox="1"/>
          <p:nvPr/>
        </p:nvSpPr>
        <p:spPr>
          <a:xfrm>
            <a:off x="6871880" y="4845367"/>
            <a:ext cx="703580" cy="645160"/>
          </a:xfrm>
          <a:prstGeom prst="rect">
            <a:avLst/>
          </a:prstGeom>
          <a:noFill/>
        </p:spPr>
        <p:txBody>
          <a:bodyPr wrap="square" rtlCol="0">
            <a:spAutoFit/>
          </a:bodyPr>
          <a:lstStyle/>
          <a:p>
            <a:pPr algn="r"/>
            <a:r>
              <a:rPr lang="en-US" altLang="zh-CN" sz="3600" b="1" dirty="0">
                <a:solidFill>
                  <a:schemeClr val="bg1"/>
                </a:solidFill>
                <a:cs typeface="+mn-ea"/>
                <a:sym typeface="+mn-lt"/>
              </a:rPr>
              <a:t>04</a:t>
            </a:r>
          </a:p>
        </p:txBody>
      </p:sp>
      <p:sp>
        <p:nvSpPr>
          <p:cNvPr id="25" name="文本框 24">
            <a:extLst>
              <a:ext uri="{FF2B5EF4-FFF2-40B4-BE49-F238E27FC236}">
                <a16:creationId xmlns:a16="http://schemas.microsoft.com/office/drawing/2014/main" id="{55CAD99F-8176-42D0-BF2F-7623E32FF4BC}"/>
              </a:ext>
            </a:extLst>
          </p:cNvPr>
          <p:cNvSpPr txBox="1"/>
          <p:nvPr/>
        </p:nvSpPr>
        <p:spPr>
          <a:xfrm>
            <a:off x="7632610" y="4845367"/>
            <a:ext cx="3380740" cy="429895"/>
          </a:xfrm>
          <a:prstGeom prst="rect">
            <a:avLst/>
          </a:prstGeom>
          <a:noFill/>
        </p:spPr>
        <p:txBody>
          <a:bodyPr wrap="square" rtlCol="0">
            <a:spAutoFit/>
          </a:bodyPr>
          <a:lstStyle/>
          <a:p>
            <a:r>
              <a:rPr lang="zh-CN" altLang="en-US" sz="2200" dirty="0">
                <a:solidFill>
                  <a:schemeClr val="bg1"/>
                </a:solidFill>
                <a:cs typeface="+mn-ea"/>
                <a:sym typeface="+mn-lt"/>
              </a:rPr>
              <a:t>此处输入标题</a:t>
            </a:r>
          </a:p>
        </p:txBody>
      </p:sp>
      <p:sp>
        <p:nvSpPr>
          <p:cNvPr id="26" name="文本框 25">
            <a:extLst>
              <a:ext uri="{FF2B5EF4-FFF2-40B4-BE49-F238E27FC236}">
                <a16:creationId xmlns:a16="http://schemas.microsoft.com/office/drawing/2014/main" id="{7F0709EF-3EE2-43B5-80D8-E5DA43D1DD7A}"/>
              </a:ext>
            </a:extLst>
          </p:cNvPr>
          <p:cNvSpPr txBox="1"/>
          <p:nvPr/>
        </p:nvSpPr>
        <p:spPr>
          <a:xfrm>
            <a:off x="7633245" y="5275262"/>
            <a:ext cx="3456940" cy="275590"/>
          </a:xfrm>
          <a:prstGeom prst="rect">
            <a:avLst/>
          </a:prstGeom>
          <a:noFill/>
        </p:spPr>
        <p:txBody>
          <a:bodyPr wrap="square" rtlCol="0">
            <a:spAutoFit/>
          </a:bodyPr>
          <a:lstStyle/>
          <a:p>
            <a:r>
              <a:rPr lang="en-US" altLang="zh-CN" sz="1200" dirty="0">
                <a:solidFill>
                  <a:schemeClr val="bg1"/>
                </a:solidFill>
                <a:cs typeface="+mn-ea"/>
                <a:sym typeface="+mn-lt"/>
              </a:rPr>
              <a:t>Click here to add </a:t>
            </a:r>
            <a:r>
              <a:rPr lang="en-US" altLang="zh-CN" sz="1200" dirty="0" err="1">
                <a:solidFill>
                  <a:schemeClr val="bg1"/>
                </a:solidFill>
                <a:cs typeface="+mn-ea"/>
                <a:sym typeface="+mn-lt"/>
              </a:rPr>
              <a:t>TitleClick</a:t>
            </a:r>
            <a:r>
              <a:rPr lang="en-US" altLang="zh-CN" sz="1200" dirty="0">
                <a:solidFill>
                  <a:schemeClr val="bg1"/>
                </a:solidFill>
                <a:cs typeface="+mn-ea"/>
                <a:sym typeface="+mn-lt"/>
              </a:rPr>
              <a:t> here to add Title</a:t>
            </a:r>
            <a:endParaRPr lang="zh-CN" altLang="en-US" sz="1200" dirty="0">
              <a:solidFill>
                <a:schemeClr val="bg1"/>
              </a:solidFill>
              <a:cs typeface="+mn-ea"/>
              <a:sym typeface="+mn-lt"/>
            </a:endParaRPr>
          </a:p>
        </p:txBody>
      </p:sp>
      <p:pic>
        <p:nvPicPr>
          <p:cNvPr id="28" name="图片 27" descr="图片包含 物体, 灯具&#10;&#10;已生成极高可信度的说明">
            <a:extLst>
              <a:ext uri="{FF2B5EF4-FFF2-40B4-BE49-F238E27FC236}">
                <a16:creationId xmlns:a16="http://schemas.microsoft.com/office/drawing/2014/main" id="{E6BCF0F4-98C2-47FD-B340-D61F423744CD}"/>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41630" y="607423"/>
            <a:ext cx="3096175" cy="5798457"/>
          </a:xfrm>
          <a:prstGeom prst="rect">
            <a:avLst/>
          </a:prstGeom>
        </p:spPr>
      </p:pic>
      <p:sp>
        <p:nvSpPr>
          <p:cNvPr id="30" name="矩形 29">
            <a:extLst>
              <a:ext uri="{FF2B5EF4-FFF2-40B4-BE49-F238E27FC236}">
                <a16:creationId xmlns:a16="http://schemas.microsoft.com/office/drawing/2014/main" id="{7A321DDE-3556-4737-941C-39F4E4224C9F}"/>
              </a:ext>
            </a:extLst>
          </p:cNvPr>
          <p:cNvSpPr/>
          <p:nvPr/>
        </p:nvSpPr>
        <p:spPr>
          <a:xfrm>
            <a:off x="-319314" y="232229"/>
            <a:ext cx="12177485" cy="6429828"/>
          </a:xfrm>
          <a:prstGeom prst="rect">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spTree>
    <p:extLst>
      <p:ext uri="{BB962C8B-B14F-4D97-AF65-F5344CB8AC3E}">
        <p14:creationId xmlns:p14="http://schemas.microsoft.com/office/powerpoint/2010/main" val="4085727303"/>
      </p:ext>
    </p:extLst>
  </p:cSld>
  <p:clrMapOvr>
    <a:masterClrMapping/>
  </p:clrMapOvr>
  <mc:AlternateContent xmlns:mc="http://schemas.openxmlformats.org/markup-compatibility/2006" xmlns:p14="http://schemas.microsoft.com/office/powerpoint/2010/main">
    <mc:Choice Requires="p14">
      <p:transition spd="slow" p14:dur="1600" advClick="0" advTm="5000">
        <p14:prism dir="u"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childTnLst>
                          </p:cTn>
                        </p:par>
                        <p:par>
                          <p:cTn id="14" fill="hold">
                            <p:stCondLst>
                              <p:cond delay="1000"/>
                            </p:stCondLst>
                            <p:childTnLst>
                              <p:par>
                                <p:cTn id="15" presetID="29"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ppt_x</p:attrName>
                                        </p:attrNameLst>
                                      </p:cBhvr>
                                      <p:tavLst>
                                        <p:tav tm="0">
                                          <p:val>
                                            <p:strVal val="#ppt_x-.2"/>
                                          </p:val>
                                        </p:tav>
                                        <p:tav tm="100000">
                                          <p:val>
                                            <p:strVal val="#ppt_x"/>
                                          </p:val>
                                        </p:tav>
                                      </p:tavLst>
                                    </p:anim>
                                    <p:anim calcmode="lin" valueType="num">
                                      <p:cBhvr>
                                        <p:cTn id="18" dur="5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19" dur="500"/>
                                        <p:tgtEl>
                                          <p:spTgt spid="17"/>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500" fill="hold"/>
                                        <p:tgtEl>
                                          <p:spTgt spid="21"/>
                                        </p:tgtEl>
                                        <p:attrNameLst>
                                          <p:attrName>ppt_w</p:attrName>
                                        </p:attrNameLst>
                                      </p:cBhvr>
                                      <p:tavLst>
                                        <p:tav tm="0">
                                          <p:val>
                                            <p:fltVal val="0"/>
                                          </p:val>
                                        </p:tav>
                                        <p:tav tm="100000">
                                          <p:val>
                                            <p:strVal val="#ppt_w"/>
                                          </p:val>
                                        </p:tav>
                                      </p:tavLst>
                                    </p:anim>
                                    <p:anim calcmode="lin" valueType="num">
                                      <p:cBhvr>
                                        <p:cTn id="52" dur="500" fill="hold"/>
                                        <p:tgtEl>
                                          <p:spTgt spid="21"/>
                                        </p:tgtEl>
                                        <p:attrNameLst>
                                          <p:attrName>ppt_h</p:attrName>
                                        </p:attrNameLst>
                                      </p:cBhvr>
                                      <p:tavLst>
                                        <p:tav tm="0">
                                          <p:val>
                                            <p:fltVal val="0"/>
                                          </p:val>
                                        </p:tav>
                                        <p:tav tm="100000">
                                          <p:val>
                                            <p:strVal val="#ppt_h"/>
                                          </p:val>
                                        </p:tav>
                                      </p:tavLst>
                                    </p:anim>
                                    <p:animEffect transition="in" filter="fade">
                                      <p:cBhvr>
                                        <p:cTn id="53" dur="500"/>
                                        <p:tgtEl>
                                          <p:spTgt spid="21"/>
                                        </p:tgtEl>
                                      </p:cBhvr>
                                    </p:animEffect>
                                  </p:childTnLst>
                                </p:cTn>
                              </p:par>
                            </p:childTnLst>
                          </p:cTn>
                        </p:par>
                        <p:par>
                          <p:cTn id="54" fill="hold">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childTnLst>
                          </p:cTn>
                        </p:par>
                        <p:par>
                          <p:cTn id="58" fill="hold">
                            <p:stCondLst>
                              <p:cond delay="5500"/>
                            </p:stCondLst>
                            <p:childTnLst>
                              <p:par>
                                <p:cTn id="59" presetID="22" presetClass="entr" presetSubtype="8"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wipe(left)">
                                      <p:cBhvr>
                                        <p:cTn id="61" dur="500"/>
                                        <p:tgtEl>
                                          <p:spTgt spid="23"/>
                                        </p:tgtEl>
                                      </p:cBhvr>
                                    </p:animEffect>
                                  </p:childTnLst>
                                </p:cTn>
                              </p:par>
                            </p:childTnLst>
                          </p:cTn>
                        </p:par>
                        <p:par>
                          <p:cTn id="62" fill="hold">
                            <p:stCondLst>
                              <p:cond delay="6000"/>
                            </p:stCondLst>
                            <p:childTnLst>
                              <p:par>
                                <p:cTn id="63" presetID="53" presetClass="entr" presetSubtype="16"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p:cTn id="65" dur="500" fill="hold"/>
                                        <p:tgtEl>
                                          <p:spTgt spid="24"/>
                                        </p:tgtEl>
                                        <p:attrNameLst>
                                          <p:attrName>ppt_w</p:attrName>
                                        </p:attrNameLst>
                                      </p:cBhvr>
                                      <p:tavLst>
                                        <p:tav tm="0">
                                          <p:val>
                                            <p:fltVal val="0"/>
                                          </p:val>
                                        </p:tav>
                                        <p:tav tm="100000">
                                          <p:val>
                                            <p:strVal val="#ppt_w"/>
                                          </p:val>
                                        </p:tav>
                                      </p:tavLst>
                                    </p:anim>
                                    <p:anim calcmode="lin" valueType="num">
                                      <p:cBhvr>
                                        <p:cTn id="66" dur="500" fill="hold"/>
                                        <p:tgtEl>
                                          <p:spTgt spid="24"/>
                                        </p:tgtEl>
                                        <p:attrNameLst>
                                          <p:attrName>ppt_h</p:attrName>
                                        </p:attrNameLst>
                                      </p:cBhvr>
                                      <p:tavLst>
                                        <p:tav tm="0">
                                          <p:val>
                                            <p:fltVal val="0"/>
                                          </p:val>
                                        </p:tav>
                                        <p:tav tm="100000">
                                          <p:val>
                                            <p:strVal val="#ppt_h"/>
                                          </p:val>
                                        </p:tav>
                                      </p:tavLst>
                                    </p:anim>
                                    <p:animEffect transition="in" filter="fade">
                                      <p:cBhvr>
                                        <p:cTn id="67" dur="500"/>
                                        <p:tgtEl>
                                          <p:spTgt spid="24"/>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childTnLst>
                          </p:cTn>
                        </p:par>
                        <p:par>
                          <p:cTn id="72" fill="hold">
                            <p:stCondLst>
                              <p:cond delay="7000"/>
                            </p:stCondLst>
                            <p:childTnLst>
                              <p:par>
                                <p:cTn id="73" presetID="22" presetClass="entr" presetSubtype="8"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left)">
                                      <p:cBhvr>
                                        <p:cTn id="7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 grpId="0"/>
      <p:bldP spid="5" grpId="0"/>
      <p:bldP spid="6" grpId="0"/>
      <p:bldP spid="16" grpId="0"/>
      <p:bldP spid="17" grpId="0"/>
      <p:bldP spid="18" grpId="0"/>
      <p:bldP spid="19" grpId="0"/>
      <p:bldP spid="20" grpId="0"/>
      <p:bldP spid="21" grpId="0"/>
      <p:bldP spid="22" grpId="0"/>
      <p:bldP spid="23" grpId="0"/>
      <p:bldP spid="24" grpId="0"/>
      <p:bldP spid="25"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1A968382-51F7-4557-B520-E71F5E7DDF5E}"/>
              </a:ext>
            </a:extLst>
          </p:cNvPr>
          <p:cNvSpPr/>
          <p:nvPr/>
        </p:nvSpPr>
        <p:spPr>
          <a:xfrm>
            <a:off x="-25855" y="1981144"/>
            <a:ext cx="1206955" cy="3098856"/>
          </a:xfrm>
          <a:prstGeom prst="rect">
            <a:avLst/>
          </a:prstGeom>
          <a:solidFill>
            <a:schemeClr val="tx2">
              <a:lumMod val="75000"/>
            </a:schemeClr>
          </a:solidFill>
          <a:ln w="12700" cap="flat" cmpd="sng" algn="ctr">
            <a:noFill/>
            <a:prstDash val="solid"/>
            <a:miter lim="800000"/>
          </a:ln>
          <a:effectLst/>
        </p:spPr>
        <p:txBody>
          <a:bodyPr vert="eaVert"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altLang="zh-CN" sz="4000" b="0" i="0" u="none" strike="noStrike" kern="0" cap="none" spc="600" normalizeH="0" noProof="0" dirty="0">
              <a:ln>
                <a:noFill/>
              </a:ln>
              <a:solidFill>
                <a:schemeClr val="bg1">
                  <a:lumMod val="50000"/>
                </a:schemeClr>
              </a:solidFill>
              <a:effectLst/>
              <a:uLnTx/>
              <a:uFillTx/>
              <a:cs typeface="+mn-ea"/>
              <a:sym typeface="+mn-lt"/>
            </a:endParaRPr>
          </a:p>
        </p:txBody>
      </p:sp>
      <p:sp>
        <p:nvSpPr>
          <p:cNvPr id="3" name="文本框 2">
            <a:extLst>
              <a:ext uri="{FF2B5EF4-FFF2-40B4-BE49-F238E27FC236}">
                <a16:creationId xmlns:a16="http://schemas.microsoft.com/office/drawing/2014/main" id="{616354DE-E06C-4484-B1A3-1A32861D6066}"/>
              </a:ext>
            </a:extLst>
          </p:cNvPr>
          <p:cNvSpPr txBox="1"/>
          <p:nvPr/>
        </p:nvSpPr>
        <p:spPr>
          <a:xfrm>
            <a:off x="417965" y="2182191"/>
            <a:ext cx="5143723" cy="1569660"/>
          </a:xfrm>
          <a:prstGeom prst="rect">
            <a:avLst/>
          </a:prstGeom>
          <a:noFill/>
        </p:spPr>
        <p:txBody>
          <a:bodyPr wrap="square" rtlCol="0">
            <a:spAutoFit/>
          </a:bodyPr>
          <a:lstStyle/>
          <a:p>
            <a:pPr algn="dist"/>
            <a:r>
              <a:rPr lang="en-US" altLang="zh-CN" sz="9600" dirty="0">
                <a:solidFill>
                  <a:schemeClr val="bg1"/>
                </a:solidFill>
                <a:cs typeface="+mn-ea"/>
                <a:sym typeface="+mn-lt"/>
              </a:rPr>
              <a:t>P</a:t>
            </a:r>
            <a:r>
              <a:rPr lang="en-US" altLang="zh-CN" sz="9600" dirty="0">
                <a:solidFill>
                  <a:schemeClr val="accent1"/>
                </a:solidFill>
                <a:cs typeface="+mn-ea"/>
                <a:sym typeface="+mn-lt"/>
              </a:rPr>
              <a:t>ART 01</a:t>
            </a:r>
            <a:endParaRPr lang="zh-CN" altLang="en-US" sz="9600" dirty="0">
              <a:solidFill>
                <a:schemeClr val="accent1"/>
              </a:solidFill>
              <a:cs typeface="+mn-ea"/>
              <a:sym typeface="+mn-lt"/>
            </a:endParaRPr>
          </a:p>
        </p:txBody>
      </p:sp>
      <p:sp>
        <p:nvSpPr>
          <p:cNvPr id="4" name="文本框 3">
            <a:extLst>
              <a:ext uri="{FF2B5EF4-FFF2-40B4-BE49-F238E27FC236}">
                <a16:creationId xmlns:a16="http://schemas.microsoft.com/office/drawing/2014/main" id="{2761BF5F-AC0C-42CD-BE3B-5F9FEAFE4401}"/>
              </a:ext>
            </a:extLst>
          </p:cNvPr>
          <p:cNvSpPr txBox="1"/>
          <p:nvPr/>
        </p:nvSpPr>
        <p:spPr>
          <a:xfrm>
            <a:off x="479733" y="3646484"/>
            <a:ext cx="6024370" cy="769441"/>
          </a:xfrm>
          <a:prstGeom prst="rect">
            <a:avLst/>
          </a:prstGeom>
          <a:noFill/>
        </p:spPr>
        <p:txBody>
          <a:bodyPr wrap="square" rtlCol="0">
            <a:spAutoFit/>
          </a:bodyPr>
          <a:lstStyle/>
          <a:p>
            <a:r>
              <a:rPr lang="zh-CN" altLang="en-US" sz="4400" b="1" spc="600" dirty="0">
                <a:solidFill>
                  <a:schemeClr val="bg1"/>
                </a:solidFill>
                <a:cs typeface="+mn-ea"/>
                <a:sym typeface="+mn-lt"/>
              </a:rPr>
              <a:t>此</a:t>
            </a:r>
            <a:r>
              <a:rPr lang="zh-CN" altLang="en-US" sz="4400" b="1" spc="600" dirty="0">
                <a:solidFill>
                  <a:schemeClr val="accent1"/>
                </a:solidFill>
                <a:cs typeface="+mn-ea"/>
                <a:sym typeface="+mn-lt"/>
              </a:rPr>
              <a:t>处输入标题</a:t>
            </a:r>
          </a:p>
        </p:txBody>
      </p:sp>
      <p:sp>
        <p:nvSpPr>
          <p:cNvPr id="5" name="文本框 4">
            <a:extLst>
              <a:ext uri="{FF2B5EF4-FFF2-40B4-BE49-F238E27FC236}">
                <a16:creationId xmlns:a16="http://schemas.microsoft.com/office/drawing/2014/main" id="{78F02A4F-F111-41DD-BC5C-84D57518CA7A}"/>
              </a:ext>
            </a:extLst>
          </p:cNvPr>
          <p:cNvSpPr txBox="1"/>
          <p:nvPr/>
        </p:nvSpPr>
        <p:spPr>
          <a:xfrm>
            <a:off x="583716" y="5321319"/>
            <a:ext cx="5929269" cy="116615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endParaRPr lang="zh-CN" altLang="en-US" sz="1200" dirty="0">
              <a:solidFill>
                <a:schemeClr val="tx1">
                  <a:lumMod val="65000"/>
                  <a:lumOff val="35000"/>
                </a:schemeClr>
              </a:solidFill>
              <a:cs typeface="+mn-ea"/>
              <a:sym typeface="+mn-lt"/>
            </a:endParaRPr>
          </a:p>
        </p:txBody>
      </p:sp>
      <p:pic>
        <p:nvPicPr>
          <p:cNvPr id="6" name="图片 5" descr="图片包含 座位, 家具, 黄色&#10;&#10;已生成高可信度的说明">
            <a:extLst>
              <a:ext uri="{FF2B5EF4-FFF2-40B4-BE49-F238E27FC236}">
                <a16:creationId xmlns:a16="http://schemas.microsoft.com/office/drawing/2014/main" id="{54156812-A87D-4FBB-B997-707DB5B734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2985" y="3137535"/>
            <a:ext cx="4340543" cy="3720465"/>
          </a:xfrm>
          <a:prstGeom prst="rect">
            <a:avLst/>
          </a:prstGeom>
        </p:spPr>
      </p:pic>
      <p:pic>
        <p:nvPicPr>
          <p:cNvPr id="7" name="图片 6" descr="图片包含 室内&#10;&#10;已生成高可信度的说明">
            <a:extLst>
              <a:ext uri="{FF2B5EF4-FFF2-40B4-BE49-F238E27FC236}">
                <a16:creationId xmlns:a16="http://schemas.microsoft.com/office/drawing/2014/main" id="{01FA375F-C520-4C25-939E-4FC68D5F468A}"/>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872506" y="-178603"/>
            <a:ext cx="4319494" cy="4319494"/>
          </a:xfrm>
          <a:prstGeom prst="rect">
            <a:avLst/>
          </a:prstGeom>
        </p:spPr>
      </p:pic>
      <p:sp>
        <p:nvSpPr>
          <p:cNvPr id="8" name="矩形 7">
            <a:extLst>
              <a:ext uri="{FF2B5EF4-FFF2-40B4-BE49-F238E27FC236}">
                <a16:creationId xmlns:a16="http://schemas.microsoft.com/office/drawing/2014/main" id="{BA636076-8832-48E7-BC7D-258C945AEBB3}"/>
              </a:ext>
            </a:extLst>
          </p:cNvPr>
          <p:cNvSpPr/>
          <p:nvPr/>
        </p:nvSpPr>
        <p:spPr>
          <a:xfrm>
            <a:off x="-319314" y="232229"/>
            <a:ext cx="12177485" cy="6429828"/>
          </a:xfrm>
          <a:prstGeom prst="rect">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spTree>
    <p:extLst>
      <p:ext uri="{BB962C8B-B14F-4D97-AF65-F5344CB8AC3E}">
        <p14:creationId xmlns:p14="http://schemas.microsoft.com/office/powerpoint/2010/main" val="3979056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0">
        <p15:prstTrans prst="prestig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MH_Other_1"/>
          <p:cNvSpPr>
            <a:spLocks/>
          </p:cNvSpPr>
          <p:nvPr>
            <p:custDataLst>
              <p:tags r:id="rId2"/>
            </p:custDataLst>
          </p:nvPr>
        </p:nvSpPr>
        <p:spPr bwMode="auto">
          <a:xfrm rot="5400000">
            <a:off x="6107113" y="3370263"/>
            <a:ext cx="2808287" cy="2411413"/>
          </a:xfrm>
          <a:custGeom>
            <a:avLst/>
            <a:gdLst>
              <a:gd name="T0" fmla="*/ 0 w 2808312"/>
              <a:gd name="T1" fmla="*/ 2393528 h 2412268"/>
              <a:gd name="T2" fmla="*/ 0 w 2808312"/>
              <a:gd name="T3" fmla="*/ 2286354 h 2412268"/>
              <a:gd name="T4" fmla="*/ 2699772 w 2808312"/>
              <a:gd name="T5" fmla="*/ 2286354 h 2412268"/>
              <a:gd name="T6" fmla="*/ 2699772 w 2808312"/>
              <a:gd name="T7" fmla="*/ 0 h 2412268"/>
              <a:gd name="T8" fmla="*/ 2807762 w 2808312"/>
              <a:gd name="T9" fmla="*/ 0 h 2412268"/>
              <a:gd name="T10" fmla="*/ 2807762 w 2808312"/>
              <a:gd name="T11" fmla="*/ 2286354 h 2412268"/>
              <a:gd name="T12" fmla="*/ 2807762 w 2808312"/>
              <a:gd name="T13" fmla="*/ 2357804 h 2412268"/>
              <a:gd name="T14" fmla="*/ 2807762 w 2808312"/>
              <a:gd name="T15" fmla="*/ 2393528 h 2412268"/>
              <a:gd name="T16" fmla="*/ 0 w 2808312"/>
              <a:gd name="T17" fmla="*/ 2393528 h 24122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08312" h="2412268">
                <a:moveTo>
                  <a:pt x="0" y="2412268"/>
                </a:moveTo>
                <a:lnTo>
                  <a:pt x="0" y="2304256"/>
                </a:lnTo>
                <a:lnTo>
                  <a:pt x="2700300" y="2304256"/>
                </a:lnTo>
                <a:lnTo>
                  <a:pt x="2700300" y="0"/>
                </a:lnTo>
                <a:lnTo>
                  <a:pt x="2808312" y="0"/>
                </a:lnTo>
                <a:lnTo>
                  <a:pt x="2808312" y="2304256"/>
                </a:lnTo>
                <a:lnTo>
                  <a:pt x="2808312" y="2376264"/>
                </a:lnTo>
                <a:lnTo>
                  <a:pt x="2808312" y="2412268"/>
                </a:lnTo>
                <a:lnTo>
                  <a:pt x="0" y="2412268"/>
                </a:lnTo>
                <a:close/>
              </a:path>
            </a:pathLst>
          </a:custGeom>
          <a:solidFill>
            <a:schemeClr val="accent1"/>
          </a:solidFill>
          <a:ln>
            <a:noFill/>
          </a:ln>
          <a:extLst/>
        </p:spPr>
        <p:txBody>
          <a:bodyPr anchor="ctr"/>
          <a:lstStyle/>
          <a:p>
            <a:endParaRPr lang="zh-CN" altLang="en-US">
              <a:cs typeface="+mn-ea"/>
              <a:sym typeface="+mn-lt"/>
            </a:endParaRPr>
          </a:p>
        </p:txBody>
      </p:sp>
      <p:sp>
        <p:nvSpPr>
          <p:cNvPr id="3077" name="MH_Other_2"/>
          <p:cNvSpPr>
            <a:spLocks/>
          </p:cNvSpPr>
          <p:nvPr>
            <p:custDataLst>
              <p:tags r:id="rId3"/>
            </p:custDataLst>
          </p:nvPr>
        </p:nvSpPr>
        <p:spPr bwMode="auto">
          <a:xfrm>
            <a:off x="4291012" y="3197225"/>
            <a:ext cx="1655762" cy="1727200"/>
          </a:xfrm>
          <a:custGeom>
            <a:avLst/>
            <a:gdLst>
              <a:gd name="T0" fmla="*/ 0 w 1656184"/>
              <a:gd name="T1" fmla="*/ 0 h 1728192"/>
              <a:gd name="T2" fmla="*/ 1646925 w 1656184"/>
              <a:gd name="T3" fmla="*/ 0 h 1728192"/>
              <a:gd name="T4" fmla="*/ 1646925 w 1656184"/>
              <a:gd name="T5" fmla="*/ 71106 h 1728192"/>
              <a:gd name="T6" fmla="*/ 1646925 w 1656184"/>
              <a:gd name="T7" fmla="*/ 106655 h 1728192"/>
              <a:gd name="T8" fmla="*/ 1646925 w 1656184"/>
              <a:gd name="T9" fmla="*/ 1706500 h 1728192"/>
              <a:gd name="T10" fmla="*/ 1539518 w 1656184"/>
              <a:gd name="T11" fmla="*/ 1706500 h 1728192"/>
              <a:gd name="T12" fmla="*/ 1539518 w 1656184"/>
              <a:gd name="T13" fmla="*/ 106655 h 1728192"/>
              <a:gd name="T14" fmla="*/ 0 w 1656184"/>
              <a:gd name="T15" fmla="*/ 106655 h 1728192"/>
              <a:gd name="T16" fmla="*/ 0 w 1656184"/>
              <a:gd name="T17" fmla="*/ 0 h 17281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56184" h="1728192">
                <a:moveTo>
                  <a:pt x="0" y="0"/>
                </a:moveTo>
                <a:lnTo>
                  <a:pt x="1656184" y="0"/>
                </a:lnTo>
                <a:lnTo>
                  <a:pt x="1656184" y="72008"/>
                </a:lnTo>
                <a:lnTo>
                  <a:pt x="1656184" y="108012"/>
                </a:lnTo>
                <a:lnTo>
                  <a:pt x="1656184" y="1728192"/>
                </a:lnTo>
                <a:lnTo>
                  <a:pt x="1548172" y="1728192"/>
                </a:lnTo>
                <a:lnTo>
                  <a:pt x="1548172" y="108012"/>
                </a:lnTo>
                <a:lnTo>
                  <a:pt x="0" y="108012"/>
                </a:lnTo>
                <a:lnTo>
                  <a:pt x="0" y="0"/>
                </a:lnTo>
                <a:close/>
              </a:path>
            </a:pathLst>
          </a:custGeom>
          <a:solidFill>
            <a:schemeClr val="accent1"/>
          </a:solidFill>
          <a:ln>
            <a:noFill/>
          </a:ln>
          <a:extLst/>
        </p:spPr>
        <p:txBody>
          <a:bodyPr anchor="ctr"/>
          <a:lstStyle/>
          <a:p>
            <a:endParaRPr lang="zh-CN" altLang="en-US">
              <a:cs typeface="+mn-ea"/>
              <a:sym typeface="+mn-lt"/>
            </a:endParaRPr>
          </a:p>
        </p:txBody>
      </p:sp>
      <p:grpSp>
        <p:nvGrpSpPr>
          <p:cNvPr id="2" name="组合 1"/>
          <p:cNvGrpSpPr/>
          <p:nvPr/>
        </p:nvGrpSpPr>
        <p:grpSpPr>
          <a:xfrm>
            <a:off x="897064" y="1643802"/>
            <a:ext cx="5775241" cy="1530961"/>
            <a:chOff x="897064" y="1643802"/>
            <a:chExt cx="5775241" cy="1530961"/>
          </a:xfrm>
        </p:grpSpPr>
        <p:sp>
          <p:nvSpPr>
            <p:cNvPr id="9" name="文本框 8"/>
            <p:cNvSpPr txBox="1"/>
            <p:nvPr/>
          </p:nvSpPr>
          <p:spPr>
            <a:xfrm>
              <a:off x="897064" y="2274517"/>
              <a:ext cx="4792536" cy="900246"/>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400" dirty="0">
                  <a:cs typeface="+mn-ea"/>
                  <a:sym typeface="+mn-lt"/>
                </a:rPr>
                <a:t>设计格式规范一致的</a:t>
              </a:r>
              <a:r>
                <a:rPr lang="en-US" altLang="zh-CN" sz="1400" dirty="0">
                  <a:cs typeface="+mn-ea"/>
                  <a:sym typeface="+mn-lt"/>
                </a:rPr>
                <a:t>PPT</a:t>
              </a:r>
              <a:r>
                <a:rPr lang="zh-CN" altLang="en-US" sz="1400" dirty="0">
                  <a:cs typeface="+mn-ea"/>
                  <a:sym typeface="+mn-lt"/>
                </a:rPr>
                <a:t>，一方面可以使项目组成员各自撰写的</a:t>
              </a:r>
              <a:r>
                <a:rPr lang="en-US" altLang="zh-CN" sz="1400" dirty="0">
                  <a:cs typeface="+mn-ea"/>
                  <a:sym typeface="+mn-lt"/>
                </a:rPr>
                <a:t>PPT</a:t>
              </a:r>
              <a:r>
                <a:rPr lang="zh-CN" altLang="en-US" sz="1400" dirty="0">
                  <a:cs typeface="+mn-ea"/>
                  <a:sym typeface="+mn-lt"/>
                </a:rPr>
                <a:t>能得到有效融合，一方面也可以给客户带来良好的客户体验，显示项目组的专业性；</a:t>
              </a:r>
            </a:p>
          </p:txBody>
        </p:sp>
        <p:sp>
          <p:nvSpPr>
            <p:cNvPr id="10" name="文本框 9"/>
            <p:cNvSpPr txBox="1"/>
            <p:nvPr/>
          </p:nvSpPr>
          <p:spPr>
            <a:xfrm>
              <a:off x="897064" y="1643802"/>
              <a:ext cx="5775241" cy="583558"/>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2800" b="1" dirty="0">
                  <a:cs typeface="+mn-ea"/>
                  <a:sym typeface="+mn-lt"/>
                </a:rPr>
                <a:t>极简主义</a:t>
              </a:r>
            </a:p>
          </p:txBody>
        </p:sp>
      </p:grpSp>
      <p:pic>
        <p:nvPicPr>
          <p:cNvPr id="5" name="图片占位符 4" descr="图片包含 墙壁, 室内, 地板, 黄色&#10;&#10;已生成极高可信度的说明">
            <a:extLst>
              <a:ext uri="{FF2B5EF4-FFF2-40B4-BE49-F238E27FC236}">
                <a16:creationId xmlns:a16="http://schemas.microsoft.com/office/drawing/2014/main" id="{D5A7963B-C699-4282-8A45-2BBA2FF95883}"/>
              </a:ext>
            </a:extLst>
          </p:cNvPr>
          <p:cNvPicPr>
            <a:picLocks noGrp="1" noChangeAspect="1"/>
          </p:cNvPicPr>
          <p:nvPr>
            <p:ph type="pic" sz="quarter" idx="11"/>
          </p:nvPr>
        </p:nvPicPr>
        <p:blipFill>
          <a:blip r:embed="rId6" cstate="screen">
            <a:extLst>
              <a:ext uri="{28A0092B-C50C-407E-A947-70E740481C1C}">
                <a14:useLocalDpi xmlns:a14="http://schemas.microsoft.com/office/drawing/2010/main" val="0"/>
              </a:ext>
            </a:extLst>
          </a:blip>
          <a:srcRect t="15359" b="15359"/>
          <a:stretch>
            <a:fillRect/>
          </a:stretch>
        </p:blipFill>
        <p:spPr/>
      </p:pic>
      <p:pic>
        <p:nvPicPr>
          <p:cNvPr id="7" name="图片占位符 6" descr="图片包含 室内, 地板, 墙壁, 餐桌&#10;&#10;已生成极高可信度的说明">
            <a:extLst>
              <a:ext uri="{FF2B5EF4-FFF2-40B4-BE49-F238E27FC236}">
                <a16:creationId xmlns:a16="http://schemas.microsoft.com/office/drawing/2014/main" id="{5E5EDA0C-84F4-4E3B-AABA-7F9D4A9D9BB2}"/>
              </a:ext>
            </a:extLst>
          </p:cNvPr>
          <p:cNvPicPr>
            <a:picLocks noGrp="1" noChangeAspect="1"/>
          </p:cNvPicPr>
          <p:nvPr>
            <p:ph type="pic" sz="quarter" idx="12"/>
          </p:nvPr>
        </p:nvPicPr>
        <p:blipFill>
          <a:blip r:embed="rId7" cstate="screen">
            <a:extLst>
              <a:ext uri="{28A0092B-C50C-407E-A947-70E740481C1C}">
                <a14:useLocalDpi xmlns:a14="http://schemas.microsoft.com/office/drawing/2010/main" val="0"/>
              </a:ext>
            </a:extLst>
          </a:blip>
          <a:srcRect l="3749" r="3749"/>
          <a:stretch>
            <a:fillRect/>
          </a:stretch>
        </p:blipFill>
        <p:spPr/>
      </p:pic>
    </p:spTree>
    <p:custDataLst>
      <p:tags r:id="rId1"/>
    </p:custDataLst>
    <p:extLst>
      <p:ext uri="{BB962C8B-B14F-4D97-AF65-F5344CB8AC3E}">
        <p14:creationId xmlns:p14="http://schemas.microsoft.com/office/powerpoint/2010/main" val="424541500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77"/>
                                        </p:tgtEl>
                                        <p:attrNameLst>
                                          <p:attrName>style.visibility</p:attrName>
                                        </p:attrNameLst>
                                      </p:cBhvr>
                                      <p:to>
                                        <p:strVal val="visible"/>
                                      </p:to>
                                    </p:set>
                                    <p:anim calcmode="lin" valueType="num">
                                      <p:cBhvr>
                                        <p:cTn id="7" dur="500" fill="hold"/>
                                        <p:tgtEl>
                                          <p:spTgt spid="3077"/>
                                        </p:tgtEl>
                                        <p:attrNameLst>
                                          <p:attrName>ppt_w</p:attrName>
                                        </p:attrNameLst>
                                      </p:cBhvr>
                                      <p:tavLst>
                                        <p:tav tm="0">
                                          <p:val>
                                            <p:fltVal val="0"/>
                                          </p:val>
                                        </p:tav>
                                        <p:tav tm="100000">
                                          <p:val>
                                            <p:strVal val="#ppt_w"/>
                                          </p:val>
                                        </p:tav>
                                      </p:tavLst>
                                    </p:anim>
                                    <p:anim calcmode="lin" valueType="num">
                                      <p:cBhvr>
                                        <p:cTn id="8" dur="500" fill="hold"/>
                                        <p:tgtEl>
                                          <p:spTgt spid="3077"/>
                                        </p:tgtEl>
                                        <p:attrNameLst>
                                          <p:attrName>ppt_h</p:attrName>
                                        </p:attrNameLst>
                                      </p:cBhvr>
                                      <p:tavLst>
                                        <p:tav tm="0">
                                          <p:val>
                                            <p:fltVal val="0"/>
                                          </p:val>
                                        </p:tav>
                                        <p:tav tm="100000">
                                          <p:val>
                                            <p:strVal val="#ppt_h"/>
                                          </p:val>
                                        </p:tav>
                                      </p:tavLst>
                                    </p:anim>
                                    <p:animEffect transition="in" filter="fade">
                                      <p:cBhvr>
                                        <p:cTn id="9" dur="500"/>
                                        <p:tgtEl>
                                          <p:spTgt spid="307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075"/>
                                        </p:tgtEl>
                                        <p:attrNameLst>
                                          <p:attrName>style.visibility</p:attrName>
                                        </p:attrNameLst>
                                      </p:cBhvr>
                                      <p:to>
                                        <p:strVal val="visible"/>
                                      </p:to>
                                    </p:set>
                                    <p:anim calcmode="lin" valueType="num">
                                      <p:cBhvr>
                                        <p:cTn id="12" dur="500" fill="hold"/>
                                        <p:tgtEl>
                                          <p:spTgt spid="3075"/>
                                        </p:tgtEl>
                                        <p:attrNameLst>
                                          <p:attrName>ppt_w</p:attrName>
                                        </p:attrNameLst>
                                      </p:cBhvr>
                                      <p:tavLst>
                                        <p:tav tm="0">
                                          <p:val>
                                            <p:fltVal val="0"/>
                                          </p:val>
                                        </p:tav>
                                        <p:tav tm="100000">
                                          <p:val>
                                            <p:strVal val="#ppt_w"/>
                                          </p:val>
                                        </p:tav>
                                      </p:tavLst>
                                    </p:anim>
                                    <p:anim calcmode="lin" valueType="num">
                                      <p:cBhvr>
                                        <p:cTn id="13" dur="500" fill="hold"/>
                                        <p:tgtEl>
                                          <p:spTgt spid="3075"/>
                                        </p:tgtEl>
                                        <p:attrNameLst>
                                          <p:attrName>ppt_h</p:attrName>
                                        </p:attrNameLst>
                                      </p:cBhvr>
                                      <p:tavLst>
                                        <p:tav tm="0">
                                          <p:val>
                                            <p:fltVal val="0"/>
                                          </p:val>
                                        </p:tav>
                                        <p:tav tm="100000">
                                          <p:val>
                                            <p:strVal val="#ppt_h"/>
                                          </p:val>
                                        </p:tav>
                                      </p:tavLst>
                                    </p:anim>
                                    <p:animEffect transition="in" filter="fade">
                                      <p:cBhvr>
                                        <p:cTn id="14" dur="500"/>
                                        <p:tgtEl>
                                          <p:spTgt spid="3075"/>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animBg="1"/>
      <p:bldP spid="307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MH_SubTitle_1"/>
          <p:cNvSpPr>
            <a:spLocks noChangeArrowheads="1"/>
          </p:cNvSpPr>
          <p:nvPr>
            <p:custDataLst>
              <p:tags r:id="rId2"/>
            </p:custDataLst>
          </p:nvPr>
        </p:nvSpPr>
        <p:spPr bwMode="auto">
          <a:xfrm>
            <a:off x="874713" y="2453134"/>
            <a:ext cx="2437983" cy="630354"/>
          </a:xfrm>
          <a:prstGeom prst="rect">
            <a:avLst/>
          </a:prstGeom>
          <a:solidFill>
            <a:schemeClr val="accent1"/>
          </a:solidFill>
          <a:ln>
            <a:noFill/>
          </a:ln>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dirty="0">
              <a:solidFill>
                <a:srgbClr val="FFFFFF"/>
              </a:solidFill>
              <a:latin typeface="+mn-lt"/>
              <a:ea typeface="+mn-ea"/>
              <a:cs typeface="+mn-ea"/>
              <a:sym typeface="+mn-lt"/>
            </a:endParaRPr>
          </a:p>
        </p:txBody>
      </p:sp>
      <p:sp>
        <p:nvSpPr>
          <p:cNvPr id="5124" name="MH_SubTitle_3"/>
          <p:cNvSpPr>
            <a:spLocks noChangeArrowheads="1"/>
          </p:cNvSpPr>
          <p:nvPr>
            <p:custDataLst>
              <p:tags r:id="rId3"/>
            </p:custDataLst>
          </p:nvPr>
        </p:nvSpPr>
        <p:spPr bwMode="auto">
          <a:xfrm>
            <a:off x="6211110" y="2453134"/>
            <a:ext cx="2437983" cy="630354"/>
          </a:xfrm>
          <a:prstGeom prst="rect">
            <a:avLst/>
          </a:prstGeom>
          <a:solidFill>
            <a:schemeClr val="accent1"/>
          </a:solidFill>
          <a:ln>
            <a:noFill/>
          </a:ln>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dirty="0">
              <a:solidFill>
                <a:srgbClr val="FFFFFF"/>
              </a:solidFill>
              <a:latin typeface="+mn-lt"/>
              <a:ea typeface="+mn-ea"/>
              <a:cs typeface="+mn-ea"/>
              <a:sym typeface="+mn-lt"/>
            </a:endParaRPr>
          </a:p>
        </p:txBody>
      </p:sp>
      <p:sp>
        <p:nvSpPr>
          <p:cNvPr id="5126" name="MH_SubTitle_2"/>
          <p:cNvSpPr>
            <a:spLocks noChangeArrowheads="1"/>
          </p:cNvSpPr>
          <p:nvPr>
            <p:custDataLst>
              <p:tags r:id="rId4"/>
            </p:custDataLst>
          </p:nvPr>
        </p:nvSpPr>
        <p:spPr bwMode="auto">
          <a:xfrm>
            <a:off x="3542911" y="4467042"/>
            <a:ext cx="2437982" cy="630354"/>
          </a:xfrm>
          <a:prstGeom prst="rect">
            <a:avLst/>
          </a:prstGeom>
          <a:solidFill>
            <a:schemeClr val="accent1"/>
          </a:solidFill>
          <a:ln>
            <a:noFill/>
          </a:ln>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dirty="0">
              <a:solidFill>
                <a:srgbClr val="FFFFFF"/>
              </a:solidFill>
              <a:latin typeface="+mn-lt"/>
              <a:ea typeface="+mn-ea"/>
              <a:cs typeface="+mn-ea"/>
              <a:sym typeface="+mn-lt"/>
            </a:endParaRPr>
          </a:p>
        </p:txBody>
      </p:sp>
      <p:sp>
        <p:nvSpPr>
          <p:cNvPr id="5128" name="MH_SubTitle_4"/>
          <p:cNvSpPr>
            <a:spLocks noChangeArrowheads="1"/>
          </p:cNvSpPr>
          <p:nvPr>
            <p:custDataLst>
              <p:tags r:id="rId5"/>
            </p:custDataLst>
          </p:nvPr>
        </p:nvSpPr>
        <p:spPr bwMode="auto">
          <a:xfrm>
            <a:off x="8879307" y="4467042"/>
            <a:ext cx="2437982" cy="630354"/>
          </a:xfrm>
          <a:prstGeom prst="rect">
            <a:avLst/>
          </a:prstGeom>
          <a:solidFill>
            <a:schemeClr val="accent1"/>
          </a:solidFill>
          <a:ln>
            <a:noFill/>
          </a:ln>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dirty="0">
              <a:solidFill>
                <a:srgbClr val="FFFFFF"/>
              </a:solidFill>
              <a:latin typeface="+mn-lt"/>
              <a:ea typeface="+mn-ea"/>
              <a:cs typeface="+mn-ea"/>
              <a:sym typeface="+mn-lt"/>
            </a:endParaRPr>
          </a:p>
        </p:txBody>
      </p:sp>
      <p:sp>
        <p:nvSpPr>
          <p:cNvPr id="13" name="文本框 12"/>
          <p:cNvSpPr txBox="1"/>
          <p:nvPr/>
        </p:nvSpPr>
        <p:spPr>
          <a:xfrm>
            <a:off x="874713" y="2446959"/>
            <a:ext cx="2437981" cy="583558"/>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2800" b="1" dirty="0">
                <a:solidFill>
                  <a:schemeClr val="bg1"/>
                </a:solidFill>
                <a:cs typeface="+mn-ea"/>
                <a:sym typeface="+mn-lt"/>
              </a:rPr>
              <a:t>极简主义</a:t>
            </a:r>
          </a:p>
        </p:txBody>
      </p:sp>
      <p:sp>
        <p:nvSpPr>
          <p:cNvPr id="14" name="文本框 13"/>
          <p:cNvSpPr txBox="1"/>
          <p:nvPr/>
        </p:nvSpPr>
        <p:spPr>
          <a:xfrm>
            <a:off x="6211112" y="2461691"/>
            <a:ext cx="2437981" cy="583558"/>
          </a:xfrm>
          <a:prstGeom prst="rect">
            <a:avLst/>
          </a:prstGeom>
          <a:solidFill>
            <a:schemeClr val="accent1"/>
          </a:solidFill>
        </p:spPr>
        <p:txBody>
          <a:bodyPr wrap="square" rtlCol="0">
            <a:spAutoFit/>
            <a:scene3d>
              <a:camera prst="orthographicFront"/>
              <a:lightRig rig="threePt" dir="t"/>
            </a:scene3d>
            <a:sp3d contourW="12700"/>
          </a:bodyPr>
          <a:lstStyle/>
          <a:p>
            <a:pPr algn="ctr">
              <a:lnSpc>
                <a:spcPct val="125000"/>
              </a:lnSpc>
            </a:pPr>
            <a:r>
              <a:rPr lang="zh-CN" altLang="en-US" sz="2800" b="1" dirty="0">
                <a:solidFill>
                  <a:schemeClr val="bg1"/>
                </a:solidFill>
                <a:cs typeface="+mn-ea"/>
                <a:sym typeface="+mn-lt"/>
              </a:rPr>
              <a:t>极简主义</a:t>
            </a:r>
          </a:p>
        </p:txBody>
      </p:sp>
      <p:sp>
        <p:nvSpPr>
          <p:cNvPr id="15" name="文本框 14"/>
          <p:cNvSpPr txBox="1"/>
          <p:nvPr/>
        </p:nvSpPr>
        <p:spPr>
          <a:xfrm>
            <a:off x="3542910" y="4466454"/>
            <a:ext cx="2437981" cy="583558"/>
          </a:xfrm>
          <a:prstGeom prst="rect">
            <a:avLst/>
          </a:prstGeom>
          <a:solidFill>
            <a:schemeClr val="accent1"/>
          </a:solidFill>
        </p:spPr>
        <p:txBody>
          <a:bodyPr wrap="square" rtlCol="0">
            <a:spAutoFit/>
            <a:scene3d>
              <a:camera prst="orthographicFront"/>
              <a:lightRig rig="threePt" dir="t"/>
            </a:scene3d>
            <a:sp3d contourW="12700"/>
          </a:bodyPr>
          <a:lstStyle/>
          <a:p>
            <a:pPr algn="ctr">
              <a:lnSpc>
                <a:spcPct val="125000"/>
              </a:lnSpc>
            </a:pPr>
            <a:r>
              <a:rPr lang="zh-CN" altLang="en-US" sz="2800" b="1" dirty="0">
                <a:solidFill>
                  <a:schemeClr val="bg1"/>
                </a:solidFill>
                <a:cs typeface="+mn-ea"/>
                <a:sym typeface="+mn-lt"/>
              </a:rPr>
              <a:t>极简主义</a:t>
            </a:r>
          </a:p>
        </p:txBody>
      </p:sp>
      <p:sp>
        <p:nvSpPr>
          <p:cNvPr id="16" name="文本框 15"/>
          <p:cNvSpPr txBox="1"/>
          <p:nvPr/>
        </p:nvSpPr>
        <p:spPr>
          <a:xfrm>
            <a:off x="8879308" y="4466454"/>
            <a:ext cx="2437981" cy="583558"/>
          </a:xfrm>
          <a:prstGeom prst="rect">
            <a:avLst/>
          </a:prstGeom>
          <a:solidFill>
            <a:schemeClr val="accent1"/>
          </a:solidFill>
        </p:spPr>
        <p:txBody>
          <a:bodyPr wrap="square" rtlCol="0">
            <a:spAutoFit/>
            <a:scene3d>
              <a:camera prst="orthographicFront"/>
              <a:lightRig rig="threePt" dir="t"/>
            </a:scene3d>
            <a:sp3d contourW="12700"/>
          </a:bodyPr>
          <a:lstStyle/>
          <a:p>
            <a:pPr algn="ctr">
              <a:lnSpc>
                <a:spcPct val="125000"/>
              </a:lnSpc>
            </a:pPr>
            <a:r>
              <a:rPr lang="zh-CN" altLang="en-US" sz="2800" b="1" dirty="0">
                <a:solidFill>
                  <a:schemeClr val="bg1"/>
                </a:solidFill>
                <a:cs typeface="+mn-ea"/>
                <a:sym typeface="+mn-lt"/>
              </a:rPr>
              <a:t>极简主义</a:t>
            </a:r>
          </a:p>
        </p:txBody>
      </p:sp>
      <p:pic>
        <p:nvPicPr>
          <p:cNvPr id="4" name="图片占位符 3" descr="图片包含 墙壁, 室内, 地板, 黄色&#10;&#10;已生成极高可信度的说明">
            <a:extLst>
              <a:ext uri="{FF2B5EF4-FFF2-40B4-BE49-F238E27FC236}">
                <a16:creationId xmlns:a16="http://schemas.microsoft.com/office/drawing/2014/main" id="{3419C162-7824-4550-A8DB-E0E40EE1CCD0}"/>
              </a:ext>
            </a:extLst>
          </p:cNvPr>
          <p:cNvPicPr>
            <a:picLocks noGrp="1" noChangeAspect="1"/>
          </p:cNvPicPr>
          <p:nvPr>
            <p:ph type="pic" sz="quarter" idx="11"/>
          </p:nvPr>
        </p:nvPicPr>
        <p:blipFill>
          <a:blip r:embed="rId8" cstate="screen">
            <a:extLst>
              <a:ext uri="{28A0092B-C50C-407E-A947-70E740481C1C}">
                <a14:useLocalDpi xmlns:a14="http://schemas.microsoft.com/office/drawing/2010/main" val="0"/>
              </a:ext>
            </a:extLst>
          </a:blip>
          <a:srcRect l="18507" r="18507"/>
          <a:stretch>
            <a:fillRect/>
          </a:stretch>
        </p:blipFill>
        <p:spPr/>
      </p:pic>
      <p:pic>
        <p:nvPicPr>
          <p:cNvPr id="7" name="图片占位符 6" descr="图片包含 家具, 墙壁, 室内, 沙发&#10;&#10;已生成高可信度的说明">
            <a:extLst>
              <a:ext uri="{FF2B5EF4-FFF2-40B4-BE49-F238E27FC236}">
                <a16:creationId xmlns:a16="http://schemas.microsoft.com/office/drawing/2014/main" id="{3B45E8C1-9027-480C-A2F6-A938EAF18CFA}"/>
              </a:ext>
            </a:extLst>
          </p:cNvPr>
          <p:cNvPicPr>
            <a:picLocks noGrp="1" noChangeAspect="1"/>
          </p:cNvPicPr>
          <p:nvPr>
            <p:ph type="pic" sz="quarter" idx="12"/>
          </p:nvPr>
        </p:nvPicPr>
        <p:blipFill>
          <a:blip r:embed="rId9" cstate="screen">
            <a:extLst>
              <a:ext uri="{28A0092B-C50C-407E-A947-70E740481C1C}">
                <a14:useLocalDpi xmlns:a14="http://schemas.microsoft.com/office/drawing/2010/main" val="0"/>
              </a:ext>
            </a:extLst>
          </a:blip>
          <a:srcRect l="18511" r="18511"/>
          <a:stretch>
            <a:fillRect/>
          </a:stretch>
        </p:blipFill>
        <p:spPr/>
      </p:pic>
      <p:pic>
        <p:nvPicPr>
          <p:cNvPr id="9" name="图片占位符 8" descr="图片包含 家具, 沙发, 座位&#10;&#10;已生成极高可信度的说明">
            <a:extLst>
              <a:ext uri="{FF2B5EF4-FFF2-40B4-BE49-F238E27FC236}">
                <a16:creationId xmlns:a16="http://schemas.microsoft.com/office/drawing/2014/main" id="{4598F101-3EE8-42A6-83FB-8145F0D4295F}"/>
              </a:ext>
            </a:extLst>
          </p:cNvPr>
          <p:cNvPicPr>
            <a:picLocks noGrp="1" noChangeAspect="1"/>
          </p:cNvPicPr>
          <p:nvPr>
            <p:ph type="pic" sz="quarter" idx="13"/>
          </p:nvPr>
        </p:nvPicPr>
        <p:blipFill>
          <a:blip r:embed="rId10" cstate="screen">
            <a:extLst>
              <a:ext uri="{28A0092B-C50C-407E-A947-70E740481C1C}">
                <a14:useLocalDpi xmlns:a14="http://schemas.microsoft.com/office/drawing/2010/main" val="0"/>
              </a:ext>
            </a:extLst>
          </a:blip>
          <a:srcRect l="13119" r="13119"/>
          <a:stretch>
            <a:fillRect/>
          </a:stretch>
        </p:blipFill>
        <p:spPr/>
      </p:pic>
      <p:pic>
        <p:nvPicPr>
          <p:cNvPr id="12" name="图片占位符 11" descr="图片包含 室内, 地板, 墙壁, 餐桌&#10;&#10;已生成极高可信度的说明">
            <a:extLst>
              <a:ext uri="{FF2B5EF4-FFF2-40B4-BE49-F238E27FC236}">
                <a16:creationId xmlns:a16="http://schemas.microsoft.com/office/drawing/2014/main" id="{B6BFF9C8-9E33-4039-821A-DBE083A4A427}"/>
              </a:ext>
            </a:extLst>
          </p:cNvPr>
          <p:cNvPicPr>
            <a:picLocks noGrp="1" noChangeAspect="1"/>
          </p:cNvPicPr>
          <p:nvPr>
            <p:ph type="pic" sz="quarter" idx="14"/>
          </p:nvPr>
        </p:nvPicPr>
        <p:blipFill>
          <a:blip r:embed="rId11" cstate="screen">
            <a:extLst>
              <a:ext uri="{28A0092B-C50C-407E-A947-70E740481C1C}">
                <a14:useLocalDpi xmlns:a14="http://schemas.microsoft.com/office/drawing/2010/main" val="0"/>
              </a:ext>
            </a:extLst>
          </a:blip>
          <a:srcRect l="18490" r="18490"/>
          <a:stretch>
            <a:fillRect/>
          </a:stretch>
        </p:blipFill>
        <p:spPr/>
      </p:pic>
    </p:spTree>
    <p:custDataLst>
      <p:tags r:id="rId1"/>
    </p:custDataLst>
    <p:extLst>
      <p:ext uri="{BB962C8B-B14F-4D97-AF65-F5344CB8AC3E}">
        <p14:creationId xmlns:p14="http://schemas.microsoft.com/office/powerpoint/2010/main" val="63838679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5126"/>
                                        </p:tgtEl>
                                        <p:attrNameLst>
                                          <p:attrName>style.visibility</p:attrName>
                                        </p:attrNameLst>
                                      </p:cBhvr>
                                      <p:to>
                                        <p:strVal val="visible"/>
                                      </p:to>
                                    </p:set>
                                    <p:animEffect transition="in" filter="fade">
                                      <p:cBhvr>
                                        <p:cTn id="18" dur="1000"/>
                                        <p:tgtEl>
                                          <p:spTgt spid="5126"/>
                                        </p:tgtEl>
                                      </p:cBhvr>
                                    </p:animEffect>
                                    <p:anim calcmode="lin" valueType="num">
                                      <p:cBhvr>
                                        <p:cTn id="19" dur="1000" fill="hold"/>
                                        <p:tgtEl>
                                          <p:spTgt spid="5126"/>
                                        </p:tgtEl>
                                        <p:attrNameLst>
                                          <p:attrName>ppt_x</p:attrName>
                                        </p:attrNameLst>
                                      </p:cBhvr>
                                      <p:tavLst>
                                        <p:tav tm="0">
                                          <p:val>
                                            <p:strVal val="#ppt_x"/>
                                          </p:val>
                                        </p:tav>
                                        <p:tav tm="100000">
                                          <p:val>
                                            <p:strVal val="#ppt_x"/>
                                          </p:val>
                                        </p:tav>
                                      </p:tavLst>
                                    </p:anim>
                                    <p:anim calcmode="lin" valueType="num">
                                      <p:cBhvr>
                                        <p:cTn id="20" dur="1000" fill="hold"/>
                                        <p:tgtEl>
                                          <p:spTgt spid="5126"/>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5124"/>
                                        </p:tgtEl>
                                        <p:attrNameLst>
                                          <p:attrName>style.visibility</p:attrName>
                                        </p:attrNameLst>
                                      </p:cBhvr>
                                      <p:to>
                                        <p:strVal val="visible"/>
                                      </p:to>
                                    </p:set>
                                    <p:animEffect transition="in" filter="fade">
                                      <p:cBhvr>
                                        <p:cTn id="29" dur="1000"/>
                                        <p:tgtEl>
                                          <p:spTgt spid="5124"/>
                                        </p:tgtEl>
                                      </p:cBhvr>
                                    </p:animEffect>
                                    <p:anim calcmode="lin" valueType="num">
                                      <p:cBhvr>
                                        <p:cTn id="30" dur="1000" fill="hold"/>
                                        <p:tgtEl>
                                          <p:spTgt spid="5124"/>
                                        </p:tgtEl>
                                        <p:attrNameLst>
                                          <p:attrName>ppt_x</p:attrName>
                                        </p:attrNameLst>
                                      </p:cBhvr>
                                      <p:tavLst>
                                        <p:tav tm="0">
                                          <p:val>
                                            <p:strVal val="#ppt_x"/>
                                          </p:val>
                                        </p:tav>
                                        <p:tav tm="100000">
                                          <p:val>
                                            <p:strVal val="#ppt_x"/>
                                          </p:val>
                                        </p:tav>
                                      </p:tavLst>
                                    </p:anim>
                                    <p:anim calcmode="lin" valueType="num">
                                      <p:cBhvr>
                                        <p:cTn id="31" dur="1000" fill="hold"/>
                                        <p:tgtEl>
                                          <p:spTgt spid="512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7" presetClass="entr" presetSubtype="0" fill="hold" grpId="0" nodeType="afterEffect">
                                  <p:stCondLst>
                                    <p:cond delay="0"/>
                                  </p:stCondLst>
                                  <p:childTnLst>
                                    <p:set>
                                      <p:cBhvr>
                                        <p:cTn id="39" dur="1" fill="hold">
                                          <p:stCondLst>
                                            <p:cond delay="0"/>
                                          </p:stCondLst>
                                        </p:cTn>
                                        <p:tgtEl>
                                          <p:spTgt spid="5128"/>
                                        </p:tgtEl>
                                        <p:attrNameLst>
                                          <p:attrName>style.visibility</p:attrName>
                                        </p:attrNameLst>
                                      </p:cBhvr>
                                      <p:to>
                                        <p:strVal val="visible"/>
                                      </p:to>
                                    </p:set>
                                    <p:animEffect transition="in" filter="fade">
                                      <p:cBhvr>
                                        <p:cTn id="40" dur="1000"/>
                                        <p:tgtEl>
                                          <p:spTgt spid="5128"/>
                                        </p:tgtEl>
                                      </p:cBhvr>
                                    </p:animEffect>
                                    <p:anim calcmode="lin" valueType="num">
                                      <p:cBhvr>
                                        <p:cTn id="41" dur="1000" fill="hold"/>
                                        <p:tgtEl>
                                          <p:spTgt spid="5128"/>
                                        </p:tgtEl>
                                        <p:attrNameLst>
                                          <p:attrName>ppt_x</p:attrName>
                                        </p:attrNameLst>
                                      </p:cBhvr>
                                      <p:tavLst>
                                        <p:tav tm="0">
                                          <p:val>
                                            <p:strVal val="#ppt_x"/>
                                          </p:val>
                                        </p:tav>
                                        <p:tav tm="100000">
                                          <p:val>
                                            <p:strVal val="#ppt_x"/>
                                          </p:val>
                                        </p:tav>
                                      </p:tavLst>
                                    </p:anim>
                                    <p:anim calcmode="lin" valueType="num">
                                      <p:cBhvr>
                                        <p:cTn id="42" dur="1000" fill="hold"/>
                                        <p:tgtEl>
                                          <p:spTgt spid="5128"/>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1000"/>
                                        <p:tgtEl>
                                          <p:spTgt spid="16"/>
                                        </p:tgtEl>
                                      </p:cBhvr>
                                    </p:animEffect>
                                    <p:anim calcmode="lin" valueType="num">
                                      <p:cBhvr>
                                        <p:cTn id="46" dur="1000" fill="hold"/>
                                        <p:tgtEl>
                                          <p:spTgt spid="16"/>
                                        </p:tgtEl>
                                        <p:attrNameLst>
                                          <p:attrName>ppt_x</p:attrName>
                                        </p:attrNameLst>
                                      </p:cBhvr>
                                      <p:tavLst>
                                        <p:tav tm="0">
                                          <p:val>
                                            <p:strVal val="#ppt_x"/>
                                          </p:val>
                                        </p:tav>
                                        <p:tav tm="100000">
                                          <p:val>
                                            <p:strVal val="#ppt_x"/>
                                          </p:val>
                                        </p:tav>
                                      </p:tavLst>
                                    </p:anim>
                                    <p:anim calcmode="lin" valueType="num">
                                      <p:cBhvr>
                                        <p:cTn id="4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nimBg="1"/>
      <p:bldP spid="5124" grpId="0" animBg="1"/>
      <p:bldP spid="5126" grpId="0" animBg="1"/>
      <p:bldP spid="5128" grpId="0" animBg="1"/>
      <p:bldP spid="13" grpId="0"/>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471016" y="4964747"/>
            <a:ext cx="9311284" cy="75456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dirty="0">
                <a:cs typeface="+mn-ea"/>
                <a:sym typeface="+mn-lt"/>
              </a:rPr>
              <a:t>设计格式规范一致的</a:t>
            </a:r>
            <a:r>
              <a:rPr lang="en-US" altLang="zh-CN" dirty="0">
                <a:cs typeface="+mn-ea"/>
                <a:sym typeface="+mn-lt"/>
              </a:rPr>
              <a:t>PPT</a:t>
            </a:r>
            <a:r>
              <a:rPr lang="zh-CN" altLang="en-US" dirty="0">
                <a:cs typeface="+mn-ea"/>
                <a:sym typeface="+mn-lt"/>
              </a:rPr>
              <a:t>，一方面可以使项目组成员各自撰写的</a:t>
            </a:r>
            <a:r>
              <a:rPr lang="en-US" altLang="zh-CN" dirty="0">
                <a:cs typeface="+mn-ea"/>
                <a:sym typeface="+mn-lt"/>
              </a:rPr>
              <a:t>PPT</a:t>
            </a:r>
            <a:r>
              <a:rPr lang="zh-CN" altLang="en-US" dirty="0">
                <a:cs typeface="+mn-ea"/>
                <a:sym typeface="+mn-lt"/>
              </a:rPr>
              <a:t>能得到有效融合，一方面也可以给客户带来良好的客户体验，显示项目组的专业性；</a:t>
            </a:r>
          </a:p>
        </p:txBody>
      </p:sp>
      <p:pic>
        <p:nvPicPr>
          <p:cNvPr id="4" name="图片占位符 3" descr="图片包含 地板, 室内, 房间, 绿色&#10;&#10;已生成极高可信度的说明">
            <a:extLst>
              <a:ext uri="{FF2B5EF4-FFF2-40B4-BE49-F238E27FC236}">
                <a16:creationId xmlns:a16="http://schemas.microsoft.com/office/drawing/2014/main" id="{C1B36EDF-BF54-4C06-9E02-0B8BC840B19D}"/>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val="0"/>
              </a:ext>
            </a:extLst>
          </a:blip>
          <a:srcRect l="27355" r="27355"/>
          <a:stretch>
            <a:fillRect/>
          </a:stretch>
        </p:blipFill>
        <p:spPr/>
      </p:pic>
      <p:pic>
        <p:nvPicPr>
          <p:cNvPr id="7" name="图片占位符 6" descr="图片包含 地板, 室内, 墙壁, 餐桌&#10;&#10;已生成极高可信度的说明">
            <a:extLst>
              <a:ext uri="{FF2B5EF4-FFF2-40B4-BE49-F238E27FC236}">
                <a16:creationId xmlns:a16="http://schemas.microsoft.com/office/drawing/2014/main" id="{9B25D2D6-B83B-4F24-B088-ADE0B2E1761C}"/>
              </a:ext>
            </a:extLst>
          </p:cNvPr>
          <p:cNvPicPr>
            <a:picLocks noGrp="1" noChangeAspect="1"/>
          </p:cNvPicPr>
          <p:nvPr>
            <p:ph type="pic" sz="quarter" idx="12"/>
          </p:nvPr>
        </p:nvPicPr>
        <p:blipFill>
          <a:blip r:embed="rId5" cstate="screen">
            <a:extLst>
              <a:ext uri="{28A0092B-C50C-407E-A947-70E740481C1C}">
                <a14:useLocalDpi xmlns:a14="http://schemas.microsoft.com/office/drawing/2010/main" val="0"/>
              </a:ext>
            </a:extLst>
          </a:blip>
          <a:srcRect l="12128" r="12128"/>
          <a:stretch>
            <a:fillRect/>
          </a:stretch>
        </p:blipFill>
        <p:spPr/>
      </p:pic>
      <p:pic>
        <p:nvPicPr>
          <p:cNvPr id="10" name="图片占位符 9" descr="图片包含 墙壁, 室内, 地板&#10;&#10;已生成极高可信度的说明">
            <a:extLst>
              <a:ext uri="{FF2B5EF4-FFF2-40B4-BE49-F238E27FC236}">
                <a16:creationId xmlns:a16="http://schemas.microsoft.com/office/drawing/2014/main" id="{FCD1A2E8-33E3-44C5-A21B-6FF7C5C3C8A9}"/>
              </a:ext>
            </a:extLst>
          </p:cNvPr>
          <p:cNvPicPr>
            <a:picLocks noGrp="1" noChangeAspect="1"/>
          </p:cNvPicPr>
          <p:nvPr>
            <p:ph type="pic" sz="quarter" idx="13"/>
          </p:nvPr>
        </p:nvPicPr>
        <p:blipFill>
          <a:blip r:embed="rId6" cstate="screen">
            <a:extLst>
              <a:ext uri="{28A0092B-C50C-407E-A947-70E740481C1C}">
                <a14:useLocalDpi xmlns:a14="http://schemas.microsoft.com/office/drawing/2010/main" val="0"/>
              </a:ext>
            </a:extLst>
          </a:blip>
          <a:srcRect l="19397" r="19397"/>
          <a:stretch>
            <a:fillRect/>
          </a:stretch>
        </p:blipFill>
        <p:spPr/>
      </p:pic>
      <p:pic>
        <p:nvPicPr>
          <p:cNvPr id="13" name="图片占位符 12" descr="图片包含 地板, 室内, 墙壁, 生活&#10;&#10;已生成极高可信度的说明">
            <a:extLst>
              <a:ext uri="{FF2B5EF4-FFF2-40B4-BE49-F238E27FC236}">
                <a16:creationId xmlns:a16="http://schemas.microsoft.com/office/drawing/2014/main" id="{69A97207-664C-4BF6-8B43-E8AC62C9AB3C}"/>
              </a:ext>
            </a:extLst>
          </p:cNvPr>
          <p:cNvPicPr>
            <a:picLocks noGrp="1" noChangeAspect="1"/>
          </p:cNvPicPr>
          <p:nvPr>
            <p:ph type="pic" sz="quarter" idx="14"/>
          </p:nvPr>
        </p:nvPicPr>
        <p:blipFill>
          <a:blip r:embed="rId7" cstate="screen">
            <a:extLst>
              <a:ext uri="{28A0092B-C50C-407E-A947-70E740481C1C}">
                <a14:useLocalDpi xmlns:a14="http://schemas.microsoft.com/office/drawing/2010/main" val="0"/>
              </a:ext>
            </a:extLst>
          </a:blip>
          <a:srcRect l="18265" r="18265"/>
          <a:stretch>
            <a:fillRect/>
          </a:stretch>
        </p:blipFill>
        <p:spPr/>
      </p:pic>
    </p:spTree>
    <p:custDataLst>
      <p:tags r:id="rId1"/>
    </p:custDataLst>
    <p:extLst>
      <p:ext uri="{BB962C8B-B14F-4D97-AF65-F5344CB8AC3E}">
        <p14:creationId xmlns:p14="http://schemas.microsoft.com/office/powerpoint/2010/main" val="38046070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PA_MH_SubTitle_1"/>
          <p:cNvSpPr txBox="1">
            <a:spLocks noChangeArrowheads="1"/>
          </p:cNvSpPr>
          <p:nvPr>
            <p:custDataLst>
              <p:tags r:id="rId2"/>
            </p:custDataLst>
          </p:nvPr>
        </p:nvSpPr>
        <p:spPr bwMode="auto">
          <a:xfrm>
            <a:off x="874713" y="5553893"/>
            <a:ext cx="6924790" cy="450033"/>
          </a:xfrm>
          <a:prstGeom prst="rect">
            <a:avLst/>
          </a:prstGeom>
          <a:solidFill>
            <a:schemeClr val="accent1"/>
          </a:solidFill>
          <a:ln>
            <a:noFill/>
          </a:ln>
        </p:spPr>
        <p:txBody>
          <a:bodyPr anchor="ctr">
            <a:normAutofit lnSpcReduction="1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2400" dirty="0">
              <a:solidFill>
                <a:srgbClr val="FFFFFF"/>
              </a:solidFill>
              <a:latin typeface="+mn-lt"/>
              <a:ea typeface="+mn-ea"/>
              <a:cs typeface="+mn-ea"/>
              <a:sym typeface="+mn-lt"/>
            </a:endParaRPr>
          </a:p>
        </p:txBody>
      </p:sp>
      <p:sp>
        <p:nvSpPr>
          <p:cNvPr id="5125" name="PA_MH_SubTitle_3"/>
          <p:cNvSpPr txBox="1">
            <a:spLocks noChangeArrowheads="1"/>
          </p:cNvSpPr>
          <p:nvPr>
            <p:custDataLst>
              <p:tags r:id="rId3"/>
            </p:custDataLst>
          </p:nvPr>
        </p:nvSpPr>
        <p:spPr bwMode="auto">
          <a:xfrm>
            <a:off x="8119302" y="5553893"/>
            <a:ext cx="3197986" cy="450033"/>
          </a:xfrm>
          <a:prstGeom prst="rect">
            <a:avLst/>
          </a:prstGeom>
          <a:solidFill>
            <a:schemeClr val="accent1"/>
          </a:solidFill>
          <a:ln>
            <a:noFill/>
          </a:ln>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dirty="0">
              <a:solidFill>
                <a:srgbClr val="FFFFFF"/>
              </a:solidFill>
              <a:latin typeface="+mn-lt"/>
              <a:ea typeface="+mn-ea"/>
              <a:cs typeface="+mn-ea"/>
              <a:sym typeface="+mn-lt"/>
            </a:endParaRPr>
          </a:p>
        </p:txBody>
      </p:sp>
      <p:sp>
        <p:nvSpPr>
          <p:cNvPr id="5127" name="PA_MH_SubTitle_2"/>
          <p:cNvSpPr txBox="1">
            <a:spLocks noChangeArrowheads="1"/>
          </p:cNvSpPr>
          <p:nvPr>
            <p:custDataLst>
              <p:tags r:id="rId4"/>
            </p:custDataLst>
          </p:nvPr>
        </p:nvSpPr>
        <p:spPr bwMode="auto">
          <a:xfrm>
            <a:off x="8119302" y="3316865"/>
            <a:ext cx="3197986" cy="450032"/>
          </a:xfrm>
          <a:prstGeom prst="rect">
            <a:avLst/>
          </a:prstGeom>
          <a:solidFill>
            <a:schemeClr val="accent1"/>
          </a:solidFill>
          <a:ln>
            <a:noFill/>
          </a:ln>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dirty="0">
              <a:solidFill>
                <a:srgbClr val="FFFFFF"/>
              </a:solidFill>
              <a:latin typeface="+mn-lt"/>
              <a:ea typeface="+mn-ea"/>
              <a:cs typeface="+mn-ea"/>
              <a:sym typeface="+mn-lt"/>
            </a:endParaRPr>
          </a:p>
        </p:txBody>
      </p:sp>
      <p:pic>
        <p:nvPicPr>
          <p:cNvPr id="4" name="图片占位符 3" descr="图片包含 家具, 沙发, 座位&#10;&#10;已生成极高可信度的说明">
            <a:extLst>
              <a:ext uri="{FF2B5EF4-FFF2-40B4-BE49-F238E27FC236}">
                <a16:creationId xmlns:a16="http://schemas.microsoft.com/office/drawing/2014/main" id="{A3B8E4CD-9CE1-4E45-BB4B-5C6A0488B449}"/>
              </a:ext>
            </a:extLst>
          </p:cNvPr>
          <p:cNvPicPr>
            <a:picLocks noGrp="1" noChangeAspect="1"/>
          </p:cNvPicPr>
          <p:nvPr>
            <p:ph type="pic" sz="quarter" idx="11"/>
          </p:nvPr>
        </p:nvPicPr>
        <p:blipFill>
          <a:blip r:embed="rId7">
            <a:extLst>
              <a:ext uri="{28A0092B-C50C-407E-A947-70E740481C1C}">
                <a14:useLocalDpi xmlns:a14="http://schemas.microsoft.com/office/drawing/2010/main" val="0"/>
              </a:ext>
            </a:extLst>
          </a:blip>
          <a:srcRect t="17917" b="17917"/>
          <a:stretch>
            <a:fillRect/>
          </a:stretch>
        </p:blipFill>
        <p:spPr/>
      </p:pic>
      <p:pic>
        <p:nvPicPr>
          <p:cNvPr id="7" name="图片占位符 6" descr="图片包含 家具, 墙壁, 室内, 沙发&#10;&#10;已生成高可信度的说明">
            <a:extLst>
              <a:ext uri="{FF2B5EF4-FFF2-40B4-BE49-F238E27FC236}">
                <a16:creationId xmlns:a16="http://schemas.microsoft.com/office/drawing/2014/main" id="{8EEF1F79-45BF-4405-97F3-15B3B2934E64}"/>
              </a:ext>
            </a:extLst>
          </p:cNvPr>
          <p:cNvPicPr>
            <a:picLocks noGrp="1" noChangeAspect="1"/>
          </p:cNvPicPr>
          <p:nvPr>
            <p:ph type="pic" sz="quarter" idx="12"/>
          </p:nvPr>
        </p:nvPicPr>
        <p:blipFill>
          <a:blip r:embed="rId8" cstate="screen">
            <a:extLst>
              <a:ext uri="{28A0092B-C50C-407E-A947-70E740481C1C}">
                <a14:useLocalDpi xmlns:a14="http://schemas.microsoft.com/office/drawing/2010/main" val="0"/>
              </a:ext>
            </a:extLst>
          </a:blip>
          <a:srcRect t="15144" b="15144"/>
          <a:stretch>
            <a:fillRect/>
          </a:stretch>
        </p:blipFill>
        <p:spPr/>
      </p:pic>
      <p:pic>
        <p:nvPicPr>
          <p:cNvPr id="9" name="图片占位符 8" descr="图片包含 室内, 地板, 墙壁, 房间&#10;&#10;已生成极高可信度的说明">
            <a:extLst>
              <a:ext uri="{FF2B5EF4-FFF2-40B4-BE49-F238E27FC236}">
                <a16:creationId xmlns:a16="http://schemas.microsoft.com/office/drawing/2014/main" id="{6EEDCD96-2B88-4B03-941E-C71512B242F6}"/>
              </a:ext>
            </a:extLst>
          </p:cNvPr>
          <p:cNvPicPr>
            <a:picLocks noGrp="1" noChangeAspect="1"/>
          </p:cNvPicPr>
          <p:nvPr>
            <p:ph type="pic" sz="quarter" idx="13"/>
          </p:nvPr>
        </p:nvPicPr>
        <p:blipFill>
          <a:blip r:embed="rId9" cstate="screen">
            <a:extLst>
              <a:ext uri="{28A0092B-C50C-407E-A947-70E740481C1C}">
                <a14:useLocalDpi xmlns:a14="http://schemas.microsoft.com/office/drawing/2010/main" val="0"/>
              </a:ext>
            </a:extLst>
          </a:blip>
          <a:srcRect t="10749" b="10749"/>
          <a:stretch>
            <a:fillRect/>
          </a:stretch>
        </p:blipFill>
        <p:spPr/>
      </p:pic>
    </p:spTree>
    <p:custDataLst>
      <p:tags r:id="rId1"/>
    </p:custDataLst>
    <p:extLst>
      <p:ext uri="{BB962C8B-B14F-4D97-AF65-F5344CB8AC3E}">
        <p14:creationId xmlns:p14="http://schemas.microsoft.com/office/powerpoint/2010/main" val="5204420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additive="base">
                                        <p:cTn id="7" dur="500" fill="hold"/>
                                        <p:tgtEl>
                                          <p:spTgt spid="5123"/>
                                        </p:tgtEl>
                                        <p:attrNameLst>
                                          <p:attrName>ppt_x</p:attrName>
                                        </p:attrNameLst>
                                      </p:cBhvr>
                                      <p:tavLst>
                                        <p:tav tm="0">
                                          <p:val>
                                            <p:strVal val="#ppt_x"/>
                                          </p:val>
                                        </p:tav>
                                        <p:tav tm="100000">
                                          <p:val>
                                            <p:strVal val="#ppt_x"/>
                                          </p:val>
                                        </p:tav>
                                      </p:tavLst>
                                    </p:anim>
                                    <p:anim calcmode="lin" valueType="num">
                                      <p:cBhvr additive="base">
                                        <p:cTn id="8" dur="500" fill="hold"/>
                                        <p:tgtEl>
                                          <p:spTgt spid="51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127"/>
                                        </p:tgtEl>
                                        <p:attrNameLst>
                                          <p:attrName>style.visibility</p:attrName>
                                        </p:attrNameLst>
                                      </p:cBhvr>
                                      <p:to>
                                        <p:strVal val="visible"/>
                                      </p:to>
                                    </p:set>
                                    <p:animEffect transition="in" filter="fade">
                                      <p:cBhvr>
                                        <p:cTn id="12" dur="1000"/>
                                        <p:tgtEl>
                                          <p:spTgt spid="5127"/>
                                        </p:tgtEl>
                                      </p:cBhvr>
                                    </p:animEffect>
                                    <p:anim calcmode="lin" valueType="num">
                                      <p:cBhvr>
                                        <p:cTn id="13" dur="1000" fill="hold"/>
                                        <p:tgtEl>
                                          <p:spTgt spid="5127"/>
                                        </p:tgtEl>
                                        <p:attrNameLst>
                                          <p:attrName>ppt_x</p:attrName>
                                        </p:attrNameLst>
                                      </p:cBhvr>
                                      <p:tavLst>
                                        <p:tav tm="0">
                                          <p:val>
                                            <p:strVal val="#ppt_x"/>
                                          </p:val>
                                        </p:tav>
                                        <p:tav tm="100000">
                                          <p:val>
                                            <p:strVal val="#ppt_x"/>
                                          </p:val>
                                        </p:tav>
                                      </p:tavLst>
                                    </p:anim>
                                    <p:anim calcmode="lin" valueType="num">
                                      <p:cBhvr>
                                        <p:cTn id="14" dur="1000" fill="hold"/>
                                        <p:tgtEl>
                                          <p:spTgt spid="5127"/>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5125"/>
                                        </p:tgtEl>
                                        <p:attrNameLst>
                                          <p:attrName>style.visibility</p:attrName>
                                        </p:attrNameLst>
                                      </p:cBhvr>
                                      <p:to>
                                        <p:strVal val="visible"/>
                                      </p:to>
                                    </p:set>
                                    <p:animEffect transition="in" filter="fade">
                                      <p:cBhvr>
                                        <p:cTn id="17" dur="1000"/>
                                        <p:tgtEl>
                                          <p:spTgt spid="5125"/>
                                        </p:tgtEl>
                                      </p:cBhvr>
                                    </p:animEffect>
                                    <p:anim calcmode="lin" valueType="num">
                                      <p:cBhvr>
                                        <p:cTn id="18" dur="1000" fill="hold"/>
                                        <p:tgtEl>
                                          <p:spTgt spid="5125"/>
                                        </p:tgtEl>
                                        <p:attrNameLst>
                                          <p:attrName>ppt_x</p:attrName>
                                        </p:attrNameLst>
                                      </p:cBhvr>
                                      <p:tavLst>
                                        <p:tav tm="0">
                                          <p:val>
                                            <p:strVal val="#ppt_x"/>
                                          </p:val>
                                        </p:tav>
                                        <p:tav tm="100000">
                                          <p:val>
                                            <p:strVal val="#ppt_x"/>
                                          </p:val>
                                        </p:tav>
                                      </p:tavLst>
                                    </p:anim>
                                    <p:anim calcmode="lin" valueType="num">
                                      <p:cBhvr>
                                        <p:cTn id="19" dur="1000" fill="hold"/>
                                        <p:tgtEl>
                                          <p:spTgt spid="51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animBg="1"/>
      <p:bldP spid="5125" grpId="0" animBg="1"/>
      <p:bldP spid="51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9D2A165-9DBE-454D-82FF-59C6C505947C}"/>
              </a:ext>
            </a:extLst>
          </p:cNvPr>
          <p:cNvSpPr/>
          <p:nvPr/>
        </p:nvSpPr>
        <p:spPr>
          <a:xfrm>
            <a:off x="-25855" y="1981144"/>
            <a:ext cx="1206955" cy="3098856"/>
          </a:xfrm>
          <a:prstGeom prst="rect">
            <a:avLst/>
          </a:prstGeom>
          <a:solidFill>
            <a:schemeClr val="tx2">
              <a:lumMod val="75000"/>
            </a:schemeClr>
          </a:solidFill>
          <a:ln w="12700" cap="flat" cmpd="sng" algn="ctr">
            <a:noFill/>
            <a:prstDash val="solid"/>
            <a:miter lim="800000"/>
          </a:ln>
          <a:effectLst/>
        </p:spPr>
        <p:txBody>
          <a:bodyPr vert="eaVert"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altLang="zh-CN" sz="4000" b="0" i="0" u="none" strike="noStrike" kern="0" cap="none" spc="600" normalizeH="0" noProof="0" dirty="0">
              <a:ln>
                <a:noFill/>
              </a:ln>
              <a:solidFill>
                <a:schemeClr val="bg1">
                  <a:lumMod val="50000"/>
                </a:schemeClr>
              </a:solidFill>
              <a:effectLst/>
              <a:uLnTx/>
              <a:uFillTx/>
              <a:cs typeface="+mn-ea"/>
              <a:sym typeface="+mn-lt"/>
            </a:endParaRPr>
          </a:p>
        </p:txBody>
      </p:sp>
      <p:sp>
        <p:nvSpPr>
          <p:cNvPr id="3" name="文本框 2">
            <a:extLst>
              <a:ext uri="{FF2B5EF4-FFF2-40B4-BE49-F238E27FC236}">
                <a16:creationId xmlns:a16="http://schemas.microsoft.com/office/drawing/2014/main" id="{F92DF2E7-FFE1-45C9-B61B-B82C9E4F5ACB}"/>
              </a:ext>
            </a:extLst>
          </p:cNvPr>
          <p:cNvSpPr txBox="1"/>
          <p:nvPr/>
        </p:nvSpPr>
        <p:spPr>
          <a:xfrm>
            <a:off x="417965" y="2182191"/>
            <a:ext cx="5143723" cy="1569660"/>
          </a:xfrm>
          <a:prstGeom prst="rect">
            <a:avLst/>
          </a:prstGeom>
          <a:noFill/>
        </p:spPr>
        <p:txBody>
          <a:bodyPr wrap="square" rtlCol="0">
            <a:spAutoFit/>
          </a:bodyPr>
          <a:lstStyle/>
          <a:p>
            <a:pPr algn="dist"/>
            <a:r>
              <a:rPr lang="en-US" altLang="zh-CN" sz="9600" dirty="0">
                <a:solidFill>
                  <a:schemeClr val="bg1"/>
                </a:solidFill>
                <a:cs typeface="+mn-ea"/>
                <a:sym typeface="+mn-lt"/>
              </a:rPr>
              <a:t>P</a:t>
            </a:r>
            <a:r>
              <a:rPr lang="en-US" altLang="zh-CN" sz="9600" dirty="0">
                <a:solidFill>
                  <a:schemeClr val="accent1"/>
                </a:solidFill>
                <a:cs typeface="+mn-ea"/>
                <a:sym typeface="+mn-lt"/>
              </a:rPr>
              <a:t>ART 02</a:t>
            </a:r>
            <a:endParaRPr lang="zh-CN" altLang="en-US" sz="9600" dirty="0">
              <a:solidFill>
                <a:schemeClr val="accent1"/>
              </a:solidFill>
              <a:cs typeface="+mn-ea"/>
              <a:sym typeface="+mn-lt"/>
            </a:endParaRPr>
          </a:p>
        </p:txBody>
      </p:sp>
      <p:sp>
        <p:nvSpPr>
          <p:cNvPr id="4" name="文本框 3">
            <a:extLst>
              <a:ext uri="{FF2B5EF4-FFF2-40B4-BE49-F238E27FC236}">
                <a16:creationId xmlns:a16="http://schemas.microsoft.com/office/drawing/2014/main" id="{DD07D4D2-2622-4D50-A1D1-632D1009B70E}"/>
              </a:ext>
            </a:extLst>
          </p:cNvPr>
          <p:cNvSpPr txBox="1"/>
          <p:nvPr/>
        </p:nvSpPr>
        <p:spPr>
          <a:xfrm>
            <a:off x="479733" y="3646484"/>
            <a:ext cx="6024370" cy="769441"/>
          </a:xfrm>
          <a:prstGeom prst="rect">
            <a:avLst/>
          </a:prstGeom>
          <a:noFill/>
        </p:spPr>
        <p:txBody>
          <a:bodyPr wrap="square" rtlCol="0">
            <a:spAutoFit/>
          </a:bodyPr>
          <a:lstStyle/>
          <a:p>
            <a:r>
              <a:rPr lang="zh-CN" altLang="en-US" sz="4400" b="1" spc="600" dirty="0">
                <a:solidFill>
                  <a:schemeClr val="bg1"/>
                </a:solidFill>
                <a:cs typeface="+mn-ea"/>
                <a:sym typeface="+mn-lt"/>
              </a:rPr>
              <a:t>此</a:t>
            </a:r>
            <a:r>
              <a:rPr lang="zh-CN" altLang="en-US" sz="4400" b="1" spc="600" dirty="0">
                <a:solidFill>
                  <a:schemeClr val="accent1"/>
                </a:solidFill>
                <a:cs typeface="+mn-ea"/>
                <a:sym typeface="+mn-lt"/>
              </a:rPr>
              <a:t>处输入标题</a:t>
            </a:r>
          </a:p>
        </p:txBody>
      </p:sp>
      <p:sp>
        <p:nvSpPr>
          <p:cNvPr id="5" name="文本框 4">
            <a:extLst>
              <a:ext uri="{FF2B5EF4-FFF2-40B4-BE49-F238E27FC236}">
                <a16:creationId xmlns:a16="http://schemas.microsoft.com/office/drawing/2014/main" id="{45C6057B-FD88-48B0-A33B-D8624B3DFA28}"/>
              </a:ext>
            </a:extLst>
          </p:cNvPr>
          <p:cNvSpPr txBox="1"/>
          <p:nvPr/>
        </p:nvSpPr>
        <p:spPr>
          <a:xfrm>
            <a:off x="583716" y="5321319"/>
            <a:ext cx="5929269" cy="116615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endParaRPr lang="zh-CN" altLang="en-US" sz="1200" dirty="0">
              <a:solidFill>
                <a:schemeClr val="tx1">
                  <a:lumMod val="65000"/>
                  <a:lumOff val="35000"/>
                </a:schemeClr>
              </a:solidFill>
              <a:cs typeface="+mn-ea"/>
              <a:sym typeface="+mn-lt"/>
            </a:endParaRPr>
          </a:p>
        </p:txBody>
      </p:sp>
      <p:pic>
        <p:nvPicPr>
          <p:cNvPr id="6" name="图片 5" descr="图片包含 座位, 家具, 黄色&#10;&#10;已生成高可信度的说明">
            <a:extLst>
              <a:ext uri="{FF2B5EF4-FFF2-40B4-BE49-F238E27FC236}">
                <a16:creationId xmlns:a16="http://schemas.microsoft.com/office/drawing/2014/main" id="{ABCB1D4C-584D-4C03-BF84-8E2974A4FE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2985" y="3137535"/>
            <a:ext cx="4340543" cy="3720465"/>
          </a:xfrm>
          <a:prstGeom prst="rect">
            <a:avLst/>
          </a:prstGeom>
        </p:spPr>
      </p:pic>
      <p:pic>
        <p:nvPicPr>
          <p:cNvPr id="7" name="图片 6" descr="图片包含 室内&#10;&#10;已生成高可信度的说明">
            <a:extLst>
              <a:ext uri="{FF2B5EF4-FFF2-40B4-BE49-F238E27FC236}">
                <a16:creationId xmlns:a16="http://schemas.microsoft.com/office/drawing/2014/main" id="{5252C5FE-495B-43DA-8821-08CC79954DDC}"/>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872506" y="-178603"/>
            <a:ext cx="4319494" cy="4319494"/>
          </a:xfrm>
          <a:prstGeom prst="rect">
            <a:avLst/>
          </a:prstGeom>
        </p:spPr>
      </p:pic>
      <p:sp>
        <p:nvSpPr>
          <p:cNvPr id="8" name="矩形 7">
            <a:extLst>
              <a:ext uri="{FF2B5EF4-FFF2-40B4-BE49-F238E27FC236}">
                <a16:creationId xmlns:a16="http://schemas.microsoft.com/office/drawing/2014/main" id="{DB302DD8-1A08-4F50-977D-55831F87B82F}"/>
              </a:ext>
            </a:extLst>
          </p:cNvPr>
          <p:cNvSpPr/>
          <p:nvPr/>
        </p:nvSpPr>
        <p:spPr>
          <a:xfrm>
            <a:off x="-319314" y="232229"/>
            <a:ext cx="12177485" cy="6429828"/>
          </a:xfrm>
          <a:prstGeom prst="rect">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spTree>
    <p:extLst>
      <p:ext uri="{BB962C8B-B14F-4D97-AF65-F5344CB8AC3E}">
        <p14:creationId xmlns:p14="http://schemas.microsoft.com/office/powerpoint/2010/main" val="1919872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0">
        <p15:prstTrans prst="prestig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p:nvPr>
            <p:custDataLst>
              <p:tags r:id="rId2"/>
            </p:custDataLst>
          </p:nvPr>
        </p:nvSpPr>
        <p:spPr>
          <a:xfrm>
            <a:off x="1742911" y="5035536"/>
            <a:ext cx="434472" cy="552507"/>
          </a:xfrm>
          <a:custGeom>
            <a:avLst/>
            <a:gdLst>
              <a:gd name="connsiteX0" fmla="*/ 219802 w 824735"/>
              <a:gd name="connsiteY0" fmla="*/ 0 h 1047774"/>
              <a:gd name="connsiteX1" fmla="*/ 824735 w 824735"/>
              <a:gd name="connsiteY1" fmla="*/ 1047774 h 1047774"/>
              <a:gd name="connsiteX2" fmla="*/ 0 w 824735"/>
              <a:gd name="connsiteY2" fmla="*/ 1047774 h 1047774"/>
            </a:gdLst>
            <a:ahLst/>
            <a:cxnLst>
              <a:cxn ang="0">
                <a:pos x="connsiteX0" y="connsiteY0"/>
              </a:cxn>
              <a:cxn ang="0">
                <a:pos x="connsiteX1" y="connsiteY1"/>
              </a:cxn>
              <a:cxn ang="0">
                <a:pos x="connsiteX2" y="connsiteY2"/>
              </a:cxn>
            </a:cxnLst>
            <a:rect l="l" t="t" r="r" b="b"/>
            <a:pathLst>
              <a:path w="824735" h="1047774">
                <a:moveTo>
                  <a:pt x="219802" y="0"/>
                </a:moveTo>
                <a:lnTo>
                  <a:pt x="824735" y="1047774"/>
                </a:lnTo>
                <a:lnTo>
                  <a:pt x="0" y="1047774"/>
                </a:lnTo>
                <a:close/>
              </a:path>
            </a:pathLst>
          </a:custGeom>
          <a:solidFill>
            <a:schemeClr val="accent1"/>
          </a:solidFill>
        </p:spPr>
        <p:txBody>
          <a:bodyPr anchor="ctr"/>
          <a:lstStyle/>
          <a:p>
            <a:pPr algn="just">
              <a:lnSpc>
                <a:spcPct val="130000"/>
              </a:lnSpc>
              <a:defRPr/>
            </a:pPr>
            <a:endParaRPr lang="zh-CN" altLang="en-US" dirty="0" err="1">
              <a:solidFill>
                <a:srgbClr val="FFFFFF"/>
              </a:solidFill>
              <a:cs typeface="+mn-ea"/>
              <a:sym typeface="+mn-lt"/>
            </a:endParaRPr>
          </a:p>
        </p:txBody>
      </p:sp>
      <p:sp>
        <p:nvSpPr>
          <p:cNvPr id="3" name="MH_Other_2"/>
          <p:cNvSpPr/>
          <p:nvPr>
            <p:custDataLst>
              <p:tags r:id="rId3"/>
            </p:custDataLst>
          </p:nvPr>
        </p:nvSpPr>
        <p:spPr>
          <a:xfrm>
            <a:off x="1654174" y="1981157"/>
            <a:ext cx="971074" cy="1000373"/>
          </a:xfrm>
          <a:custGeom>
            <a:avLst/>
            <a:gdLst>
              <a:gd name="connsiteX0" fmla="*/ 0 w 1841718"/>
              <a:gd name="connsiteY0" fmla="*/ 0 h 1897003"/>
              <a:gd name="connsiteX1" fmla="*/ 1841718 w 1841718"/>
              <a:gd name="connsiteY1" fmla="*/ 0 h 1897003"/>
              <a:gd name="connsiteX2" fmla="*/ 1841718 w 1841718"/>
              <a:gd name="connsiteY2" fmla="*/ 1 h 1897003"/>
              <a:gd name="connsiteX3" fmla="*/ 1630574 w 1841718"/>
              <a:gd name="connsiteY3" fmla="*/ 1 h 1897003"/>
              <a:gd name="connsiteX4" fmla="*/ 1232623 w 1841718"/>
              <a:gd name="connsiteY4" fmla="*/ 1897003 h 1897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718" h="1897003">
                <a:moveTo>
                  <a:pt x="0" y="0"/>
                </a:moveTo>
                <a:lnTo>
                  <a:pt x="1841718" y="0"/>
                </a:lnTo>
                <a:lnTo>
                  <a:pt x="1841718" y="1"/>
                </a:lnTo>
                <a:lnTo>
                  <a:pt x="1630574" y="1"/>
                </a:lnTo>
                <a:lnTo>
                  <a:pt x="1232623" y="1897003"/>
                </a:lnTo>
                <a:close/>
              </a:path>
            </a:pathLst>
          </a:custGeom>
          <a:solidFill>
            <a:schemeClr val="accent1"/>
          </a:solidFill>
        </p:spPr>
        <p:txBody>
          <a:bodyPr anchor="ctr"/>
          <a:lstStyle/>
          <a:p>
            <a:pPr algn="just">
              <a:lnSpc>
                <a:spcPct val="130000"/>
              </a:lnSpc>
              <a:defRPr/>
            </a:pPr>
            <a:endParaRPr lang="zh-CN" altLang="en-US" dirty="0" err="1">
              <a:solidFill>
                <a:srgbClr val="FFFFFF"/>
              </a:solidFill>
              <a:cs typeface="+mn-ea"/>
              <a:sym typeface="+mn-lt"/>
            </a:endParaRPr>
          </a:p>
        </p:txBody>
      </p:sp>
      <p:sp>
        <p:nvSpPr>
          <p:cNvPr id="15" name="MH_Other_1"/>
          <p:cNvSpPr/>
          <p:nvPr>
            <p:custDataLst>
              <p:tags r:id="rId4"/>
            </p:custDataLst>
          </p:nvPr>
        </p:nvSpPr>
        <p:spPr>
          <a:xfrm flipH="1" flipV="1">
            <a:off x="10014617" y="1981158"/>
            <a:ext cx="434472" cy="552507"/>
          </a:xfrm>
          <a:custGeom>
            <a:avLst/>
            <a:gdLst>
              <a:gd name="connsiteX0" fmla="*/ 219802 w 824735"/>
              <a:gd name="connsiteY0" fmla="*/ 0 h 1047774"/>
              <a:gd name="connsiteX1" fmla="*/ 824735 w 824735"/>
              <a:gd name="connsiteY1" fmla="*/ 1047774 h 1047774"/>
              <a:gd name="connsiteX2" fmla="*/ 0 w 824735"/>
              <a:gd name="connsiteY2" fmla="*/ 1047774 h 1047774"/>
            </a:gdLst>
            <a:ahLst/>
            <a:cxnLst>
              <a:cxn ang="0">
                <a:pos x="connsiteX0" y="connsiteY0"/>
              </a:cxn>
              <a:cxn ang="0">
                <a:pos x="connsiteX1" y="connsiteY1"/>
              </a:cxn>
              <a:cxn ang="0">
                <a:pos x="connsiteX2" y="connsiteY2"/>
              </a:cxn>
            </a:cxnLst>
            <a:rect l="l" t="t" r="r" b="b"/>
            <a:pathLst>
              <a:path w="824735" h="1047774">
                <a:moveTo>
                  <a:pt x="219802" y="0"/>
                </a:moveTo>
                <a:lnTo>
                  <a:pt x="824735" y="1047774"/>
                </a:lnTo>
                <a:lnTo>
                  <a:pt x="0" y="1047774"/>
                </a:lnTo>
                <a:close/>
              </a:path>
            </a:pathLst>
          </a:custGeom>
          <a:solidFill>
            <a:schemeClr val="accent1"/>
          </a:solidFill>
        </p:spPr>
        <p:txBody>
          <a:bodyPr anchor="ctr"/>
          <a:lstStyle/>
          <a:p>
            <a:pPr algn="just">
              <a:lnSpc>
                <a:spcPct val="130000"/>
              </a:lnSpc>
              <a:defRPr/>
            </a:pPr>
            <a:endParaRPr lang="zh-CN" altLang="en-US" dirty="0" err="1">
              <a:solidFill>
                <a:srgbClr val="FFFFFF"/>
              </a:solidFill>
              <a:cs typeface="+mn-ea"/>
              <a:sym typeface="+mn-lt"/>
            </a:endParaRPr>
          </a:p>
        </p:txBody>
      </p:sp>
      <p:sp>
        <p:nvSpPr>
          <p:cNvPr id="16" name="MH_Other_2"/>
          <p:cNvSpPr/>
          <p:nvPr>
            <p:custDataLst>
              <p:tags r:id="rId5"/>
            </p:custDataLst>
          </p:nvPr>
        </p:nvSpPr>
        <p:spPr>
          <a:xfrm flipH="1" flipV="1">
            <a:off x="9566752" y="4587671"/>
            <a:ext cx="971074" cy="1000373"/>
          </a:xfrm>
          <a:custGeom>
            <a:avLst/>
            <a:gdLst>
              <a:gd name="connsiteX0" fmla="*/ 0 w 1841718"/>
              <a:gd name="connsiteY0" fmla="*/ 0 h 1897003"/>
              <a:gd name="connsiteX1" fmla="*/ 1841718 w 1841718"/>
              <a:gd name="connsiteY1" fmla="*/ 0 h 1897003"/>
              <a:gd name="connsiteX2" fmla="*/ 1841718 w 1841718"/>
              <a:gd name="connsiteY2" fmla="*/ 1 h 1897003"/>
              <a:gd name="connsiteX3" fmla="*/ 1630574 w 1841718"/>
              <a:gd name="connsiteY3" fmla="*/ 1 h 1897003"/>
              <a:gd name="connsiteX4" fmla="*/ 1232623 w 1841718"/>
              <a:gd name="connsiteY4" fmla="*/ 1897003 h 1897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718" h="1897003">
                <a:moveTo>
                  <a:pt x="0" y="0"/>
                </a:moveTo>
                <a:lnTo>
                  <a:pt x="1841718" y="0"/>
                </a:lnTo>
                <a:lnTo>
                  <a:pt x="1841718" y="1"/>
                </a:lnTo>
                <a:lnTo>
                  <a:pt x="1630574" y="1"/>
                </a:lnTo>
                <a:lnTo>
                  <a:pt x="1232623" y="1897003"/>
                </a:lnTo>
                <a:close/>
              </a:path>
            </a:pathLst>
          </a:custGeom>
          <a:solidFill>
            <a:schemeClr val="accent1"/>
          </a:solidFill>
        </p:spPr>
        <p:txBody>
          <a:bodyPr anchor="ctr"/>
          <a:lstStyle/>
          <a:p>
            <a:pPr algn="just">
              <a:lnSpc>
                <a:spcPct val="130000"/>
              </a:lnSpc>
              <a:defRPr/>
            </a:pPr>
            <a:endParaRPr lang="zh-CN" altLang="en-US" dirty="0" err="1">
              <a:solidFill>
                <a:srgbClr val="FFFFFF"/>
              </a:solidFill>
              <a:cs typeface="+mn-ea"/>
              <a:sym typeface="+mn-lt"/>
            </a:endParaRPr>
          </a:p>
        </p:txBody>
      </p:sp>
      <p:pic>
        <p:nvPicPr>
          <p:cNvPr id="6" name="图片占位符 5" descr="图片包含 墙壁, 室内, 地板, 房间&#10;&#10;已生成极高可信度的说明">
            <a:extLst>
              <a:ext uri="{FF2B5EF4-FFF2-40B4-BE49-F238E27FC236}">
                <a16:creationId xmlns:a16="http://schemas.microsoft.com/office/drawing/2014/main" id="{465A32F9-1777-4B89-B64D-2666768A8E28}"/>
              </a:ext>
            </a:extLst>
          </p:cNvPr>
          <p:cNvPicPr>
            <a:picLocks noGrp="1" noChangeAspect="1"/>
          </p:cNvPicPr>
          <p:nvPr>
            <p:ph type="pic" sz="quarter" idx="11"/>
          </p:nvPr>
        </p:nvPicPr>
        <p:blipFill>
          <a:blip r:embed="rId8" cstate="screen">
            <a:extLst>
              <a:ext uri="{28A0092B-C50C-407E-A947-70E740481C1C}">
                <a14:useLocalDpi xmlns:a14="http://schemas.microsoft.com/office/drawing/2010/main" val="0"/>
              </a:ext>
            </a:extLst>
          </a:blip>
          <a:srcRect t="15369" b="15369"/>
          <a:stretch>
            <a:fillRect/>
          </a:stretch>
        </p:blipFill>
        <p:spPr/>
      </p:pic>
      <p:pic>
        <p:nvPicPr>
          <p:cNvPr id="10" name="图片占位符 9" descr="图片包含 室内, 地板, 墙壁, 房间&#10;&#10;已生成极高可信度的说明">
            <a:extLst>
              <a:ext uri="{FF2B5EF4-FFF2-40B4-BE49-F238E27FC236}">
                <a16:creationId xmlns:a16="http://schemas.microsoft.com/office/drawing/2014/main" id="{7775B901-6902-4CDD-B84E-B1801818397E}"/>
              </a:ext>
            </a:extLst>
          </p:cNvPr>
          <p:cNvPicPr>
            <a:picLocks noGrp="1" noChangeAspect="1"/>
          </p:cNvPicPr>
          <p:nvPr>
            <p:ph type="pic" sz="quarter" idx="12"/>
          </p:nvPr>
        </p:nvPicPr>
        <p:blipFill>
          <a:blip r:embed="rId9" cstate="screen">
            <a:extLst>
              <a:ext uri="{28A0092B-C50C-407E-A947-70E740481C1C}">
                <a14:useLocalDpi xmlns:a14="http://schemas.microsoft.com/office/drawing/2010/main" val="0"/>
              </a:ext>
            </a:extLst>
          </a:blip>
          <a:srcRect t="18023" b="18023"/>
          <a:stretch>
            <a:fillRect/>
          </a:stretch>
        </p:blipFill>
        <p:spPr/>
      </p:pic>
      <p:pic>
        <p:nvPicPr>
          <p:cNvPr id="13" name="图片占位符 12" descr="图片包含 橱柜, 室内, 墙壁, 厨房&#10;&#10;已生成极高可信度的说明">
            <a:extLst>
              <a:ext uri="{FF2B5EF4-FFF2-40B4-BE49-F238E27FC236}">
                <a16:creationId xmlns:a16="http://schemas.microsoft.com/office/drawing/2014/main" id="{53D723F5-DEDE-41F5-903A-A4419BA4B116}"/>
              </a:ext>
            </a:extLst>
          </p:cNvPr>
          <p:cNvPicPr>
            <a:picLocks noGrp="1" noChangeAspect="1"/>
          </p:cNvPicPr>
          <p:nvPr>
            <p:ph type="pic" sz="quarter" idx="13"/>
          </p:nvPr>
        </p:nvPicPr>
        <p:blipFill>
          <a:blip r:embed="rId10" cstate="screen">
            <a:extLst>
              <a:ext uri="{28A0092B-C50C-407E-A947-70E740481C1C}">
                <a14:useLocalDpi xmlns:a14="http://schemas.microsoft.com/office/drawing/2010/main" val="0"/>
              </a:ext>
            </a:extLst>
          </a:blip>
          <a:srcRect t="19743" b="19743"/>
          <a:stretch>
            <a:fillRect/>
          </a:stretch>
        </p:blipFill>
        <p:spPr/>
      </p:pic>
      <p:pic>
        <p:nvPicPr>
          <p:cNvPr id="21" name="图片占位符 20" descr="图片包含 地板, 室内, 墙壁, 餐桌&#10;&#10;已生成极高可信度的说明">
            <a:extLst>
              <a:ext uri="{FF2B5EF4-FFF2-40B4-BE49-F238E27FC236}">
                <a16:creationId xmlns:a16="http://schemas.microsoft.com/office/drawing/2014/main" id="{5E84D63D-1AF3-4E8F-8DE0-D27F336204C9}"/>
              </a:ext>
            </a:extLst>
          </p:cNvPr>
          <p:cNvPicPr>
            <a:picLocks noGrp="1" noChangeAspect="1"/>
          </p:cNvPicPr>
          <p:nvPr>
            <p:ph type="pic" sz="quarter" idx="14"/>
          </p:nvPr>
        </p:nvPicPr>
        <p:blipFill>
          <a:blip r:embed="rId11" cstate="screen">
            <a:extLst>
              <a:ext uri="{28A0092B-C50C-407E-A947-70E740481C1C}">
                <a14:useLocalDpi xmlns:a14="http://schemas.microsoft.com/office/drawing/2010/main" val="0"/>
              </a:ext>
            </a:extLst>
          </a:blip>
          <a:srcRect t="21969" b="21969"/>
          <a:stretch>
            <a:fillRect/>
          </a:stretch>
        </p:blipFill>
        <p:spPr/>
      </p:pic>
    </p:spTree>
    <p:custDataLst>
      <p:tags r:id="rId1"/>
    </p:custDataLst>
    <p:extLst>
      <p:ext uri="{BB962C8B-B14F-4D97-AF65-F5344CB8AC3E}">
        <p14:creationId xmlns:p14="http://schemas.microsoft.com/office/powerpoint/2010/main" val="79112564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descr="图片包含 地板, 室内, 墙壁, 餐桌&#10;&#10;已生成极高可信度的说明">
            <a:extLst>
              <a:ext uri="{FF2B5EF4-FFF2-40B4-BE49-F238E27FC236}">
                <a16:creationId xmlns:a16="http://schemas.microsoft.com/office/drawing/2014/main" id="{BC954FC6-232E-4713-B2D7-843FF74A67EB}"/>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t="17650" b="17650"/>
          <a:stretch>
            <a:fillRect/>
          </a:stretch>
        </p:blipFill>
        <p:spPr/>
      </p:pic>
      <p:sp>
        <p:nvSpPr>
          <p:cNvPr id="39" name="MH_Other_1"/>
          <p:cNvSpPr/>
          <p:nvPr>
            <p:custDataLst>
              <p:tags r:id="rId2"/>
            </p:custDataLst>
          </p:nvPr>
        </p:nvSpPr>
        <p:spPr>
          <a:xfrm>
            <a:off x="7128901" y="3091548"/>
            <a:ext cx="1664976" cy="1433730"/>
          </a:xfrm>
          <a:prstGeom prst="roundRect">
            <a:avLst>
              <a:gd name="adj" fmla="val 7968"/>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40" name="MH_Other_2"/>
          <p:cNvSpPr/>
          <p:nvPr>
            <p:custDataLst>
              <p:tags r:id="rId3"/>
            </p:custDataLst>
          </p:nvPr>
        </p:nvSpPr>
        <p:spPr>
          <a:xfrm>
            <a:off x="8994292" y="4617776"/>
            <a:ext cx="1664976" cy="1433730"/>
          </a:xfrm>
          <a:prstGeom prst="roundRect">
            <a:avLst>
              <a:gd name="adj" fmla="val 7968"/>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grpSp>
        <p:nvGrpSpPr>
          <p:cNvPr id="2" name="组合 1"/>
          <p:cNvGrpSpPr/>
          <p:nvPr/>
        </p:nvGrpSpPr>
        <p:grpSpPr>
          <a:xfrm>
            <a:off x="1532731" y="4704782"/>
            <a:ext cx="5363370" cy="1634371"/>
            <a:chOff x="1532731" y="4704782"/>
            <a:chExt cx="5363370" cy="1634371"/>
          </a:xfrm>
        </p:grpSpPr>
        <p:sp>
          <p:nvSpPr>
            <p:cNvPr id="8" name="文本框 7"/>
            <p:cNvSpPr txBox="1"/>
            <p:nvPr/>
          </p:nvSpPr>
          <p:spPr>
            <a:xfrm>
              <a:off x="1532731" y="5323490"/>
              <a:ext cx="5363370" cy="1015663"/>
            </a:xfrm>
            <a:prstGeom prst="rect">
              <a:avLst/>
            </a:prstGeom>
            <a:noFill/>
          </p:spPr>
          <p:txBody>
            <a:bodyPr wrap="square" rtlCol="0">
              <a:spAutoFit/>
              <a:scene3d>
                <a:camera prst="orthographicFront"/>
                <a:lightRig rig="threePt" dir="t"/>
              </a:scene3d>
              <a:sp3d contourW="12700"/>
            </a:bodyPr>
            <a:lstStyle/>
            <a:p>
              <a:pPr algn="just">
                <a:lnSpc>
                  <a:spcPct val="125000"/>
                </a:lnSpc>
              </a:pPr>
              <a:r>
                <a:rPr lang="zh-CN" altLang="en-US" sz="1600" dirty="0">
                  <a:cs typeface="+mn-ea"/>
                  <a:sym typeface="+mn-lt"/>
                </a:rPr>
                <a:t>设计格式规范一致的</a:t>
              </a:r>
              <a:r>
                <a:rPr lang="en-US" altLang="zh-CN" sz="1600" dirty="0">
                  <a:cs typeface="+mn-ea"/>
                  <a:sym typeface="+mn-lt"/>
                </a:rPr>
                <a:t>PPT</a:t>
              </a:r>
              <a:r>
                <a:rPr lang="zh-CN" altLang="en-US" sz="1600" dirty="0">
                  <a:cs typeface="+mn-ea"/>
                  <a:sym typeface="+mn-lt"/>
                </a:rPr>
                <a:t>，一方面可以使项目组成员各自撰写的</a:t>
              </a:r>
              <a:r>
                <a:rPr lang="en-US" altLang="zh-CN" sz="1600" dirty="0">
                  <a:cs typeface="+mn-ea"/>
                  <a:sym typeface="+mn-lt"/>
                </a:rPr>
                <a:t>PPT</a:t>
              </a:r>
              <a:r>
                <a:rPr lang="zh-CN" altLang="en-US" sz="1600" dirty="0">
                  <a:cs typeface="+mn-ea"/>
                  <a:sym typeface="+mn-lt"/>
                </a:rPr>
                <a:t>能得到有效融合，一方面也可以给客户带来良好的客户体验，显示项目组的专业性；</a:t>
              </a:r>
            </a:p>
          </p:txBody>
        </p:sp>
        <p:sp>
          <p:nvSpPr>
            <p:cNvPr id="9" name="文本框 8"/>
            <p:cNvSpPr txBox="1"/>
            <p:nvPr/>
          </p:nvSpPr>
          <p:spPr>
            <a:xfrm>
              <a:off x="1532731" y="4704782"/>
              <a:ext cx="2480498" cy="583558"/>
            </a:xfrm>
            <a:prstGeom prst="rect">
              <a:avLst/>
            </a:prstGeom>
            <a:noFill/>
          </p:spPr>
          <p:txBody>
            <a:bodyPr wrap="square" rtlCol="0">
              <a:spAutoFit/>
              <a:scene3d>
                <a:camera prst="orthographicFront"/>
                <a:lightRig rig="threePt" dir="t"/>
              </a:scene3d>
              <a:sp3d contourW="12700"/>
            </a:bodyPr>
            <a:lstStyle/>
            <a:p>
              <a:pPr algn="just">
                <a:lnSpc>
                  <a:spcPct val="125000"/>
                </a:lnSpc>
              </a:pPr>
              <a:r>
                <a:rPr lang="zh-CN" altLang="en-US" sz="2800" b="1" dirty="0">
                  <a:solidFill>
                    <a:schemeClr val="accent1"/>
                  </a:solidFill>
                  <a:cs typeface="+mn-ea"/>
                  <a:sym typeface="+mn-lt"/>
                </a:rPr>
                <a:t>极简主义</a:t>
              </a:r>
            </a:p>
          </p:txBody>
        </p:sp>
      </p:grpSp>
    </p:spTree>
    <p:custDataLst>
      <p:tags r:id="rId1"/>
    </p:custDataLst>
    <p:extLst>
      <p:ext uri="{BB962C8B-B14F-4D97-AF65-F5344CB8AC3E}">
        <p14:creationId xmlns:p14="http://schemas.microsoft.com/office/powerpoint/2010/main" val="12172312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282349" y="5110262"/>
            <a:ext cx="9625927" cy="75456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dirty="0">
                <a:cs typeface="+mn-ea"/>
                <a:sym typeface="+mn-lt"/>
              </a:rPr>
              <a:t>设计格式规范一致的</a:t>
            </a:r>
            <a:r>
              <a:rPr lang="en-US" altLang="zh-CN" dirty="0">
                <a:cs typeface="+mn-ea"/>
                <a:sym typeface="+mn-lt"/>
              </a:rPr>
              <a:t>PPT</a:t>
            </a:r>
            <a:r>
              <a:rPr lang="zh-CN" altLang="en-US" dirty="0">
                <a:cs typeface="+mn-ea"/>
                <a:sym typeface="+mn-lt"/>
              </a:rPr>
              <a:t>，一方面可以使项目组成员各自撰写的</a:t>
            </a:r>
            <a:r>
              <a:rPr lang="en-US" altLang="zh-CN" dirty="0">
                <a:cs typeface="+mn-ea"/>
                <a:sym typeface="+mn-lt"/>
              </a:rPr>
              <a:t>PPT</a:t>
            </a:r>
            <a:r>
              <a:rPr lang="zh-CN" altLang="en-US" dirty="0">
                <a:cs typeface="+mn-ea"/>
                <a:sym typeface="+mn-lt"/>
              </a:rPr>
              <a:t>能得到有效融合，一方面也可以给客户带来良好的客户体验，显示项目组的专业性；</a:t>
            </a:r>
          </a:p>
        </p:txBody>
      </p:sp>
      <p:pic>
        <p:nvPicPr>
          <p:cNvPr id="4" name="图片占位符 3" descr="图片包含 墙壁, 室内, 地板, 黄色&#10;&#10;已生成极高可信度的说明">
            <a:extLst>
              <a:ext uri="{FF2B5EF4-FFF2-40B4-BE49-F238E27FC236}">
                <a16:creationId xmlns:a16="http://schemas.microsoft.com/office/drawing/2014/main" id="{31528B55-A16D-4308-8741-8342A816ED50}"/>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val="0"/>
              </a:ext>
            </a:extLst>
          </a:blip>
          <a:srcRect l="25870" r="25870"/>
          <a:stretch>
            <a:fillRect/>
          </a:stretch>
        </p:blipFill>
        <p:spPr/>
      </p:pic>
      <p:pic>
        <p:nvPicPr>
          <p:cNvPr id="8" name="图片占位符 7" descr="图片包含 家具, 墙壁, 室内, 沙发&#10;&#10;已生成高可信度的说明">
            <a:extLst>
              <a:ext uri="{FF2B5EF4-FFF2-40B4-BE49-F238E27FC236}">
                <a16:creationId xmlns:a16="http://schemas.microsoft.com/office/drawing/2014/main" id="{5C9BD6EA-58B6-44E1-9089-6C50A037264A}"/>
              </a:ext>
            </a:extLst>
          </p:cNvPr>
          <p:cNvPicPr>
            <a:picLocks noGrp="1" noChangeAspect="1"/>
          </p:cNvPicPr>
          <p:nvPr>
            <p:ph type="pic" sz="quarter" idx="12"/>
          </p:nvPr>
        </p:nvPicPr>
        <p:blipFill>
          <a:blip r:embed="rId5" cstate="screen">
            <a:extLst>
              <a:ext uri="{28A0092B-C50C-407E-A947-70E740481C1C}">
                <a14:useLocalDpi xmlns:a14="http://schemas.microsoft.com/office/drawing/2010/main" val="0"/>
              </a:ext>
            </a:extLst>
          </a:blip>
          <a:srcRect l="25889" r="25889"/>
          <a:stretch>
            <a:fillRect/>
          </a:stretch>
        </p:blipFill>
        <p:spPr/>
      </p:pic>
      <p:pic>
        <p:nvPicPr>
          <p:cNvPr id="10" name="图片占位符 9" descr="图片包含 家具, 沙发, 座位&#10;&#10;已生成极高可信度的说明">
            <a:extLst>
              <a:ext uri="{FF2B5EF4-FFF2-40B4-BE49-F238E27FC236}">
                <a16:creationId xmlns:a16="http://schemas.microsoft.com/office/drawing/2014/main" id="{46DCCFDC-8E87-4DCF-AC84-9C0E9E050B5F}"/>
              </a:ext>
            </a:extLst>
          </p:cNvPr>
          <p:cNvPicPr>
            <a:picLocks noGrp="1" noChangeAspect="1"/>
          </p:cNvPicPr>
          <p:nvPr>
            <p:ph type="pic" sz="quarter" idx="13"/>
          </p:nvPr>
        </p:nvPicPr>
        <p:blipFill>
          <a:blip r:embed="rId6" cstate="screen">
            <a:extLst>
              <a:ext uri="{28A0092B-C50C-407E-A947-70E740481C1C}">
                <a14:useLocalDpi xmlns:a14="http://schemas.microsoft.com/office/drawing/2010/main" val="0"/>
              </a:ext>
            </a:extLst>
          </a:blip>
          <a:srcRect l="21745" r="21745"/>
          <a:stretch>
            <a:fillRect/>
          </a:stretch>
        </p:blipFill>
        <p:spPr/>
      </p:pic>
      <p:pic>
        <p:nvPicPr>
          <p:cNvPr id="13" name="图片占位符 12" descr="图片包含 室内, 地板, 墙壁, 餐桌&#10;&#10;已生成极高可信度的说明">
            <a:extLst>
              <a:ext uri="{FF2B5EF4-FFF2-40B4-BE49-F238E27FC236}">
                <a16:creationId xmlns:a16="http://schemas.microsoft.com/office/drawing/2014/main" id="{DF08C593-443D-486A-B3C3-FBBA5D4A782F}"/>
              </a:ext>
            </a:extLst>
          </p:cNvPr>
          <p:cNvPicPr>
            <a:picLocks noGrp="1" noChangeAspect="1"/>
          </p:cNvPicPr>
          <p:nvPr>
            <p:ph type="pic" sz="quarter" idx="14"/>
          </p:nvPr>
        </p:nvPicPr>
        <p:blipFill>
          <a:blip r:embed="rId7" cstate="screen">
            <a:extLst>
              <a:ext uri="{28A0092B-C50C-407E-A947-70E740481C1C}">
                <a14:useLocalDpi xmlns:a14="http://schemas.microsoft.com/office/drawing/2010/main" val="0"/>
              </a:ext>
            </a:extLst>
          </a:blip>
          <a:srcRect l="25870" r="25870"/>
          <a:stretch>
            <a:fillRect/>
          </a:stretch>
        </p:blipFill>
        <p:spPr/>
      </p:pic>
      <p:pic>
        <p:nvPicPr>
          <p:cNvPr id="17" name="图片占位符 16" descr="图片包含 橱柜, 室内, 墙壁, 厨房&#10;&#10;已生成极高可信度的说明">
            <a:extLst>
              <a:ext uri="{FF2B5EF4-FFF2-40B4-BE49-F238E27FC236}">
                <a16:creationId xmlns:a16="http://schemas.microsoft.com/office/drawing/2014/main" id="{31863995-DA2A-4774-8AD7-42A933B92946}"/>
              </a:ext>
            </a:extLst>
          </p:cNvPr>
          <p:cNvPicPr>
            <a:picLocks noGrp="1" noChangeAspect="1"/>
          </p:cNvPicPr>
          <p:nvPr>
            <p:ph type="pic" sz="quarter" idx="15"/>
          </p:nvPr>
        </p:nvPicPr>
        <p:blipFill>
          <a:blip r:embed="rId8" cstate="screen">
            <a:extLst>
              <a:ext uri="{28A0092B-C50C-407E-A947-70E740481C1C}">
                <a14:useLocalDpi xmlns:a14="http://schemas.microsoft.com/office/drawing/2010/main" val="0"/>
              </a:ext>
            </a:extLst>
          </a:blip>
          <a:srcRect l="25870" r="25870"/>
          <a:stretch>
            <a:fillRect/>
          </a:stretch>
        </p:blipFill>
        <p:spPr/>
      </p:pic>
    </p:spTree>
    <p:custDataLst>
      <p:tags r:id="rId1"/>
    </p:custDataLst>
    <p:extLst>
      <p:ext uri="{BB962C8B-B14F-4D97-AF65-F5344CB8AC3E}">
        <p14:creationId xmlns:p14="http://schemas.microsoft.com/office/powerpoint/2010/main" val="31822634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descr="图片包含 室内, 地板, 墙壁, 房间&#10;&#10;已生成极高可信度的说明">
            <a:extLst>
              <a:ext uri="{FF2B5EF4-FFF2-40B4-BE49-F238E27FC236}">
                <a16:creationId xmlns:a16="http://schemas.microsoft.com/office/drawing/2014/main" id="{A31D2CA1-F3D1-4AA2-A827-1E814FB36836}"/>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17930" r="17930"/>
          <a:stretch>
            <a:fillRect/>
          </a:stretch>
        </p:blipFill>
        <p:spPr/>
      </p:pic>
      <p:pic>
        <p:nvPicPr>
          <p:cNvPr id="9" name="图片占位符 8" descr="图片包含 墙壁, 室内, 地板, 房间&#10;&#10;已生成极高可信度的说明">
            <a:extLst>
              <a:ext uri="{FF2B5EF4-FFF2-40B4-BE49-F238E27FC236}">
                <a16:creationId xmlns:a16="http://schemas.microsoft.com/office/drawing/2014/main" id="{D5AC3F6F-B757-43DF-9C3F-74B11208940E}"/>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l="4912" r="4912"/>
          <a:stretch>
            <a:fillRect/>
          </a:stretch>
        </p:blipFill>
        <p:spPr/>
      </p:pic>
      <p:sp>
        <p:nvSpPr>
          <p:cNvPr id="5" name="MH_Text_1"/>
          <p:cNvSpPr/>
          <p:nvPr>
            <p:custDataLst>
              <p:tags r:id="rId2"/>
            </p:custDataLst>
          </p:nvPr>
        </p:nvSpPr>
        <p:spPr>
          <a:xfrm>
            <a:off x="4056434" y="2312506"/>
            <a:ext cx="2251680" cy="3242637"/>
          </a:xfrm>
          <a:prstGeom prst="rect">
            <a:avLst/>
          </a:prstGeom>
          <a:solidFill>
            <a:schemeClr val="accent1"/>
          </a:solidFill>
          <a:ln w="952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anchor="ctr">
            <a:normAutofit/>
          </a:bodyPr>
          <a:lstStyle/>
          <a:p>
            <a:pPr algn="ctr">
              <a:lnSpc>
                <a:spcPct val="150000"/>
              </a:lnSpc>
              <a:spcBef>
                <a:spcPts val="600"/>
              </a:spcBef>
              <a:defRPr/>
            </a:pPr>
            <a:endParaRPr lang="en-US" altLang="zh-CN" sz="1400" dirty="0">
              <a:solidFill>
                <a:schemeClr val="accent1">
                  <a:lumMod val="75000"/>
                </a:schemeClr>
              </a:solidFill>
              <a:cs typeface="+mn-ea"/>
              <a:sym typeface="+mn-lt"/>
            </a:endParaRPr>
          </a:p>
        </p:txBody>
      </p:sp>
      <p:sp>
        <p:nvSpPr>
          <p:cNvPr id="6" name="文本框 5"/>
          <p:cNvSpPr txBox="1"/>
          <p:nvPr/>
        </p:nvSpPr>
        <p:spPr>
          <a:xfrm>
            <a:off x="4250093" y="2614328"/>
            <a:ext cx="1864364" cy="2677656"/>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cs typeface="+mn-ea"/>
                <a:sym typeface="+mn-lt"/>
              </a:rPr>
              <a:t>设计格式规范一致的</a:t>
            </a:r>
            <a:r>
              <a:rPr lang="en-US" altLang="zh-CN" sz="1400" dirty="0">
                <a:solidFill>
                  <a:schemeClr val="bg1"/>
                </a:solidFill>
                <a:cs typeface="+mn-ea"/>
                <a:sym typeface="+mn-lt"/>
              </a:rPr>
              <a:t>PPT</a:t>
            </a:r>
            <a:r>
              <a:rPr lang="zh-CN" altLang="en-US" sz="1400" dirty="0">
                <a:solidFill>
                  <a:schemeClr val="bg1"/>
                </a:solidFill>
                <a:cs typeface="+mn-ea"/>
                <a:sym typeface="+mn-lt"/>
              </a:rPr>
              <a:t>，一方面可以使项目组成员各自撰写的</a:t>
            </a:r>
            <a:r>
              <a:rPr lang="en-US" altLang="zh-CN" sz="1400" dirty="0">
                <a:solidFill>
                  <a:schemeClr val="bg1"/>
                </a:solidFill>
                <a:cs typeface="+mn-ea"/>
                <a:sym typeface="+mn-lt"/>
              </a:rPr>
              <a:t>PPT</a:t>
            </a:r>
            <a:r>
              <a:rPr lang="zh-CN" altLang="en-US" sz="1400" dirty="0">
                <a:solidFill>
                  <a:schemeClr val="bg1"/>
                </a:solidFill>
                <a:cs typeface="+mn-ea"/>
                <a:sym typeface="+mn-lt"/>
              </a:rPr>
              <a:t>能得到有效融合，一方面也可以给客户带来良好的客户体验，显示项目组的专业性；</a:t>
            </a:r>
          </a:p>
        </p:txBody>
      </p:sp>
    </p:spTree>
    <p:custDataLst>
      <p:tags r:id="rId1"/>
    </p:custDataLst>
    <p:extLst>
      <p:ext uri="{BB962C8B-B14F-4D97-AF65-F5344CB8AC3E}">
        <p14:creationId xmlns:p14="http://schemas.microsoft.com/office/powerpoint/2010/main" val="41838451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812146-3562-4F49-8E91-FBCDAC431F00}"/>
              </a:ext>
            </a:extLst>
          </p:cNvPr>
          <p:cNvSpPr/>
          <p:nvPr/>
        </p:nvSpPr>
        <p:spPr>
          <a:xfrm>
            <a:off x="-25855" y="1981144"/>
            <a:ext cx="1206955" cy="3098856"/>
          </a:xfrm>
          <a:prstGeom prst="rect">
            <a:avLst/>
          </a:prstGeom>
          <a:solidFill>
            <a:schemeClr val="tx2">
              <a:lumMod val="75000"/>
            </a:schemeClr>
          </a:solidFill>
          <a:ln w="12700" cap="flat" cmpd="sng" algn="ctr">
            <a:noFill/>
            <a:prstDash val="solid"/>
            <a:miter lim="800000"/>
          </a:ln>
          <a:effectLst/>
        </p:spPr>
        <p:txBody>
          <a:bodyPr vert="eaVert"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altLang="zh-CN" sz="4000" b="0" i="0" u="none" strike="noStrike" kern="0" cap="none" spc="600" normalizeH="0" noProof="0" dirty="0">
              <a:ln>
                <a:noFill/>
              </a:ln>
              <a:solidFill>
                <a:schemeClr val="bg1">
                  <a:lumMod val="50000"/>
                </a:schemeClr>
              </a:solidFill>
              <a:effectLst/>
              <a:uLnTx/>
              <a:uFillTx/>
              <a:cs typeface="+mn-ea"/>
              <a:sym typeface="+mn-lt"/>
            </a:endParaRPr>
          </a:p>
        </p:txBody>
      </p:sp>
      <p:sp>
        <p:nvSpPr>
          <p:cNvPr id="3" name="文本框 2">
            <a:extLst>
              <a:ext uri="{FF2B5EF4-FFF2-40B4-BE49-F238E27FC236}">
                <a16:creationId xmlns:a16="http://schemas.microsoft.com/office/drawing/2014/main" id="{BF92F4B3-6D4A-4639-8D19-704960AD6B2D}"/>
              </a:ext>
            </a:extLst>
          </p:cNvPr>
          <p:cNvSpPr txBox="1"/>
          <p:nvPr/>
        </p:nvSpPr>
        <p:spPr>
          <a:xfrm>
            <a:off x="417965" y="2182191"/>
            <a:ext cx="5143723" cy="1569660"/>
          </a:xfrm>
          <a:prstGeom prst="rect">
            <a:avLst/>
          </a:prstGeom>
          <a:noFill/>
        </p:spPr>
        <p:txBody>
          <a:bodyPr wrap="square" rtlCol="0">
            <a:spAutoFit/>
          </a:bodyPr>
          <a:lstStyle/>
          <a:p>
            <a:pPr algn="dist"/>
            <a:r>
              <a:rPr lang="en-US" altLang="zh-CN" sz="9600" dirty="0">
                <a:solidFill>
                  <a:schemeClr val="bg1"/>
                </a:solidFill>
                <a:cs typeface="+mn-ea"/>
                <a:sym typeface="+mn-lt"/>
              </a:rPr>
              <a:t>P</a:t>
            </a:r>
            <a:r>
              <a:rPr lang="en-US" altLang="zh-CN" sz="9600" dirty="0">
                <a:solidFill>
                  <a:schemeClr val="accent1"/>
                </a:solidFill>
                <a:cs typeface="+mn-ea"/>
                <a:sym typeface="+mn-lt"/>
              </a:rPr>
              <a:t>ART 03</a:t>
            </a:r>
            <a:endParaRPr lang="zh-CN" altLang="en-US" sz="9600" dirty="0">
              <a:solidFill>
                <a:schemeClr val="accent1"/>
              </a:solidFill>
              <a:cs typeface="+mn-ea"/>
              <a:sym typeface="+mn-lt"/>
            </a:endParaRPr>
          </a:p>
        </p:txBody>
      </p:sp>
      <p:sp>
        <p:nvSpPr>
          <p:cNvPr id="4" name="文本框 3">
            <a:extLst>
              <a:ext uri="{FF2B5EF4-FFF2-40B4-BE49-F238E27FC236}">
                <a16:creationId xmlns:a16="http://schemas.microsoft.com/office/drawing/2014/main" id="{C4FB16E4-38CF-437E-94D0-4B4F43BBB9C9}"/>
              </a:ext>
            </a:extLst>
          </p:cNvPr>
          <p:cNvSpPr txBox="1"/>
          <p:nvPr/>
        </p:nvSpPr>
        <p:spPr>
          <a:xfrm>
            <a:off x="479733" y="3646484"/>
            <a:ext cx="6024370" cy="769441"/>
          </a:xfrm>
          <a:prstGeom prst="rect">
            <a:avLst/>
          </a:prstGeom>
          <a:noFill/>
        </p:spPr>
        <p:txBody>
          <a:bodyPr wrap="square" rtlCol="0">
            <a:spAutoFit/>
          </a:bodyPr>
          <a:lstStyle/>
          <a:p>
            <a:r>
              <a:rPr lang="zh-CN" altLang="en-US" sz="4400" b="1" spc="600" dirty="0">
                <a:solidFill>
                  <a:schemeClr val="bg1"/>
                </a:solidFill>
                <a:cs typeface="+mn-ea"/>
                <a:sym typeface="+mn-lt"/>
              </a:rPr>
              <a:t>此</a:t>
            </a:r>
            <a:r>
              <a:rPr lang="zh-CN" altLang="en-US" sz="4400" b="1" spc="600" dirty="0">
                <a:solidFill>
                  <a:schemeClr val="accent1"/>
                </a:solidFill>
                <a:cs typeface="+mn-ea"/>
                <a:sym typeface="+mn-lt"/>
              </a:rPr>
              <a:t>处输入标题</a:t>
            </a:r>
          </a:p>
        </p:txBody>
      </p:sp>
      <p:sp>
        <p:nvSpPr>
          <p:cNvPr id="5" name="文本框 4">
            <a:extLst>
              <a:ext uri="{FF2B5EF4-FFF2-40B4-BE49-F238E27FC236}">
                <a16:creationId xmlns:a16="http://schemas.microsoft.com/office/drawing/2014/main" id="{EFE7A884-0758-4BC3-9230-A039016BAC10}"/>
              </a:ext>
            </a:extLst>
          </p:cNvPr>
          <p:cNvSpPr txBox="1"/>
          <p:nvPr/>
        </p:nvSpPr>
        <p:spPr>
          <a:xfrm>
            <a:off x="583716" y="5321319"/>
            <a:ext cx="5929269" cy="116615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endParaRPr lang="zh-CN" altLang="en-US" sz="1200" dirty="0">
              <a:solidFill>
                <a:schemeClr val="tx1">
                  <a:lumMod val="65000"/>
                  <a:lumOff val="35000"/>
                </a:schemeClr>
              </a:solidFill>
              <a:cs typeface="+mn-ea"/>
              <a:sym typeface="+mn-lt"/>
            </a:endParaRPr>
          </a:p>
        </p:txBody>
      </p:sp>
      <p:pic>
        <p:nvPicPr>
          <p:cNvPr id="6" name="图片 5" descr="图片包含 座位, 家具, 黄色&#10;&#10;已生成高可信度的说明">
            <a:extLst>
              <a:ext uri="{FF2B5EF4-FFF2-40B4-BE49-F238E27FC236}">
                <a16:creationId xmlns:a16="http://schemas.microsoft.com/office/drawing/2014/main" id="{11867856-A862-43F6-ACFF-8F1F961E3A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2985" y="3137535"/>
            <a:ext cx="4340543" cy="3720465"/>
          </a:xfrm>
          <a:prstGeom prst="rect">
            <a:avLst/>
          </a:prstGeom>
        </p:spPr>
      </p:pic>
      <p:pic>
        <p:nvPicPr>
          <p:cNvPr id="7" name="图片 6" descr="图片包含 室内&#10;&#10;已生成高可信度的说明">
            <a:extLst>
              <a:ext uri="{FF2B5EF4-FFF2-40B4-BE49-F238E27FC236}">
                <a16:creationId xmlns:a16="http://schemas.microsoft.com/office/drawing/2014/main" id="{436EFC8C-DE0A-41C2-A9C1-115276310682}"/>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872506" y="-178603"/>
            <a:ext cx="4319494" cy="4319494"/>
          </a:xfrm>
          <a:prstGeom prst="rect">
            <a:avLst/>
          </a:prstGeom>
        </p:spPr>
      </p:pic>
      <p:sp>
        <p:nvSpPr>
          <p:cNvPr id="8" name="矩形 7">
            <a:extLst>
              <a:ext uri="{FF2B5EF4-FFF2-40B4-BE49-F238E27FC236}">
                <a16:creationId xmlns:a16="http://schemas.microsoft.com/office/drawing/2014/main" id="{8F011FB9-FF4C-426A-8AD5-A88E653B1891}"/>
              </a:ext>
            </a:extLst>
          </p:cNvPr>
          <p:cNvSpPr/>
          <p:nvPr/>
        </p:nvSpPr>
        <p:spPr>
          <a:xfrm>
            <a:off x="-319314" y="232229"/>
            <a:ext cx="12177485" cy="6429828"/>
          </a:xfrm>
          <a:prstGeom prst="rect">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spTree>
    <p:extLst>
      <p:ext uri="{BB962C8B-B14F-4D97-AF65-F5344CB8AC3E}">
        <p14:creationId xmlns:p14="http://schemas.microsoft.com/office/powerpoint/2010/main" val="925503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0">
        <p15:prstTrans prst="prestig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64894" y="1554111"/>
            <a:ext cx="1552394" cy="1446550"/>
            <a:chOff x="9764894" y="1554111"/>
            <a:chExt cx="1552394" cy="1446550"/>
          </a:xfrm>
        </p:grpSpPr>
        <p:sp>
          <p:nvSpPr>
            <p:cNvPr id="7" name="MH_SubTitle_1"/>
            <p:cNvSpPr/>
            <p:nvPr>
              <p:custDataLst>
                <p:tags r:id="rId2"/>
              </p:custDataLst>
            </p:nvPr>
          </p:nvSpPr>
          <p:spPr bwMode="auto">
            <a:xfrm>
              <a:off x="9764894" y="1554112"/>
              <a:ext cx="1552394" cy="1415124"/>
            </a:xfrm>
            <a:prstGeom prst="rect">
              <a:avLst/>
            </a:prstGeom>
            <a:solidFill>
              <a:schemeClr val="accent1"/>
            </a:solidFill>
            <a:ln>
              <a:noFill/>
            </a:ln>
            <a:effectLst/>
          </p:spPr>
          <p:txBody>
            <a:bodyPr lIns="0" tIns="0" rIns="0" bIns="0" anchor="ctr">
              <a:normAutofit/>
            </a:bodyPr>
            <a:lstStyle/>
            <a:p>
              <a:pPr algn="ctr">
                <a:lnSpc>
                  <a:spcPct val="110000"/>
                </a:lnSpc>
                <a:defRPr/>
              </a:pPr>
              <a:endParaRPr lang="zh-CN" altLang="en-US" sz="2800" b="1" dirty="0">
                <a:solidFill>
                  <a:schemeClr val="accent1">
                    <a:lumMod val="75000"/>
                  </a:schemeClr>
                </a:solidFill>
                <a:cs typeface="+mn-ea"/>
                <a:sym typeface="+mn-lt"/>
              </a:endParaRPr>
            </a:p>
          </p:txBody>
        </p:sp>
        <p:sp>
          <p:nvSpPr>
            <p:cNvPr id="8" name="文本框 7"/>
            <p:cNvSpPr txBox="1"/>
            <p:nvPr/>
          </p:nvSpPr>
          <p:spPr>
            <a:xfrm>
              <a:off x="9884501" y="1554111"/>
              <a:ext cx="1313180" cy="1446550"/>
            </a:xfrm>
            <a:prstGeom prst="rect">
              <a:avLst/>
            </a:prstGeom>
            <a:noFill/>
          </p:spPr>
          <p:txBody>
            <a:bodyPr wrap="none" rtlCol="0">
              <a:spAutoFit/>
              <a:scene3d>
                <a:camera prst="orthographicFront"/>
                <a:lightRig rig="threePt" dir="t"/>
              </a:scene3d>
              <a:sp3d contourW="12700"/>
            </a:bodyPr>
            <a:lstStyle/>
            <a:p>
              <a:pPr algn="ctr"/>
              <a:r>
                <a:rPr lang="zh-CN" altLang="en-US" sz="4400" b="1" dirty="0">
                  <a:solidFill>
                    <a:schemeClr val="bg1"/>
                  </a:solidFill>
                  <a:cs typeface="+mn-ea"/>
                  <a:sym typeface="+mn-lt"/>
                </a:rPr>
                <a:t>极简</a:t>
              </a:r>
              <a:endParaRPr lang="en-US" altLang="zh-CN" sz="4400" b="1" dirty="0">
                <a:solidFill>
                  <a:schemeClr val="bg1"/>
                </a:solidFill>
                <a:cs typeface="+mn-ea"/>
                <a:sym typeface="+mn-lt"/>
              </a:endParaRPr>
            </a:p>
            <a:p>
              <a:pPr algn="ctr"/>
              <a:r>
                <a:rPr lang="zh-CN" altLang="en-US" sz="4400" b="1" dirty="0">
                  <a:solidFill>
                    <a:schemeClr val="bg1"/>
                  </a:solidFill>
                  <a:cs typeface="+mn-ea"/>
                  <a:sym typeface="+mn-lt"/>
                </a:rPr>
                <a:t>主义</a:t>
              </a:r>
            </a:p>
          </p:txBody>
        </p:sp>
      </p:grpSp>
      <p:pic>
        <p:nvPicPr>
          <p:cNvPr id="5" name="图片占位符 4" descr="图片包含 地板, 室内, 墙壁, 生活&#10;&#10;已生成极高可信度的说明">
            <a:extLst>
              <a:ext uri="{FF2B5EF4-FFF2-40B4-BE49-F238E27FC236}">
                <a16:creationId xmlns:a16="http://schemas.microsoft.com/office/drawing/2014/main" id="{E4A4E05E-61B0-4FAD-A777-8B65078EF004}"/>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t="21974" b="21974"/>
          <a:stretch>
            <a:fillRect/>
          </a:stretch>
        </p:blipFill>
        <p:spPr/>
      </p:pic>
      <p:pic>
        <p:nvPicPr>
          <p:cNvPr id="10" name="图片占位符 9">
            <a:extLst>
              <a:ext uri="{FF2B5EF4-FFF2-40B4-BE49-F238E27FC236}">
                <a16:creationId xmlns:a16="http://schemas.microsoft.com/office/drawing/2014/main" id="{405FADE5-BD3E-4A10-8605-5192E2E2918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t="36315" b="36315"/>
          <a:stretch>
            <a:fillRect/>
          </a:stretch>
        </p:blipFill>
        <p:spPr/>
      </p:pic>
      <p:pic>
        <p:nvPicPr>
          <p:cNvPr id="15" name="图片占位符 14" descr="图片包含 绿色, 室内, 墙壁&#10;&#10;已生成极高可信度的说明">
            <a:extLst>
              <a:ext uri="{FF2B5EF4-FFF2-40B4-BE49-F238E27FC236}">
                <a16:creationId xmlns:a16="http://schemas.microsoft.com/office/drawing/2014/main" id="{8C24286E-DB05-4A5E-B781-A5FEBAB07866}"/>
              </a:ext>
            </a:extLst>
          </p:cNvPr>
          <p:cNvPicPr>
            <a:picLocks noGrp="1" noChangeAspect="1"/>
          </p:cNvPicPr>
          <p:nvPr>
            <p:ph type="pic" sz="quarter" idx="14"/>
          </p:nvPr>
        </p:nvPicPr>
        <p:blipFill>
          <a:blip r:embed="rId7" cstate="screen">
            <a:extLst>
              <a:ext uri="{28A0092B-C50C-407E-A947-70E740481C1C}">
                <a14:useLocalDpi xmlns:a14="http://schemas.microsoft.com/office/drawing/2010/main" val="0"/>
              </a:ext>
            </a:extLst>
          </a:blip>
          <a:srcRect l="8954" r="8954"/>
          <a:stretch>
            <a:fillRect/>
          </a:stretch>
        </p:blipFill>
        <p:spPr/>
      </p:pic>
      <p:pic>
        <p:nvPicPr>
          <p:cNvPr id="12" name="图片占位符 11" descr="图片包含 窗户, 室内, 餐桌, 地板&#10;&#10;已生成极高可信度的说明">
            <a:extLst>
              <a:ext uri="{FF2B5EF4-FFF2-40B4-BE49-F238E27FC236}">
                <a16:creationId xmlns:a16="http://schemas.microsoft.com/office/drawing/2014/main" id="{F64DAE2B-400B-4FC3-8D8F-F5A948E97993}"/>
              </a:ext>
            </a:extLst>
          </p:cNvPr>
          <p:cNvPicPr>
            <a:picLocks noGrp="1" noChangeAspect="1"/>
          </p:cNvPicPr>
          <p:nvPr>
            <p:ph type="pic" sz="quarter" idx="13"/>
          </p:nvPr>
        </p:nvPicPr>
        <p:blipFill>
          <a:blip r:embed="rId8" cstate="screen">
            <a:extLst>
              <a:ext uri="{28A0092B-C50C-407E-A947-70E740481C1C}">
                <a14:useLocalDpi xmlns:a14="http://schemas.microsoft.com/office/drawing/2010/main" val="0"/>
              </a:ext>
            </a:extLst>
          </a:blip>
          <a:srcRect l="10232" r="10232"/>
          <a:stretch>
            <a:fillRect/>
          </a:stretch>
        </p:blipFill>
        <p:spPr/>
      </p:pic>
    </p:spTree>
    <p:custDataLst>
      <p:tags r:id="rId1"/>
    </p:custDataLst>
    <p:extLst>
      <p:ext uri="{BB962C8B-B14F-4D97-AF65-F5344CB8AC3E}">
        <p14:creationId xmlns:p14="http://schemas.microsoft.com/office/powerpoint/2010/main" val="138238582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74" name="MH_Other_1"/>
          <p:cNvCxnSpPr>
            <a:cxnSpLocks noChangeShapeType="1"/>
          </p:cNvCxnSpPr>
          <p:nvPr>
            <p:custDataLst>
              <p:tags r:id="rId2"/>
            </p:custDataLst>
          </p:nvPr>
        </p:nvCxnSpPr>
        <p:spPr bwMode="auto">
          <a:xfrm>
            <a:off x="918116" y="1742734"/>
            <a:ext cx="3679643" cy="0"/>
          </a:xfrm>
          <a:prstGeom prst="line">
            <a:avLst/>
          </a:prstGeom>
          <a:noFill/>
          <a:ln w="38100" algn="ctr">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文本框 10"/>
          <p:cNvSpPr txBox="1"/>
          <p:nvPr/>
        </p:nvSpPr>
        <p:spPr>
          <a:xfrm>
            <a:off x="7637646" y="5083673"/>
            <a:ext cx="3679643" cy="1169551"/>
          </a:xfrm>
          <a:prstGeom prst="rect">
            <a:avLst/>
          </a:prstGeom>
          <a:noFill/>
        </p:spPr>
        <p:txBody>
          <a:bodyPr wrap="square" rtlCol="0">
            <a:spAutoFit/>
            <a:scene3d>
              <a:camera prst="orthographicFront"/>
              <a:lightRig rig="threePt" dir="t"/>
            </a:scene3d>
            <a:sp3d contourW="12700"/>
          </a:bodyPr>
          <a:lstStyle/>
          <a:p>
            <a:pPr algn="just">
              <a:lnSpc>
                <a:spcPct val="125000"/>
              </a:lnSpc>
            </a:pPr>
            <a:r>
              <a:rPr lang="zh-CN" altLang="en-US" sz="1400" dirty="0">
                <a:cs typeface="+mn-ea"/>
                <a:sym typeface="+mn-lt"/>
              </a:rPr>
              <a:t>设计格式规范一致的</a:t>
            </a:r>
            <a:r>
              <a:rPr lang="en-US" altLang="zh-CN" sz="1400" dirty="0">
                <a:cs typeface="+mn-ea"/>
                <a:sym typeface="+mn-lt"/>
              </a:rPr>
              <a:t>PPT</a:t>
            </a:r>
            <a:r>
              <a:rPr lang="zh-CN" altLang="en-US" sz="1400" dirty="0">
                <a:cs typeface="+mn-ea"/>
                <a:sym typeface="+mn-lt"/>
              </a:rPr>
              <a:t>，一方面可以使项目组成员各自撰写的</a:t>
            </a:r>
            <a:r>
              <a:rPr lang="en-US" altLang="zh-CN" sz="1400" dirty="0">
                <a:cs typeface="+mn-ea"/>
                <a:sym typeface="+mn-lt"/>
              </a:rPr>
              <a:t>PPT</a:t>
            </a:r>
            <a:r>
              <a:rPr lang="zh-CN" altLang="en-US" sz="1400" dirty="0">
                <a:cs typeface="+mn-ea"/>
                <a:sym typeface="+mn-lt"/>
              </a:rPr>
              <a:t>能得到有效融合，一方面也可以给客户带来良好的客户体验，显示项目组的专业性；</a:t>
            </a:r>
          </a:p>
        </p:txBody>
      </p:sp>
      <p:sp>
        <p:nvSpPr>
          <p:cNvPr id="13" name="文本框 12"/>
          <p:cNvSpPr txBox="1"/>
          <p:nvPr/>
        </p:nvSpPr>
        <p:spPr>
          <a:xfrm>
            <a:off x="979723" y="1826525"/>
            <a:ext cx="3420828" cy="864276"/>
          </a:xfrm>
          <a:prstGeom prst="rect">
            <a:avLst/>
          </a:prstGeom>
          <a:noFill/>
        </p:spPr>
        <p:txBody>
          <a:bodyPr wrap="square" rtlCol="0">
            <a:spAutoFit/>
            <a:scene3d>
              <a:camera prst="orthographicFront"/>
              <a:lightRig rig="threePt" dir="t"/>
            </a:scene3d>
            <a:sp3d contourW="12700"/>
          </a:bodyPr>
          <a:lstStyle/>
          <a:p>
            <a:pPr algn="dist">
              <a:lnSpc>
                <a:spcPct val="125000"/>
              </a:lnSpc>
            </a:pPr>
            <a:r>
              <a:rPr lang="zh-CN" altLang="en-US" sz="4400" b="1" dirty="0">
                <a:solidFill>
                  <a:schemeClr val="accent1"/>
                </a:solidFill>
                <a:cs typeface="+mn-ea"/>
                <a:sym typeface="+mn-lt"/>
              </a:rPr>
              <a:t>极简主义</a:t>
            </a:r>
          </a:p>
        </p:txBody>
      </p:sp>
      <p:pic>
        <p:nvPicPr>
          <p:cNvPr id="4" name="图片占位符 3">
            <a:extLst>
              <a:ext uri="{FF2B5EF4-FFF2-40B4-BE49-F238E27FC236}">
                <a16:creationId xmlns:a16="http://schemas.microsoft.com/office/drawing/2014/main" id="{CEB500F8-3944-4FBD-90F1-DADB572D7335}"/>
              </a:ext>
            </a:extLst>
          </p:cNvPr>
          <p:cNvPicPr>
            <a:picLocks noGrp="1" noChangeAspect="1"/>
          </p:cNvPicPr>
          <p:nvPr>
            <p:ph type="pic" sz="quarter" idx="11"/>
          </p:nvPr>
        </p:nvPicPr>
        <p:blipFill>
          <a:blip r:embed="rId5" cstate="screen">
            <a:extLst>
              <a:ext uri="{28A0092B-C50C-407E-A947-70E740481C1C}">
                <a14:useLocalDpi xmlns:a14="http://schemas.microsoft.com/office/drawing/2010/main" val="0"/>
              </a:ext>
            </a:extLst>
          </a:blip>
          <a:srcRect l="3890" r="3890"/>
          <a:stretch>
            <a:fillRect/>
          </a:stretch>
        </p:blipFill>
        <p:spPr/>
      </p:pic>
      <p:pic>
        <p:nvPicPr>
          <p:cNvPr id="9" name="图片占位符 8" descr="图片包含 墙壁, 室内, 地板&#10;&#10;已生成极高可信度的说明">
            <a:extLst>
              <a:ext uri="{FF2B5EF4-FFF2-40B4-BE49-F238E27FC236}">
                <a16:creationId xmlns:a16="http://schemas.microsoft.com/office/drawing/2014/main" id="{56C8994A-77E3-4B20-928A-9BD56C31F955}"/>
              </a:ext>
            </a:extLst>
          </p:cNvPr>
          <p:cNvPicPr>
            <a:picLocks noGrp="1" noChangeAspect="1"/>
          </p:cNvPicPr>
          <p:nvPr>
            <p:ph type="pic" sz="quarter" idx="13"/>
          </p:nvPr>
        </p:nvPicPr>
        <p:blipFill>
          <a:blip r:embed="rId6" cstate="screen">
            <a:extLst>
              <a:ext uri="{28A0092B-C50C-407E-A947-70E740481C1C}">
                <a14:useLocalDpi xmlns:a14="http://schemas.microsoft.com/office/drawing/2010/main" val="0"/>
              </a:ext>
            </a:extLst>
          </a:blip>
          <a:srcRect l="10041" r="10041"/>
          <a:stretch>
            <a:fillRect/>
          </a:stretch>
        </p:blipFill>
        <p:spPr/>
      </p:pic>
      <p:pic>
        <p:nvPicPr>
          <p:cNvPr id="7" name="图片占位符 6" descr="图片包含 地板, 室内, 墙壁, 餐桌&#10;&#10;已生成极高可信度的说明">
            <a:extLst>
              <a:ext uri="{FF2B5EF4-FFF2-40B4-BE49-F238E27FC236}">
                <a16:creationId xmlns:a16="http://schemas.microsoft.com/office/drawing/2014/main" id="{2C174633-87E9-45DA-AF03-9D9615B6A7BC}"/>
              </a:ext>
            </a:extLst>
          </p:cNvPr>
          <p:cNvPicPr>
            <a:picLocks noGrp="1" noChangeAspect="1"/>
          </p:cNvPicPr>
          <p:nvPr>
            <p:ph type="pic" sz="quarter" idx="12"/>
          </p:nvPr>
        </p:nvPicPr>
        <p:blipFill>
          <a:blip r:embed="rId7" cstate="screen">
            <a:extLst>
              <a:ext uri="{28A0092B-C50C-407E-A947-70E740481C1C}">
                <a14:useLocalDpi xmlns:a14="http://schemas.microsoft.com/office/drawing/2010/main" val="0"/>
              </a:ext>
            </a:extLst>
          </a:blip>
          <a:srcRect l="430" r="430"/>
          <a:stretch>
            <a:fillRect/>
          </a:stretch>
        </p:blipFill>
        <p:spPr/>
      </p:pic>
      <p:pic>
        <p:nvPicPr>
          <p:cNvPr id="14" name="图片占位符 13" descr="图片包含 家具, 墙壁, 室内, 沙发&#10;&#10;已生成高可信度的说明">
            <a:extLst>
              <a:ext uri="{FF2B5EF4-FFF2-40B4-BE49-F238E27FC236}">
                <a16:creationId xmlns:a16="http://schemas.microsoft.com/office/drawing/2014/main" id="{58C2F42C-7BC5-4913-A263-C1E8ABF5FE78}"/>
              </a:ext>
            </a:extLst>
          </p:cNvPr>
          <p:cNvPicPr>
            <a:picLocks noGrp="1" noChangeAspect="1"/>
          </p:cNvPicPr>
          <p:nvPr>
            <p:ph type="pic" sz="quarter" idx="14"/>
          </p:nvPr>
        </p:nvPicPr>
        <p:blipFill>
          <a:blip r:embed="rId8" cstate="screen">
            <a:extLst>
              <a:ext uri="{28A0092B-C50C-407E-A947-70E740481C1C}">
                <a14:useLocalDpi xmlns:a14="http://schemas.microsoft.com/office/drawing/2010/main" val="0"/>
              </a:ext>
            </a:extLst>
          </a:blip>
          <a:srcRect l="6603" r="6603"/>
          <a:stretch>
            <a:fillRect/>
          </a:stretch>
        </p:blipFill>
        <p:spPr/>
      </p:pic>
    </p:spTree>
    <p:custDataLst>
      <p:tags r:id="rId1"/>
    </p:custDataLst>
    <p:extLst>
      <p:ext uri="{BB962C8B-B14F-4D97-AF65-F5344CB8AC3E}">
        <p14:creationId xmlns:p14="http://schemas.microsoft.com/office/powerpoint/2010/main" val="299289114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MH_SubTitle_1"/>
          <p:cNvSpPr/>
          <p:nvPr>
            <p:custDataLst>
              <p:tags r:id="rId2"/>
            </p:custDataLst>
          </p:nvPr>
        </p:nvSpPr>
        <p:spPr bwMode="auto">
          <a:xfrm>
            <a:off x="874712" y="4571859"/>
            <a:ext cx="10442575" cy="800241"/>
          </a:xfrm>
          <a:prstGeom prst="rect">
            <a:avLst/>
          </a:prstGeom>
          <a:solidFill>
            <a:schemeClr val="accent1"/>
          </a:solidFill>
          <a:ln>
            <a:solidFill>
              <a:schemeClr val="accent1"/>
            </a:solidFill>
          </a:ln>
        </p:spPr>
        <p:txBody>
          <a:bodyPr rtlCol="0" anchor="ctr"/>
          <a:lstStyle/>
          <a:p>
            <a:pPr algn="ctr" eaLnBrk="1" hangingPunct="1">
              <a:spcBef>
                <a:spcPct val="0"/>
              </a:spcBef>
              <a:buFontTx/>
              <a:buNone/>
            </a:pPr>
            <a:endParaRPr lang="zh-CN" altLang="en-US">
              <a:solidFill>
                <a:srgbClr val="FFFFFF"/>
              </a:solidFill>
              <a:cs typeface="+mn-ea"/>
              <a:sym typeface="+mn-lt"/>
            </a:endParaRPr>
          </a:p>
        </p:txBody>
      </p:sp>
      <p:sp>
        <p:nvSpPr>
          <p:cNvPr id="11" name="MH_SubTitle_1"/>
          <p:cNvSpPr/>
          <p:nvPr>
            <p:custDataLst>
              <p:tags r:id="rId3"/>
            </p:custDataLst>
          </p:nvPr>
        </p:nvSpPr>
        <p:spPr>
          <a:xfrm>
            <a:off x="5023519" y="4508358"/>
            <a:ext cx="4995194" cy="612476"/>
          </a:xfrm>
          <a:prstGeom prst="rect">
            <a:avLst/>
          </a:prstGeom>
        </p:spPr>
        <p:txBody>
          <a:bodyPr vert="horz" wrap="square" lIns="0" tIns="0" rIns="0" bIns="36000" anchor="ctr" anchorCtr="0">
            <a:normAutofit/>
          </a:bodyPr>
          <a:lstStyle/>
          <a:p>
            <a:pPr algn="ctr">
              <a:lnSpc>
                <a:spcPct val="150000"/>
              </a:lnSpc>
              <a:spcBef>
                <a:spcPts val="600"/>
              </a:spcBef>
              <a:spcAft>
                <a:spcPts val="600"/>
              </a:spcAft>
            </a:pPr>
            <a:endParaRPr lang="zh-CN" altLang="en-US" sz="2400" kern="100" dirty="0">
              <a:solidFill>
                <a:prstClr val="white"/>
              </a:solidFill>
              <a:cs typeface="+mn-ea"/>
              <a:sym typeface="+mn-lt"/>
            </a:endParaRPr>
          </a:p>
        </p:txBody>
      </p:sp>
      <p:sp>
        <p:nvSpPr>
          <p:cNvPr id="10" name="文本框 9"/>
          <p:cNvSpPr txBox="1"/>
          <p:nvPr/>
        </p:nvSpPr>
        <p:spPr>
          <a:xfrm>
            <a:off x="5600832" y="4665859"/>
            <a:ext cx="5775241" cy="583558"/>
          </a:xfrm>
          <a:prstGeom prst="rect">
            <a:avLst/>
          </a:prstGeom>
          <a:noFill/>
        </p:spPr>
        <p:txBody>
          <a:bodyPr wrap="square" rtlCol="0">
            <a:spAutoFit/>
            <a:scene3d>
              <a:camera prst="orthographicFront"/>
              <a:lightRig rig="threePt" dir="t"/>
            </a:scene3d>
            <a:sp3d contourW="12700"/>
          </a:bodyPr>
          <a:lstStyle/>
          <a:p>
            <a:pPr algn="just">
              <a:lnSpc>
                <a:spcPct val="125000"/>
              </a:lnSpc>
            </a:pPr>
            <a:r>
              <a:rPr lang="zh-CN" altLang="en-US" sz="2800" b="1" dirty="0">
                <a:solidFill>
                  <a:schemeClr val="bg1"/>
                </a:solidFill>
                <a:cs typeface="+mn-ea"/>
                <a:sym typeface="+mn-lt"/>
              </a:rPr>
              <a:t>因为有缘我们相聚</a:t>
            </a:r>
            <a:r>
              <a:rPr lang="en-US" altLang="zh-CN" sz="2800" b="1" dirty="0">
                <a:solidFill>
                  <a:schemeClr val="bg1"/>
                </a:solidFill>
                <a:cs typeface="+mn-ea"/>
                <a:sym typeface="+mn-lt"/>
              </a:rPr>
              <a:t>,</a:t>
            </a:r>
            <a:r>
              <a:rPr lang="zh-CN" altLang="en-US" sz="2800" b="1" dirty="0">
                <a:solidFill>
                  <a:schemeClr val="bg1"/>
                </a:solidFill>
                <a:cs typeface="+mn-ea"/>
                <a:sym typeface="+mn-lt"/>
              </a:rPr>
              <a:t>成功靠大家努力</a:t>
            </a:r>
          </a:p>
        </p:txBody>
      </p:sp>
      <p:sp>
        <p:nvSpPr>
          <p:cNvPr id="13" name="文本框 12"/>
          <p:cNvSpPr txBox="1"/>
          <p:nvPr/>
        </p:nvSpPr>
        <p:spPr>
          <a:xfrm>
            <a:off x="7682339" y="3134980"/>
            <a:ext cx="3507364" cy="1169551"/>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400" dirty="0">
                <a:cs typeface="+mn-ea"/>
                <a:sym typeface="+mn-lt"/>
              </a:rPr>
              <a:t>设计格式规范一致的</a:t>
            </a:r>
            <a:r>
              <a:rPr lang="en-US" altLang="zh-CN" sz="1400" dirty="0">
                <a:cs typeface="+mn-ea"/>
                <a:sym typeface="+mn-lt"/>
              </a:rPr>
              <a:t>PPT</a:t>
            </a:r>
            <a:r>
              <a:rPr lang="zh-CN" altLang="en-US" sz="1400" dirty="0">
                <a:cs typeface="+mn-ea"/>
                <a:sym typeface="+mn-lt"/>
              </a:rPr>
              <a:t>，一方面可以使项目组成员各自撰写的</a:t>
            </a:r>
            <a:r>
              <a:rPr lang="en-US" altLang="zh-CN" sz="1400" dirty="0">
                <a:cs typeface="+mn-ea"/>
                <a:sym typeface="+mn-lt"/>
              </a:rPr>
              <a:t>PPT</a:t>
            </a:r>
            <a:r>
              <a:rPr lang="zh-CN" altLang="en-US" sz="1400" dirty="0">
                <a:cs typeface="+mn-ea"/>
                <a:sym typeface="+mn-lt"/>
              </a:rPr>
              <a:t>能得到有效融合，一方面也可以给客户带来良好的客户体验，显示项目组的专业性；</a:t>
            </a:r>
          </a:p>
        </p:txBody>
      </p:sp>
      <p:pic>
        <p:nvPicPr>
          <p:cNvPr id="4" name="图片占位符 3" descr="图片包含 室内, 地板, 墙壁, 房间&#10;&#10;已生成极高可信度的说明">
            <a:extLst>
              <a:ext uri="{FF2B5EF4-FFF2-40B4-BE49-F238E27FC236}">
                <a16:creationId xmlns:a16="http://schemas.microsoft.com/office/drawing/2014/main" id="{7B1273BE-1608-4A1B-9790-BA76B139C66E}"/>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l="3307" r="3307"/>
          <a:stretch>
            <a:fillRect/>
          </a:stretch>
        </p:blipFill>
        <p:spPr/>
      </p:pic>
    </p:spTree>
    <p:custDataLst>
      <p:tags r:id="rId1"/>
    </p:custDataLst>
    <p:extLst>
      <p:ext uri="{BB962C8B-B14F-4D97-AF65-F5344CB8AC3E}">
        <p14:creationId xmlns:p14="http://schemas.microsoft.com/office/powerpoint/2010/main" val="137164455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0"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4660636" y="4310524"/>
            <a:ext cx="3331398" cy="2139817"/>
          </a:xfrm>
          <a:prstGeom prst="rect">
            <a:avLst/>
          </a:prstGeom>
          <a:noFill/>
        </p:spPr>
        <p:txBody>
          <a:bodyPr wrap="square" rtlCol="0">
            <a:spAutoFit/>
            <a:scene3d>
              <a:camera prst="orthographicFront"/>
              <a:lightRig rig="threePt" dir="t"/>
            </a:scene3d>
            <a:sp3d contourW="12700"/>
          </a:bodyPr>
          <a:lstStyle/>
          <a:p>
            <a:pPr algn="just">
              <a:lnSpc>
                <a:spcPct val="125000"/>
              </a:lnSpc>
            </a:pPr>
            <a:r>
              <a:rPr lang="zh-CN" altLang="en-US" dirty="0">
                <a:cs typeface="+mn-ea"/>
                <a:sym typeface="+mn-lt"/>
              </a:rPr>
              <a:t>设计格式规范一致的</a:t>
            </a:r>
            <a:r>
              <a:rPr lang="en-US" altLang="zh-CN" dirty="0">
                <a:cs typeface="+mn-ea"/>
                <a:sym typeface="+mn-lt"/>
              </a:rPr>
              <a:t>PPT</a:t>
            </a:r>
            <a:r>
              <a:rPr lang="zh-CN" altLang="en-US" dirty="0">
                <a:cs typeface="+mn-ea"/>
                <a:sym typeface="+mn-lt"/>
              </a:rPr>
              <a:t>，一方面可以使项目组成员各自撰写的</a:t>
            </a:r>
            <a:r>
              <a:rPr lang="en-US" altLang="zh-CN" dirty="0">
                <a:cs typeface="+mn-ea"/>
                <a:sym typeface="+mn-lt"/>
              </a:rPr>
              <a:t>PPT</a:t>
            </a:r>
            <a:r>
              <a:rPr lang="zh-CN" altLang="en-US" dirty="0">
                <a:cs typeface="+mn-ea"/>
                <a:sym typeface="+mn-lt"/>
              </a:rPr>
              <a:t>能得到有效融合，一方面也可以给客户带来良好的客户体验，显示项目组的专业性；</a:t>
            </a:r>
          </a:p>
        </p:txBody>
      </p:sp>
      <p:pic>
        <p:nvPicPr>
          <p:cNvPr id="4" name="图片占位符 3" descr="图片包含 室内, 地板, 墙壁, 房间&#10;&#10;已生成极高可信度的说明">
            <a:extLst>
              <a:ext uri="{FF2B5EF4-FFF2-40B4-BE49-F238E27FC236}">
                <a16:creationId xmlns:a16="http://schemas.microsoft.com/office/drawing/2014/main" id="{A4245AA4-80EA-4C8C-8FC7-918DC657F1FF}"/>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val="0"/>
              </a:ext>
            </a:extLst>
          </a:blip>
          <a:srcRect t="6533" b="6533"/>
          <a:stretch>
            <a:fillRect/>
          </a:stretch>
        </p:blipFill>
        <p:spPr/>
      </p:pic>
      <p:pic>
        <p:nvPicPr>
          <p:cNvPr id="13" name="图片占位符 12" descr="图片包含 家具, 沙发, 座位&#10;&#10;已生成极高可信度的说明">
            <a:extLst>
              <a:ext uri="{FF2B5EF4-FFF2-40B4-BE49-F238E27FC236}">
                <a16:creationId xmlns:a16="http://schemas.microsoft.com/office/drawing/2014/main" id="{95804B87-8E58-4B69-9E11-22D982690BD6}"/>
              </a:ext>
            </a:extLst>
          </p:cNvPr>
          <p:cNvPicPr>
            <a:picLocks noGrp="1" noChangeAspect="1"/>
          </p:cNvPicPr>
          <p:nvPr>
            <p:ph type="pic" sz="quarter" idx="14"/>
          </p:nvPr>
        </p:nvPicPr>
        <p:blipFill>
          <a:blip r:embed="rId5" cstate="screen">
            <a:extLst>
              <a:ext uri="{28A0092B-C50C-407E-A947-70E740481C1C}">
                <a14:useLocalDpi xmlns:a14="http://schemas.microsoft.com/office/drawing/2010/main" val="0"/>
              </a:ext>
            </a:extLst>
          </a:blip>
          <a:srcRect t="27229" b="27229"/>
          <a:stretch>
            <a:fillRect/>
          </a:stretch>
        </p:blipFill>
        <p:spPr/>
      </p:pic>
      <p:pic>
        <p:nvPicPr>
          <p:cNvPr id="7" name="图片占位符 6" descr="图片包含 墙壁, 室内, 地板, 黄色&#10;&#10;已生成极高可信度的说明">
            <a:extLst>
              <a:ext uri="{FF2B5EF4-FFF2-40B4-BE49-F238E27FC236}">
                <a16:creationId xmlns:a16="http://schemas.microsoft.com/office/drawing/2014/main" id="{991DA4B5-13D0-4B1D-8FF6-A45786AF1EEA}"/>
              </a:ext>
            </a:extLst>
          </p:cNvPr>
          <p:cNvPicPr>
            <a:picLocks noGrp="1" noChangeAspect="1"/>
          </p:cNvPicPr>
          <p:nvPr>
            <p:ph type="pic" sz="quarter" idx="12"/>
          </p:nvPr>
        </p:nvPicPr>
        <p:blipFill>
          <a:blip r:embed="rId6" cstate="screen">
            <a:extLst>
              <a:ext uri="{28A0092B-C50C-407E-A947-70E740481C1C}">
                <a14:useLocalDpi xmlns:a14="http://schemas.microsoft.com/office/drawing/2010/main" val="0"/>
              </a:ext>
            </a:extLst>
          </a:blip>
          <a:srcRect t="12366" b="12366"/>
          <a:stretch>
            <a:fillRect/>
          </a:stretch>
        </p:blipFill>
        <p:spPr/>
      </p:pic>
      <p:pic>
        <p:nvPicPr>
          <p:cNvPr id="9" name="图片占位符 8" descr="图片包含 墙壁, 室内, 地板, 房间&#10;&#10;已生成极高可信度的说明">
            <a:extLst>
              <a:ext uri="{FF2B5EF4-FFF2-40B4-BE49-F238E27FC236}">
                <a16:creationId xmlns:a16="http://schemas.microsoft.com/office/drawing/2014/main" id="{283DB210-D65C-49C8-A4D4-F8B3882B42B5}"/>
              </a:ext>
            </a:extLst>
          </p:cNvPr>
          <p:cNvPicPr>
            <a:picLocks noGrp="1" noChangeAspect="1"/>
          </p:cNvPicPr>
          <p:nvPr>
            <p:ph type="pic" sz="quarter" idx="13"/>
          </p:nvPr>
        </p:nvPicPr>
        <p:blipFill>
          <a:blip r:embed="rId7" cstate="screen">
            <a:extLst>
              <a:ext uri="{28A0092B-C50C-407E-A947-70E740481C1C}">
                <a14:useLocalDpi xmlns:a14="http://schemas.microsoft.com/office/drawing/2010/main" val="0"/>
              </a:ext>
            </a:extLst>
          </a:blip>
          <a:srcRect t="3219" b="3219"/>
          <a:stretch>
            <a:fillRect/>
          </a:stretch>
        </p:blipFill>
        <p:spPr/>
      </p:pic>
    </p:spTree>
    <p:custDataLst>
      <p:tags r:id="rId1"/>
    </p:custDataLst>
    <p:extLst>
      <p:ext uri="{BB962C8B-B14F-4D97-AF65-F5344CB8AC3E}">
        <p14:creationId xmlns:p14="http://schemas.microsoft.com/office/powerpoint/2010/main" val="309363625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descr="图片包含 墙壁, 室内, 地板, 黄色&#10;&#10;已生成极高可信度的说明">
            <a:extLst>
              <a:ext uri="{FF2B5EF4-FFF2-40B4-BE49-F238E27FC236}">
                <a16:creationId xmlns:a16="http://schemas.microsoft.com/office/drawing/2014/main" id="{BA967BED-F3C9-4FF1-9EFF-E9B043317644}"/>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39683" b="39683"/>
          <a:stretch>
            <a:fillRect/>
          </a:stretch>
        </p:blipFill>
        <p:spPr/>
      </p:pic>
      <p:pic>
        <p:nvPicPr>
          <p:cNvPr id="8" name="图片占位符 7" descr="图片包含 家具, 墙壁, 室内, 沙发&#10;&#10;已生成高可信度的说明">
            <a:extLst>
              <a:ext uri="{FF2B5EF4-FFF2-40B4-BE49-F238E27FC236}">
                <a16:creationId xmlns:a16="http://schemas.microsoft.com/office/drawing/2014/main" id="{AE55F924-7CB6-4D59-AF47-0F97A1A47B33}"/>
              </a:ext>
            </a:extLst>
          </p:cNvPr>
          <p:cNvPicPr>
            <a:picLocks noGrp="1" noChangeAspect="1"/>
          </p:cNvPicPr>
          <p:nvPr>
            <p:ph type="pic" sz="quarter" idx="12"/>
          </p:nvPr>
        </p:nvPicPr>
        <p:blipFill>
          <a:blip r:embed="rId5" cstate="screen">
            <a:extLst>
              <a:ext uri="{28A0092B-C50C-407E-A947-70E740481C1C}">
                <a14:useLocalDpi xmlns:a14="http://schemas.microsoft.com/office/drawing/2010/main" val="0"/>
              </a:ext>
            </a:extLst>
          </a:blip>
          <a:srcRect t="26328" b="26328"/>
          <a:stretch>
            <a:fillRect/>
          </a:stretch>
        </p:blipFill>
        <p:spPr/>
      </p:pic>
      <p:pic>
        <p:nvPicPr>
          <p:cNvPr id="12" name="图片占位符 11" descr="图片包含 室内, 地板, 墙壁, 餐桌&#10;&#10;已生成极高可信度的说明">
            <a:extLst>
              <a:ext uri="{FF2B5EF4-FFF2-40B4-BE49-F238E27FC236}">
                <a16:creationId xmlns:a16="http://schemas.microsoft.com/office/drawing/2014/main" id="{9E4B693E-9783-4CC2-9765-11D12D987CFF}"/>
              </a:ext>
            </a:extLst>
          </p:cNvPr>
          <p:cNvPicPr>
            <a:picLocks noGrp="1" noChangeAspect="1"/>
          </p:cNvPicPr>
          <p:nvPr>
            <p:ph type="pic" sz="quarter" idx="14"/>
          </p:nvPr>
        </p:nvPicPr>
        <p:blipFill>
          <a:blip r:embed="rId6" cstate="screen">
            <a:extLst>
              <a:ext uri="{28A0092B-C50C-407E-A947-70E740481C1C}">
                <a14:useLocalDpi xmlns:a14="http://schemas.microsoft.com/office/drawing/2010/main" val="0"/>
              </a:ext>
            </a:extLst>
          </a:blip>
          <a:srcRect t="26328" b="26328"/>
          <a:stretch>
            <a:fillRect/>
          </a:stretch>
        </p:blipFill>
        <p:spPr/>
      </p:pic>
      <p:pic>
        <p:nvPicPr>
          <p:cNvPr id="15" name="图片占位符 14" descr="图片包含 室内, 地板, 墙壁, 房间&#10;&#10;已生成极高可信度的说明">
            <a:extLst>
              <a:ext uri="{FF2B5EF4-FFF2-40B4-BE49-F238E27FC236}">
                <a16:creationId xmlns:a16="http://schemas.microsoft.com/office/drawing/2014/main" id="{2D652C75-4361-4432-80E9-41775DCBF228}"/>
              </a:ext>
            </a:extLst>
          </p:cNvPr>
          <p:cNvPicPr>
            <a:picLocks noGrp="1" noChangeAspect="1"/>
          </p:cNvPicPr>
          <p:nvPr>
            <p:ph type="pic" sz="quarter" idx="15"/>
          </p:nvPr>
        </p:nvPicPr>
        <p:blipFill>
          <a:blip r:embed="rId7" cstate="screen">
            <a:extLst>
              <a:ext uri="{28A0092B-C50C-407E-A947-70E740481C1C}">
                <a14:useLocalDpi xmlns:a14="http://schemas.microsoft.com/office/drawing/2010/main" val="0"/>
              </a:ext>
            </a:extLst>
          </a:blip>
          <a:srcRect t="25878" b="25878"/>
          <a:stretch>
            <a:fillRect/>
          </a:stretch>
        </p:blipFill>
        <p:spPr/>
      </p:pic>
      <p:pic>
        <p:nvPicPr>
          <p:cNvPr id="10" name="图片占位符 9" descr="图片包含 家具, 沙发, 座位&#10;&#10;已生成极高可信度的说明">
            <a:extLst>
              <a:ext uri="{FF2B5EF4-FFF2-40B4-BE49-F238E27FC236}">
                <a16:creationId xmlns:a16="http://schemas.microsoft.com/office/drawing/2014/main" id="{1A8004FB-7D93-49FC-930B-5FFD7B781F55}"/>
              </a:ext>
            </a:extLst>
          </p:cNvPr>
          <p:cNvPicPr>
            <a:picLocks noGrp="1" noChangeAspect="1"/>
          </p:cNvPicPr>
          <p:nvPr>
            <p:ph type="pic" sz="quarter" idx="13"/>
          </p:nvPr>
        </p:nvPicPr>
        <p:blipFill>
          <a:blip r:embed="rId8" cstate="screen">
            <a:extLst>
              <a:ext uri="{28A0092B-C50C-407E-A947-70E740481C1C}">
                <a14:useLocalDpi xmlns:a14="http://schemas.microsoft.com/office/drawing/2010/main" val="0"/>
              </a:ext>
            </a:extLst>
          </a:blip>
          <a:srcRect t="31716" b="31716"/>
          <a:stretch>
            <a:fillRect/>
          </a:stretch>
        </p:blipFill>
        <p:spPr/>
      </p:pic>
    </p:spTree>
    <p:custDataLst>
      <p:tags r:id="rId1"/>
    </p:custDataLst>
    <p:extLst>
      <p:ext uri="{BB962C8B-B14F-4D97-AF65-F5344CB8AC3E}">
        <p14:creationId xmlns:p14="http://schemas.microsoft.com/office/powerpoint/2010/main" val="27211198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188010D7-CD06-4B0B-A268-AFEFDD6C5D8D}"/>
              </a:ext>
            </a:extLst>
          </p:cNvPr>
          <p:cNvSpPr/>
          <p:nvPr/>
        </p:nvSpPr>
        <p:spPr>
          <a:xfrm>
            <a:off x="-25855" y="1981144"/>
            <a:ext cx="1206955" cy="3098856"/>
          </a:xfrm>
          <a:prstGeom prst="rect">
            <a:avLst/>
          </a:prstGeom>
          <a:solidFill>
            <a:schemeClr val="tx2">
              <a:lumMod val="75000"/>
            </a:schemeClr>
          </a:solidFill>
          <a:ln w="12700" cap="flat" cmpd="sng" algn="ctr">
            <a:noFill/>
            <a:prstDash val="solid"/>
            <a:miter lim="800000"/>
          </a:ln>
          <a:effectLst/>
        </p:spPr>
        <p:txBody>
          <a:bodyPr vert="eaVert"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altLang="zh-CN" sz="4000" b="0" i="0" u="none" strike="noStrike" kern="0" cap="none" spc="600" normalizeH="0" noProof="0" dirty="0">
              <a:ln>
                <a:noFill/>
              </a:ln>
              <a:solidFill>
                <a:schemeClr val="bg1">
                  <a:lumMod val="50000"/>
                </a:schemeClr>
              </a:solidFill>
              <a:effectLst/>
              <a:uLnTx/>
              <a:uFillTx/>
              <a:cs typeface="+mn-ea"/>
              <a:sym typeface="+mn-lt"/>
            </a:endParaRPr>
          </a:p>
        </p:txBody>
      </p:sp>
      <p:sp>
        <p:nvSpPr>
          <p:cNvPr id="3" name="文本框 2">
            <a:extLst>
              <a:ext uri="{FF2B5EF4-FFF2-40B4-BE49-F238E27FC236}">
                <a16:creationId xmlns:a16="http://schemas.microsoft.com/office/drawing/2014/main" id="{E6069E9A-8DEE-4564-86C5-67D276843419}"/>
              </a:ext>
            </a:extLst>
          </p:cNvPr>
          <p:cNvSpPr txBox="1"/>
          <p:nvPr/>
        </p:nvSpPr>
        <p:spPr>
          <a:xfrm>
            <a:off x="417965" y="2182191"/>
            <a:ext cx="5143723" cy="1569660"/>
          </a:xfrm>
          <a:prstGeom prst="rect">
            <a:avLst/>
          </a:prstGeom>
          <a:noFill/>
        </p:spPr>
        <p:txBody>
          <a:bodyPr wrap="square" rtlCol="0">
            <a:spAutoFit/>
          </a:bodyPr>
          <a:lstStyle/>
          <a:p>
            <a:pPr algn="dist"/>
            <a:r>
              <a:rPr lang="en-US" altLang="zh-CN" sz="9600" dirty="0">
                <a:solidFill>
                  <a:schemeClr val="bg1"/>
                </a:solidFill>
                <a:cs typeface="+mn-ea"/>
                <a:sym typeface="+mn-lt"/>
              </a:rPr>
              <a:t>P</a:t>
            </a:r>
            <a:r>
              <a:rPr lang="en-US" altLang="zh-CN" sz="9600" dirty="0">
                <a:solidFill>
                  <a:schemeClr val="accent1"/>
                </a:solidFill>
                <a:cs typeface="+mn-ea"/>
                <a:sym typeface="+mn-lt"/>
              </a:rPr>
              <a:t>ART 04</a:t>
            </a:r>
            <a:endParaRPr lang="zh-CN" altLang="en-US" sz="9600" dirty="0">
              <a:solidFill>
                <a:schemeClr val="accent1"/>
              </a:solidFill>
              <a:cs typeface="+mn-ea"/>
              <a:sym typeface="+mn-lt"/>
            </a:endParaRPr>
          </a:p>
        </p:txBody>
      </p:sp>
      <p:sp>
        <p:nvSpPr>
          <p:cNvPr id="4" name="文本框 3">
            <a:extLst>
              <a:ext uri="{FF2B5EF4-FFF2-40B4-BE49-F238E27FC236}">
                <a16:creationId xmlns:a16="http://schemas.microsoft.com/office/drawing/2014/main" id="{8034182E-7D5C-49F4-B42C-CC09E1226EBD}"/>
              </a:ext>
            </a:extLst>
          </p:cNvPr>
          <p:cNvSpPr txBox="1"/>
          <p:nvPr/>
        </p:nvSpPr>
        <p:spPr>
          <a:xfrm>
            <a:off x="479733" y="3646484"/>
            <a:ext cx="6024370" cy="769441"/>
          </a:xfrm>
          <a:prstGeom prst="rect">
            <a:avLst/>
          </a:prstGeom>
          <a:noFill/>
        </p:spPr>
        <p:txBody>
          <a:bodyPr wrap="square" rtlCol="0">
            <a:spAutoFit/>
          </a:bodyPr>
          <a:lstStyle/>
          <a:p>
            <a:r>
              <a:rPr lang="zh-CN" altLang="en-US" sz="4400" b="1" spc="600" dirty="0">
                <a:solidFill>
                  <a:schemeClr val="bg1"/>
                </a:solidFill>
                <a:cs typeface="+mn-ea"/>
                <a:sym typeface="+mn-lt"/>
              </a:rPr>
              <a:t>此</a:t>
            </a:r>
            <a:r>
              <a:rPr lang="zh-CN" altLang="en-US" sz="4400" b="1" spc="600" dirty="0">
                <a:solidFill>
                  <a:schemeClr val="accent1"/>
                </a:solidFill>
                <a:cs typeface="+mn-ea"/>
                <a:sym typeface="+mn-lt"/>
              </a:rPr>
              <a:t>处输入标题</a:t>
            </a:r>
          </a:p>
        </p:txBody>
      </p:sp>
      <p:sp>
        <p:nvSpPr>
          <p:cNvPr id="5" name="文本框 4">
            <a:extLst>
              <a:ext uri="{FF2B5EF4-FFF2-40B4-BE49-F238E27FC236}">
                <a16:creationId xmlns:a16="http://schemas.microsoft.com/office/drawing/2014/main" id="{600EC002-EF24-4FA8-95EB-686678D538C6}"/>
              </a:ext>
            </a:extLst>
          </p:cNvPr>
          <p:cNvSpPr txBox="1"/>
          <p:nvPr/>
        </p:nvSpPr>
        <p:spPr>
          <a:xfrm>
            <a:off x="583716" y="5321319"/>
            <a:ext cx="5929269" cy="116615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endParaRPr lang="zh-CN" altLang="en-US" sz="1200" dirty="0">
              <a:solidFill>
                <a:schemeClr val="tx1">
                  <a:lumMod val="65000"/>
                  <a:lumOff val="35000"/>
                </a:schemeClr>
              </a:solidFill>
              <a:cs typeface="+mn-ea"/>
              <a:sym typeface="+mn-lt"/>
            </a:endParaRPr>
          </a:p>
        </p:txBody>
      </p:sp>
      <p:pic>
        <p:nvPicPr>
          <p:cNvPr id="6" name="图片 5" descr="图片包含 座位, 家具, 黄色&#10;&#10;已生成高可信度的说明">
            <a:extLst>
              <a:ext uri="{FF2B5EF4-FFF2-40B4-BE49-F238E27FC236}">
                <a16:creationId xmlns:a16="http://schemas.microsoft.com/office/drawing/2014/main" id="{72ACEC0C-6271-4825-8C9A-62B05FDFB8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2985" y="3137535"/>
            <a:ext cx="4340543" cy="3720465"/>
          </a:xfrm>
          <a:prstGeom prst="rect">
            <a:avLst/>
          </a:prstGeom>
        </p:spPr>
      </p:pic>
      <p:pic>
        <p:nvPicPr>
          <p:cNvPr id="7" name="图片 6" descr="图片包含 室内&#10;&#10;已生成高可信度的说明">
            <a:extLst>
              <a:ext uri="{FF2B5EF4-FFF2-40B4-BE49-F238E27FC236}">
                <a16:creationId xmlns:a16="http://schemas.microsoft.com/office/drawing/2014/main" id="{9113372A-4EFA-44CF-8C9D-502FB6C2EAFE}"/>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872506" y="-178603"/>
            <a:ext cx="4319494" cy="4319494"/>
          </a:xfrm>
          <a:prstGeom prst="rect">
            <a:avLst/>
          </a:prstGeom>
        </p:spPr>
      </p:pic>
      <p:sp>
        <p:nvSpPr>
          <p:cNvPr id="8" name="矩形 7">
            <a:extLst>
              <a:ext uri="{FF2B5EF4-FFF2-40B4-BE49-F238E27FC236}">
                <a16:creationId xmlns:a16="http://schemas.microsoft.com/office/drawing/2014/main" id="{8DDEB101-6AF8-4CAC-A26D-F25CDF44C94C}"/>
              </a:ext>
            </a:extLst>
          </p:cNvPr>
          <p:cNvSpPr/>
          <p:nvPr/>
        </p:nvSpPr>
        <p:spPr>
          <a:xfrm>
            <a:off x="-319314" y="232229"/>
            <a:ext cx="12177485" cy="6429828"/>
          </a:xfrm>
          <a:prstGeom prst="rect">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spTree>
    <p:extLst>
      <p:ext uri="{BB962C8B-B14F-4D97-AF65-F5344CB8AC3E}">
        <p14:creationId xmlns:p14="http://schemas.microsoft.com/office/powerpoint/2010/main" val="33566645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0">
        <p15:prstTrans prst="prestig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MH_Other_2"/>
          <p:cNvSpPr>
            <a:spLocks/>
          </p:cNvSpPr>
          <p:nvPr>
            <p:custDataLst>
              <p:tags r:id="rId2"/>
            </p:custDataLst>
          </p:nvPr>
        </p:nvSpPr>
        <p:spPr bwMode="auto">
          <a:xfrm>
            <a:off x="11184458" y="3677878"/>
            <a:ext cx="130011" cy="258973"/>
          </a:xfrm>
          <a:custGeom>
            <a:avLst/>
            <a:gdLst>
              <a:gd name="T0" fmla="*/ 206824 w 196103"/>
              <a:gd name="T1" fmla="*/ 0 h 392206"/>
              <a:gd name="T2" fmla="*/ 206824 w 196103"/>
              <a:gd name="T3" fmla="*/ 390890 h 392206"/>
              <a:gd name="T4" fmla="*/ 0 w 196103"/>
              <a:gd name="T5" fmla="*/ 195445 h 392206"/>
              <a:gd name="T6" fmla="*/ 206824 w 196103"/>
              <a:gd name="T7" fmla="*/ 0 h 39220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103" h="392206">
                <a:moveTo>
                  <a:pt x="196103" y="0"/>
                </a:moveTo>
                <a:lnTo>
                  <a:pt x="196103" y="392206"/>
                </a:lnTo>
                <a:cubicBezTo>
                  <a:pt x="87798" y="392206"/>
                  <a:pt x="0" y="304408"/>
                  <a:pt x="0" y="196103"/>
                </a:cubicBezTo>
                <a:cubicBezTo>
                  <a:pt x="0" y="87798"/>
                  <a:pt x="87798" y="0"/>
                  <a:pt x="196103" y="0"/>
                </a:cubicBez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sp>
        <p:nvSpPr>
          <p:cNvPr id="3079" name="MH_Other_3"/>
          <p:cNvSpPr>
            <a:spLocks/>
          </p:cNvSpPr>
          <p:nvPr>
            <p:custDataLst>
              <p:tags r:id="rId3"/>
            </p:custDataLst>
          </p:nvPr>
        </p:nvSpPr>
        <p:spPr bwMode="auto">
          <a:xfrm>
            <a:off x="11186269" y="5974034"/>
            <a:ext cx="188725" cy="113235"/>
          </a:xfrm>
          <a:custGeom>
            <a:avLst/>
            <a:gdLst>
              <a:gd name="T0" fmla="*/ 143044 w 285724"/>
              <a:gd name="T1" fmla="*/ 0 h 171424"/>
              <a:gd name="T2" fmla="*/ 286088 w 285724"/>
              <a:gd name="T3" fmla="*/ 143170 h 171424"/>
              <a:gd name="T4" fmla="*/ 280311 w 285724"/>
              <a:gd name="T5" fmla="*/ 171788 h 171424"/>
              <a:gd name="T6" fmla="*/ 5781 w 285724"/>
              <a:gd name="T7" fmla="*/ 171788 h 171424"/>
              <a:gd name="T8" fmla="*/ 0 w 285724"/>
              <a:gd name="T9" fmla="*/ 143170 h 171424"/>
              <a:gd name="T10" fmla="*/ 143044 w 285724"/>
              <a:gd name="T11" fmla="*/ 0 h 1714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5724" h="171424">
                <a:moveTo>
                  <a:pt x="142862" y="0"/>
                </a:moveTo>
                <a:cubicBezTo>
                  <a:pt x="221763" y="0"/>
                  <a:pt x="285724" y="63961"/>
                  <a:pt x="285724" y="142862"/>
                </a:cubicBezTo>
                <a:lnTo>
                  <a:pt x="279958" y="171424"/>
                </a:lnTo>
                <a:lnTo>
                  <a:pt x="5767" y="171424"/>
                </a:lnTo>
                <a:lnTo>
                  <a:pt x="0" y="142862"/>
                </a:lnTo>
                <a:cubicBezTo>
                  <a:pt x="0" y="63961"/>
                  <a:pt x="63961" y="0"/>
                  <a:pt x="142862" y="0"/>
                </a:cubicBez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sp>
        <p:nvSpPr>
          <p:cNvPr id="3080" name="MH_Other_4"/>
          <p:cNvSpPr>
            <a:spLocks/>
          </p:cNvSpPr>
          <p:nvPr>
            <p:custDataLst>
              <p:tags r:id="rId4"/>
            </p:custDataLst>
          </p:nvPr>
        </p:nvSpPr>
        <p:spPr bwMode="auto">
          <a:xfrm>
            <a:off x="2945449" y="1529556"/>
            <a:ext cx="186628" cy="88072"/>
          </a:xfrm>
          <a:custGeom>
            <a:avLst/>
            <a:gdLst>
              <a:gd name="T0" fmla="*/ 0 w 282778"/>
              <a:gd name="T1" fmla="*/ 0 h 135566"/>
              <a:gd name="T2" fmla="*/ 279949 w 282778"/>
              <a:gd name="T3" fmla="*/ 0 h 135566"/>
              <a:gd name="T4" fmla="*/ 270293 w 282778"/>
              <a:gd name="T5" fmla="*/ 38358 h 135566"/>
              <a:gd name="T6" fmla="*/ 139975 w 282778"/>
              <a:gd name="T7" fmla="*/ 107631 h 135566"/>
              <a:gd name="T8" fmla="*/ 9656 w 282778"/>
              <a:gd name="T9" fmla="*/ 38358 h 135566"/>
              <a:gd name="T10" fmla="*/ 0 w 282778"/>
              <a:gd name="T11" fmla="*/ 0 h 1355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2778" h="135566">
                <a:moveTo>
                  <a:pt x="0" y="0"/>
                </a:moveTo>
                <a:lnTo>
                  <a:pt x="282778" y="0"/>
                </a:lnTo>
                <a:lnTo>
                  <a:pt x="273024" y="48313"/>
                </a:lnTo>
                <a:cubicBezTo>
                  <a:pt x="251337" y="99588"/>
                  <a:pt x="200565" y="135566"/>
                  <a:pt x="141389" y="135566"/>
                </a:cubicBezTo>
                <a:cubicBezTo>
                  <a:pt x="82213" y="135566"/>
                  <a:pt x="31441" y="99588"/>
                  <a:pt x="9754" y="48313"/>
                </a:cubicBezTo>
                <a:lnTo>
                  <a:pt x="0" y="0"/>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sp>
        <p:nvSpPr>
          <p:cNvPr id="3081" name="MH_Other_5"/>
          <p:cNvSpPr>
            <a:spLocks/>
          </p:cNvSpPr>
          <p:nvPr>
            <p:custDataLst>
              <p:tags r:id="rId5"/>
            </p:custDataLst>
          </p:nvPr>
        </p:nvSpPr>
        <p:spPr bwMode="auto">
          <a:xfrm>
            <a:off x="874713" y="3676830"/>
            <a:ext cx="130011" cy="258973"/>
          </a:xfrm>
          <a:custGeom>
            <a:avLst/>
            <a:gdLst>
              <a:gd name="T0" fmla="*/ 0 w 196103"/>
              <a:gd name="T1" fmla="*/ 0 h 392206"/>
              <a:gd name="T2" fmla="*/ 206824 w 196103"/>
              <a:gd name="T3" fmla="*/ 195459 h 392206"/>
              <a:gd name="T4" fmla="*/ 0 w 196103"/>
              <a:gd name="T5" fmla="*/ 390904 h 392206"/>
              <a:gd name="T6" fmla="*/ 0 w 196103"/>
              <a:gd name="T7" fmla="*/ 0 h 39220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103" h="392206">
                <a:moveTo>
                  <a:pt x="0" y="0"/>
                </a:moveTo>
                <a:cubicBezTo>
                  <a:pt x="108305" y="0"/>
                  <a:pt x="196103" y="87798"/>
                  <a:pt x="196103" y="196103"/>
                </a:cubicBezTo>
                <a:cubicBezTo>
                  <a:pt x="196103" y="304408"/>
                  <a:pt x="108305" y="392206"/>
                  <a:pt x="0" y="392206"/>
                </a:cubicBezTo>
                <a:lnTo>
                  <a:pt x="0" y="0"/>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pic>
        <p:nvPicPr>
          <p:cNvPr id="4" name="图片占位符 3" descr="图片包含 室内, 地板, 墙壁, 房间&#10;&#10;已生成极高可信度的说明">
            <a:extLst>
              <a:ext uri="{FF2B5EF4-FFF2-40B4-BE49-F238E27FC236}">
                <a16:creationId xmlns:a16="http://schemas.microsoft.com/office/drawing/2014/main" id="{E218FB5E-F687-4D31-A604-A164971552FD}"/>
              </a:ext>
            </a:extLst>
          </p:cNvPr>
          <p:cNvPicPr>
            <a:picLocks noGrp="1" noChangeAspect="1"/>
          </p:cNvPicPr>
          <p:nvPr>
            <p:ph type="pic" sz="quarter" idx="11"/>
          </p:nvPr>
        </p:nvPicPr>
        <p:blipFill>
          <a:blip r:embed="rId8" cstate="screen">
            <a:extLst>
              <a:ext uri="{28A0092B-C50C-407E-A947-70E740481C1C}">
                <a14:useLocalDpi xmlns:a14="http://schemas.microsoft.com/office/drawing/2010/main" val="0"/>
              </a:ext>
            </a:extLst>
          </a:blip>
          <a:srcRect l="18277" r="18277"/>
          <a:stretch>
            <a:fillRect/>
          </a:stretch>
        </p:blipFill>
        <p:spPr/>
      </p:pic>
      <p:pic>
        <p:nvPicPr>
          <p:cNvPr id="7" name="图片占位符 6" descr="图片包含 橱柜, 室内, 墙壁, 厨房&#10;&#10;已生成极高可信度的说明">
            <a:extLst>
              <a:ext uri="{FF2B5EF4-FFF2-40B4-BE49-F238E27FC236}">
                <a16:creationId xmlns:a16="http://schemas.microsoft.com/office/drawing/2014/main" id="{AD76C8E1-2343-4A03-A7D4-C951CD11A0EE}"/>
              </a:ext>
            </a:extLst>
          </p:cNvPr>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t="31833" b="31833"/>
          <a:stretch>
            <a:fillRect/>
          </a:stretch>
        </p:blipFill>
        <p:spPr/>
      </p:pic>
      <p:pic>
        <p:nvPicPr>
          <p:cNvPr id="9" name="图片占位符 8" descr="图片包含 墙壁, 室内, 地板, 房间&#10;&#10;已生成极高可信度的说明">
            <a:extLst>
              <a:ext uri="{FF2B5EF4-FFF2-40B4-BE49-F238E27FC236}">
                <a16:creationId xmlns:a16="http://schemas.microsoft.com/office/drawing/2014/main" id="{229C9188-57E6-4D91-A4EC-87FBBF995901}"/>
              </a:ext>
            </a:extLst>
          </p:cNvPr>
          <p:cNvPicPr>
            <a:picLocks noGrp="1" noChangeAspect="1"/>
          </p:cNvPicPr>
          <p:nvPr>
            <p:ph type="pic" sz="quarter" idx="13"/>
          </p:nvPr>
        </p:nvPicPr>
        <p:blipFill>
          <a:blip r:embed="rId10">
            <a:extLst>
              <a:ext uri="{28A0092B-C50C-407E-A947-70E740481C1C}">
                <a14:useLocalDpi xmlns:a14="http://schemas.microsoft.com/office/drawing/2010/main" val="0"/>
              </a:ext>
            </a:extLst>
          </a:blip>
          <a:srcRect t="33586" b="33586"/>
          <a:stretch>
            <a:fillRect/>
          </a:stretch>
        </p:blipFill>
        <p:spPr/>
      </p:pic>
      <p:sp>
        <p:nvSpPr>
          <p:cNvPr id="2" name="文本框 1"/>
          <p:cNvSpPr txBox="1"/>
          <p:nvPr/>
        </p:nvSpPr>
        <p:spPr>
          <a:xfrm>
            <a:off x="4821452" y="6374626"/>
            <a:ext cx="2549096" cy="276999"/>
          </a:xfrm>
          <a:prstGeom prst="rect">
            <a:avLst/>
          </a:prstGeom>
          <a:noFill/>
        </p:spPr>
        <p:txBody>
          <a:bodyPr wrap="none" rtlCol="0" anchor="ctr" anchorCtr="0">
            <a:spAutoFit/>
          </a:bodyPr>
          <a:lstStyle/>
          <a:p>
            <a:pPr algn="l"/>
            <a:r>
              <a:rPr lang="zh-CN" altLang="en-US" baseline="-25000" dirty="0" smtClean="0"/>
              <a:t>小芥末素材 </a:t>
            </a:r>
            <a:r>
              <a:rPr lang="en-US" altLang="zh-CN" baseline="-25000" dirty="0" smtClean="0"/>
              <a:t>rosyhouse.taobao.com</a:t>
            </a:r>
            <a:endParaRPr lang="zh-CN" altLang="en-US" baseline="-25000" dirty="0" smtClean="0"/>
          </a:p>
        </p:txBody>
      </p:sp>
    </p:spTree>
    <p:custDataLst>
      <p:tags r:id="rId1"/>
    </p:custDataLst>
    <p:extLst>
      <p:ext uri="{BB962C8B-B14F-4D97-AF65-F5344CB8AC3E}">
        <p14:creationId xmlns:p14="http://schemas.microsoft.com/office/powerpoint/2010/main" val="26099632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descr="图片包含 橱柜, 室内, 墙壁, 厨房&#10;&#10;已生成极高可信度的说明">
            <a:extLst>
              <a:ext uri="{FF2B5EF4-FFF2-40B4-BE49-F238E27FC236}">
                <a16:creationId xmlns:a16="http://schemas.microsoft.com/office/drawing/2014/main" id="{345B3C7E-5371-44D6-9128-FDA39195E2AB}"/>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19717" b="19717"/>
          <a:stretch>
            <a:fillRect/>
          </a:stretch>
        </p:blipFill>
        <p:spPr/>
      </p:pic>
      <p:sp>
        <p:nvSpPr>
          <p:cNvPr id="3075" name="MH_Other_1"/>
          <p:cNvSpPr>
            <a:spLocks noChangeArrowheads="1"/>
          </p:cNvSpPr>
          <p:nvPr>
            <p:custDataLst>
              <p:tags r:id="rId2"/>
            </p:custDataLst>
          </p:nvPr>
        </p:nvSpPr>
        <p:spPr bwMode="auto">
          <a:xfrm>
            <a:off x="874712" y="3655784"/>
            <a:ext cx="10442575" cy="1493340"/>
          </a:xfrm>
          <a:prstGeom prst="rect">
            <a:avLst/>
          </a:prstGeom>
          <a:solidFill>
            <a:schemeClr val="accent1">
              <a:alpha val="79999"/>
            </a:schemeClr>
          </a:solidFill>
          <a:ln>
            <a:noFill/>
          </a:ln>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latin typeface="+mn-lt"/>
              <a:ea typeface="+mn-ea"/>
              <a:cs typeface="+mn-ea"/>
              <a:sym typeface="+mn-lt"/>
            </a:endParaRPr>
          </a:p>
        </p:txBody>
      </p:sp>
      <p:sp>
        <p:nvSpPr>
          <p:cNvPr id="8" name="文本框 7"/>
          <p:cNvSpPr txBox="1"/>
          <p:nvPr/>
        </p:nvSpPr>
        <p:spPr>
          <a:xfrm>
            <a:off x="4385666" y="3933823"/>
            <a:ext cx="6225184" cy="1015663"/>
          </a:xfrm>
          <a:prstGeom prst="rect">
            <a:avLst/>
          </a:prstGeom>
          <a:noFill/>
        </p:spPr>
        <p:txBody>
          <a:bodyPr wrap="square" rtlCol="0">
            <a:spAutoFit/>
            <a:scene3d>
              <a:camera prst="orthographicFront"/>
              <a:lightRig rig="threePt" dir="t"/>
            </a:scene3d>
            <a:sp3d contourW="12700"/>
          </a:bodyPr>
          <a:lstStyle/>
          <a:p>
            <a:pPr algn="just">
              <a:lnSpc>
                <a:spcPct val="125000"/>
              </a:lnSpc>
            </a:pPr>
            <a:r>
              <a:rPr lang="zh-CN" altLang="en-US" sz="1600" dirty="0">
                <a:solidFill>
                  <a:schemeClr val="bg1"/>
                </a:solidFill>
                <a:cs typeface="+mn-ea"/>
                <a:sym typeface="+mn-lt"/>
              </a:rPr>
              <a:t>设计格式规范一致的</a:t>
            </a:r>
            <a:r>
              <a:rPr lang="en-US" altLang="zh-CN" sz="1600" dirty="0">
                <a:solidFill>
                  <a:schemeClr val="bg1"/>
                </a:solidFill>
                <a:cs typeface="+mn-ea"/>
                <a:sym typeface="+mn-lt"/>
              </a:rPr>
              <a:t>PPT</a:t>
            </a:r>
            <a:r>
              <a:rPr lang="zh-CN" altLang="en-US" sz="1600" dirty="0">
                <a:solidFill>
                  <a:schemeClr val="bg1"/>
                </a:solidFill>
                <a:cs typeface="+mn-ea"/>
                <a:sym typeface="+mn-lt"/>
              </a:rPr>
              <a:t>，一方面可以使项目组成员各自撰写的</a:t>
            </a:r>
            <a:r>
              <a:rPr lang="en-US" altLang="zh-CN" sz="1600" dirty="0">
                <a:solidFill>
                  <a:schemeClr val="bg1"/>
                </a:solidFill>
                <a:cs typeface="+mn-ea"/>
                <a:sym typeface="+mn-lt"/>
              </a:rPr>
              <a:t>PPT</a:t>
            </a:r>
            <a:r>
              <a:rPr lang="zh-CN" altLang="en-US" sz="1600" dirty="0">
                <a:solidFill>
                  <a:schemeClr val="bg1"/>
                </a:solidFill>
                <a:cs typeface="+mn-ea"/>
                <a:sym typeface="+mn-lt"/>
              </a:rPr>
              <a:t>能得到有效融合，一方面也可以给客户带来良好的客户体验，显示项目组的专业性；</a:t>
            </a:r>
          </a:p>
        </p:txBody>
      </p:sp>
      <p:pic>
        <p:nvPicPr>
          <p:cNvPr id="4" name="图片占位符 3" descr="图片包含 室内, 地板, 墙壁, 房间&#10;&#10;已生成极高可信度的说明">
            <a:extLst>
              <a:ext uri="{FF2B5EF4-FFF2-40B4-BE49-F238E27FC236}">
                <a16:creationId xmlns:a16="http://schemas.microsoft.com/office/drawing/2014/main" id="{F636F32E-721A-4A02-A6B6-C0D22BCDC347}"/>
              </a:ext>
            </a:extLst>
          </p:cNvPr>
          <p:cNvPicPr>
            <a:picLocks noGrp="1" noChangeAspect="1"/>
          </p:cNvPicPr>
          <p:nvPr>
            <p:ph type="pic" sz="quarter" idx="11"/>
          </p:nvPr>
        </p:nvPicPr>
        <p:blipFill>
          <a:blip r:embed="rId6" cstate="screen">
            <a:extLst>
              <a:ext uri="{28A0092B-C50C-407E-A947-70E740481C1C}">
                <a14:useLocalDpi xmlns:a14="http://schemas.microsoft.com/office/drawing/2010/main" val="0"/>
              </a:ext>
            </a:extLst>
          </a:blip>
          <a:srcRect l="25500" r="25500"/>
          <a:stretch>
            <a:fillRect/>
          </a:stretch>
        </p:blipFill>
        <p:spPr/>
      </p:pic>
    </p:spTree>
    <p:custDataLst>
      <p:tags r:id="rId1"/>
    </p:custDataLst>
    <p:extLst>
      <p:ext uri="{BB962C8B-B14F-4D97-AF65-F5344CB8AC3E}">
        <p14:creationId xmlns:p14="http://schemas.microsoft.com/office/powerpoint/2010/main" val="26277177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wipe(left)">
                                      <p:cBhvr>
                                        <p:cTn id="7" dur="500"/>
                                        <p:tgtEl>
                                          <p:spTgt spid="307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4715" y="1465951"/>
            <a:ext cx="2616412" cy="2323412"/>
            <a:chOff x="874715" y="1465951"/>
            <a:chExt cx="2616412" cy="2323412"/>
          </a:xfrm>
        </p:grpSpPr>
        <p:sp>
          <p:nvSpPr>
            <p:cNvPr id="24" name="MH_SubTitle_1"/>
            <p:cNvSpPr/>
            <p:nvPr>
              <p:custDataLst>
                <p:tags r:id="rId4"/>
              </p:custDataLst>
            </p:nvPr>
          </p:nvSpPr>
          <p:spPr>
            <a:xfrm>
              <a:off x="874715" y="1465951"/>
              <a:ext cx="2616412" cy="2323412"/>
            </a:xfrm>
            <a:prstGeom prst="rect">
              <a:avLst/>
            </a:prstGeom>
            <a:solidFill>
              <a:schemeClr val="accent1">
                <a:alpha val="79999"/>
              </a:schemeClr>
            </a:solidFill>
            <a:ln w="12700" cap="flat" cmpd="sng" algn="ctr">
              <a:noFill/>
              <a:prstDash val="solid"/>
              <a:miter lim="800000"/>
            </a:ln>
            <a:effectLst/>
          </p:spPr>
          <p:txBody>
            <a:bodyPr anchor="ctr">
              <a:normAutofit/>
            </a:bodyPr>
            <a:lstStyle/>
            <a:p>
              <a:pPr algn="ctr">
                <a:lnSpc>
                  <a:spcPct val="130000"/>
                </a:lnSpc>
                <a:defRPr/>
              </a:pPr>
              <a:endParaRPr lang="zh-CN" altLang="en-US" sz="1400" kern="0" dirty="0">
                <a:solidFill>
                  <a:srgbClr val="FFFFFF"/>
                </a:solidFill>
                <a:cs typeface="+mn-ea"/>
                <a:sym typeface="+mn-lt"/>
              </a:endParaRPr>
            </a:p>
          </p:txBody>
        </p:sp>
        <p:grpSp>
          <p:nvGrpSpPr>
            <p:cNvPr id="14" name="组合 13"/>
            <p:cNvGrpSpPr/>
            <p:nvPr/>
          </p:nvGrpSpPr>
          <p:grpSpPr>
            <a:xfrm>
              <a:off x="1064666" y="2121575"/>
              <a:ext cx="2236510" cy="1012163"/>
              <a:chOff x="1378438" y="840073"/>
              <a:chExt cx="2236510" cy="1012163"/>
            </a:xfrm>
          </p:grpSpPr>
          <p:sp>
            <p:nvSpPr>
              <p:cNvPr id="15" name="文本框 14"/>
              <p:cNvSpPr txBox="1"/>
              <p:nvPr/>
            </p:nvSpPr>
            <p:spPr>
              <a:xfrm>
                <a:off x="1378438" y="840073"/>
                <a:ext cx="2236510" cy="707886"/>
              </a:xfrm>
              <a:prstGeom prst="rect">
                <a:avLst/>
              </a:prstGeom>
              <a:noFill/>
            </p:spPr>
            <p:txBody>
              <a:bodyPr wrap="none" rtlCol="0">
                <a:spAutoFit/>
                <a:scene3d>
                  <a:camera prst="orthographicFront"/>
                  <a:lightRig rig="threePt" dir="t"/>
                </a:scene3d>
                <a:sp3d contourW="12700"/>
              </a:bodyPr>
              <a:lstStyle/>
              <a:p>
                <a:pPr algn="ctr"/>
                <a:r>
                  <a:rPr lang="zh-CN" altLang="en-US" sz="4000" b="1" dirty="0">
                    <a:solidFill>
                      <a:schemeClr val="bg1"/>
                    </a:solidFill>
                    <a:cs typeface="+mn-ea"/>
                    <a:sym typeface="+mn-lt"/>
                  </a:rPr>
                  <a:t>极简主义</a:t>
                </a:r>
              </a:p>
            </p:txBody>
          </p:sp>
          <p:sp>
            <p:nvSpPr>
              <p:cNvPr id="16" name="文本框 15"/>
              <p:cNvSpPr txBox="1"/>
              <p:nvPr/>
            </p:nvSpPr>
            <p:spPr>
              <a:xfrm>
                <a:off x="1397673" y="1482904"/>
                <a:ext cx="2198038" cy="369332"/>
              </a:xfrm>
              <a:prstGeom prst="rect">
                <a:avLst/>
              </a:prstGeom>
              <a:noFill/>
            </p:spPr>
            <p:txBody>
              <a:bodyPr wrap="none" rtlCol="0">
                <a:spAutoFit/>
                <a:scene3d>
                  <a:camera prst="orthographicFront"/>
                  <a:lightRig rig="threePt" dir="t"/>
                </a:scene3d>
                <a:sp3d contourW="12700"/>
              </a:bodyPr>
              <a:lstStyle/>
              <a:p>
                <a:pPr algn="ctr"/>
                <a:r>
                  <a:rPr lang="en-US" altLang="zh-CN" dirty="0">
                    <a:solidFill>
                      <a:schemeClr val="bg1"/>
                    </a:solidFill>
                    <a:cs typeface="+mn-ea"/>
                    <a:sym typeface="+mn-lt"/>
                  </a:rPr>
                  <a:t>Mutual appreciation</a:t>
                </a:r>
              </a:p>
            </p:txBody>
          </p:sp>
        </p:grpSp>
      </p:grpSp>
      <p:grpSp>
        <p:nvGrpSpPr>
          <p:cNvPr id="3" name="组合 2"/>
          <p:cNvGrpSpPr/>
          <p:nvPr/>
        </p:nvGrpSpPr>
        <p:grpSpPr>
          <a:xfrm>
            <a:off x="6091387" y="3789363"/>
            <a:ext cx="2616412" cy="2323412"/>
            <a:chOff x="6091387" y="3789363"/>
            <a:chExt cx="2616412" cy="2323412"/>
          </a:xfrm>
        </p:grpSpPr>
        <p:sp>
          <p:nvSpPr>
            <p:cNvPr id="33" name="MH_SubTitle_3"/>
            <p:cNvSpPr/>
            <p:nvPr>
              <p:custDataLst>
                <p:tags r:id="rId3"/>
              </p:custDataLst>
            </p:nvPr>
          </p:nvSpPr>
          <p:spPr>
            <a:xfrm>
              <a:off x="6091387" y="3789363"/>
              <a:ext cx="2616412" cy="2323412"/>
            </a:xfrm>
            <a:prstGeom prst="rect">
              <a:avLst/>
            </a:prstGeom>
            <a:solidFill>
              <a:schemeClr val="accent1">
                <a:alpha val="79999"/>
              </a:schemeClr>
            </a:solidFill>
            <a:ln w="12700" cap="flat" cmpd="sng" algn="ctr">
              <a:noFill/>
              <a:prstDash val="solid"/>
              <a:miter lim="800000"/>
            </a:ln>
            <a:effectLst/>
          </p:spPr>
          <p:txBody>
            <a:bodyPr anchor="ctr">
              <a:normAutofit/>
            </a:bodyPr>
            <a:lstStyle/>
            <a:p>
              <a:pPr algn="ctr">
                <a:lnSpc>
                  <a:spcPct val="130000"/>
                </a:lnSpc>
                <a:defRPr/>
              </a:pPr>
              <a:endParaRPr lang="zh-CN" altLang="en-US" sz="1400" kern="0" dirty="0">
                <a:solidFill>
                  <a:srgbClr val="FFFFFF"/>
                </a:solidFill>
                <a:cs typeface="+mn-ea"/>
                <a:sym typeface="+mn-lt"/>
              </a:endParaRPr>
            </a:p>
          </p:txBody>
        </p:sp>
        <p:grpSp>
          <p:nvGrpSpPr>
            <p:cNvPr id="17" name="组合 16"/>
            <p:cNvGrpSpPr/>
            <p:nvPr/>
          </p:nvGrpSpPr>
          <p:grpSpPr>
            <a:xfrm>
              <a:off x="6281338" y="4444987"/>
              <a:ext cx="2236510" cy="1012163"/>
              <a:chOff x="4382895" y="840073"/>
              <a:chExt cx="2236510" cy="1012163"/>
            </a:xfrm>
          </p:grpSpPr>
          <p:sp>
            <p:nvSpPr>
              <p:cNvPr id="18" name="文本框 17"/>
              <p:cNvSpPr txBox="1"/>
              <p:nvPr/>
            </p:nvSpPr>
            <p:spPr>
              <a:xfrm>
                <a:off x="4382895" y="840073"/>
                <a:ext cx="2236510" cy="707886"/>
              </a:xfrm>
              <a:prstGeom prst="rect">
                <a:avLst/>
              </a:prstGeom>
              <a:noFill/>
            </p:spPr>
            <p:txBody>
              <a:bodyPr wrap="none" rtlCol="0">
                <a:spAutoFit/>
                <a:scene3d>
                  <a:camera prst="orthographicFront"/>
                  <a:lightRig rig="threePt" dir="t"/>
                </a:scene3d>
                <a:sp3d contourW="12700"/>
              </a:bodyPr>
              <a:lstStyle/>
              <a:p>
                <a:pPr algn="ctr"/>
                <a:r>
                  <a:rPr lang="zh-CN" altLang="en-US" sz="4000" b="1" dirty="0">
                    <a:solidFill>
                      <a:schemeClr val="bg1"/>
                    </a:solidFill>
                    <a:cs typeface="+mn-ea"/>
                    <a:sym typeface="+mn-lt"/>
                  </a:rPr>
                  <a:t>极简主义</a:t>
                </a:r>
              </a:p>
            </p:txBody>
          </p:sp>
          <p:sp>
            <p:nvSpPr>
              <p:cNvPr id="19" name="文本框 18"/>
              <p:cNvSpPr txBox="1"/>
              <p:nvPr/>
            </p:nvSpPr>
            <p:spPr>
              <a:xfrm>
                <a:off x="4645787" y="1482904"/>
                <a:ext cx="1710725" cy="369332"/>
              </a:xfrm>
              <a:prstGeom prst="rect">
                <a:avLst/>
              </a:prstGeom>
              <a:noFill/>
            </p:spPr>
            <p:txBody>
              <a:bodyPr wrap="none" rtlCol="0">
                <a:spAutoFit/>
                <a:scene3d>
                  <a:camera prst="orthographicFront"/>
                  <a:lightRig rig="threePt" dir="t"/>
                </a:scene3d>
                <a:sp3d contourW="12700"/>
              </a:bodyPr>
              <a:lstStyle/>
              <a:p>
                <a:pPr algn="ctr"/>
                <a:r>
                  <a:rPr lang="en-US" altLang="zh-CN" dirty="0">
                    <a:solidFill>
                      <a:schemeClr val="bg1"/>
                    </a:solidFill>
                    <a:cs typeface="+mn-ea"/>
                    <a:sym typeface="+mn-lt"/>
                  </a:rPr>
                  <a:t>Mutual support</a:t>
                </a:r>
              </a:p>
            </p:txBody>
          </p:sp>
        </p:grpSp>
      </p:grpSp>
      <p:grpSp>
        <p:nvGrpSpPr>
          <p:cNvPr id="4" name="组合 3"/>
          <p:cNvGrpSpPr/>
          <p:nvPr/>
        </p:nvGrpSpPr>
        <p:grpSpPr>
          <a:xfrm>
            <a:off x="8700877" y="1465951"/>
            <a:ext cx="2616412" cy="2323412"/>
            <a:chOff x="8700877" y="1465951"/>
            <a:chExt cx="2616412" cy="2323412"/>
          </a:xfrm>
        </p:grpSpPr>
        <p:sp>
          <p:nvSpPr>
            <p:cNvPr id="32" name="MH_SubTitle_2"/>
            <p:cNvSpPr/>
            <p:nvPr>
              <p:custDataLst>
                <p:tags r:id="rId2"/>
              </p:custDataLst>
            </p:nvPr>
          </p:nvSpPr>
          <p:spPr>
            <a:xfrm>
              <a:off x="8700877" y="1465951"/>
              <a:ext cx="2616412" cy="2323412"/>
            </a:xfrm>
            <a:prstGeom prst="rect">
              <a:avLst/>
            </a:prstGeom>
            <a:solidFill>
              <a:schemeClr val="accent1">
                <a:alpha val="79999"/>
              </a:schemeClr>
            </a:solidFill>
            <a:ln w="12700" cap="flat" cmpd="sng" algn="ctr">
              <a:noFill/>
              <a:prstDash val="solid"/>
              <a:miter lim="800000"/>
            </a:ln>
            <a:effectLst/>
          </p:spPr>
          <p:txBody>
            <a:bodyPr anchor="ctr">
              <a:normAutofit/>
            </a:bodyPr>
            <a:lstStyle/>
            <a:p>
              <a:pPr algn="ctr">
                <a:lnSpc>
                  <a:spcPct val="130000"/>
                </a:lnSpc>
                <a:defRPr/>
              </a:pPr>
              <a:endParaRPr lang="zh-CN" altLang="en-US" sz="1400" kern="0" dirty="0">
                <a:solidFill>
                  <a:srgbClr val="FFFFFF"/>
                </a:solidFill>
                <a:cs typeface="+mn-ea"/>
                <a:sym typeface="+mn-lt"/>
              </a:endParaRPr>
            </a:p>
          </p:txBody>
        </p:sp>
        <p:grpSp>
          <p:nvGrpSpPr>
            <p:cNvPr id="20" name="组合 19"/>
            <p:cNvGrpSpPr/>
            <p:nvPr/>
          </p:nvGrpSpPr>
          <p:grpSpPr>
            <a:xfrm>
              <a:off x="8894289" y="2121575"/>
              <a:ext cx="2236510" cy="1012163"/>
              <a:chOff x="7511585" y="840073"/>
              <a:chExt cx="2236510" cy="1012163"/>
            </a:xfrm>
          </p:grpSpPr>
          <p:sp>
            <p:nvSpPr>
              <p:cNvPr id="21" name="文本框 20"/>
              <p:cNvSpPr txBox="1"/>
              <p:nvPr/>
            </p:nvSpPr>
            <p:spPr>
              <a:xfrm>
                <a:off x="7511585" y="840073"/>
                <a:ext cx="2236510" cy="707886"/>
              </a:xfrm>
              <a:prstGeom prst="rect">
                <a:avLst/>
              </a:prstGeom>
              <a:noFill/>
            </p:spPr>
            <p:txBody>
              <a:bodyPr wrap="none" rtlCol="0">
                <a:spAutoFit/>
                <a:scene3d>
                  <a:camera prst="orthographicFront"/>
                  <a:lightRig rig="threePt" dir="t"/>
                </a:scene3d>
                <a:sp3d contourW="12700"/>
              </a:bodyPr>
              <a:lstStyle/>
              <a:p>
                <a:pPr algn="ctr"/>
                <a:r>
                  <a:rPr lang="zh-CN" altLang="en-US" sz="4000" b="1" dirty="0">
                    <a:solidFill>
                      <a:schemeClr val="bg1"/>
                    </a:solidFill>
                    <a:cs typeface="+mn-ea"/>
                    <a:sym typeface="+mn-lt"/>
                  </a:rPr>
                  <a:t>极简主义</a:t>
                </a:r>
              </a:p>
            </p:txBody>
          </p:sp>
          <p:sp>
            <p:nvSpPr>
              <p:cNvPr id="23" name="文本框 22"/>
              <p:cNvSpPr txBox="1"/>
              <p:nvPr/>
            </p:nvSpPr>
            <p:spPr>
              <a:xfrm>
                <a:off x="7639824" y="1482904"/>
                <a:ext cx="1980029" cy="369332"/>
              </a:xfrm>
              <a:prstGeom prst="rect">
                <a:avLst/>
              </a:prstGeom>
              <a:noFill/>
            </p:spPr>
            <p:txBody>
              <a:bodyPr wrap="none" rtlCol="0">
                <a:spAutoFit/>
                <a:scene3d>
                  <a:camera prst="orthographicFront"/>
                  <a:lightRig rig="threePt" dir="t"/>
                </a:scene3d>
                <a:sp3d contourW="12700"/>
              </a:bodyPr>
              <a:lstStyle/>
              <a:p>
                <a:pPr algn="ctr"/>
                <a:r>
                  <a:rPr lang="en-US" altLang="zh-CN" dirty="0">
                    <a:solidFill>
                      <a:schemeClr val="bg1"/>
                    </a:solidFill>
                    <a:cs typeface="+mn-ea"/>
                    <a:sym typeface="+mn-lt"/>
                  </a:rPr>
                  <a:t>Self improvement</a:t>
                </a:r>
              </a:p>
            </p:txBody>
          </p:sp>
        </p:grpSp>
      </p:grpSp>
      <p:pic>
        <p:nvPicPr>
          <p:cNvPr id="7" name="图片占位符 6" descr="图片包含 墙壁, 室内, 地板, 黄色&#10;&#10;已生成极高可信度的说明">
            <a:extLst>
              <a:ext uri="{FF2B5EF4-FFF2-40B4-BE49-F238E27FC236}">
                <a16:creationId xmlns:a16="http://schemas.microsoft.com/office/drawing/2014/main" id="{304EEC19-C3EC-45D2-B85D-099EEC955A52}"/>
              </a:ext>
            </a:extLst>
          </p:cNvPr>
          <p:cNvPicPr>
            <a:picLocks noGrp="1" noChangeAspect="1"/>
          </p:cNvPicPr>
          <p:nvPr>
            <p:ph type="pic" sz="quarter" idx="11"/>
          </p:nvPr>
        </p:nvPicPr>
        <p:blipFill>
          <a:blip r:embed="rId7" cstate="screen">
            <a:extLst>
              <a:ext uri="{28A0092B-C50C-407E-A947-70E740481C1C}">
                <a14:useLocalDpi xmlns:a14="http://schemas.microsoft.com/office/drawing/2010/main" val="0"/>
              </a:ext>
            </a:extLst>
          </a:blip>
          <a:srcRect l="7787" r="7787"/>
          <a:stretch>
            <a:fillRect/>
          </a:stretch>
        </p:blipFill>
        <p:spPr/>
      </p:pic>
      <p:pic>
        <p:nvPicPr>
          <p:cNvPr id="10" name="图片占位符 9" descr="图片包含 家具, 墙壁, 室内, 沙发&#10;&#10;已生成高可信度的说明">
            <a:extLst>
              <a:ext uri="{FF2B5EF4-FFF2-40B4-BE49-F238E27FC236}">
                <a16:creationId xmlns:a16="http://schemas.microsoft.com/office/drawing/2014/main" id="{CE2AA031-F5B6-47DF-8D0D-CD52FB0BC9B5}"/>
              </a:ext>
            </a:extLst>
          </p:cNvPr>
          <p:cNvPicPr>
            <a:picLocks noGrp="1" noChangeAspect="1"/>
          </p:cNvPicPr>
          <p:nvPr>
            <p:ph type="pic" sz="quarter" idx="12"/>
          </p:nvPr>
        </p:nvPicPr>
        <p:blipFill>
          <a:blip r:embed="rId8" cstate="screen">
            <a:extLst>
              <a:ext uri="{28A0092B-C50C-407E-A947-70E740481C1C}">
                <a14:useLocalDpi xmlns:a14="http://schemas.microsoft.com/office/drawing/2010/main" val="0"/>
              </a:ext>
            </a:extLst>
          </a:blip>
          <a:srcRect l="7787" r="7787"/>
          <a:stretch>
            <a:fillRect/>
          </a:stretch>
        </p:blipFill>
        <p:spPr/>
      </p:pic>
      <p:pic>
        <p:nvPicPr>
          <p:cNvPr id="12" name="图片占位符 11" descr="图片包含 家具, 沙发, 座位&#10;&#10;已生成极高可信度的说明">
            <a:extLst>
              <a:ext uri="{FF2B5EF4-FFF2-40B4-BE49-F238E27FC236}">
                <a16:creationId xmlns:a16="http://schemas.microsoft.com/office/drawing/2014/main" id="{9B8CF60E-AA04-44D6-84BD-A9C64A08A476}"/>
              </a:ext>
            </a:extLst>
          </p:cNvPr>
          <p:cNvPicPr>
            <a:picLocks noGrp="1" noChangeAspect="1"/>
          </p:cNvPicPr>
          <p:nvPr>
            <p:ph type="pic" sz="quarter" idx="13"/>
          </p:nvPr>
        </p:nvPicPr>
        <p:blipFill>
          <a:blip r:embed="rId9" cstate="screen">
            <a:extLst>
              <a:ext uri="{28A0092B-C50C-407E-A947-70E740481C1C}">
                <a14:useLocalDpi xmlns:a14="http://schemas.microsoft.com/office/drawing/2010/main" val="0"/>
              </a:ext>
            </a:extLst>
          </a:blip>
          <a:srcRect l="531" r="531"/>
          <a:stretch>
            <a:fillRect/>
          </a:stretch>
        </p:blipFill>
        <p:spPr/>
      </p:pic>
      <p:pic>
        <p:nvPicPr>
          <p:cNvPr id="22" name="图片占位符 21" descr="图片包含 室内, 地板, 墙壁, 餐桌&#10;&#10;已生成极高可信度的说明">
            <a:extLst>
              <a:ext uri="{FF2B5EF4-FFF2-40B4-BE49-F238E27FC236}">
                <a16:creationId xmlns:a16="http://schemas.microsoft.com/office/drawing/2014/main" id="{E53CDD58-52EF-4410-B3A0-803DC4C9A46C}"/>
              </a:ext>
            </a:extLst>
          </p:cNvPr>
          <p:cNvPicPr>
            <a:picLocks noGrp="1" noChangeAspect="1"/>
          </p:cNvPicPr>
          <p:nvPr>
            <p:ph type="pic" sz="quarter" idx="14"/>
          </p:nvPr>
        </p:nvPicPr>
        <p:blipFill>
          <a:blip r:embed="rId10" cstate="screen">
            <a:extLst>
              <a:ext uri="{28A0092B-C50C-407E-A947-70E740481C1C}">
                <a14:useLocalDpi xmlns:a14="http://schemas.microsoft.com/office/drawing/2010/main" val="0"/>
              </a:ext>
            </a:extLst>
          </a:blip>
          <a:srcRect l="7787" r="7787"/>
          <a:stretch>
            <a:fillRect/>
          </a:stretch>
        </p:blipFill>
        <p:spPr/>
      </p:pic>
      <p:pic>
        <p:nvPicPr>
          <p:cNvPr id="28" name="图片占位符 27" descr="图片包含 室内, 地板, 墙壁, 房间&#10;&#10;已生成极高可信度的说明">
            <a:extLst>
              <a:ext uri="{FF2B5EF4-FFF2-40B4-BE49-F238E27FC236}">
                <a16:creationId xmlns:a16="http://schemas.microsoft.com/office/drawing/2014/main" id="{C15BBB70-E6E9-4DF3-9554-2CA05B769175}"/>
              </a:ext>
            </a:extLst>
          </p:cNvPr>
          <p:cNvPicPr>
            <a:picLocks noGrp="1" noChangeAspect="1"/>
          </p:cNvPicPr>
          <p:nvPr>
            <p:ph type="pic" sz="quarter" idx="15"/>
          </p:nvPr>
        </p:nvPicPr>
        <p:blipFill>
          <a:blip r:embed="rId11" cstate="screen">
            <a:extLst>
              <a:ext uri="{28A0092B-C50C-407E-A947-70E740481C1C}">
                <a14:useLocalDpi xmlns:a14="http://schemas.microsoft.com/office/drawing/2010/main" val="0"/>
              </a:ext>
            </a:extLst>
          </a:blip>
          <a:srcRect l="12514" r="12514"/>
          <a:stretch>
            <a:fillRect/>
          </a:stretch>
        </p:blipFill>
        <p:spPr/>
      </p:pic>
    </p:spTree>
    <p:custDataLst>
      <p:tags r:id="rId1"/>
    </p:custDataLst>
    <p:extLst>
      <p:ext uri="{BB962C8B-B14F-4D97-AF65-F5344CB8AC3E}">
        <p14:creationId xmlns:p14="http://schemas.microsoft.com/office/powerpoint/2010/main" val="40733136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17" presetClass="entr" presetSubtype="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ppt_w/2"/>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strVal val="#ppt_h"/>
                                          </p:val>
                                        </p:tav>
                                        <p:tav tm="100000">
                                          <p:val>
                                            <p:strVal val="#ppt_h"/>
                                          </p:val>
                                        </p:tav>
                                      </p:tavLst>
                                    </p:anim>
                                  </p:childTnLst>
                                </p:cTn>
                              </p:par>
                            </p:childTnLst>
                          </p:cTn>
                        </p:par>
                        <p:par>
                          <p:cTn id="18" fill="hold">
                            <p:stCondLst>
                              <p:cond delay="1000"/>
                            </p:stCondLst>
                            <p:childTnLst>
                              <p:par>
                                <p:cTn id="19" presetID="17" presetClass="entr" presetSubtype="2"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ppt_x</p:attrName>
                                        </p:attrNameLst>
                                      </p:cBhvr>
                                      <p:tavLst>
                                        <p:tav tm="0">
                                          <p:val>
                                            <p:strVal val="#ppt_x+#ppt_w/2"/>
                                          </p:val>
                                        </p:tav>
                                        <p:tav tm="100000">
                                          <p:val>
                                            <p:strVal val="#ppt_x"/>
                                          </p:val>
                                        </p:tav>
                                      </p:tavLst>
                                    </p:anim>
                                    <p:anim calcmode="lin" valueType="num">
                                      <p:cBhvr>
                                        <p:cTn id="22" dur="500" fill="hold"/>
                                        <p:tgtEl>
                                          <p:spTgt spid="3"/>
                                        </p:tgtEl>
                                        <p:attrNameLst>
                                          <p:attrName>ppt_y</p:attrName>
                                        </p:attrNameLst>
                                      </p:cBhvr>
                                      <p:tavLst>
                                        <p:tav tm="0">
                                          <p:val>
                                            <p:strVal val="#ppt_y"/>
                                          </p:val>
                                        </p:tav>
                                        <p:tav tm="100000">
                                          <p:val>
                                            <p:strVal val="#ppt_y"/>
                                          </p:val>
                                        </p:tav>
                                      </p:tavLst>
                                    </p:anim>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p:nvPr>
            <p:custDataLst>
              <p:tags r:id="rId2"/>
            </p:custDataLst>
          </p:nvPr>
        </p:nvSpPr>
        <p:spPr bwMode="auto">
          <a:xfrm rot="18169033">
            <a:off x="1516044" y="3351469"/>
            <a:ext cx="2035009" cy="241766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cs typeface="+mn-ea"/>
              <a:sym typeface="+mn-lt"/>
            </a:endParaRPr>
          </a:p>
        </p:txBody>
      </p:sp>
      <p:sp>
        <p:nvSpPr>
          <p:cNvPr id="6" name="MH_Other_2"/>
          <p:cNvSpPr/>
          <p:nvPr>
            <p:custDataLst>
              <p:tags r:id="rId3"/>
            </p:custDataLst>
          </p:nvPr>
        </p:nvSpPr>
        <p:spPr bwMode="auto">
          <a:xfrm rot="20147881">
            <a:off x="1853334" y="2543535"/>
            <a:ext cx="2035010" cy="241766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cs typeface="+mn-ea"/>
              <a:sym typeface="+mn-lt"/>
            </a:endParaRPr>
          </a:p>
        </p:txBody>
      </p:sp>
      <p:sp>
        <p:nvSpPr>
          <p:cNvPr id="20" name="文本框 19"/>
          <p:cNvSpPr txBox="1"/>
          <p:nvPr/>
        </p:nvSpPr>
        <p:spPr>
          <a:xfrm>
            <a:off x="7169911" y="2415849"/>
            <a:ext cx="4147377" cy="1477328"/>
          </a:xfrm>
          <a:prstGeom prst="rect">
            <a:avLst/>
          </a:prstGeom>
          <a:noFill/>
        </p:spPr>
        <p:txBody>
          <a:bodyPr wrap="square" rtlCol="0">
            <a:spAutoFit/>
            <a:scene3d>
              <a:camera prst="orthographicFront"/>
              <a:lightRig rig="threePt" dir="t"/>
            </a:scene3d>
            <a:sp3d contourW="12700"/>
          </a:bodyPr>
          <a:lstStyle/>
          <a:p>
            <a:pPr algn="just">
              <a:lnSpc>
                <a:spcPct val="125000"/>
              </a:lnSpc>
            </a:pPr>
            <a:r>
              <a:rPr lang="zh-CN" altLang="en-US" dirty="0">
                <a:cs typeface="+mn-ea"/>
                <a:sym typeface="+mn-lt"/>
              </a:rPr>
              <a:t>设计格式规范一致的</a:t>
            </a:r>
            <a:r>
              <a:rPr lang="en-US" altLang="zh-CN" dirty="0">
                <a:cs typeface="+mn-ea"/>
                <a:sym typeface="+mn-lt"/>
              </a:rPr>
              <a:t>PPT</a:t>
            </a:r>
            <a:r>
              <a:rPr lang="zh-CN" altLang="en-US" dirty="0">
                <a:cs typeface="+mn-ea"/>
                <a:sym typeface="+mn-lt"/>
              </a:rPr>
              <a:t>，一方面可以使项目组成员各自撰写的</a:t>
            </a:r>
            <a:r>
              <a:rPr lang="en-US" altLang="zh-CN" dirty="0">
                <a:cs typeface="+mn-ea"/>
                <a:sym typeface="+mn-lt"/>
              </a:rPr>
              <a:t>PPT</a:t>
            </a:r>
            <a:r>
              <a:rPr lang="zh-CN" altLang="en-US" dirty="0">
                <a:cs typeface="+mn-ea"/>
                <a:sym typeface="+mn-lt"/>
              </a:rPr>
              <a:t>能得到有效融合，一方面也可以给客户带来良好的客户体验，显示项目组的专业性；</a:t>
            </a:r>
          </a:p>
        </p:txBody>
      </p:sp>
      <p:cxnSp>
        <p:nvCxnSpPr>
          <p:cNvPr id="21" name="直接连接符 20"/>
          <p:cNvCxnSpPr/>
          <p:nvPr/>
        </p:nvCxnSpPr>
        <p:spPr>
          <a:xfrm>
            <a:off x="7066859" y="1949541"/>
            <a:ext cx="0" cy="1559287"/>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7169912" y="1835241"/>
            <a:ext cx="2480498" cy="583558"/>
          </a:xfrm>
          <a:prstGeom prst="rect">
            <a:avLst/>
          </a:prstGeom>
          <a:noFill/>
        </p:spPr>
        <p:txBody>
          <a:bodyPr wrap="square" rtlCol="0">
            <a:spAutoFit/>
            <a:scene3d>
              <a:camera prst="orthographicFront"/>
              <a:lightRig rig="threePt" dir="t"/>
            </a:scene3d>
            <a:sp3d contourW="12700"/>
          </a:bodyPr>
          <a:lstStyle/>
          <a:p>
            <a:pPr algn="just">
              <a:lnSpc>
                <a:spcPct val="125000"/>
              </a:lnSpc>
            </a:pPr>
            <a:r>
              <a:rPr lang="zh-CN" altLang="en-US" sz="2800" b="1" dirty="0">
                <a:solidFill>
                  <a:schemeClr val="accent1"/>
                </a:solidFill>
                <a:cs typeface="+mn-ea"/>
                <a:sym typeface="+mn-lt"/>
              </a:rPr>
              <a:t>极简主义</a:t>
            </a:r>
          </a:p>
        </p:txBody>
      </p:sp>
      <p:sp>
        <p:nvSpPr>
          <p:cNvPr id="9" name="MH_Other_3"/>
          <p:cNvSpPr/>
          <p:nvPr>
            <p:custDataLst>
              <p:tags r:id="rId4"/>
            </p:custDataLst>
          </p:nvPr>
        </p:nvSpPr>
        <p:spPr bwMode="auto">
          <a:xfrm rot="119492">
            <a:off x="2885390" y="2076450"/>
            <a:ext cx="2035010" cy="241766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cs typeface="+mn-ea"/>
              <a:sym typeface="+mn-lt"/>
            </a:endParaRPr>
          </a:p>
        </p:txBody>
      </p:sp>
      <p:sp>
        <p:nvSpPr>
          <p:cNvPr id="12" name="MH_Other_4"/>
          <p:cNvSpPr/>
          <p:nvPr>
            <p:custDataLst>
              <p:tags r:id="rId5"/>
            </p:custDataLst>
          </p:nvPr>
        </p:nvSpPr>
        <p:spPr bwMode="auto">
          <a:xfrm rot="2300446">
            <a:off x="3813979" y="2414456"/>
            <a:ext cx="2035010" cy="241766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cs typeface="+mn-ea"/>
              <a:sym typeface="+mn-lt"/>
            </a:endParaRPr>
          </a:p>
        </p:txBody>
      </p:sp>
      <p:sp>
        <p:nvSpPr>
          <p:cNvPr id="15" name="MH_Other_5"/>
          <p:cNvSpPr/>
          <p:nvPr>
            <p:custDataLst>
              <p:tags r:id="rId6"/>
            </p:custDataLst>
          </p:nvPr>
        </p:nvSpPr>
        <p:spPr bwMode="auto">
          <a:xfrm rot="4150311">
            <a:off x="4523433" y="2906445"/>
            <a:ext cx="2035009" cy="241766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cs typeface="+mn-ea"/>
              <a:sym typeface="+mn-lt"/>
            </a:endParaRPr>
          </a:p>
        </p:txBody>
      </p:sp>
      <p:pic>
        <p:nvPicPr>
          <p:cNvPr id="5" name="图片占位符 4" descr="图片包含 室内, 地板, 墙壁, 房间&#10;&#10;已生成极高可信度的说明">
            <a:extLst>
              <a:ext uri="{FF2B5EF4-FFF2-40B4-BE49-F238E27FC236}">
                <a16:creationId xmlns:a16="http://schemas.microsoft.com/office/drawing/2014/main" id="{9C25F052-F8A1-441C-B688-DF7CC5E5E1C1}"/>
              </a:ext>
            </a:extLst>
          </p:cNvPr>
          <p:cNvPicPr>
            <a:picLocks noGrp="1" noChangeAspect="1"/>
          </p:cNvPicPr>
          <p:nvPr>
            <p:ph type="pic" sz="quarter" idx="11"/>
          </p:nvPr>
        </p:nvPicPr>
        <p:blipFill>
          <a:blip r:embed="rId9" cstate="screen">
            <a:extLst>
              <a:ext uri="{28A0092B-C50C-407E-A947-70E740481C1C}">
                <a14:useLocalDpi xmlns:a14="http://schemas.microsoft.com/office/drawing/2010/main" val="0"/>
              </a:ext>
            </a:extLst>
          </a:blip>
          <a:srcRect l="15445" r="15445"/>
          <a:stretch>
            <a:fillRect/>
          </a:stretch>
        </p:blipFill>
        <p:spPr/>
      </p:pic>
      <p:pic>
        <p:nvPicPr>
          <p:cNvPr id="11" name="图片占位符 10" descr="图片包含 橱柜, 室内, 墙壁, 厨房&#10;&#10;已生成极高可信度的说明">
            <a:extLst>
              <a:ext uri="{FF2B5EF4-FFF2-40B4-BE49-F238E27FC236}">
                <a16:creationId xmlns:a16="http://schemas.microsoft.com/office/drawing/2014/main" id="{BBFE1DF7-6CF4-42F5-8FE9-172FDFC6C829}"/>
              </a:ext>
            </a:extLst>
          </p:cNvPr>
          <p:cNvPicPr>
            <a:picLocks noGrp="1" noChangeAspect="1"/>
          </p:cNvPicPr>
          <p:nvPr>
            <p:ph type="pic" sz="quarter" idx="12"/>
          </p:nvPr>
        </p:nvPicPr>
        <p:blipFill>
          <a:blip r:embed="rId10" cstate="screen">
            <a:extLst>
              <a:ext uri="{28A0092B-C50C-407E-A947-70E740481C1C}">
                <a14:useLocalDpi xmlns:a14="http://schemas.microsoft.com/office/drawing/2010/main" val="0"/>
              </a:ext>
            </a:extLst>
          </a:blip>
          <a:srcRect l="14883" r="14883"/>
          <a:stretch>
            <a:fillRect/>
          </a:stretch>
        </p:blipFill>
        <p:spPr/>
      </p:pic>
      <p:pic>
        <p:nvPicPr>
          <p:cNvPr id="19" name="图片占位符 18" descr="图片包含 墙壁, 室内, 地板&#10;&#10;已生成极高可信度的说明">
            <a:extLst>
              <a:ext uri="{FF2B5EF4-FFF2-40B4-BE49-F238E27FC236}">
                <a16:creationId xmlns:a16="http://schemas.microsoft.com/office/drawing/2014/main" id="{4B3F5551-7ECA-4A11-8E54-7430FAE73E8D}"/>
              </a:ext>
            </a:extLst>
          </p:cNvPr>
          <p:cNvPicPr>
            <a:picLocks noGrp="1" noChangeAspect="1"/>
          </p:cNvPicPr>
          <p:nvPr>
            <p:ph type="pic" sz="quarter" idx="14"/>
          </p:nvPr>
        </p:nvPicPr>
        <p:blipFill>
          <a:blip r:embed="rId11" cstate="screen">
            <a:extLst>
              <a:ext uri="{28A0092B-C50C-407E-A947-70E740481C1C}">
                <a14:useLocalDpi xmlns:a14="http://schemas.microsoft.com/office/drawing/2010/main" val="0"/>
              </a:ext>
            </a:extLst>
          </a:blip>
          <a:srcRect l="20619" r="20619"/>
          <a:stretch>
            <a:fillRect/>
          </a:stretch>
        </p:blipFill>
        <p:spPr/>
      </p:pic>
      <p:pic>
        <p:nvPicPr>
          <p:cNvPr id="24" name="图片占位符 23" descr="图片包含 地板, 室内, 墙壁, 餐桌&#10;&#10;已生成极高可信度的说明">
            <a:extLst>
              <a:ext uri="{FF2B5EF4-FFF2-40B4-BE49-F238E27FC236}">
                <a16:creationId xmlns:a16="http://schemas.microsoft.com/office/drawing/2014/main" id="{85261635-700B-44FB-85A8-81C5F986918B}"/>
              </a:ext>
            </a:extLst>
          </p:cNvPr>
          <p:cNvPicPr>
            <a:picLocks noGrp="1" noChangeAspect="1"/>
          </p:cNvPicPr>
          <p:nvPr>
            <p:ph type="pic" sz="quarter" idx="15"/>
          </p:nvPr>
        </p:nvPicPr>
        <p:blipFill>
          <a:blip r:embed="rId12" cstate="screen">
            <a:extLst>
              <a:ext uri="{28A0092B-C50C-407E-A947-70E740481C1C}">
                <a14:useLocalDpi xmlns:a14="http://schemas.microsoft.com/office/drawing/2010/main" val="0"/>
              </a:ext>
            </a:extLst>
          </a:blip>
          <a:srcRect l="8958" r="8958"/>
          <a:stretch>
            <a:fillRect/>
          </a:stretch>
        </p:blipFill>
        <p:spPr/>
      </p:pic>
      <p:pic>
        <p:nvPicPr>
          <p:cNvPr id="17" name="图片占位符 16" descr="图片包含 墙壁, 室内, 地板, 房间&#10;&#10;已生成极高可信度的说明">
            <a:extLst>
              <a:ext uri="{FF2B5EF4-FFF2-40B4-BE49-F238E27FC236}">
                <a16:creationId xmlns:a16="http://schemas.microsoft.com/office/drawing/2014/main" id="{092200CA-D585-486B-911C-B4A8E20AA6A4}"/>
              </a:ext>
            </a:extLst>
          </p:cNvPr>
          <p:cNvPicPr>
            <a:picLocks noGrp="1" noChangeAspect="1"/>
          </p:cNvPicPr>
          <p:nvPr>
            <p:ph type="pic" sz="quarter" idx="13"/>
          </p:nvPr>
        </p:nvPicPr>
        <p:blipFill>
          <a:blip r:embed="rId13" cstate="screen">
            <a:extLst>
              <a:ext uri="{28A0092B-C50C-407E-A947-70E740481C1C}">
                <a14:useLocalDpi xmlns:a14="http://schemas.microsoft.com/office/drawing/2010/main" val="0"/>
              </a:ext>
            </a:extLst>
          </a:blip>
          <a:srcRect l="22090" r="22090"/>
          <a:stretch>
            <a:fillRect/>
          </a:stretch>
        </p:blipFill>
        <p:spPr/>
      </p:pic>
    </p:spTree>
    <p:custDataLst>
      <p:tags r:id="rId1"/>
    </p:custDataLst>
    <p:extLst>
      <p:ext uri="{BB962C8B-B14F-4D97-AF65-F5344CB8AC3E}">
        <p14:creationId xmlns:p14="http://schemas.microsoft.com/office/powerpoint/2010/main" val="12129506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1000" fill="hold"/>
                                        <p:tgtEl>
                                          <p:spTgt spid="12"/>
                                        </p:tgtEl>
                                        <p:attrNameLst>
                                          <p:attrName>ppt_w</p:attrName>
                                        </p:attrNameLst>
                                      </p:cBhvr>
                                      <p:tavLst>
                                        <p:tav tm="0">
                                          <p:val>
                                            <p:fltVal val="0"/>
                                          </p:val>
                                        </p:tav>
                                        <p:tav tm="100000">
                                          <p:val>
                                            <p:strVal val="#ppt_w"/>
                                          </p:val>
                                        </p:tav>
                                      </p:tavLst>
                                    </p:anim>
                                    <p:anim calcmode="lin" valueType="num">
                                      <p:cBhvr>
                                        <p:cTn id="26" dur="1000" fill="hold"/>
                                        <p:tgtEl>
                                          <p:spTgt spid="12"/>
                                        </p:tgtEl>
                                        <p:attrNameLst>
                                          <p:attrName>ppt_h</p:attrName>
                                        </p:attrNameLst>
                                      </p:cBhvr>
                                      <p:tavLst>
                                        <p:tav tm="0">
                                          <p:val>
                                            <p:fltVal val="0"/>
                                          </p:val>
                                        </p:tav>
                                        <p:tav tm="100000">
                                          <p:val>
                                            <p:strVal val="#ppt_h"/>
                                          </p:val>
                                        </p:tav>
                                      </p:tavLst>
                                    </p:anim>
                                    <p:anim calcmode="lin" valueType="num">
                                      <p:cBhvr>
                                        <p:cTn id="27" dur="1000" fill="hold"/>
                                        <p:tgtEl>
                                          <p:spTgt spid="12"/>
                                        </p:tgtEl>
                                        <p:attrNameLst>
                                          <p:attrName>style.rotation</p:attrName>
                                        </p:attrNameLst>
                                      </p:cBhvr>
                                      <p:tavLst>
                                        <p:tav tm="0">
                                          <p:val>
                                            <p:fltVal val="90"/>
                                          </p:val>
                                        </p:tav>
                                        <p:tav tm="100000">
                                          <p:val>
                                            <p:fltVal val="0"/>
                                          </p:val>
                                        </p:tav>
                                      </p:tavLst>
                                    </p:anim>
                                    <p:animEffect transition="in" filter="fade">
                                      <p:cBhvr>
                                        <p:cTn id="28" dur="1000"/>
                                        <p:tgtEl>
                                          <p:spTgt spid="12"/>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1000" fill="hold"/>
                                        <p:tgtEl>
                                          <p:spTgt spid="15"/>
                                        </p:tgtEl>
                                        <p:attrNameLst>
                                          <p:attrName>ppt_w</p:attrName>
                                        </p:attrNameLst>
                                      </p:cBhvr>
                                      <p:tavLst>
                                        <p:tav tm="0">
                                          <p:val>
                                            <p:fltVal val="0"/>
                                          </p:val>
                                        </p:tav>
                                        <p:tav tm="100000">
                                          <p:val>
                                            <p:strVal val="#ppt_w"/>
                                          </p:val>
                                        </p:tav>
                                      </p:tavLst>
                                    </p:anim>
                                    <p:anim calcmode="lin" valueType="num">
                                      <p:cBhvr>
                                        <p:cTn id="32" dur="1000" fill="hold"/>
                                        <p:tgtEl>
                                          <p:spTgt spid="15"/>
                                        </p:tgtEl>
                                        <p:attrNameLst>
                                          <p:attrName>ppt_h</p:attrName>
                                        </p:attrNameLst>
                                      </p:cBhvr>
                                      <p:tavLst>
                                        <p:tav tm="0">
                                          <p:val>
                                            <p:fltVal val="0"/>
                                          </p:val>
                                        </p:tav>
                                        <p:tav tm="100000">
                                          <p:val>
                                            <p:strVal val="#ppt_h"/>
                                          </p:val>
                                        </p:tav>
                                      </p:tavLst>
                                    </p:anim>
                                    <p:anim calcmode="lin" valueType="num">
                                      <p:cBhvr>
                                        <p:cTn id="33" dur="1000" fill="hold"/>
                                        <p:tgtEl>
                                          <p:spTgt spid="15"/>
                                        </p:tgtEl>
                                        <p:attrNameLst>
                                          <p:attrName>style.rotation</p:attrName>
                                        </p:attrNameLst>
                                      </p:cBhvr>
                                      <p:tavLst>
                                        <p:tav tm="0">
                                          <p:val>
                                            <p:fltVal val="90"/>
                                          </p:val>
                                        </p:tav>
                                        <p:tav tm="100000">
                                          <p:val>
                                            <p:fltVal val="0"/>
                                          </p:val>
                                        </p:tav>
                                      </p:tavLst>
                                    </p:anim>
                                    <p:animEffect transition="in" filter="fade">
                                      <p:cBhvr>
                                        <p:cTn id="34" dur="1000"/>
                                        <p:tgtEl>
                                          <p:spTgt spid="15"/>
                                        </p:tgtEl>
                                      </p:cBhvr>
                                    </p:animEffect>
                                  </p:childTnLst>
                                </p:cTn>
                              </p:par>
                            </p:childTnLst>
                          </p:cTn>
                        </p:par>
                        <p:par>
                          <p:cTn id="35" fill="hold">
                            <p:stCondLst>
                              <p:cond delay="1000"/>
                            </p:stCondLst>
                            <p:childTnLst>
                              <p:par>
                                <p:cTn id="36" presetID="22" presetClass="entr" presetSubtype="1"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up)">
                                      <p:cBhvr>
                                        <p:cTn id="38" dur="500"/>
                                        <p:tgtEl>
                                          <p:spTgt spid="21"/>
                                        </p:tgtEl>
                                      </p:cBhvr>
                                    </p:animEffect>
                                  </p:childTnLst>
                                </p:cTn>
                              </p:par>
                            </p:childTnLst>
                          </p:cTn>
                        </p:par>
                        <p:par>
                          <p:cTn id="39" fill="hold">
                            <p:stCondLst>
                              <p:cond delay="1500"/>
                            </p:stCondLst>
                            <p:childTnLst>
                              <p:par>
                                <p:cTn id="40" presetID="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1+#ppt_w/2"/>
                                          </p:val>
                                        </p:tav>
                                        <p:tav tm="100000">
                                          <p:val>
                                            <p:strVal val="#ppt_x"/>
                                          </p:val>
                                        </p:tav>
                                      </p:tavLst>
                                    </p:anim>
                                    <p:anim calcmode="lin" valueType="num">
                                      <p:cBhvr additive="base">
                                        <p:cTn id="43" dur="500" fill="hold"/>
                                        <p:tgtEl>
                                          <p:spTgt spid="22"/>
                                        </p:tgtEl>
                                        <p:attrNameLst>
                                          <p:attrName>ppt_y</p:attrName>
                                        </p:attrNameLst>
                                      </p:cBhvr>
                                      <p:tavLst>
                                        <p:tav tm="0">
                                          <p:val>
                                            <p:strVal val="#ppt_y"/>
                                          </p:val>
                                        </p:tav>
                                        <p:tav tm="100000">
                                          <p:val>
                                            <p:strVal val="#ppt_y"/>
                                          </p:val>
                                        </p:tav>
                                      </p:tavLst>
                                    </p:anim>
                                  </p:childTnLst>
                                </p:cTn>
                              </p:par>
                            </p:childTnLst>
                          </p:cTn>
                        </p:par>
                        <p:par>
                          <p:cTn id="44" fill="hold">
                            <p:stCondLst>
                              <p:cond delay="2000"/>
                            </p:stCondLst>
                            <p:childTnLst>
                              <p:par>
                                <p:cTn id="45" presetID="22" presetClass="entr" presetSubtype="8"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20" grpId="0"/>
      <p:bldP spid="22" grpId="0"/>
      <p:bldP spid="9" grpId="0" animBg="1"/>
      <p:bldP spid="12" grpId="0"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7F247F5-A2C8-4145-AD60-B9A3F1FF19A5}"/>
              </a:ext>
            </a:extLst>
          </p:cNvPr>
          <p:cNvSpPr/>
          <p:nvPr/>
        </p:nvSpPr>
        <p:spPr>
          <a:xfrm>
            <a:off x="-25855" y="1981144"/>
            <a:ext cx="1206955" cy="3098856"/>
          </a:xfrm>
          <a:prstGeom prst="rect">
            <a:avLst/>
          </a:prstGeom>
          <a:solidFill>
            <a:schemeClr val="tx2">
              <a:lumMod val="75000"/>
            </a:schemeClr>
          </a:solidFill>
          <a:ln w="12700" cap="flat" cmpd="sng" algn="ctr">
            <a:noFill/>
            <a:prstDash val="solid"/>
            <a:miter lim="800000"/>
          </a:ln>
          <a:effectLst/>
        </p:spPr>
        <p:txBody>
          <a:bodyPr vert="eaVert"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altLang="zh-CN" sz="4000" b="0" i="0" u="none" strike="noStrike" kern="0" cap="none" spc="600" normalizeH="0" noProof="0" dirty="0">
              <a:ln>
                <a:noFill/>
              </a:ln>
              <a:solidFill>
                <a:schemeClr val="bg1">
                  <a:lumMod val="50000"/>
                </a:schemeClr>
              </a:solidFill>
              <a:effectLst/>
              <a:uLnTx/>
              <a:uFillTx/>
              <a:cs typeface="+mn-ea"/>
              <a:sym typeface="+mn-lt"/>
            </a:endParaRPr>
          </a:p>
        </p:txBody>
      </p:sp>
      <p:sp>
        <p:nvSpPr>
          <p:cNvPr id="3" name="文本框 2">
            <a:extLst>
              <a:ext uri="{FF2B5EF4-FFF2-40B4-BE49-F238E27FC236}">
                <a16:creationId xmlns:a16="http://schemas.microsoft.com/office/drawing/2014/main" id="{3D34B08E-3F14-430C-86C8-110E8E991F83}"/>
              </a:ext>
            </a:extLst>
          </p:cNvPr>
          <p:cNvSpPr txBox="1"/>
          <p:nvPr/>
        </p:nvSpPr>
        <p:spPr>
          <a:xfrm>
            <a:off x="110448" y="2437633"/>
            <a:ext cx="5782352" cy="1200329"/>
          </a:xfrm>
          <a:prstGeom prst="rect">
            <a:avLst/>
          </a:prstGeom>
          <a:noFill/>
        </p:spPr>
        <p:txBody>
          <a:bodyPr wrap="square" rtlCol="0">
            <a:spAutoFit/>
          </a:bodyPr>
          <a:lstStyle/>
          <a:p>
            <a:pPr algn="dist"/>
            <a:r>
              <a:rPr lang="zh-CN" altLang="en-US" sz="7200" dirty="0">
                <a:solidFill>
                  <a:schemeClr val="bg1"/>
                </a:solidFill>
                <a:cs typeface="+mn-ea"/>
                <a:sym typeface="+mn-lt"/>
              </a:rPr>
              <a:t>感</a:t>
            </a:r>
            <a:r>
              <a:rPr lang="zh-CN" altLang="en-US" sz="7200" dirty="0">
                <a:solidFill>
                  <a:schemeClr val="tx2">
                    <a:lumMod val="75000"/>
                  </a:schemeClr>
                </a:solidFill>
                <a:cs typeface="+mn-ea"/>
                <a:sym typeface="+mn-lt"/>
              </a:rPr>
              <a:t>谢欣赏</a:t>
            </a:r>
          </a:p>
        </p:txBody>
      </p:sp>
      <p:sp>
        <p:nvSpPr>
          <p:cNvPr id="4" name="文本框 3">
            <a:extLst>
              <a:ext uri="{FF2B5EF4-FFF2-40B4-BE49-F238E27FC236}">
                <a16:creationId xmlns:a16="http://schemas.microsoft.com/office/drawing/2014/main" id="{CE4C6D8D-FDCF-4296-BA16-BFCFD5A161EB}"/>
              </a:ext>
            </a:extLst>
          </p:cNvPr>
          <p:cNvSpPr txBox="1"/>
          <p:nvPr/>
        </p:nvSpPr>
        <p:spPr>
          <a:xfrm>
            <a:off x="285415" y="3879281"/>
            <a:ext cx="6024370" cy="261610"/>
          </a:xfrm>
          <a:prstGeom prst="rect">
            <a:avLst/>
          </a:prstGeom>
          <a:noFill/>
        </p:spPr>
        <p:txBody>
          <a:bodyPr wrap="square" rtlCol="0">
            <a:spAutoFit/>
          </a:bodyPr>
          <a:lstStyle/>
          <a:p>
            <a:pPr algn="dist"/>
            <a:r>
              <a:rPr lang="en-US" sz="1100" dirty="0">
                <a:solidFill>
                  <a:schemeClr val="bg1"/>
                </a:solidFill>
                <a:cs typeface="+mn-ea"/>
                <a:sym typeface="+mn-lt"/>
              </a:rPr>
              <a:t>Exquisite</a:t>
            </a:r>
            <a:r>
              <a:rPr lang="en-US" sz="1100" dirty="0">
                <a:solidFill>
                  <a:srgbClr val="586371"/>
                </a:solidFill>
                <a:cs typeface="+mn-ea"/>
                <a:sym typeface="+mn-lt"/>
              </a:rPr>
              <a:t> Office PowerPoint templates come from MC design</a:t>
            </a:r>
            <a:endParaRPr sz="1100" dirty="0">
              <a:solidFill>
                <a:srgbClr val="586371"/>
              </a:solidFill>
              <a:cs typeface="+mn-ea"/>
              <a:sym typeface="+mn-lt"/>
            </a:endParaRPr>
          </a:p>
        </p:txBody>
      </p:sp>
      <p:sp>
        <p:nvSpPr>
          <p:cNvPr id="5" name="文本框 4">
            <a:extLst>
              <a:ext uri="{FF2B5EF4-FFF2-40B4-BE49-F238E27FC236}">
                <a16:creationId xmlns:a16="http://schemas.microsoft.com/office/drawing/2014/main" id="{51F437F3-4AE4-490D-9BF4-DF2DA8237D67}"/>
              </a:ext>
            </a:extLst>
          </p:cNvPr>
          <p:cNvSpPr txBox="1"/>
          <p:nvPr/>
        </p:nvSpPr>
        <p:spPr>
          <a:xfrm>
            <a:off x="583716" y="5321319"/>
            <a:ext cx="5929269" cy="116615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endParaRPr lang="zh-CN" altLang="en-US" sz="1200" dirty="0">
              <a:solidFill>
                <a:schemeClr val="tx1">
                  <a:lumMod val="65000"/>
                  <a:lumOff val="35000"/>
                </a:schemeClr>
              </a:solidFill>
              <a:cs typeface="+mn-ea"/>
              <a:sym typeface="+mn-lt"/>
            </a:endParaRPr>
          </a:p>
        </p:txBody>
      </p:sp>
      <p:pic>
        <p:nvPicPr>
          <p:cNvPr id="6" name="图片 5" descr="图片包含 座位, 家具, 黄色&#10;&#10;已生成高可信度的说明">
            <a:extLst>
              <a:ext uri="{FF2B5EF4-FFF2-40B4-BE49-F238E27FC236}">
                <a16:creationId xmlns:a16="http://schemas.microsoft.com/office/drawing/2014/main" id="{612F073E-630B-4AE0-ADBD-38D70D44F1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2985" y="3137535"/>
            <a:ext cx="4340543" cy="3720465"/>
          </a:xfrm>
          <a:prstGeom prst="rect">
            <a:avLst/>
          </a:prstGeom>
        </p:spPr>
      </p:pic>
      <p:pic>
        <p:nvPicPr>
          <p:cNvPr id="7" name="图片 6" descr="图片包含 室内&#10;&#10;已生成高可信度的说明">
            <a:extLst>
              <a:ext uri="{FF2B5EF4-FFF2-40B4-BE49-F238E27FC236}">
                <a16:creationId xmlns:a16="http://schemas.microsoft.com/office/drawing/2014/main" id="{7D1F0D34-0BF0-4A1A-8673-6CA7639BD974}"/>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872506" y="-178603"/>
            <a:ext cx="4319494" cy="4319494"/>
          </a:xfrm>
          <a:prstGeom prst="rect">
            <a:avLst/>
          </a:prstGeom>
        </p:spPr>
      </p:pic>
    </p:spTree>
    <p:extLst>
      <p:ext uri="{BB962C8B-B14F-4D97-AF65-F5344CB8AC3E}">
        <p14:creationId xmlns:p14="http://schemas.microsoft.com/office/powerpoint/2010/main" val="1992408019"/>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 TOOLS.GUIDESSETTING" val="{&quot;Id&quot;:&quot;GuidesStyle_Normal&quot;,&quot;Name&quot;:&quot;正常&quot;,&quot;HeaderHeight&quot;:10.0,&quot;FooterHeight&quot;:4.0,&quot;SideMargin&quot;:3.0,&quot;TopMargin&quot;:3.0,&quot;BottomMargin&quot;:3.0,&quot;IntervalMargin&quot;:3.0}"/>
  <p:tag name="ISPRING_ULTRA_SCORM_COURSE_ID" val="15F6D196-75B8-4573-96CF-D9F5D54E9FC3"/>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系统信息库"/>
  <p:tag name="ISPRING_PLAYERS_CUSTOMIZATION" val="UEsDBBQAAgAIAIiSH0s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iJIfS6CVvVtlBAAAwxQAACcAAAB1bml2ZXJzYWwvZmxhc2hfcHVibGlzaGluZ19zZXR0aW5ncy54bWzlWN1SGzcUvvdTaLaTy9iQQksY24yB9eCJ/2pvSnLlkXePbRWttJG0dpyrPk0frE/SI8s2ayAg08JkpsMwsNL5vvOjc47ObvXsa8rJHJRmUtSCw/JBQEDEMmFiWgs+Rs23JwHRhoqEcimgFggZkLN6qZrlY870bAjGoKgmSCP0aWZqwcyY7LRSWSwWZaYzZXclzw3y63Is00qmQIMwoCoZp0v8Y5YZ6GDN4EGAv6kUa1i9VCKk6pg6Msk5EJag5YJZpyhvcqpnQcWJjWl8M1UyF8mF5FIRNR3Xgp9OGvZnI+OoLlkKwsZE13HRLptTmiTMWkH5kH0DMgM2naG5hwdHAVmwxMxqwbsjS4Pilfs0K3LnO7U0FxKDIMyaPwVDE2qoe3QKFUxA4WmArhuVA5LurBUkDXw12wW3lCwFTVkc4Q6xoaoFl9FoEDbDQdi9CEcfB21nqjciakXt0AszbLcuw1G3F4XD0VXUae8NisJPkReoPwiHYTcKB6PzVm9PhL8/t5iw02i198Rch+fDVrSvpm6jsy+kf9Xr+mGuPvfDQbvV/TCKer121OrfolZJVkinamU3M6uYwTJXO/m3Kej+TBp5Jw01GGwonKopRLLJsF4mlGsIyB8ZTH/LKWdmaWsI+84NQNbQGcRmYAukFtikD27pHCGahsoK1Xe8rb73RzveV5z6gmcPG1qlxtB4hpVqNoVWXNlITaTYqTH7TMaSJ1uXIB1D0qUpFPrP8IaJJkoeBmSCB8HR2YZilAeEGXQ+3oJ1PtaGmVWfaxYlCXJhQwbSGd4LRjyjCl3UxfV13G2TieuhSMilogtsoi4ebvl74n0QPmJXGHtu4w/KRzxUVO8hSRqc+wgPNpnoI9yh6gYUiaTkXvL9Ta6QlphIL9tTyrzsvoaxZgZ8RM+Zl+quNH5RuJY5T8hS5oSzGyBGEnQzT/G/GZDi5UQmSqarVbw/DdGcYQLOGSwgOfNR9BlVpDki8bLOOBin4UvOvpExTKRCXqBzzEpcZ9rxl/cizqjWt6R0Y+Mbd4+0upfhpzfWQZrMKV6X+5Fj/UOamRfhp0sipNngMBwxzTHp7aEkLFnt+fhWfv4xaJbm3B3zf30YBeoXPJKX0bLPwTxpgbfaGZ2vCtEW14oaS5DhkThO3Ijx9mAiB1/CmAoiBV8SGmNv1Las50zmGldcATtq/XwLHZ4wsXqa4k2HGlUCyovy4PDdz0fHv/x68v60XPn7z7/ePgpazy99Tq06N8BcPDqWeiPvjMBP4L47anrj9rX0kbHTG/nA8OmNvTuCegPvDaJPIB8ZR+9hm1KlthUkBfxjrw7rOfD+oFSt2AHu4XluNXj+iOMcxvh3r4EAo+BV3uHQi67nI9X74Dm12YGjXxg2vEzAC2rqGi5eUZylOEElr9ZuXqEoXiWx/9WLiquKl0nsZ53SD98L/i8Rc0/bLwY7nwi2r927H73sTsoESzGOdpzYfimrHx8dVCsPb5VKyLb74bFe+gdQSwMEFAACAAgAiJIfS4HRGYiyAgAAVgoAACEAAAB1bml2ZXJzYWwvZmxhc2hfc2tpbl9zZXR0aW5ncy54bWyVVttu2zAMfd9XBNl73V3TAWqANs2AAt1arEXeZZuxhciSIcnp8vfTNZYTO/ZCFIgOzxEpklKK5I6w5YfZDGWccvEKShFWSIMEbEby23naKMXZVcaZAqauGBcVpvPlx5/2gxLLHFPxPYipmi3OoA2zsJ8pEh/j28LYkCDjVY3Z4YkX/CrF2a4QvGH5aGrloQZBCdtp5vWPxWo9GIASqR4VVJ2c1jfGpklqAVKCSen72tioiuIUaIh0bT8TNW2oy6c/ke2JJMrK7j4ZG5LVuIBukW/ujA3zmd6925WFscsCBX+Vpn75bGyQSvEBRHfzh6/GBhW8bur/mZFa8MIUtKu53MSjhnKc6+tnsro2NiowBzKBRrvgy2PP+hCR/Nf43iNzXQWnL6auJw+CaXpKYalEAygJK+eTJX9/bpS+H7DcYio1IYZa0otO+gU3MmzTxVreH3gnLI9IHmgZG06bClYu34jYxVv+anVvn4o4vyMWJShg78EowxZsmb91Wc+YEdgyXynJ4ZnRwxn91OM0ocX32DfzcvW1FxjWy1CvsApeE+nJXFwZhfZA4FQ8h6U06byRCkzXUGIxl1JylhNieE8KrAhnvwwvPdjDSJScOPyk9c8VUkRR6Bs3m6N+pON+2fX4NLrfhPZsbj1T+gm/nWOlcFZW+jdJzmdep++I3mae9CvMI6npIB7Zlk/UVFjsQLxxTqdGYVzBVC539ypi2yIFOkqiCqCkv8TIb9JXe9ZUKYi1bhkBGRrQBR2xJEVJ9Z/aEHiH/EQx4HVSVer9GCb0SI8QPwKARVYeB8CtnKtqqCIU9kCDO0LsqYeOh6Se0qGBu1NPsFXxyHlk0kz6p6IdlpjXdfQINjqvfoXzdOfe87qDr3Aq7dE6V3/sYQ7vmRnAmOQAP1GdrbX/vIgaNP9P/gNQSwMEFAACAAgAiJIfS9d+o1w3BAAA1BMAACYAAAB1bml2ZXJzYWwvaHRtbF9wdWJsaXNoaW5nX3NldHRpbmdzLnhtbN1Y3XIaNxS+91NotpPLgJ06reMBPNhej5nwV9jUyRUjVgdQrZW2khZCrvo0fbA+SY8QYLAdLDyxO9NhPHjPnu87PzpHOqJy9jUTZAracCWr0VHpMCIgU8W4HFejT8nV25OIGEslo0JJqEZSReSsdlDJi6HgZtIHa1HVEKSR5jS31WhibX5aLs9msxI3uXZvlSgs8ptSqrJyrsGAtKDLuaBz/LLzHEy0ZAggwL9MySWsdnBASMUztRQrBBDO0HPJXVBUXNtMRGWvNaTp7VirQrILJZQmejysRj+d1N1npeOZLnkG0qXE1FDoxPaUMsadE1T0+TcgE+DjCXp7dHgckRlndlKN3h07GlQvP6RZkPvQqaO5UJgDaZf8GVjKqKX+0RvUMAKNiwGmZnUBSLol29C08NWuBV7E5pJmPE3wDXGZqkaXyaAXX8W9uH0RDz71mt7VYETSSJpxEKbfbFzGg3YnifuD66TV3BuUxJ+TIFC3F/fjdhL3BueNzp6I8HjuMHGr3mjuibmJz/uNZF9L7XprX0j3utMOw1x/6ca9ZqP9cZB0Os2k0b1DLYpso5wq5e3KrGAFq0Jv1d+qn7sTZdW9MjRgcT8RVI8hUVcc+2VEhYGI/JHD+LeCCm7nrodw27kFyOsmh9T2XINUI1f00R2dJ0TX0NhG971fd9+H463oy978RmSPO1qh1tJ0gp1qV422KVlpjZTc6jH3TIZKsHVII8y0wGjqmlMREW4xunT91roc2CsucA0c9qg0kvZBeOmEanTabMqXmXTbRlqLJSOXms5wV/QRevH31LsgQ9SuMZvCZRR0iHqsqdlDk9SFCFHurWorRLlF9S1okiglgvS7q9UnDTlSQb5nlAf5fQNDwy2EqJ7zINNtZcOycKMKwchcFUTwWyBWEQyzyPC/CZDN44aMtMoWUkGNJUZwBmTKYQbsLMTQFzSRFYjE0zcXYL2FPwv+jQxhpDTyAp1iVaKcG89f2os4p8bckdKVj2/8ydBoX8af37gAKZtSPAD3I8eOhiy3L8JP50Qqu8JhOlJaYNG7RWGcLd6FxFZ6/jIYnhXCL/OPXowN6hdckpexss/CPOlBsNkJnS4a0TXXghpbkOOSeE58keLuz2UBoYQplURJMSc0xb3RuLaeclUYlPgG9tTm+R56POFy8TTG0RktagY6iPLw6N3Px+9/+fXkw2mp/M9ff7/dCVpOJF1BnTk/klzsHDSDkfeG2idw3x0eg3H7erpjkAxGPjJOBmPvD5XBwAej5RPIHQPmA+yV0pnbCtgGftdlYDnZPRyUKmU3Vj0+oS1GydcZ0DBrvwcd8RhXUMPG/SC6TohW52PgHOZGiO7G+BDkAh45Y7+F4qEjeIYzEXu1DeQVyvxVSnX3ZcIX8g8q1Wfl/b/v1/9tDvzT+ua9ddVeX1+3fzw6QPn2L3G1g38BUEsDBBQAAgAIAIiSH0vlBu+ApAEAADwGAAAfAAAAdW5pdmVyc2FsL2h0bWxfc2tpbl9zZXR0aW5ncy5qc42UTW/CMAyG7/yKKrtOiH3CdkODSUgcJo3btEMoplSkcZWkHR3iv68OX02bDuJL8/bp69hVvO0E5WIhC16DrX22+w93bzUgzagMbl1dtOgJ6UyLeAGzOAERS2A1JD9+epJ3Z8JnzKQ1nRefZKsrfgzpzZILXcVTj4XyaNqj5R7tx6NtfIl/ncoOVe0rqrR5nhmDshuiNCBNV6JKuGXYzbtd1QJrMOagLqBLHoJj2rerjTw7PvUpqlyIScplMcUIu3MeriOFmVy05V8VKajyh6/3QO+l/zZ27ESszcRAUk88HlC0k6kCreGQ93lM4YUFn4Oo+Pbs+gd1jJsF1eg81rE50sM7iiqd8ggaXRoMKVxMll6NbvYpmpyBjdkTD/cUDiF4AaphNXqkcEBMs/SKH5gqjKgjDbTZ8xMqkC9iGR1S9yi8HB2WbNu6dy7UHn/EnCuEtSu08t2+xCdKn6h9ojmJTmpdSz31fSuuTt0+sOpi7j+PqU8T2n8FjBvDw1VSDolyQFLjQZfPoCZyiSQkXK1BzRCFfS/RlJM0+L5UhDusd53dH1BLAwQUAAIACACIkh9L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CIkh9Lw/L5glwAAABgAAAAHAAAAHVuaXZlcnNhbC9sb2NhbF9zZXR0aW5ncy54bWwNyisOgDAMAFDPKZp6PnMIBg6JAQ7QQENIupawhcDtmXvidcMbBB6+42nq0VUNAutm+6mHx3UZyxYhJtKdxJQ9qiEMfdGJbSQzp5RjhEvo43vhkJF4opCnw7ovfl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CIkh9LF/B7wDAIAABsIAAAKQAAAHVuaXZlcnNhbC9za2luX2N1c3RvbWl6YXRpb25fc2V0dGluZ3MueG1stVrrbtvKEf7fp1ioOEALFNaFurlQVPCysonIlI5I20mLQliJa4swyVXJlRIf6Eef5jzYeZLOLkmJlCWZdFIxdsLZ+WZm57YXZRC/eKG+iTkLvN8I91hoU8698Dke/gmhwZL5LJpGNKY8rh8oj17osm9m+MQEDagxJ6FLIlcXo/GwgUbyg/o9tW/04a2ttVuo18Yt3EcG7ugwdq0Y14oOY0arqQ/qRyISuRFd0pCfljqoF0bfAswwphE3Q5d+HypF7vxQcQY3EXE94IuH3bZ4dpnWndEWD2o3O70O3rVURVG6SO8YTaOx6/Wue2oT4Ua701B2Wr+ltBTU7HSa191ds9fqKPA2uu6ClDa+7qJ2r91uGbsWbgEaqapmtPRdT7luNlXQhvvX+m400nqNBmo2m0rb2HW6ykhrIOBWQIaq9IUDFUPRlO5O1dRmX0EjfaSN2jts4K7eQf0W7jYau7amKY3GwbmH2eXddaCWnk7mzncEngzByVGRW/UTyTVYbqIImB0arH3CKQpJQD/VmrU0HWXqZoOZFUVqQgSygA6bg7r8OyNKnfmkz9OR536qLTacs/BqyUIOhlyFLAqIXxv+OcmL1OoySLalURXcE1nSg7qe/JSFpbogV+G5BFqyYE3C1zF7ZlcLsnx5jtgmdEuZuXpd08j3whfgblz3dHxRke/F3OQ0KNiH++IpD1tDL4qpMK+LxVMK6ZMF9TONDfmpgDuofN8jR9CtF3tcQtWmeC5B1+SZFgPQV8VzGROClmLUeuJ5H8Tpdw7siijt1kV2n7zSqKgkaYUXUWy9WVfNp3XEnoWzi7j3A73H+Qw6S/gsLGyIpxRITFAoLBWl1G1y/sYRY/p63EsGAWiB4OabS0qSIqfaXJ/cTVXr63w8uZnMNfOmNtSTqkSiLP/S6va/Nzvdvw7qKa6kJPtOHY+LspAU1mmUk2U5s8l4DgLxeG7hL05tKH5Xhk7unbFp4dow/UdlAdMZfqgNxe8y0PvZDFvO3B6bBp6b9tyaONIvY+xgozb8yjZoRbYUcYa2Hv2G+IoiaM9eRFHse64cEC3bCze0hD5jcqea1nyGbWdm6o45sWpDm0XR69+kZLLhK0ieFYmR68Vk4VNXqoUUkeOivYB2ufdC8IevPOBkAfHCqzLaZ+qjad3MnclkbM+xZWSU2hCHLjIiIjRVFzRTbTwDGRGBNfpj8LnMPikBqb5fWciteXM7hh9HGHLrPa98+OEfsGaKISRTGpYAQuLgGWSdbT9OZobwIShEBK1JHH9jkVtImnzoSsg2LX0Cqak7OfmOEJPJhsB74RJShy55CXl32LbVGzzXJl8gx6E2JxVBk89Qkp8rgr5iG2oI2yVglvpg3qiiIkQZZgWS1eCSiHz3XxFZLgEnvLn12CYGivAwlImsxviqsiYb/3oPgTTV8ZlqTwSDs+Xbs7elYErkwjJXQhe0IR0bIrt+vTf/OR+p5hgbc0g3Y/I4d2SXFEoD8opCxhFxtyRcUrSgS7KBSniFMddz5ZiIvDThPxvvN0R42n9+SVuXZeAvv3zApELDO2EZ7I5BGWxT1vw97cJt6Qw+aIjI9bNWlHHAh02wdWypM3Pyc0IUe8HGT7r0zwjU3riqwXrXjh/3V/mw/R+MsZMWrJnQ0TSPVQJhWInFkgOLp18JaFojUDdN+jk0fHH6rCTAmqQyLIZ+QMwDeK5gyAN4tJqIR6zZpgObrUe6EKePEmBZq0nUTsdbnBF9Cofvfaku6BOD/ZJPyTbZyMDaJcNfJsq5rVJhaXFMZwyGWyDzOUkqkOp7gThDlRN7f4czVySrQWE+j2zju7K6fe9Frgjg501A3+7DniIWSKpP4iyvk0XpHz9oSDLFWaJ3Wm0DsS/Q0rHK1ecPRczG6ky/neuqpWNxohD17JfHQXUIn4wdez5WNSEByiQgfLmCVfhJnPPKy0pOBAYeqSAvnbxNSbRc/fHf38uLObInoaKU+veqcqD4RdfEe3n/shin8b9LyHFUrQiVLyWB6YEqg5Y/XzkmJOhPObKQZFkKWCCuuEqphhJIw6g6jqrf3kGV2LIo2CaCvWBFIXfq7DM0PrnXrw3vSPQCjdNhzK8qSHpe5CavbMPhiLvhvhfSivAfXonE5B1zOlcNQ579oUZ9b/mSLL8uHGDSaz7ks+cq8vRb1YLufCSSuh6vLlMublnXgpaQvB8awvbkWrcnHC5UfAI9nBfuZ0IeMX8qbrbeXuUCg7iIgzQe8kgc6bO3PEe8Yt/S2A2fiB8DW550zDoFG6Zis5iKLNKOuWeidtwca0o45ntgPiwLejKbHHuRfozSdU1e/Obt3tPeGA6nrHQoZ/mBeMxv0e/8DX+OeMxviyVlAse6N6DjkTwyu4zTSJSnl4kc8NBQ9qiUJ3sr8ggLxuJSNs6ZlBKKnAFz6VCujI4X0LSYBS1vcP2MxYNwv3m5E5jFq5x2LL50KAwckrd+OXsH3OM+PZ/ach5QgPnoy/dq+Z98d3Dsi4SK+OuafqrBKYQsV6LNxzWUyvhUEyKTL2PO4dZZMxO9rBIykL1ctvJKuFB08EoIltR5DiPdWQQN6m+8NKhfCs8gFXs+euEmWNAIQwJ40ODSEBaJefZVdgv2IDejR7gzo3kBfAWyQzge7UE5SiGt5JZqn1TJW54BNpbc8+mW+hlTjpLzz2UXDGKojsvJrfIxfeL59E4plasgbXWHZMxzFwfOwuSB7CQuGTlVdSn3qbLjZBHL6Z9oV+WWo6xPi5TPsyaEQvaeUAa85wIwqOfXWWhTb75UPaYBFOSd/Q8F/wNQSwMEFAACAAgAiZIfS4jzf3aiFwAA4y0AABcAAAB1bml2ZXJzYWwvdW5pdmVyc2FsLnBuZ+1aaVST17oOYnECxxZEmRw5UkQRlTmpVsQJ7KnnHECRUJm0TEIkIUASC7YOKBFFhpLBVq/UigSIGkJIAlX4kECiRRIxkzIkxUyQmISQ6SZ47j29a93746671v3FWkm+tXf2s79nv++79/vstfflr2KjXRavWQwCgVwOHtj3NQg03x8EckQsdLLVGEwsP9vDAfZ19F5QE9tjwlaYn7EnZg8I1IJdYvrmE1t50dkDCTAQaOlT+9cByP0lFQTaWnhw356/FSYphDHlWbKTPe80dWoHtcOOz3Ys981PX59+18HxyqHePJ/A5Yv8ulLP7Vt0Zene5RGO1/66cN/S7xZ2pa5cNH9nRX/55YcImXVaXkB436QUDqFUIl5peVMS6e8P2otIUt4QXdx2/B7R8qEhDmKZwpLQH+54nzR2LUPbSIHOrhj0/n397xu5E/Tkyu9p1xxsdV5fvnl2hNc14gsxPIdH2SrOA1X78zz9LTKmJZM2z1bReezAg8KnpFJ7DzG/+4mm3y3DtJ1caCtNfmorvt5q/6PwUGnUT6aaAKhFXUNhFVoirKRlnF0gEG5z/Kc7LiHpSAvUm5AJAoUo9pR2N0DME24lE4eh+SssK71SlmsQGD1CpaGrULk0JexsDaAfIqG1ReZclOwEf7xGt5qDSWqATv/m9oS1w/qqlZ/KXIYS5UO5qm0PjCJOJSpiSOOB1SYyjUqaqp4I01dhPUGgHI1P14ij93TnEADWteidVngbeqObRCWagUyaljqc4nwKrdKjVWH+ackEbC7TrNN2CDsl90ssGiKm2eHvXvxQ4wwbwYDRlbBlrsiBnsCRMU0/U5UZzAd/QEHLui+CP/wkM+4mMrOa256Z6eVAURPE9G4ZMxfNHg0F2KE6ugfofMNkctdI4bv6744G3AhanSSF0YDFroAD8lTU+q4w1Rb8Wnd2npLRGjsykDOcguzfI8/rJHJ8FzdqOAUToO0tpyhycFJN8pTNf5PvH1JERd9YqF3rpSeaQaC3WxL94/c57QtqO9DWGwXjXnO+kk73Z0nJWZ77UEoYsTgXPYb3IPsTSQCe2C6BBzTDviMU5Av667te99dnq4rFAeP3S6PAHJOAgEgyvfO2vNN2zP+ln6WoHCdnVw+0G2oRfv2tOHIBDekW/eSgTx0C0cjiZkvQokfEUdSAaaidKLCwmCaWXndz1GpkWo1GLyh3YDdZXHj1tia+7HXHkwrHl0hho0bz448ka0esZFe1sVarDiOax0cF+ghoAobQ0BhuvIzcqtDdNIQn5FYw+2jtcGMFjHmx0diLGkZ5Rj4CSpp4wJrQGg0SrGQsSLf0s2bqEIN6VkQwOQuldAC9BQeoP19XWW5NbGb7BLo9loEQ19wTdjteRR4uCqgiZ+dwihKqUewoXWMNPxBgKxITOe3DnMRUDqp3SrLXCNZnc+kXbD4xnHAJDd5QNo1sDCrknN/AUr8OOsvpBLM0gayMhBxpSrV5EGIe1EqpeAUP4Z86LM+oqEQmVBtvppGVcgiFM8wR8BIyHis/p2jiYRgyav2+CnxaQoanPD2BiwfwaaEif+YFYM0zyWpZ5k5vjZZgCAoZUHR4pdNwo1nhrPzw71KUKnmwdAt/gCHVDHM6vDQech2sLyA+VSzLDDfWoqTTw/ps8ZetWAN6OXAatgVrSJR6jAWyZTuxuRV4g4FAD6iHVWNl1N52mqoG1iQN5YQZSriOoPO0ohfJleUmZ6f1kJf15WL3sbGRwv72BMKSt9oR5Nj6ENlDjRoZ0Agr1oWyWi2JqRkYclIqbZTRqkCp+Jsi/9Eccmh5LWJ/6leMnjLnP8gRZZWVe0TOEjLK6S8aHNafYyqgyRGW5jRdoIyNlmgE7BmpPINOCpcxuPwpdriqw23dDozyWA6pcuPmqkaN15uUpac07XjEzrEUhi4I43l7P4HXj82qR8LCST8lbCNmEJHmRugS5NZ0i3yDxPgsB9Iwhh7ILMFTlt7eUPaH3ChQrVsV2WqZypy+4aWhshW4mlBvDWort/bTUKImcrs0leGVM4Ou0+zmWGdm5oHOG9t7SRfGSgvoIHZr481y0R1/TrfCOV9SGuzGpH4FXhrLLZeO5vG0ZHa7YkqTJzbCBZwvixqT8wZvj6xetXlxqsivzOx/9I8Df+tF+25MRXOf0z6t4Ke9hUXsTzVqdQKgEVFj9nhoDAPrsrypeAOZpNX1dmjBSb/ZRhq0Hc/7FiwpSbeUmKWZkWVG5LWxXVX8hN0k/HDGmEbu+1NuJGIYPiL2k9kcfuhJKKMiSFXISKe3BLCkCQR+qDKr3njDSEACiBWJfSkLykN5yCyY6BQbqNXmF0dCgyBE7zQkAy2RbRIH+f7gAOpEJcpz48d+w6BvBENunVgwQ43k9wN1wW7tlV9s5+/ThWoqgJMLfKnnkxb4US8RjEGtEW5KPTWXrNy006kcebG7PZZ9cG+UyD3Q2NcRIR7G5PieOvJq9fBmlnKlv7KdeKcACgBov/hUK8BMqETEe0ht09TrmQSetMD9rlTTT3Q4nRSkybnQa2DPkEUCL7K4NzONrVFqa0g3/cUKadWoLKxVNaohqiB1CKX+ugBLJVGhCb56jFC50stIrUBmhUbXEYFwjjme6ZXP4PlUmsdlydwBhTwDnC7qqGhV4uJAoLYH5Z+UJ95Nt5iqdrgxZZ3feHaOjSA9+1OFiXI2OH37jfLxxnCgD5w+uYMl0Yx2bjb2qhuDiZxPDCglvwS96FrX+rLKrCDptsr1qru9ILCj0b+eGRUoS8c3ErWtsdXjKWBOGOWTcmRDD0oHewQWaeG4xa6VIYHQp1Tvy7vJyn+L0PnshqoMYcTlNYagLwZatY8r+cNwpwZqJGukTTx8lD0xM8MCSggaOp+zhZacJ9CXEIy15gyxBsfOk4LZ5oEUojHIWKtaVvPhU9uyvgmbjWeil/Wrn10N5YQGG0rYqvuqmgQCii1LY6N0wbJ5oM6TEQeae31OBaTHUV8MdGflZCADimAOazPn97ZSz1doT4W4Md0P9Le6F/bDyf58aSE5wgjlXUs8z0G3WgRSo4hyGHl1zxH2gLMFoW7Dqk7XMsXXHazPLiRU88n+EsF+p+kgiENyBS28ZwYXc6l2eb49sLH66ddks0DcD9Xf4qzaImmjeErXRfRomIx0zRqWNCieY0K6jOls8f14N2lCwPSv9wnkmtNv/8jJABUPylRtxGNwkizksaptori3CENWJfjKSMa2KgDdFF1BZXOAY2JHTUFlAceQBH6XUa0gfG4TCryy+Uu8uLY0/ce4AYMqbLKt9Tu7fr6+p182oLHOTCY6gjrPlEatK6vl1Uut2ndUJ9D5wfnle50CScEcq+wpzAUEaljkapMmX3h22WXMLxvi7UKlYP4S2+/timS7+Hm1wt+ueMJK7ZrtK+k1EsYsi5vVOf9zq+hme4P3C/9XXc+B5kBzoDnQHGgONAeaA82B5kBzoDnQHGgONAeaA82B5kBzoDnQ/wcIH4yeLPNOtLfa+X/pWr/YVWy16EmM6e5tSShJEJE688wXnKd9iUU/ilXGKaHKDKVKmWc/J27jTo3l+Ot/7TVjIUYyhDZYGyRLrx9GU1RxUUrrJkCAWOoqNisRJLSZh0EVZ5wYt0jQKq9lNix2lC+2wBXL6ND9PThkFg3o6AsjvSmc8UDGcpAmRIE0eUrHz81VJdMEKuEoMsF+TNykqPZEyVO8aTNcCkPLMNgPpUlg88RRqFEgBesZ44lsmophFFGtv9cwPvzWqkU+L5K1/p1ATlAVi42iJax0C5Uju0+qvBjSky2ja7kngsHsmsfVHy5OR79nqH7Oh4BAhP3oS6blvMiHlj+wltPGtriEDIoCdl2q+0n8l7M2Ur9yb88ScnefRr119G7zmq+s9qYbJPWq+prXlQZ3D2D2ABkLaNuu4owXruA02JKxDaqo8n3fIQNGnnpbJp+/rlKoA/np9IRqUvm+8/71fNmTcNosqRjZeEu61XCcrS6gXcyfQKSniaUlsHMfad1WPz+Kzi9WqHFyL+O3lAHYDen0OkwhXJrcQjtGuiIcpZKcJ3ec7QecQQhZ447XQpfNmlXaguu1KDwZkpTENoZNc2hLVm7JN4b8chTXB7vFv3xEg4uZrNWqtdtVbQdB8WIX+4n02bWRPTYbGb02YL/JET9K8tKUREL94iN6wslspNstowNocqc64IVwFwtGLpY/EO7mxBBkwhTmsq4RguShRur0g3Mhb490i+ibqUI1zoNIc5ZrplbfyC8Wma//sr3Lx9Ga4CuRrQt8O51zuQQ9CCt+nznGAHoVJXjRE9GF8gLRl7Qx2qL9FS3huj4zCFRYYuA70WS3pKf103G0bEJ94kXwKzF5uX/S785eCNY/DIt0M6uUeOcb0obpRJGSWp+c59Eh1eW98CZbalFKLnPrQtzMGuRwCo4mytar0uRJ2JrmcJ3NgJvkFfQ32bBFtBRHUMQ9U1EnzEL7LJoGa36TrfEYj/sSjrU2zS+v2VkGCFuH8jrb+nx2sbqvAI+LlYQd8XKdd2m3AQ4kKZ5QLwhbbMxiYzBqX0zrSavHxw6lpujNCJt3HvMl1D6MsD18AWJdfMdd9whl9bWOAeursMufGfgONObJzrRxXhj3wCOLS3k/EWq8pM2Nb2y1mA5F9YtrejuGeW0TufGCD7vUrUAIgt6w1JVoNUlJDIuWBDVrIFYNfcEELYUE5yf+pnxt8wZtIu1UlLzCBTQZz1DfImWR/kogC5HxiidINkP3mJTNeUol+Md7NMBq6FftE0s6v/zZpWPWk6lOXRpgKZDn8zxtLCLjLdjm1fLLKxfNQyatrNrsF9PZC7i/JvFTIZkLD2yMp4TuLxvKhm7Qh+5nBKjyoQS/eJNSZVEOMU0spkn8wIxpYM48YL5pKq6ftU0O7D0j9c0AdrZQMYjidH2LyAKdB85OWD97OKRMbITzIzIMawrrrPTY5sKD7qaBLyarRvlTgMmv92W2cfTdWKI0LuDUvG7/wxtr05BxT/uh1j8kz64m5KKUmwNS0WDRp47qDpUEQGErUbHzQ6UMwacxSVyldrXBSZdrtX30h5jtDHrxxW6oqRuauI1lqre843sW25xT5eGr3zSYY7hvaJkNi7wZrHUaK6sln9AnznryhxrDtiOasvo7HWsR1dL2gpPVmd1iq1mMET8ebGf78arIWGH4cTLJnwWMtvLl7G5bJ9n5UPVqHhLmrQlRI72iweLnahxTkMRJSWXWETPFBfV3jLjyqR0Yzt5mUECOvujqonl16mtnKbFjcVHciQdQ83v4dma47n2bZYvhB1zy9sH2LDARGz7r6P4qYPcx5dOY7yS77fwSj1vgXco3Y4kN99wfSY8rXlXJevi6m5kv/Iky+qiW22FEnOo8KWcDdlrpx+/sacLzkLICbV6fOjE84zhp26ptOwYMbWfaJ46bPfTmYtfST87m0XgpfpNH3O+quO4N90aD2TbHydqjg2MALfefLFJ//I1JqDeVIcWnW8J3gzo3oUbXil8n1Qii7rnvi97bHZZb2l20tbZtu0qAf3H9jJDz0nT7NEq/98lAVWZzgRCmYD+fJdQ3Wo9sKO32F9dlq9tgqNAuyep0iUl0TqncAF1Lg+Wv6prX1iaU5Yl2VeZ2BLv0NpjYVbmNhnTa5yIbjwoZKefHdINylD0b/ABlw71SaUsPCrMr1R5gh4suWT/bOJjXHKEq6lWcbL7ENNQzqQRI2fSRYJd26ckFmbjakPyO3eE8Jc4Wg4J0vCRQ7Bv/DAckWAuXjn7dtf6/cLhnetp6AsyFVvaeO6YQ2aMnXbBzQC0E8LOBDVdj/0ClzE6+swdpmTdofVWZDGdcyt596Os3x2XnwxyVIU1BxuEYmQ9KdCuQlxh0m/kqPBHBF2w+5pWpPOEFRZ9F+NnmZsq52gM3z6CAnvc2BnDp2ObSbheGYSA3ydzlberSuj3z07RmUVwm0TTe6BHar7Q+tWHDniAFt3yWRk/MoL8YJRieje5Eg9ejeiZ51kOKpoPK9692YrbnO71atXZHmg8RMdnEOxQEcVQNzSgvL/I01GYHCXWyvuBh/M2hnHp+ap+ZAOABpF98IzaoAuKRiPlsI4uX9mXztDcwIUjblqIvhK/coO6eOcz8cDiOaeYzUdr7R1HvP/G2TgMk9Ds39Lsiz3fzcijFkexzps1FfaaUG2coEbOrpntwDLlEn5eBkNveBBvz5pgcYSW87vuIbz7ajzj9zPcJbxOi8gzqYrdzH+D8i3QBNKgQkhSX3p79IlIV0ruLawrrncL83lYuDE2wLcMx95AeGuVoCeEMe6CEkUMhW47D72lViKuhzGWe/urHLeG+wSv8l1q0UKv2fQ3GUEO6s4/x1VGDPANSTI/lDuymoRysmfoiXO6vDaIr8J25HBYgVL/+p5s9eScgyo8Zo95wccPgmq3qQKI3z7akOYACJvAI0fBs7Nc7sYDkFbCHhSboXrb7OZLqVYj+zYeqfzGUhW/cIdwU3+8N57Rn/hJqmZT9K8pGfFS3p4eg5qHsu6+ftw+nU7a9xSiSsDLrhRZLCvkm780R2uKP1huuOwT585qAS4nMMACbiBxIPE2LAJxAbY84JZIgfuZNWFr7meaOJa4amUdd+nLiFt6hYd7LLDcN+8oRKcOorxIa4meZacEkXg+Q3ALuqfSp1NyEraDisyV53hifwsvJlaTLQkPbteSWQr0QQcIMpbislE5TiUbqA1v+gTBnAIwpOikQM9OAKTI/gOCqc8/SeKyTtkzbwpUfe7me1OJeJR2NwYDOzDr7mPpaUQXtBPpb9EdzNu063jiYI5w1pMJo05506+m01Nslx0J6tWe4zwtehkEcJ/uJsj4BOE0Y4DhdBykzGN/gsfYIHUN7cqLRuzZqpMIVCWDsu7/IxnBjuqmLGDIxEcbpCGVuW5u7n+Gq3tUS7k1Z4e9qSPnRUP9Z5tVLEVSMkYIp3krBsjAyClr2Phg9GvzE8dSMwmmi47S+iFoulAWqB87+/MW9V8KOnh5ThfAIkq7QBX1M+QcZVEm9NifhntA0GyCSgPycisEcun0QXk+DGVPXFNrnMEq4m10fCXm2zKughgA3PylvaC6OeGDPQR2W++/XbPj6doWjoP8E7zn/BFqXgdGhZFPfvnZ5gXyp1Oa72Wb3gW6CODRi16Zv+/nCnNY/y5amlLG6MxSl8rVNS4+XQ00jujXjoXz8RZtVpHIFRSwiXIQtci0PFpdovl++guaQ48Ez1hENdYqiD/w/vcBPlXpgYSImauMxMOfESzYqUzS7kP5TIoXGdl858jGgCo8QTWO+FN4WzpDSw56v4wzQPUrjA58vm+MXupIahCC8myJpG6KlODLptz/3sWlWjNQyjEIVwybcCofk7C67fNUqcjHFxUuVe5vj5ehNG5mfoz3epovaK6CLkI8VTn98dAIwHe0H2Cw8jgaBIhgmlzKhtg/2qNhkN+vLOJvAUYwyP+86VWklnNNHB1tnSNYZeld2jneNFJsjYQafXNDVEQZ3PJf0qJguiEIjsvU/lhyQmtC4WRXrNTrT0KVssU2fiOBlSM8im7xfDXHvuABDv5nWY6x6Xhk55XrbAMdq4kDNU97WKfj2IxTM9EVMofgtzs3cRzL16WxWrEF/nqzDp9jcMruBiBXVMWhwZIA6eC0cW3yrAM4HuyErEFgjQ+nhnzS0A54zbngMNT5+gMWYRvnbW24WkAdyoJ1Wlqr55Ij3fbkmgOkttQ/32mHrC8l9fJCkhK3aSX22bMCO797WSsO1qUqk4TwMayQYowmmfHeqREcm0pN8bXsvIcO2t5rGGLr6YFddpRWhxMxHz1PaP2JHvrYPzmh6FOiwHsNZn/s9B0hpnMaLDXgZpS+jLt62CTzLiDsTgaygVYRC9QDGzbYVJJUjREip/ZJqu0UVG1dXk0bLtm8Ta3z/mx0kcvQixPQO7vAft4tHAYhlCr7uP4v2C8J/Kr7HbFa12ntZc/evqe1LXessNj0Lo623N0g5UF9rv848Yb/APIRFf7ij2G9vWnPdtXLzlHVwaAjjGPs9b1103s9v7PUHo2L3Ne1NLv13UEsDBBQAAgAIAImSH0voA/J8TQAAAGsAAAAbAAAAdW5pdmVyc2FsL3VuaXZlcnNhbC5wbmcueG1ss7GvyM1RKEstKs7Mz7NVMtQzULK34+WyKShKLctMLVeoAIoBBSFASaHSVsnECMEtz0wpyQCqMDAxQQhmpGamZ5TYKplbGMMF9YFmAgBQSwECAAAUAAIACACIkh9LDmokTmIEAAAFEQAAHQAAAAAAAAABAAAAAAAAAAAAdW5pdmVyc2FsL2NvbW1vbl9tZXNzYWdlcy5sbmdQSwECAAAUAAIACACIkh9LoJW9W2UEAADDFAAAJwAAAAAAAAABAAAAAACdBAAAdW5pdmVyc2FsL2ZsYXNoX3B1Ymxpc2hpbmdfc2V0dGluZ3MueG1sUEsBAgAAFAACAAgAiJIfS4HRGYiyAgAAVgoAACEAAAAAAAAAAQAAAAAARwkAAHVuaXZlcnNhbC9mbGFzaF9za2luX3NldHRpbmdzLnhtbFBLAQIAABQAAgAIAIiSH0vXfqNcNwQAANQTAAAmAAAAAAAAAAEAAAAAADgMAAB1bml2ZXJzYWwvaHRtbF9wdWJsaXNoaW5nX3NldHRpbmdzLnhtbFBLAQIAABQAAgAIAIiSH0vlBu+ApAEAADwGAAAfAAAAAAAAAAEAAAAAALMQAAB1bml2ZXJzYWwvaHRtbF9za2luX3NldHRpbmdzLmpzUEsBAgAAFAACAAgAiJIfSz08L9HBAAAA5QEAABoAAAAAAAAAAQAAAAAAlBIAAHVuaXZlcnNhbC9pMThuX3ByZXNldHMueG1sUEsBAgAAFAACAAgAiJIfS8Py+YJcAAAAYAAAABwAAAAAAAAAAQAAAAAAjRMAAHVuaXZlcnNhbC9sb2NhbF9zZXR0aW5ncy54bWxQSwECAAAUAAIACABElFdHI7RO+/sCAACwCAAAFAAAAAAAAAABAAAAAAAjFAAAdW5pdmVyc2FsL3BsYXllci54bWxQSwECAAAUAAIACACIkh9LF/B7wDAIAABsIAAAKQAAAAAAAAABAAAAAABQFwAAdW5pdmVyc2FsL3NraW5fY3VzdG9taXphdGlvbl9zZXR0aW5ncy54bWxQSwECAAAUAAIACACJkh9LiPN/dqIXAADjLQAAFwAAAAAAAAAAAAAAAADHHwAAdW5pdmVyc2FsL3VuaXZlcnNhbC5wbmdQSwECAAAUAAIACACJkh9L6APyfE0AAABrAAAAGwAAAAAAAAABAAAAAACeNwAAdW5pdmVyc2FsL3VuaXZlcnNhbC5wbmcueG1sUEsFBgAAAAALAAsASQMAACQ4AAAAAA=="/>
  <p:tag name="ISPRING_PRESENTATION_TITLE" val="11-7-1"/>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70830213255"/>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830213255"/>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830213255"/>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Desc"/>
  <p:tag name="MH" val="20170830213242"/>
  <p:tag name="MH_LIBRARY" val="GRAPHIC"/>
</p:tagLst>
</file>

<file path=ppt/tags/tag6.xml><?xml version="1.0" encoding="utf-8"?>
<p:tagLst xmlns:a="http://schemas.openxmlformats.org/drawingml/2006/main" xmlns:r="http://schemas.openxmlformats.org/officeDocument/2006/relationships" xmlns:p="http://schemas.openxmlformats.org/presentationml/2006/main">
  <p:tag name="MH" val="20170830213242"/>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70830213242"/>
  <p:tag name="MH_LIBRARY" val="GRAPHIC"/>
  <p:tag name="MH_TYPE" val="SubTitle"/>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70830213242"/>
  <p:tag name="MH_LIBRARY" val="GRAPHIC"/>
  <p:tag name="MH_TYPE" val="SubTitle"/>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70830213242"/>
  <p:tag name="MH_LIBRARY" val="GRAPHIC"/>
  <p:tag name="MH_TYPE" val="SubTitle"/>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
  <p:tag name="MH" val="20170830213225"/>
  <p:tag name="MH_LIBRARY" val="GRAPHIC"/>
</p:tagLst>
</file>

<file path=ppt/tags/tag11.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
  <p:tag name="MH" val="20170830213309"/>
  <p:tag name="MH_LIBRARY" val="GRAPHIC"/>
</p:tagLst>
</file>

<file path=ppt/tags/tag12.xml><?xml version="1.0" encoding="utf-8"?>
<p:tagLst xmlns:a="http://schemas.openxmlformats.org/drawingml/2006/main" xmlns:r="http://schemas.openxmlformats.org/officeDocument/2006/relationships" xmlns:p="http://schemas.openxmlformats.org/presentationml/2006/main">
  <p:tag name="MH" val="20170830213309"/>
  <p:tag name="MH_LIBRARY" val="GRAPHIC"/>
  <p:tag name="MH_TYPE" val="SubTitle"/>
  <p:tag name="MH_ORDER" val="1"/>
  <p:tag name="PA" val="v4.0.0"/>
</p:tagLst>
</file>

<file path=ppt/tags/tag13.xml><?xml version="1.0" encoding="utf-8"?>
<p:tagLst xmlns:a="http://schemas.openxmlformats.org/drawingml/2006/main" xmlns:r="http://schemas.openxmlformats.org/officeDocument/2006/relationships" xmlns:p="http://schemas.openxmlformats.org/presentationml/2006/main">
  <p:tag name="MH" val="20170830213309"/>
  <p:tag name="MH_LIBRARY" val="GRAPHIC"/>
  <p:tag name="MH_TYPE" val="SubTitle"/>
  <p:tag name="MH_ORDER" val="3"/>
  <p:tag name="PA" val="v4.0.0"/>
</p:tagLst>
</file>

<file path=ppt/tags/tag14.xml><?xml version="1.0" encoding="utf-8"?>
<p:tagLst xmlns:a="http://schemas.openxmlformats.org/drawingml/2006/main" xmlns:r="http://schemas.openxmlformats.org/officeDocument/2006/relationships" xmlns:p="http://schemas.openxmlformats.org/presentationml/2006/main">
  <p:tag name="MH" val="20170830213309"/>
  <p:tag name="MH_LIBRARY" val="GRAPHIC"/>
  <p:tag name="MH_TYPE" val="SubTitle"/>
  <p:tag name="MH_ORDER" val="2"/>
  <p:tag name="PA" val="v4.0.0"/>
</p:tagLst>
</file>

<file path=ppt/tags/tag15.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70829230152"/>
  <p:tag name="MH_LIBRARY" val="GRAPHIC"/>
</p:tagLst>
</file>

<file path=ppt/tags/tag16.xml><?xml version="1.0" encoding="utf-8"?>
<p:tagLst xmlns:a="http://schemas.openxmlformats.org/drawingml/2006/main" xmlns:r="http://schemas.openxmlformats.org/officeDocument/2006/relationships" xmlns:p="http://schemas.openxmlformats.org/presentationml/2006/main">
  <p:tag name="MH" val="20170829230152"/>
  <p:tag name="MH_LIBRARY" val="GRAPHIC"/>
  <p:tag name="MH_TYPE" val="Other"/>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70829230152"/>
  <p:tag name="MH_LIBRARY" val="GRAPHIC"/>
  <p:tag name="MH_TYPE" val="Other"/>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70829230152"/>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70829230152"/>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70829230201"/>
  <p:tag name="MH_LIBRARY" val="GRAPHIC"/>
</p:tagLst>
</file>

<file path=ppt/tags/tag21.xml><?xml version="1.0" encoding="utf-8"?>
<p:tagLst xmlns:a="http://schemas.openxmlformats.org/drawingml/2006/main" xmlns:r="http://schemas.openxmlformats.org/officeDocument/2006/relationships" xmlns:p="http://schemas.openxmlformats.org/presentationml/2006/main">
  <p:tag name="MH" val="20170829230201"/>
  <p:tag name="MH_LIBRARY" val="GRAPHIC"/>
  <p:tag name="MH_TYPE" val="Other"/>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70829230201"/>
  <p:tag name="MH_LIBRARY" val="GRAPHIC"/>
  <p:tag name="MH_TYPE" val="Other"/>
  <p:tag name="MH_ORDER" val="2"/>
</p:tagLst>
</file>

<file path=ppt/tags/tag23.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
  <p:tag name="MH" val="20170829230215"/>
  <p:tag name="MH_LIBRARY" val="GRAPHIC"/>
</p:tagLst>
</file>

<file path=ppt/tags/tag24.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Text"/>
  <p:tag name="MH" val="20170829230258"/>
  <p:tag name="MH_LIBRARY" val="GRAPHIC"/>
</p:tagLst>
</file>

<file path=ppt/tags/tag25.xml><?xml version="1.0" encoding="utf-8"?>
<p:tagLst xmlns:a="http://schemas.openxmlformats.org/drawingml/2006/main" xmlns:r="http://schemas.openxmlformats.org/officeDocument/2006/relationships" xmlns:p="http://schemas.openxmlformats.org/presentationml/2006/main">
  <p:tag name="MH" val="20170829230258"/>
  <p:tag name="MH_LIBRARY" val="GRAPHIC"/>
  <p:tag name="MH_TYPE" val="Text"/>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
  <p:tag name="MH" val="20170829230312"/>
  <p:tag name="MH_LIBRARY" val="GRAPHIC"/>
</p:tagLst>
</file>

<file path=ppt/tags/tag27.xml><?xml version="1.0" encoding="utf-8"?>
<p:tagLst xmlns:a="http://schemas.openxmlformats.org/drawingml/2006/main" xmlns:r="http://schemas.openxmlformats.org/officeDocument/2006/relationships" xmlns:p="http://schemas.openxmlformats.org/presentationml/2006/main">
  <p:tag name="MH" val="20170829230312"/>
  <p:tag name="MH_LIBRARY" val="GRAPHIC"/>
  <p:tag name="MH_TYPE" val="SubTitle"/>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
  <p:tag name="MH" val="20170829230316"/>
  <p:tag name="MH_LIBRARY" val="GRAPHIC"/>
</p:tagLst>
</file>

<file path=ppt/tags/tag29.xml><?xml version="1.0" encoding="utf-8"?>
<p:tagLst xmlns:a="http://schemas.openxmlformats.org/drawingml/2006/main" xmlns:r="http://schemas.openxmlformats.org/officeDocument/2006/relationships" xmlns:p="http://schemas.openxmlformats.org/presentationml/2006/main">
  <p:tag name="MH" val="20170829230316"/>
  <p:tag name="MH_LIBRARY" val="GRAPHIC"/>
  <p:tag name="MH_TYPE" val="Other"/>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
  <p:tag name="MH" val="20170829230337"/>
  <p:tag name="MH_LIBRARY" val="GRAPHIC"/>
</p:tagLst>
</file>

<file path=ppt/tags/tag31.xml><?xml version="1.0" encoding="utf-8"?>
<p:tagLst xmlns:a="http://schemas.openxmlformats.org/drawingml/2006/main" xmlns:r="http://schemas.openxmlformats.org/officeDocument/2006/relationships" xmlns:p="http://schemas.openxmlformats.org/presentationml/2006/main">
  <p:tag name="MH" val="20170829230337"/>
  <p:tag name="MH_LIBRARY" val="GRAPHIC"/>
  <p:tag name="MH_TYPE" val="SubTitle"/>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MH" val="20170829230337"/>
  <p:tag name="MH_LIBRARY" val="GRAPHIC"/>
  <p:tag name="MH_TYPE" val="SubTitle"/>
  <p:tag name="MH_ORDER" val="1"/>
</p:tagLst>
</file>

<file path=ppt/tags/tag3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
  <p:tag name="MH" val="20170829230347"/>
  <p:tag name="MH_LIBRARY" val="GRAPHIC"/>
</p:tagLst>
</file>

<file path=ppt/tags/tag34.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TuWHP#"/>
  <p:tag name="MH_LAYOUT" val="SubTitle"/>
  <p:tag name="MH" val="20170829230357"/>
  <p:tag name="MH_LIBRARY" val="GRAPHIC"/>
</p:tagLst>
</file>

<file path=ppt/tags/tag35.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
  <p:tag name="MH" val="20170829230408"/>
  <p:tag name="MH_LIBRARY" val="GRAPHIC"/>
</p:tagLst>
</file>

<file path=ppt/tags/tag36.xml><?xml version="1.0" encoding="utf-8"?>
<p:tagLst xmlns:a="http://schemas.openxmlformats.org/drawingml/2006/main" xmlns:r="http://schemas.openxmlformats.org/officeDocument/2006/relationships" xmlns:p="http://schemas.openxmlformats.org/presentationml/2006/main">
  <p:tag name="MH" val="20170829230408"/>
  <p:tag name="MH_LIBRARY" val="GRAPHIC"/>
  <p:tag name="MH_TYPE" val="Other"/>
  <p:tag name="MH_ORDER" val="2"/>
</p:tagLst>
</file>

<file path=ppt/tags/tag37.xml><?xml version="1.0" encoding="utf-8"?>
<p:tagLst xmlns:a="http://schemas.openxmlformats.org/drawingml/2006/main" xmlns:r="http://schemas.openxmlformats.org/officeDocument/2006/relationships" xmlns:p="http://schemas.openxmlformats.org/presentationml/2006/main">
  <p:tag name="MH" val="20170829230408"/>
  <p:tag name="MH_LIBRARY" val="GRAPHIC"/>
  <p:tag name="MH_TYPE" val="Other"/>
  <p:tag name="MH_ORDER" val="3"/>
</p:tagLst>
</file>

<file path=ppt/tags/tag38.xml><?xml version="1.0" encoding="utf-8"?>
<p:tagLst xmlns:a="http://schemas.openxmlformats.org/drawingml/2006/main" xmlns:r="http://schemas.openxmlformats.org/officeDocument/2006/relationships" xmlns:p="http://schemas.openxmlformats.org/presentationml/2006/main">
  <p:tag name="MH" val="20170829230408"/>
  <p:tag name="MH_LIBRARY" val="GRAPHIC"/>
  <p:tag name="MH_TYPE" val="Other"/>
  <p:tag name="MH_ORDER" val="4"/>
</p:tagLst>
</file>

<file path=ppt/tags/tag39.xml><?xml version="1.0" encoding="utf-8"?>
<p:tagLst xmlns:a="http://schemas.openxmlformats.org/drawingml/2006/main" xmlns:r="http://schemas.openxmlformats.org/officeDocument/2006/relationships" xmlns:p="http://schemas.openxmlformats.org/presentationml/2006/main">
  <p:tag name="MH" val="20170829230408"/>
  <p:tag name="MH_LIBRARY" val="GRAPHIC"/>
  <p:tag name="MH_TYPE" val="Other"/>
  <p:tag name="MH_ORDER" val="5"/>
</p:tagLst>
</file>

<file path=ppt/tags/tag40.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
  <p:tag name="MH" val="20170829230417"/>
  <p:tag name="MH_LIBRARY" val="GRAPHIC"/>
</p:tagLst>
</file>

<file path=ppt/tags/tag41.xml><?xml version="1.0" encoding="utf-8"?>
<p:tagLst xmlns:a="http://schemas.openxmlformats.org/drawingml/2006/main" xmlns:r="http://schemas.openxmlformats.org/officeDocument/2006/relationships" xmlns:p="http://schemas.openxmlformats.org/presentationml/2006/main">
  <p:tag name="MH" val="20170829230417"/>
  <p:tag name="MH_LIBRARY" val="GRAPHIC"/>
  <p:tag name="MH_TYPE" val="Other"/>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TuWHP#"/>
  <p:tag name="MH_LAYOUT" val="SubTitleDesc"/>
  <p:tag name="MH" val="20170829230432"/>
  <p:tag name="MH_LIBRARY" val="GRAPHIC"/>
</p:tagLst>
</file>

<file path=ppt/tags/tag43.xml><?xml version="1.0" encoding="utf-8"?>
<p:tagLst xmlns:a="http://schemas.openxmlformats.org/drawingml/2006/main" xmlns:r="http://schemas.openxmlformats.org/officeDocument/2006/relationships" xmlns:p="http://schemas.openxmlformats.org/presentationml/2006/main">
  <p:tag name="MH" val="20170829230432"/>
  <p:tag name="MH_LIBRARY" val="GRAPHIC"/>
  <p:tag name="MH_TYPE" val="SubTitle"/>
  <p:tag name="MH_ORDER" val="2"/>
</p:tagLst>
</file>

<file path=ppt/tags/tag44.xml><?xml version="1.0" encoding="utf-8"?>
<p:tagLst xmlns:a="http://schemas.openxmlformats.org/drawingml/2006/main" xmlns:r="http://schemas.openxmlformats.org/officeDocument/2006/relationships" xmlns:p="http://schemas.openxmlformats.org/presentationml/2006/main">
  <p:tag name="MH" val="20170829230432"/>
  <p:tag name="MH_LIBRARY" val="GRAPHIC"/>
  <p:tag name="MH_TYPE" val="SubTitle"/>
  <p:tag name="MH_ORDER" val="3"/>
</p:tagLst>
</file>

<file path=ppt/tags/tag45.xml><?xml version="1.0" encoding="utf-8"?>
<p:tagLst xmlns:a="http://schemas.openxmlformats.org/drawingml/2006/main" xmlns:r="http://schemas.openxmlformats.org/officeDocument/2006/relationships" xmlns:p="http://schemas.openxmlformats.org/presentationml/2006/main">
  <p:tag name="MH" val="20170829230432"/>
  <p:tag name="MH_LIBRARY" val="GRAPHIC"/>
  <p:tag name="MH_TYPE" val="SubTitle"/>
  <p:tag name="MH_ORDER" val="1"/>
</p:tagLst>
</file>

<file path=ppt/tags/tag46.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TuWHP#"/>
  <p:tag name="MH_LAYOUT" val="SubTitleText"/>
  <p:tag name="MH" val="20170829230441"/>
  <p:tag name="MH_LIBRARY" val="GRAPHIC"/>
</p:tagLst>
</file>

<file path=ppt/tags/tag47.xml><?xml version="1.0" encoding="utf-8"?>
<p:tagLst xmlns:a="http://schemas.openxmlformats.org/drawingml/2006/main" xmlns:r="http://schemas.openxmlformats.org/officeDocument/2006/relationships" xmlns:p="http://schemas.openxmlformats.org/presentationml/2006/main">
  <p:tag name="MH" val="20170829230441"/>
  <p:tag name="MH_LIBRARY" val="GRAPHIC"/>
  <p:tag name="MH_TYPE" val="Other"/>
  <p:tag name="MH_ORDER" val="1"/>
</p:tagLst>
</file>

<file path=ppt/tags/tag48.xml><?xml version="1.0" encoding="utf-8"?>
<p:tagLst xmlns:a="http://schemas.openxmlformats.org/drawingml/2006/main" xmlns:r="http://schemas.openxmlformats.org/officeDocument/2006/relationships" xmlns:p="http://schemas.openxmlformats.org/presentationml/2006/main">
  <p:tag name="MH" val="20170829230441"/>
  <p:tag name="MH_LIBRARY" val="GRAPHIC"/>
  <p:tag name="MH_TYPE" val="Other"/>
  <p:tag name="MH_ORDER" val="2"/>
</p:tagLst>
</file>

<file path=ppt/tags/tag49.xml><?xml version="1.0" encoding="utf-8"?>
<p:tagLst xmlns:a="http://schemas.openxmlformats.org/drawingml/2006/main" xmlns:r="http://schemas.openxmlformats.org/officeDocument/2006/relationships" xmlns:p="http://schemas.openxmlformats.org/presentationml/2006/main">
  <p:tag name="MH" val="20170829230441"/>
  <p:tag name="MH_LIBRARY" val="GRAPHIC"/>
  <p:tag name="MH_TYPE" val="Other"/>
  <p:tag name="MH_ORDER" val="3"/>
</p:tagLst>
</file>

<file path=ppt/tags/tag50.xml><?xml version="1.0" encoding="utf-8"?>
<p:tagLst xmlns:a="http://schemas.openxmlformats.org/drawingml/2006/main" xmlns:r="http://schemas.openxmlformats.org/officeDocument/2006/relationships" xmlns:p="http://schemas.openxmlformats.org/presentationml/2006/main">
  <p:tag name="MH" val="20170829230441"/>
  <p:tag name="MH_LIBRARY" val="GRAPHIC"/>
  <p:tag name="MH_TYPE" val="Other"/>
  <p:tag name="MH_ORDER" val="4"/>
</p:tagLst>
</file>

<file path=ppt/tags/tag51.xml><?xml version="1.0" encoding="utf-8"?>
<p:tagLst xmlns:a="http://schemas.openxmlformats.org/drawingml/2006/main" xmlns:r="http://schemas.openxmlformats.org/officeDocument/2006/relationships" xmlns:p="http://schemas.openxmlformats.org/presentationml/2006/main">
  <p:tag name="MH" val="20170829230441"/>
  <p:tag name="MH_LIBRARY" val="GRAPHIC"/>
  <p:tag name="MH_TYPE" val="Other"/>
  <p:tag name="MH_ORDER" val="5"/>
</p:tagLst>
</file>

<file path=ppt/theme/theme1.xml><?xml version="1.0" encoding="utf-8"?>
<a:theme xmlns:a="http://schemas.openxmlformats.org/drawingml/2006/main" name="作者QQ：1801380800">
  <a:themeElements>
    <a:clrScheme name="islide色">
      <a:dk1>
        <a:srgbClr val="000000"/>
      </a:dk1>
      <a:lt1>
        <a:srgbClr val="FFFFFF"/>
      </a:lt1>
      <a:dk2>
        <a:srgbClr val="778495"/>
      </a:dk2>
      <a:lt2>
        <a:srgbClr val="F0F0F0"/>
      </a:lt2>
      <a:accent1>
        <a:srgbClr val="5C6573"/>
      </a:accent1>
      <a:accent2>
        <a:srgbClr val="586371"/>
      </a:accent2>
      <a:accent3>
        <a:srgbClr val="5C6573"/>
      </a:accent3>
      <a:accent4>
        <a:srgbClr val="586371"/>
      </a:accent4>
      <a:accent5>
        <a:srgbClr val="5C6573"/>
      </a:accent5>
      <a:accent6>
        <a:srgbClr val="5C6573"/>
      </a:accent6>
      <a:hlink>
        <a:srgbClr val="4276AA"/>
      </a:hlink>
      <a:folHlink>
        <a:srgbClr val="BFBFBF"/>
      </a:folHlink>
    </a:clrScheme>
    <a:fontScheme name="wtq4ztfw">
      <a:majorFont>
        <a:latin typeface="Arial"/>
        <a:ea typeface="方正清刻本悦宋简体"/>
        <a:cs typeface=""/>
      </a:majorFont>
      <a:minorFont>
        <a:latin typeface="Arial"/>
        <a:ea typeface="方正清刻本悦宋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chor="ctr" anchorCtr="0">
        <a:spAutoFit/>
      </a:bodyPr>
      <a:lstStyle>
        <a:defPPr algn="l">
          <a:defRPr dirty="0" smtClean="0"/>
        </a:defPPr>
      </a:lstStyle>
    </a:txDef>
  </a:objectDefaults>
  <a:extraClrSchemeLst/>
  <a:extLst>
    <a:ext uri="{05A4C25C-085E-4340-85A3-A5531E510DB2}">
      <thm15:themeFamily xmlns:thm15="http://schemas.microsoft.com/office/thememl/2012/main" name="千图 - 副本.potx" id="{93757346-0359-49D7-A8B5-2AD3CDA63649}" vid="{AFD76C6A-13FC-4C33-A67A-2ACD08EA8D38}"/>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2.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3.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4.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5.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6.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7.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8.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千图 - 副本</Template>
  <TotalTime>66</TotalTime>
  <Words>891</Words>
  <Application>Microsoft Office PowerPoint</Application>
  <PresentationFormat>宽屏</PresentationFormat>
  <Paragraphs>85</Paragraphs>
  <Slides>24</Slides>
  <Notes>24</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24</vt:i4>
      </vt:variant>
    </vt:vector>
  </HeadingPairs>
  <TitlesOfParts>
    <vt:vector size="33" baseType="lpstr">
      <vt:lpstr>等线</vt:lpstr>
      <vt:lpstr>方正清刻本悦宋简体</vt:lpstr>
      <vt:lpstr>华文黑体</vt:lpstr>
      <vt:lpstr>宋体</vt:lpstr>
      <vt:lpstr>微软雅黑</vt:lpstr>
      <vt:lpstr>Arial</vt:lpstr>
      <vt:lpstr>Arial Narrow</vt:lpstr>
      <vt:lpstr>Calibri</vt:lpstr>
      <vt:lpstr>作者QQ：1801380800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11-7-1</dc:title>
  <dc:subject/>
  <dc:creator>MC</dc:creator>
  <cp:keywords>MC-PPT模板</cp:keywords>
  <dc:description/>
  <cp:lastModifiedBy>小芥末素材</cp:lastModifiedBy>
  <cp:revision>11</cp:revision>
  <dcterms:created xsi:type="dcterms:W3CDTF">2017-11-07T02:00:52Z</dcterms:created>
  <dcterms:modified xsi:type="dcterms:W3CDTF">2017-11-13T04:09:10Z</dcterms:modified>
  <cp:category>模板</cp:category>
</cp:coreProperties>
</file>